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9" r:id="rId1"/>
  </p:sldMasterIdLst>
  <p:notesMasterIdLst>
    <p:notesMasterId r:id="rId19"/>
  </p:notesMasterIdLst>
  <p:sldIdLst>
    <p:sldId id="256" r:id="rId2"/>
    <p:sldId id="258" r:id="rId3"/>
    <p:sldId id="261" r:id="rId4"/>
    <p:sldId id="259" r:id="rId5"/>
    <p:sldId id="267" r:id="rId6"/>
    <p:sldId id="268" r:id="rId7"/>
    <p:sldId id="266" r:id="rId8"/>
    <p:sldId id="262" r:id="rId9"/>
    <p:sldId id="292" r:id="rId10"/>
    <p:sldId id="293" r:id="rId11"/>
    <p:sldId id="265" r:id="rId12"/>
    <p:sldId id="279" r:id="rId13"/>
    <p:sldId id="274" r:id="rId14"/>
    <p:sldId id="272" r:id="rId15"/>
    <p:sldId id="291" r:id="rId16"/>
    <p:sldId id="295" r:id="rId17"/>
    <p:sldId id="288" r:id="rId18"/>
  </p:sldIdLst>
  <p:sldSz cx="9144000" cy="5143500" type="screen16x9"/>
  <p:notesSz cx="6858000" cy="9144000"/>
  <p:embeddedFontLst>
    <p:embeddedFont>
      <p:font typeface="Advent Pro" panose="020B0604020202020204" charset="0"/>
      <p:regular r:id="rId20"/>
      <p:bold r:id="rId21"/>
    </p:embeddedFont>
    <p:embeddedFont>
      <p:font typeface="Bebas Neue" panose="020F0502020204030204" pitchFamily="34" charset="0"/>
      <p:regular r:id="rId22"/>
    </p:embeddedFont>
    <p:embeddedFont>
      <p:font typeface="Comfortaa"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26D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91F542-A9BB-497E-BFA7-AD22E3C65A25}">
  <a:tblStyle styleId="{3291F542-A9BB-497E-BFA7-AD22E3C65A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Стиль из темы 1 - акцент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27F97BB-C833-4FB7-BDE5-3F7075034690}" styleName="Стиль из темы 2 - акцент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Стиль из темы 2 - акцент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Стиль из темы 2 - акцент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Нет стиля, нет сетки">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Стиль из темы 1 - акцент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E269D01E-BC32-4049-B463-5C60D7B0CCD2}" styleName="Стиль из темы 2 - акцент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Нет стиля, сетка таблиц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Стиль из темы 1 - акцент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Стиль из темы 1 - акцент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97" autoAdjust="0"/>
    <p:restoredTop sz="94364" autoAdjust="0"/>
  </p:normalViewPr>
  <p:slideViewPr>
    <p:cSldViewPr snapToGrid="0">
      <p:cViewPr varScale="1">
        <p:scale>
          <a:sx n="157" d="100"/>
          <a:sy n="157" d="100"/>
        </p:scale>
        <p:origin x="547" y="11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9"/>
        <p:cNvGrpSpPr/>
        <p:nvPr/>
      </p:nvGrpSpPr>
      <p:grpSpPr>
        <a:xfrm>
          <a:off x="0" y="0"/>
          <a:ext cx="0" cy="0"/>
          <a:chOff x="0" y="0"/>
          <a:chExt cx="0" cy="0"/>
        </a:xfrm>
      </p:grpSpPr>
      <p:sp>
        <p:nvSpPr>
          <p:cNvPr id="2030" name="Google Shape;2030;ga2a60ea939_0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1" name="Google Shape;2031;ga2a60ea939_0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5"/>
        <p:cNvGrpSpPr/>
        <p:nvPr/>
      </p:nvGrpSpPr>
      <p:grpSpPr>
        <a:xfrm>
          <a:off x="0" y="0"/>
          <a:ext cx="0" cy="0"/>
          <a:chOff x="0" y="0"/>
          <a:chExt cx="0" cy="0"/>
        </a:xfrm>
      </p:grpSpPr>
      <p:sp>
        <p:nvSpPr>
          <p:cNvPr id="1576" name="Google Shape;1576;ga2a60ea939_0_2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7" name="Google Shape;1577;ga2a60ea939_0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a9b2eb223c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a9b2eb223c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a9b2eb223c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a9b2eb223c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7588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4"/>
        <p:cNvGrpSpPr/>
        <p:nvPr/>
      </p:nvGrpSpPr>
      <p:grpSpPr>
        <a:xfrm>
          <a:off x="0" y="0"/>
          <a:ext cx="0" cy="0"/>
          <a:chOff x="0" y="0"/>
          <a:chExt cx="0" cy="0"/>
        </a:xfrm>
      </p:grpSpPr>
      <p:sp>
        <p:nvSpPr>
          <p:cNvPr id="1525" name="Google Shape;1525;ga9b2eb223c_0_20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6" name="Google Shape;1526;ga9b2eb223c_0_2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16513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4"/>
        <p:cNvGrpSpPr/>
        <p:nvPr/>
      </p:nvGrpSpPr>
      <p:grpSpPr>
        <a:xfrm>
          <a:off x="0" y="0"/>
          <a:ext cx="0" cy="0"/>
          <a:chOff x="0" y="0"/>
          <a:chExt cx="0" cy="0"/>
        </a:xfrm>
      </p:grpSpPr>
      <p:sp>
        <p:nvSpPr>
          <p:cNvPr id="3495" name="Google Shape;3495;ga2a60ea939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6" name="Google Shape;3496;ga2a60ea93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a9b2eb27d1_0_5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a9b2eb27d1_0_5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a16ca711b1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a16ca711b1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a9b2eb27d1_0_5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a9b2eb27d1_0_5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a174c4478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a174c4478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a9b2eb223c_0_1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a9b2eb223c_0_19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5"/>
        <p:cNvGrpSpPr/>
        <p:nvPr/>
      </p:nvGrpSpPr>
      <p:grpSpPr>
        <a:xfrm>
          <a:off x="0" y="0"/>
          <a:ext cx="0" cy="0"/>
          <a:chOff x="0" y="0"/>
          <a:chExt cx="0" cy="0"/>
        </a:xfrm>
      </p:grpSpPr>
      <p:sp>
        <p:nvSpPr>
          <p:cNvPr id="1126" name="Google Shape;1126;ga16ca711b1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7" name="Google Shape;1127;ga16ca711b1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6"/>
        <p:cNvGrpSpPr/>
        <p:nvPr/>
      </p:nvGrpSpPr>
      <p:grpSpPr>
        <a:xfrm>
          <a:off x="0" y="0"/>
          <a:ext cx="0" cy="0"/>
          <a:chOff x="0" y="0"/>
          <a:chExt cx="0" cy="0"/>
        </a:xfrm>
      </p:grpSpPr>
      <p:sp>
        <p:nvSpPr>
          <p:cNvPr id="787" name="Google Shape;787;ga2a60ea939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8" name="Google Shape;788;ga2a60ea939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3"/>
        <p:cNvGrpSpPr/>
        <p:nvPr/>
      </p:nvGrpSpPr>
      <p:grpSpPr>
        <a:xfrm>
          <a:off x="0" y="0"/>
          <a:ext cx="0" cy="0"/>
          <a:chOff x="0" y="0"/>
          <a:chExt cx="0" cy="0"/>
        </a:xfrm>
      </p:grpSpPr>
      <p:sp>
        <p:nvSpPr>
          <p:cNvPr id="824" name="Google Shape;824;ga16ca711b1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5" name="Google Shape;825;ga16ca711b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5" Type="http://schemas.openxmlformats.org/officeDocument/2006/relationships/hyperlink" Target="https://stories.freepik.com/" TargetMode="External"/><Relationship Id="rId4" Type="http://schemas.openxmlformats.org/officeDocument/2006/relationships/hyperlink" Target="https://www.freepik.com/" TargetMode="Externa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8"/>
        <p:cNvGrpSpPr/>
        <p:nvPr/>
      </p:nvGrpSpPr>
      <p:grpSpPr>
        <a:xfrm>
          <a:off x="0" y="0"/>
          <a:ext cx="0" cy="0"/>
          <a:chOff x="0" y="0"/>
          <a:chExt cx="0" cy="0"/>
        </a:xfrm>
      </p:grpSpPr>
      <p:sp>
        <p:nvSpPr>
          <p:cNvPr id="9" name="Google Shape;9;p2"/>
          <p:cNvSpPr/>
          <p:nvPr/>
        </p:nvSpPr>
        <p:spPr>
          <a:xfrm>
            <a:off x="598695" y="595831"/>
            <a:ext cx="636241" cy="604657"/>
          </a:xfrm>
          <a:custGeom>
            <a:avLst/>
            <a:gdLst/>
            <a:ahLst/>
            <a:cxnLst/>
            <a:rect l="l" t="t" r="r" b="b"/>
            <a:pathLst>
              <a:path w="14665" h="13937" fill="none" extrusionOk="0">
                <a:moveTo>
                  <a:pt x="4340" y="837"/>
                </a:moveTo>
                <a:lnTo>
                  <a:pt x="4340" y="837"/>
                </a:lnTo>
                <a:lnTo>
                  <a:pt x="3963" y="1025"/>
                </a:lnTo>
                <a:lnTo>
                  <a:pt x="3586" y="1241"/>
                </a:lnTo>
                <a:lnTo>
                  <a:pt x="3235" y="1484"/>
                </a:lnTo>
                <a:lnTo>
                  <a:pt x="2858" y="1780"/>
                </a:lnTo>
                <a:lnTo>
                  <a:pt x="2508" y="2103"/>
                </a:lnTo>
                <a:lnTo>
                  <a:pt x="2157" y="2454"/>
                </a:lnTo>
                <a:lnTo>
                  <a:pt x="1807" y="2831"/>
                </a:lnTo>
                <a:lnTo>
                  <a:pt x="1483" y="3209"/>
                </a:lnTo>
                <a:lnTo>
                  <a:pt x="1187" y="3640"/>
                </a:lnTo>
                <a:lnTo>
                  <a:pt x="917" y="4044"/>
                </a:lnTo>
                <a:lnTo>
                  <a:pt x="675" y="4476"/>
                </a:lnTo>
                <a:lnTo>
                  <a:pt x="459" y="4907"/>
                </a:lnTo>
                <a:lnTo>
                  <a:pt x="297" y="5365"/>
                </a:lnTo>
                <a:lnTo>
                  <a:pt x="162" y="5796"/>
                </a:lnTo>
                <a:lnTo>
                  <a:pt x="55" y="6228"/>
                </a:lnTo>
                <a:lnTo>
                  <a:pt x="1" y="6632"/>
                </a:lnTo>
                <a:lnTo>
                  <a:pt x="1" y="6632"/>
                </a:lnTo>
                <a:lnTo>
                  <a:pt x="1" y="7063"/>
                </a:lnTo>
                <a:lnTo>
                  <a:pt x="1" y="7468"/>
                </a:lnTo>
                <a:lnTo>
                  <a:pt x="55" y="7872"/>
                </a:lnTo>
                <a:lnTo>
                  <a:pt x="135" y="8276"/>
                </a:lnTo>
                <a:lnTo>
                  <a:pt x="216" y="8681"/>
                </a:lnTo>
                <a:lnTo>
                  <a:pt x="351" y="9058"/>
                </a:lnTo>
                <a:lnTo>
                  <a:pt x="486" y="9435"/>
                </a:lnTo>
                <a:lnTo>
                  <a:pt x="675" y="9813"/>
                </a:lnTo>
                <a:lnTo>
                  <a:pt x="863" y="10190"/>
                </a:lnTo>
                <a:lnTo>
                  <a:pt x="1079" y="10540"/>
                </a:lnTo>
                <a:lnTo>
                  <a:pt x="1322" y="10864"/>
                </a:lnTo>
                <a:lnTo>
                  <a:pt x="1564" y="11187"/>
                </a:lnTo>
                <a:lnTo>
                  <a:pt x="1861" y="11511"/>
                </a:lnTo>
                <a:lnTo>
                  <a:pt x="2130" y="11807"/>
                </a:lnTo>
                <a:lnTo>
                  <a:pt x="2454" y="12077"/>
                </a:lnTo>
                <a:lnTo>
                  <a:pt x="2777" y="12320"/>
                </a:lnTo>
                <a:lnTo>
                  <a:pt x="2777" y="12320"/>
                </a:lnTo>
                <a:lnTo>
                  <a:pt x="3128" y="12562"/>
                </a:lnTo>
                <a:lnTo>
                  <a:pt x="3478" y="12778"/>
                </a:lnTo>
                <a:lnTo>
                  <a:pt x="3828" y="12966"/>
                </a:lnTo>
                <a:lnTo>
                  <a:pt x="4206" y="13155"/>
                </a:lnTo>
                <a:lnTo>
                  <a:pt x="4583" y="13317"/>
                </a:lnTo>
                <a:lnTo>
                  <a:pt x="4987" y="13452"/>
                </a:lnTo>
                <a:lnTo>
                  <a:pt x="5365" y="13586"/>
                </a:lnTo>
                <a:lnTo>
                  <a:pt x="5769" y="13694"/>
                </a:lnTo>
                <a:lnTo>
                  <a:pt x="6173" y="13775"/>
                </a:lnTo>
                <a:lnTo>
                  <a:pt x="6578" y="13856"/>
                </a:lnTo>
                <a:lnTo>
                  <a:pt x="6982" y="13910"/>
                </a:lnTo>
                <a:lnTo>
                  <a:pt x="7386" y="13937"/>
                </a:lnTo>
                <a:lnTo>
                  <a:pt x="7791" y="13937"/>
                </a:lnTo>
                <a:lnTo>
                  <a:pt x="8222" y="13937"/>
                </a:lnTo>
                <a:lnTo>
                  <a:pt x="8626" y="13910"/>
                </a:lnTo>
                <a:lnTo>
                  <a:pt x="9031" y="13883"/>
                </a:lnTo>
                <a:lnTo>
                  <a:pt x="9031" y="13883"/>
                </a:lnTo>
                <a:lnTo>
                  <a:pt x="9624" y="13802"/>
                </a:lnTo>
                <a:lnTo>
                  <a:pt x="10217" y="13667"/>
                </a:lnTo>
                <a:lnTo>
                  <a:pt x="10783" y="13506"/>
                </a:lnTo>
                <a:lnTo>
                  <a:pt x="11349" y="13317"/>
                </a:lnTo>
                <a:lnTo>
                  <a:pt x="11861" y="13047"/>
                </a:lnTo>
                <a:lnTo>
                  <a:pt x="12373" y="12751"/>
                </a:lnTo>
                <a:lnTo>
                  <a:pt x="12616" y="12562"/>
                </a:lnTo>
                <a:lnTo>
                  <a:pt x="12831" y="12400"/>
                </a:lnTo>
                <a:lnTo>
                  <a:pt x="13047" y="12185"/>
                </a:lnTo>
                <a:lnTo>
                  <a:pt x="13263" y="11969"/>
                </a:lnTo>
                <a:lnTo>
                  <a:pt x="13263" y="11969"/>
                </a:lnTo>
                <a:lnTo>
                  <a:pt x="13478" y="11726"/>
                </a:lnTo>
                <a:lnTo>
                  <a:pt x="13667" y="11457"/>
                </a:lnTo>
                <a:lnTo>
                  <a:pt x="13829" y="11187"/>
                </a:lnTo>
                <a:lnTo>
                  <a:pt x="13990" y="10918"/>
                </a:lnTo>
                <a:lnTo>
                  <a:pt x="14125" y="10621"/>
                </a:lnTo>
                <a:lnTo>
                  <a:pt x="14260" y="10325"/>
                </a:lnTo>
                <a:lnTo>
                  <a:pt x="14368" y="10028"/>
                </a:lnTo>
                <a:lnTo>
                  <a:pt x="14449" y="9705"/>
                </a:lnTo>
                <a:lnTo>
                  <a:pt x="14583" y="9058"/>
                </a:lnTo>
                <a:lnTo>
                  <a:pt x="14637" y="8411"/>
                </a:lnTo>
                <a:lnTo>
                  <a:pt x="14664" y="7764"/>
                </a:lnTo>
                <a:lnTo>
                  <a:pt x="14637" y="7117"/>
                </a:lnTo>
                <a:lnTo>
                  <a:pt x="14637" y="7117"/>
                </a:lnTo>
                <a:lnTo>
                  <a:pt x="14583" y="6659"/>
                </a:lnTo>
                <a:lnTo>
                  <a:pt x="14503" y="6201"/>
                </a:lnTo>
                <a:lnTo>
                  <a:pt x="14395" y="5769"/>
                </a:lnTo>
                <a:lnTo>
                  <a:pt x="14260" y="5338"/>
                </a:lnTo>
                <a:lnTo>
                  <a:pt x="14125" y="4907"/>
                </a:lnTo>
                <a:lnTo>
                  <a:pt x="13964" y="4502"/>
                </a:lnTo>
                <a:lnTo>
                  <a:pt x="13775" y="4098"/>
                </a:lnTo>
                <a:lnTo>
                  <a:pt x="13559" y="3721"/>
                </a:lnTo>
                <a:lnTo>
                  <a:pt x="13317" y="3343"/>
                </a:lnTo>
                <a:lnTo>
                  <a:pt x="13074" y="2966"/>
                </a:lnTo>
                <a:lnTo>
                  <a:pt x="12804" y="2616"/>
                </a:lnTo>
                <a:lnTo>
                  <a:pt x="12508" y="2292"/>
                </a:lnTo>
                <a:lnTo>
                  <a:pt x="12184" y="1969"/>
                </a:lnTo>
                <a:lnTo>
                  <a:pt x="11861" y="1645"/>
                </a:lnTo>
                <a:lnTo>
                  <a:pt x="11511" y="1376"/>
                </a:lnTo>
                <a:lnTo>
                  <a:pt x="11133" y="1106"/>
                </a:lnTo>
                <a:lnTo>
                  <a:pt x="11133" y="1106"/>
                </a:lnTo>
                <a:lnTo>
                  <a:pt x="10756" y="864"/>
                </a:lnTo>
                <a:lnTo>
                  <a:pt x="10352" y="675"/>
                </a:lnTo>
                <a:lnTo>
                  <a:pt x="9947" y="486"/>
                </a:lnTo>
                <a:lnTo>
                  <a:pt x="9516" y="324"/>
                </a:lnTo>
                <a:lnTo>
                  <a:pt x="9085" y="217"/>
                </a:lnTo>
                <a:lnTo>
                  <a:pt x="8653" y="109"/>
                </a:lnTo>
                <a:lnTo>
                  <a:pt x="8195" y="55"/>
                </a:lnTo>
                <a:lnTo>
                  <a:pt x="7764" y="28"/>
                </a:lnTo>
                <a:lnTo>
                  <a:pt x="7306" y="1"/>
                </a:lnTo>
                <a:lnTo>
                  <a:pt x="6874" y="28"/>
                </a:lnTo>
                <a:lnTo>
                  <a:pt x="6416" y="82"/>
                </a:lnTo>
                <a:lnTo>
                  <a:pt x="5985" y="163"/>
                </a:lnTo>
                <a:lnTo>
                  <a:pt x="5553" y="297"/>
                </a:lnTo>
                <a:lnTo>
                  <a:pt x="5149" y="432"/>
                </a:lnTo>
                <a:lnTo>
                  <a:pt x="4745" y="621"/>
                </a:lnTo>
                <a:lnTo>
                  <a:pt x="4340" y="8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20000" y="540000"/>
            <a:ext cx="4567500" cy="20526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5200"/>
              <a:buNone/>
              <a:defRPr sz="52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1" name="Google Shape;11;p2"/>
          <p:cNvSpPr txBox="1">
            <a:spLocks noGrp="1"/>
          </p:cNvSpPr>
          <p:nvPr>
            <p:ph type="subTitle" idx="1"/>
          </p:nvPr>
        </p:nvSpPr>
        <p:spPr>
          <a:xfrm>
            <a:off x="720000" y="2592600"/>
            <a:ext cx="29805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sz="14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2" name="Google Shape;12;p2"/>
          <p:cNvSpPr/>
          <p:nvPr/>
        </p:nvSpPr>
        <p:spPr>
          <a:xfrm rot="-1412214">
            <a:off x="3129932" y="-567491"/>
            <a:ext cx="7692570" cy="7478764"/>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3" name="Google Shape;13;p2"/>
          <p:cNvSpPr/>
          <p:nvPr/>
        </p:nvSpPr>
        <p:spPr>
          <a:xfrm>
            <a:off x="4832505" y="484012"/>
            <a:ext cx="532160" cy="532160"/>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663763" y="3157875"/>
            <a:ext cx="105295" cy="105295"/>
          </a:xfrm>
          <a:custGeom>
            <a:avLst/>
            <a:gdLst/>
            <a:ahLst/>
            <a:cxnLst/>
            <a:rect l="l" t="t" r="r" b="b"/>
            <a:pathLst>
              <a:path w="2427" h="2427" extrusionOk="0">
                <a:moveTo>
                  <a:pt x="1214" y="0"/>
                </a:moveTo>
                <a:lnTo>
                  <a:pt x="971" y="27"/>
                </a:lnTo>
                <a:lnTo>
                  <a:pt x="728" y="81"/>
                </a:lnTo>
                <a:lnTo>
                  <a:pt x="513" y="189"/>
                </a:lnTo>
                <a:lnTo>
                  <a:pt x="351" y="351"/>
                </a:lnTo>
                <a:lnTo>
                  <a:pt x="189" y="540"/>
                </a:lnTo>
                <a:lnTo>
                  <a:pt x="82" y="728"/>
                </a:lnTo>
                <a:lnTo>
                  <a:pt x="28" y="971"/>
                </a:lnTo>
                <a:lnTo>
                  <a:pt x="1" y="1213"/>
                </a:lnTo>
                <a:lnTo>
                  <a:pt x="28" y="1456"/>
                </a:lnTo>
                <a:lnTo>
                  <a:pt x="82" y="1672"/>
                </a:lnTo>
                <a:lnTo>
                  <a:pt x="189" y="1887"/>
                </a:lnTo>
                <a:lnTo>
                  <a:pt x="351" y="2076"/>
                </a:lnTo>
                <a:lnTo>
                  <a:pt x="513" y="2211"/>
                </a:lnTo>
                <a:lnTo>
                  <a:pt x="728" y="2319"/>
                </a:lnTo>
                <a:lnTo>
                  <a:pt x="971" y="2399"/>
                </a:lnTo>
                <a:lnTo>
                  <a:pt x="1214" y="2426"/>
                </a:lnTo>
                <a:lnTo>
                  <a:pt x="1456" y="2399"/>
                </a:lnTo>
                <a:lnTo>
                  <a:pt x="1672" y="2319"/>
                </a:lnTo>
                <a:lnTo>
                  <a:pt x="1888" y="2211"/>
                </a:lnTo>
                <a:lnTo>
                  <a:pt x="2049" y="2076"/>
                </a:lnTo>
                <a:lnTo>
                  <a:pt x="2211" y="1887"/>
                </a:lnTo>
                <a:lnTo>
                  <a:pt x="2319" y="1672"/>
                </a:lnTo>
                <a:lnTo>
                  <a:pt x="2400" y="1456"/>
                </a:lnTo>
                <a:lnTo>
                  <a:pt x="2427" y="1213"/>
                </a:lnTo>
                <a:lnTo>
                  <a:pt x="2400" y="971"/>
                </a:lnTo>
                <a:lnTo>
                  <a:pt x="2319" y="728"/>
                </a:lnTo>
                <a:lnTo>
                  <a:pt x="2211" y="540"/>
                </a:lnTo>
                <a:lnTo>
                  <a:pt x="2049" y="351"/>
                </a:lnTo>
                <a:lnTo>
                  <a:pt x="1888" y="189"/>
                </a:lnTo>
                <a:lnTo>
                  <a:pt x="1672" y="81"/>
                </a:lnTo>
                <a:lnTo>
                  <a:pt x="1456" y="27"/>
                </a:lnTo>
                <a:lnTo>
                  <a:pt x="12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53098" y="3695156"/>
            <a:ext cx="532193" cy="505739"/>
          </a:xfrm>
          <a:custGeom>
            <a:avLst/>
            <a:gdLst/>
            <a:ahLst/>
            <a:cxnLst/>
            <a:rect l="l" t="t" r="r" b="b"/>
            <a:pathLst>
              <a:path w="14665" h="13937" extrusionOk="0">
                <a:moveTo>
                  <a:pt x="7306" y="1"/>
                </a:moveTo>
                <a:lnTo>
                  <a:pt x="6874" y="28"/>
                </a:lnTo>
                <a:lnTo>
                  <a:pt x="6416" y="81"/>
                </a:lnTo>
                <a:lnTo>
                  <a:pt x="5985" y="162"/>
                </a:lnTo>
                <a:lnTo>
                  <a:pt x="5554" y="270"/>
                </a:lnTo>
                <a:lnTo>
                  <a:pt x="5149" y="432"/>
                </a:lnTo>
                <a:lnTo>
                  <a:pt x="4745" y="594"/>
                </a:lnTo>
                <a:lnTo>
                  <a:pt x="4341" y="809"/>
                </a:lnTo>
                <a:lnTo>
                  <a:pt x="4341" y="836"/>
                </a:lnTo>
                <a:lnTo>
                  <a:pt x="3963" y="998"/>
                </a:lnTo>
                <a:lnTo>
                  <a:pt x="3613" y="1214"/>
                </a:lnTo>
                <a:lnTo>
                  <a:pt x="3235" y="1483"/>
                </a:lnTo>
                <a:lnTo>
                  <a:pt x="2858" y="1753"/>
                </a:lnTo>
                <a:lnTo>
                  <a:pt x="2508" y="2076"/>
                </a:lnTo>
                <a:lnTo>
                  <a:pt x="2157" y="2427"/>
                </a:lnTo>
                <a:lnTo>
                  <a:pt x="1807" y="2804"/>
                </a:lnTo>
                <a:lnTo>
                  <a:pt x="1483" y="3208"/>
                </a:lnTo>
                <a:lnTo>
                  <a:pt x="1187" y="3613"/>
                </a:lnTo>
                <a:lnTo>
                  <a:pt x="917" y="4044"/>
                </a:lnTo>
                <a:lnTo>
                  <a:pt x="675" y="4475"/>
                </a:lnTo>
                <a:lnTo>
                  <a:pt x="459" y="4906"/>
                </a:lnTo>
                <a:lnTo>
                  <a:pt x="297" y="5338"/>
                </a:lnTo>
                <a:lnTo>
                  <a:pt x="162" y="5769"/>
                </a:lnTo>
                <a:lnTo>
                  <a:pt x="55" y="6200"/>
                </a:lnTo>
                <a:lnTo>
                  <a:pt x="1" y="6632"/>
                </a:lnTo>
                <a:lnTo>
                  <a:pt x="1" y="7036"/>
                </a:lnTo>
                <a:lnTo>
                  <a:pt x="1" y="7440"/>
                </a:lnTo>
                <a:lnTo>
                  <a:pt x="55" y="7845"/>
                </a:lnTo>
                <a:lnTo>
                  <a:pt x="136" y="8249"/>
                </a:lnTo>
                <a:lnTo>
                  <a:pt x="216" y="8653"/>
                </a:lnTo>
                <a:lnTo>
                  <a:pt x="351" y="9058"/>
                </a:lnTo>
                <a:lnTo>
                  <a:pt x="486" y="9435"/>
                </a:lnTo>
                <a:lnTo>
                  <a:pt x="675" y="9812"/>
                </a:lnTo>
                <a:lnTo>
                  <a:pt x="863" y="10163"/>
                </a:lnTo>
                <a:lnTo>
                  <a:pt x="1079" y="10513"/>
                </a:lnTo>
                <a:lnTo>
                  <a:pt x="1322" y="10864"/>
                </a:lnTo>
                <a:lnTo>
                  <a:pt x="1564" y="11187"/>
                </a:lnTo>
                <a:lnTo>
                  <a:pt x="1861" y="11484"/>
                </a:lnTo>
                <a:lnTo>
                  <a:pt x="2130" y="11780"/>
                </a:lnTo>
                <a:lnTo>
                  <a:pt x="2454" y="12050"/>
                </a:lnTo>
                <a:lnTo>
                  <a:pt x="2777" y="12319"/>
                </a:lnTo>
                <a:lnTo>
                  <a:pt x="3128" y="12535"/>
                </a:lnTo>
                <a:lnTo>
                  <a:pt x="3478" y="12750"/>
                </a:lnTo>
                <a:lnTo>
                  <a:pt x="3855" y="12966"/>
                </a:lnTo>
                <a:lnTo>
                  <a:pt x="4206" y="13128"/>
                </a:lnTo>
                <a:lnTo>
                  <a:pt x="4583" y="13290"/>
                </a:lnTo>
                <a:lnTo>
                  <a:pt x="4987" y="13424"/>
                </a:lnTo>
                <a:lnTo>
                  <a:pt x="5365" y="13559"/>
                </a:lnTo>
                <a:lnTo>
                  <a:pt x="5769" y="13667"/>
                </a:lnTo>
                <a:lnTo>
                  <a:pt x="6173" y="13748"/>
                </a:lnTo>
                <a:lnTo>
                  <a:pt x="6578" y="13829"/>
                </a:lnTo>
                <a:lnTo>
                  <a:pt x="6982" y="13883"/>
                </a:lnTo>
                <a:lnTo>
                  <a:pt x="7386" y="13910"/>
                </a:lnTo>
                <a:lnTo>
                  <a:pt x="7791" y="13936"/>
                </a:lnTo>
                <a:lnTo>
                  <a:pt x="8222" y="13936"/>
                </a:lnTo>
                <a:lnTo>
                  <a:pt x="8626" y="13910"/>
                </a:lnTo>
                <a:lnTo>
                  <a:pt x="9058" y="13856"/>
                </a:lnTo>
                <a:lnTo>
                  <a:pt x="9624" y="13775"/>
                </a:lnTo>
                <a:lnTo>
                  <a:pt x="10217" y="13667"/>
                </a:lnTo>
                <a:lnTo>
                  <a:pt x="10783" y="13505"/>
                </a:lnTo>
                <a:lnTo>
                  <a:pt x="11349" y="13290"/>
                </a:lnTo>
                <a:lnTo>
                  <a:pt x="11861" y="13047"/>
                </a:lnTo>
                <a:lnTo>
                  <a:pt x="12373" y="12723"/>
                </a:lnTo>
                <a:lnTo>
                  <a:pt x="12616" y="12562"/>
                </a:lnTo>
                <a:lnTo>
                  <a:pt x="12831" y="12373"/>
                </a:lnTo>
                <a:lnTo>
                  <a:pt x="13047" y="12184"/>
                </a:lnTo>
                <a:lnTo>
                  <a:pt x="13263" y="11969"/>
                </a:lnTo>
                <a:lnTo>
                  <a:pt x="13478" y="11699"/>
                </a:lnTo>
                <a:lnTo>
                  <a:pt x="13667" y="11457"/>
                </a:lnTo>
                <a:lnTo>
                  <a:pt x="13829" y="11187"/>
                </a:lnTo>
                <a:lnTo>
                  <a:pt x="13990" y="10891"/>
                </a:lnTo>
                <a:lnTo>
                  <a:pt x="14125" y="10621"/>
                </a:lnTo>
                <a:lnTo>
                  <a:pt x="14260" y="10298"/>
                </a:lnTo>
                <a:lnTo>
                  <a:pt x="14368" y="10001"/>
                </a:lnTo>
                <a:lnTo>
                  <a:pt x="14449" y="9678"/>
                </a:lnTo>
                <a:lnTo>
                  <a:pt x="14584" y="9058"/>
                </a:lnTo>
                <a:lnTo>
                  <a:pt x="14637" y="8411"/>
                </a:lnTo>
                <a:lnTo>
                  <a:pt x="14664" y="7737"/>
                </a:lnTo>
                <a:lnTo>
                  <a:pt x="14637" y="7090"/>
                </a:lnTo>
                <a:lnTo>
                  <a:pt x="14584" y="6632"/>
                </a:lnTo>
                <a:lnTo>
                  <a:pt x="14503" y="6200"/>
                </a:lnTo>
                <a:lnTo>
                  <a:pt x="14395" y="5742"/>
                </a:lnTo>
                <a:lnTo>
                  <a:pt x="14287" y="5311"/>
                </a:lnTo>
                <a:lnTo>
                  <a:pt x="14125" y="4906"/>
                </a:lnTo>
                <a:lnTo>
                  <a:pt x="13964" y="4502"/>
                </a:lnTo>
                <a:lnTo>
                  <a:pt x="13775" y="4098"/>
                </a:lnTo>
                <a:lnTo>
                  <a:pt x="13559" y="3693"/>
                </a:lnTo>
                <a:lnTo>
                  <a:pt x="13317" y="3316"/>
                </a:lnTo>
                <a:lnTo>
                  <a:pt x="13074" y="2966"/>
                </a:lnTo>
                <a:lnTo>
                  <a:pt x="12804" y="2615"/>
                </a:lnTo>
                <a:lnTo>
                  <a:pt x="12508" y="2265"/>
                </a:lnTo>
                <a:lnTo>
                  <a:pt x="12184" y="1941"/>
                </a:lnTo>
                <a:lnTo>
                  <a:pt x="11861" y="1645"/>
                </a:lnTo>
                <a:lnTo>
                  <a:pt x="11511" y="1348"/>
                </a:lnTo>
                <a:lnTo>
                  <a:pt x="11133" y="1079"/>
                </a:lnTo>
                <a:lnTo>
                  <a:pt x="10756" y="863"/>
                </a:lnTo>
                <a:lnTo>
                  <a:pt x="10352" y="648"/>
                </a:lnTo>
                <a:lnTo>
                  <a:pt x="9947" y="459"/>
                </a:lnTo>
                <a:lnTo>
                  <a:pt x="9516" y="324"/>
                </a:lnTo>
                <a:lnTo>
                  <a:pt x="9085" y="189"/>
                </a:lnTo>
                <a:lnTo>
                  <a:pt x="8653" y="108"/>
                </a:lnTo>
                <a:lnTo>
                  <a:pt x="8195" y="28"/>
                </a:lnTo>
                <a:lnTo>
                  <a:pt x="776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97740" y="1551963"/>
            <a:ext cx="203519" cy="204690"/>
          </a:xfrm>
          <a:custGeom>
            <a:avLst/>
            <a:gdLst/>
            <a:ahLst/>
            <a:cxnLst/>
            <a:rect l="l" t="t" r="r" b="b"/>
            <a:pathLst>
              <a:path w="4691" h="4718" extrusionOk="0">
                <a:moveTo>
                  <a:pt x="4691" y="2345"/>
                </a:moveTo>
                <a:lnTo>
                  <a:pt x="4691" y="2345"/>
                </a:lnTo>
                <a:lnTo>
                  <a:pt x="4691" y="2588"/>
                </a:lnTo>
                <a:lnTo>
                  <a:pt x="4664" y="2831"/>
                </a:lnTo>
                <a:lnTo>
                  <a:pt x="4583" y="3046"/>
                </a:lnTo>
                <a:lnTo>
                  <a:pt x="4529" y="3262"/>
                </a:lnTo>
                <a:lnTo>
                  <a:pt x="4421" y="3478"/>
                </a:lnTo>
                <a:lnTo>
                  <a:pt x="4286" y="3666"/>
                </a:lnTo>
                <a:lnTo>
                  <a:pt x="4152" y="3855"/>
                </a:lnTo>
                <a:lnTo>
                  <a:pt x="4017" y="4017"/>
                </a:lnTo>
                <a:lnTo>
                  <a:pt x="3855" y="4178"/>
                </a:lnTo>
                <a:lnTo>
                  <a:pt x="3666" y="4313"/>
                </a:lnTo>
                <a:lnTo>
                  <a:pt x="3478" y="4421"/>
                </a:lnTo>
                <a:lnTo>
                  <a:pt x="3262" y="4529"/>
                </a:lnTo>
                <a:lnTo>
                  <a:pt x="3046" y="4610"/>
                </a:lnTo>
                <a:lnTo>
                  <a:pt x="2831" y="4664"/>
                </a:lnTo>
                <a:lnTo>
                  <a:pt x="2588" y="4691"/>
                </a:lnTo>
                <a:lnTo>
                  <a:pt x="2346" y="4717"/>
                </a:lnTo>
                <a:lnTo>
                  <a:pt x="2346" y="4717"/>
                </a:lnTo>
                <a:lnTo>
                  <a:pt x="2103" y="4691"/>
                </a:lnTo>
                <a:lnTo>
                  <a:pt x="1860" y="4664"/>
                </a:lnTo>
                <a:lnTo>
                  <a:pt x="1645" y="4610"/>
                </a:lnTo>
                <a:lnTo>
                  <a:pt x="1429" y="4529"/>
                </a:lnTo>
                <a:lnTo>
                  <a:pt x="1214" y="4421"/>
                </a:lnTo>
                <a:lnTo>
                  <a:pt x="1025" y="4313"/>
                </a:lnTo>
                <a:lnTo>
                  <a:pt x="836" y="4178"/>
                </a:lnTo>
                <a:lnTo>
                  <a:pt x="674" y="4017"/>
                </a:lnTo>
                <a:lnTo>
                  <a:pt x="540" y="3855"/>
                </a:lnTo>
                <a:lnTo>
                  <a:pt x="405" y="3666"/>
                </a:lnTo>
                <a:lnTo>
                  <a:pt x="270" y="3478"/>
                </a:lnTo>
                <a:lnTo>
                  <a:pt x="162" y="3262"/>
                </a:lnTo>
                <a:lnTo>
                  <a:pt x="108" y="3046"/>
                </a:lnTo>
                <a:lnTo>
                  <a:pt x="27" y="2831"/>
                </a:lnTo>
                <a:lnTo>
                  <a:pt x="1" y="2588"/>
                </a:lnTo>
                <a:lnTo>
                  <a:pt x="1" y="2345"/>
                </a:lnTo>
                <a:lnTo>
                  <a:pt x="1" y="2345"/>
                </a:lnTo>
                <a:lnTo>
                  <a:pt x="1" y="2103"/>
                </a:lnTo>
                <a:lnTo>
                  <a:pt x="27" y="1887"/>
                </a:lnTo>
                <a:lnTo>
                  <a:pt x="108" y="1645"/>
                </a:lnTo>
                <a:lnTo>
                  <a:pt x="162" y="1429"/>
                </a:lnTo>
                <a:lnTo>
                  <a:pt x="270" y="1240"/>
                </a:lnTo>
                <a:lnTo>
                  <a:pt x="405" y="1025"/>
                </a:lnTo>
                <a:lnTo>
                  <a:pt x="540" y="863"/>
                </a:lnTo>
                <a:lnTo>
                  <a:pt x="674" y="701"/>
                </a:lnTo>
                <a:lnTo>
                  <a:pt x="836" y="539"/>
                </a:lnTo>
                <a:lnTo>
                  <a:pt x="1025" y="405"/>
                </a:lnTo>
                <a:lnTo>
                  <a:pt x="1214" y="270"/>
                </a:lnTo>
                <a:lnTo>
                  <a:pt x="1429" y="189"/>
                </a:lnTo>
                <a:lnTo>
                  <a:pt x="1645" y="108"/>
                </a:lnTo>
                <a:lnTo>
                  <a:pt x="1860" y="54"/>
                </a:lnTo>
                <a:lnTo>
                  <a:pt x="2103" y="0"/>
                </a:lnTo>
                <a:lnTo>
                  <a:pt x="2346" y="0"/>
                </a:lnTo>
                <a:lnTo>
                  <a:pt x="2346" y="0"/>
                </a:lnTo>
                <a:lnTo>
                  <a:pt x="2588" y="0"/>
                </a:lnTo>
                <a:lnTo>
                  <a:pt x="2831" y="54"/>
                </a:lnTo>
                <a:lnTo>
                  <a:pt x="3046" y="108"/>
                </a:lnTo>
                <a:lnTo>
                  <a:pt x="3262" y="189"/>
                </a:lnTo>
                <a:lnTo>
                  <a:pt x="3478" y="270"/>
                </a:lnTo>
                <a:lnTo>
                  <a:pt x="3666" y="405"/>
                </a:lnTo>
                <a:lnTo>
                  <a:pt x="3855" y="539"/>
                </a:lnTo>
                <a:lnTo>
                  <a:pt x="4017" y="701"/>
                </a:lnTo>
                <a:lnTo>
                  <a:pt x="4152" y="863"/>
                </a:lnTo>
                <a:lnTo>
                  <a:pt x="4286" y="1025"/>
                </a:lnTo>
                <a:lnTo>
                  <a:pt x="4421" y="1240"/>
                </a:lnTo>
                <a:lnTo>
                  <a:pt x="4529" y="1429"/>
                </a:lnTo>
                <a:lnTo>
                  <a:pt x="4583" y="1645"/>
                </a:lnTo>
                <a:lnTo>
                  <a:pt x="4664" y="1887"/>
                </a:lnTo>
                <a:lnTo>
                  <a:pt x="4691" y="2103"/>
                </a:lnTo>
                <a:lnTo>
                  <a:pt x="4691" y="2345"/>
                </a:lnTo>
                <a:lnTo>
                  <a:pt x="4691" y="2345"/>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349582" y="3695146"/>
            <a:ext cx="719280" cy="99438"/>
          </a:xfrm>
          <a:custGeom>
            <a:avLst/>
            <a:gdLst/>
            <a:ahLst/>
            <a:cxnLst/>
            <a:rect l="l" t="t" r="r" b="b"/>
            <a:pathLst>
              <a:path w="16579" h="2292" extrusionOk="0">
                <a:moveTo>
                  <a:pt x="1" y="1"/>
                </a:moveTo>
                <a:lnTo>
                  <a:pt x="1" y="2292"/>
                </a:lnTo>
                <a:lnTo>
                  <a:pt x="16578" y="2292"/>
                </a:lnTo>
                <a:lnTo>
                  <a:pt x="16578"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349582" y="3874066"/>
            <a:ext cx="311114" cy="98310"/>
          </a:xfrm>
          <a:custGeom>
            <a:avLst/>
            <a:gdLst/>
            <a:ahLst/>
            <a:cxnLst/>
            <a:rect l="l" t="t" r="r" b="b"/>
            <a:pathLst>
              <a:path w="7171" h="2266" extrusionOk="0">
                <a:moveTo>
                  <a:pt x="1" y="1"/>
                </a:moveTo>
                <a:lnTo>
                  <a:pt x="1" y="2265"/>
                </a:lnTo>
                <a:lnTo>
                  <a:pt x="7171" y="2265"/>
                </a:lnTo>
                <a:lnTo>
                  <a:pt x="7171"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18"/>
        <p:cNvGrpSpPr/>
        <p:nvPr/>
      </p:nvGrpSpPr>
      <p:grpSpPr>
        <a:xfrm>
          <a:off x="0" y="0"/>
          <a:ext cx="0" cy="0"/>
          <a:chOff x="0" y="0"/>
          <a:chExt cx="0" cy="0"/>
        </a:xfrm>
      </p:grpSpPr>
      <p:sp>
        <p:nvSpPr>
          <p:cNvPr id="119" name="Google Shape;119;p16"/>
          <p:cNvSpPr/>
          <p:nvPr/>
        </p:nvSpPr>
        <p:spPr>
          <a:xfrm rot="10800000" flipH="1">
            <a:off x="-52325" y="0"/>
            <a:ext cx="8423935" cy="5143438"/>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6"/>
          <p:cNvSpPr/>
          <p:nvPr/>
        </p:nvSpPr>
        <p:spPr>
          <a:xfrm flipH="1">
            <a:off x="239085" y="4352824"/>
            <a:ext cx="961838" cy="961808"/>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p:nvPr/>
        </p:nvSpPr>
        <p:spPr>
          <a:xfrm flipH="1">
            <a:off x="8357657" y="440613"/>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2" name="Google Shape;122;p16"/>
          <p:cNvSpPr/>
          <p:nvPr/>
        </p:nvSpPr>
        <p:spPr>
          <a:xfrm flipH="1">
            <a:off x="358531" y="1102178"/>
            <a:ext cx="361397" cy="36139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6"/>
          <p:cNvSpPr txBox="1">
            <a:spLocks noGrp="1"/>
          </p:cNvSpPr>
          <p:nvPr>
            <p:ph type="subTitle" idx="1"/>
          </p:nvPr>
        </p:nvSpPr>
        <p:spPr>
          <a:xfrm>
            <a:off x="720000" y="2353350"/>
            <a:ext cx="3852000" cy="166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24" name="Google Shape;124;p16"/>
          <p:cNvSpPr txBox="1">
            <a:spLocks noGrp="1"/>
          </p:cNvSpPr>
          <p:nvPr>
            <p:ph type="title"/>
          </p:nvPr>
        </p:nvSpPr>
        <p:spPr>
          <a:xfrm>
            <a:off x="720000" y="1389325"/>
            <a:ext cx="3852000" cy="961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bg>
      <p:bgPr>
        <a:solidFill>
          <a:schemeClr val="dk1"/>
        </a:solidFill>
        <a:effectLst/>
      </p:bgPr>
    </p:bg>
    <p:spTree>
      <p:nvGrpSpPr>
        <p:cNvPr id="1" name="Shape 125"/>
        <p:cNvGrpSpPr/>
        <p:nvPr/>
      </p:nvGrpSpPr>
      <p:grpSpPr>
        <a:xfrm>
          <a:off x="0" y="0"/>
          <a:ext cx="0" cy="0"/>
          <a:chOff x="0" y="0"/>
          <a:chExt cx="0" cy="0"/>
        </a:xfrm>
      </p:grpSpPr>
      <p:sp>
        <p:nvSpPr>
          <p:cNvPr id="126" name="Google Shape;126;p17"/>
          <p:cNvSpPr/>
          <p:nvPr/>
        </p:nvSpPr>
        <p:spPr>
          <a:xfrm rot="6084613">
            <a:off x="-3425968" y="-449828"/>
            <a:ext cx="6215915" cy="6043150"/>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7" name="Google Shape;127;p17"/>
          <p:cNvSpPr txBox="1">
            <a:spLocks noGrp="1"/>
          </p:cNvSpPr>
          <p:nvPr>
            <p:ph type="title"/>
          </p:nvPr>
        </p:nvSpPr>
        <p:spPr>
          <a:xfrm>
            <a:off x="1588475" y="679628"/>
            <a:ext cx="26103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8" name="Google Shape;128;p17"/>
          <p:cNvSpPr txBox="1">
            <a:spLocks noGrp="1"/>
          </p:cNvSpPr>
          <p:nvPr>
            <p:ph type="title" idx="2" hasCustomPrompt="1"/>
          </p:nvPr>
        </p:nvSpPr>
        <p:spPr>
          <a:xfrm>
            <a:off x="890650" y="660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9" name="Google Shape;129;p17"/>
          <p:cNvSpPr txBox="1">
            <a:spLocks noGrp="1"/>
          </p:cNvSpPr>
          <p:nvPr>
            <p:ph type="subTitle" idx="1"/>
          </p:nvPr>
        </p:nvSpPr>
        <p:spPr>
          <a:xfrm>
            <a:off x="1588475" y="1491100"/>
            <a:ext cx="21840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0" name="Google Shape;130;p17"/>
          <p:cNvSpPr txBox="1">
            <a:spLocks noGrp="1"/>
          </p:cNvSpPr>
          <p:nvPr>
            <p:ph type="title" idx="3"/>
          </p:nvPr>
        </p:nvSpPr>
        <p:spPr>
          <a:xfrm>
            <a:off x="4622700" y="679628"/>
            <a:ext cx="18573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1" name="Google Shape;131;p17"/>
          <p:cNvSpPr txBox="1">
            <a:spLocks noGrp="1"/>
          </p:cNvSpPr>
          <p:nvPr>
            <p:ph type="title" idx="4" hasCustomPrompt="1"/>
          </p:nvPr>
        </p:nvSpPr>
        <p:spPr>
          <a:xfrm>
            <a:off x="3924875" y="660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2" name="Google Shape;132;p17"/>
          <p:cNvSpPr txBox="1">
            <a:spLocks noGrp="1"/>
          </p:cNvSpPr>
          <p:nvPr>
            <p:ph type="subTitle" idx="5"/>
          </p:nvPr>
        </p:nvSpPr>
        <p:spPr>
          <a:xfrm>
            <a:off x="4622700" y="1491100"/>
            <a:ext cx="22116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3" name="Google Shape;133;p17"/>
          <p:cNvSpPr txBox="1">
            <a:spLocks noGrp="1"/>
          </p:cNvSpPr>
          <p:nvPr>
            <p:ph type="title" idx="6"/>
          </p:nvPr>
        </p:nvSpPr>
        <p:spPr>
          <a:xfrm>
            <a:off x="3178050" y="2697629"/>
            <a:ext cx="20547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4" name="Google Shape;134;p17"/>
          <p:cNvSpPr txBox="1">
            <a:spLocks noGrp="1"/>
          </p:cNvSpPr>
          <p:nvPr>
            <p:ph type="title" idx="7" hasCustomPrompt="1"/>
          </p:nvPr>
        </p:nvSpPr>
        <p:spPr>
          <a:xfrm>
            <a:off x="2480225" y="2678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5" name="Google Shape;135;p17"/>
          <p:cNvSpPr txBox="1">
            <a:spLocks noGrp="1"/>
          </p:cNvSpPr>
          <p:nvPr>
            <p:ph type="subTitle" idx="8"/>
          </p:nvPr>
        </p:nvSpPr>
        <p:spPr>
          <a:xfrm>
            <a:off x="3178050" y="3509100"/>
            <a:ext cx="22116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6" name="Google Shape;136;p17"/>
          <p:cNvSpPr txBox="1">
            <a:spLocks noGrp="1"/>
          </p:cNvSpPr>
          <p:nvPr>
            <p:ph type="title" idx="9"/>
          </p:nvPr>
        </p:nvSpPr>
        <p:spPr>
          <a:xfrm>
            <a:off x="6212275" y="2697629"/>
            <a:ext cx="2184000" cy="781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solidFill>
                  <a:srgbClr val="FFDA6C"/>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37" name="Google Shape;137;p17"/>
          <p:cNvSpPr txBox="1">
            <a:spLocks noGrp="1"/>
          </p:cNvSpPr>
          <p:nvPr>
            <p:ph type="title" idx="13" hasCustomPrompt="1"/>
          </p:nvPr>
        </p:nvSpPr>
        <p:spPr>
          <a:xfrm>
            <a:off x="5514450" y="2678093"/>
            <a:ext cx="697800" cy="5934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6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38" name="Google Shape;138;p17"/>
          <p:cNvSpPr txBox="1">
            <a:spLocks noGrp="1"/>
          </p:cNvSpPr>
          <p:nvPr>
            <p:ph type="subTitle" idx="14"/>
          </p:nvPr>
        </p:nvSpPr>
        <p:spPr>
          <a:xfrm>
            <a:off x="6212275" y="3509100"/>
            <a:ext cx="2211600" cy="830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139" name="Google Shape;139;p17"/>
          <p:cNvSpPr/>
          <p:nvPr/>
        </p:nvSpPr>
        <p:spPr>
          <a:xfrm>
            <a:off x="256755" y="3543954"/>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17"/>
          <p:cNvSpPr/>
          <p:nvPr/>
        </p:nvSpPr>
        <p:spPr>
          <a:xfrm>
            <a:off x="0" y="3040926"/>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bg>
      <p:bgPr>
        <a:solidFill>
          <a:schemeClr val="lt2"/>
        </a:solidFill>
        <a:effectLst/>
      </p:bgPr>
    </p:bg>
    <p:spTree>
      <p:nvGrpSpPr>
        <p:cNvPr id="1" name="Shape 141"/>
        <p:cNvGrpSpPr/>
        <p:nvPr/>
      </p:nvGrpSpPr>
      <p:grpSpPr>
        <a:xfrm>
          <a:off x="0" y="0"/>
          <a:ext cx="0" cy="0"/>
          <a:chOff x="0" y="0"/>
          <a:chExt cx="0" cy="0"/>
        </a:xfrm>
      </p:grpSpPr>
      <p:sp>
        <p:nvSpPr>
          <p:cNvPr id="142" name="Google Shape;142;p18"/>
          <p:cNvSpPr txBox="1">
            <a:spLocks noGrp="1"/>
          </p:cNvSpPr>
          <p:nvPr>
            <p:ph type="title"/>
          </p:nvPr>
        </p:nvSpPr>
        <p:spPr>
          <a:xfrm>
            <a:off x="2290025" y="3249025"/>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1800">
                <a:solidFill>
                  <a:schemeClr val="dk1"/>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43" name="Google Shape;143;p18"/>
          <p:cNvSpPr txBox="1">
            <a:spLocks noGrp="1"/>
          </p:cNvSpPr>
          <p:nvPr>
            <p:ph type="subTitle" idx="1"/>
          </p:nvPr>
        </p:nvSpPr>
        <p:spPr>
          <a:xfrm>
            <a:off x="1904350" y="1833250"/>
            <a:ext cx="5335200" cy="12330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21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44" name="Google Shape;144;p18"/>
          <p:cNvSpPr/>
          <p:nvPr/>
        </p:nvSpPr>
        <p:spPr>
          <a:xfrm>
            <a:off x="-647700" y="4382143"/>
            <a:ext cx="1447796" cy="144779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45" name="Google Shape;145;p18"/>
          <p:cNvSpPr/>
          <p:nvPr/>
        </p:nvSpPr>
        <p:spPr>
          <a:xfrm>
            <a:off x="7704732" y="4166316"/>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8"/>
          <p:cNvSpPr/>
          <p:nvPr/>
        </p:nvSpPr>
        <p:spPr>
          <a:xfrm rot="10800000" flipH="1">
            <a:off x="6976217" y="-1203999"/>
            <a:ext cx="3421033" cy="33259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47" name="Google Shape;147;p18"/>
          <p:cNvSpPr/>
          <p:nvPr/>
        </p:nvSpPr>
        <p:spPr>
          <a:xfrm>
            <a:off x="7704732" y="3987396"/>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s 2">
  <p:cSld name="CUSTOM_6">
    <p:bg>
      <p:bgPr>
        <a:solidFill>
          <a:schemeClr val="lt2"/>
        </a:solidFill>
        <a:effectLst/>
      </p:bgPr>
    </p:bg>
    <p:spTree>
      <p:nvGrpSpPr>
        <p:cNvPr id="1" name="Shape 186"/>
        <p:cNvGrpSpPr/>
        <p:nvPr/>
      </p:nvGrpSpPr>
      <p:grpSpPr>
        <a:xfrm>
          <a:off x="0" y="0"/>
          <a:ext cx="0" cy="0"/>
          <a:chOff x="0" y="0"/>
          <a:chExt cx="0" cy="0"/>
        </a:xfrm>
      </p:grpSpPr>
      <p:sp>
        <p:nvSpPr>
          <p:cNvPr id="187" name="Google Shape;187;p22"/>
          <p:cNvSpPr txBox="1">
            <a:spLocks noGrp="1"/>
          </p:cNvSpPr>
          <p:nvPr>
            <p:ph type="title"/>
          </p:nvPr>
        </p:nvSpPr>
        <p:spPr>
          <a:xfrm>
            <a:off x="7200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88" name="Google Shape;188;p22"/>
          <p:cNvSpPr txBox="1">
            <a:spLocks noGrp="1"/>
          </p:cNvSpPr>
          <p:nvPr>
            <p:ph type="subTitle" idx="1"/>
          </p:nvPr>
        </p:nvSpPr>
        <p:spPr>
          <a:xfrm>
            <a:off x="7200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89" name="Google Shape;189;p22"/>
          <p:cNvSpPr txBox="1">
            <a:spLocks noGrp="1"/>
          </p:cNvSpPr>
          <p:nvPr>
            <p:ph type="title" idx="2"/>
          </p:nvPr>
        </p:nvSpPr>
        <p:spPr>
          <a:xfrm>
            <a:off x="34038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0" name="Google Shape;190;p22"/>
          <p:cNvSpPr txBox="1">
            <a:spLocks noGrp="1"/>
          </p:cNvSpPr>
          <p:nvPr>
            <p:ph type="subTitle" idx="3"/>
          </p:nvPr>
        </p:nvSpPr>
        <p:spPr>
          <a:xfrm>
            <a:off x="34038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1" name="Google Shape;191;p22"/>
          <p:cNvSpPr txBox="1">
            <a:spLocks noGrp="1"/>
          </p:cNvSpPr>
          <p:nvPr>
            <p:ph type="title" idx="4"/>
          </p:nvPr>
        </p:nvSpPr>
        <p:spPr>
          <a:xfrm>
            <a:off x="6087600" y="2423313"/>
            <a:ext cx="23364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192" name="Google Shape;192;p22"/>
          <p:cNvSpPr txBox="1">
            <a:spLocks noGrp="1"/>
          </p:cNvSpPr>
          <p:nvPr>
            <p:ph type="subTitle" idx="5"/>
          </p:nvPr>
        </p:nvSpPr>
        <p:spPr>
          <a:xfrm>
            <a:off x="6087600" y="3009838"/>
            <a:ext cx="23364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3" name="Google Shape;193;p22"/>
          <p:cNvSpPr txBox="1">
            <a:spLocks noGrp="1"/>
          </p:cNvSpPr>
          <p:nvPr>
            <p:ph type="title" idx="6"/>
          </p:nvPr>
        </p:nvSpPr>
        <p:spPr>
          <a:xfrm>
            <a:off x="720000" y="40577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BLANK_1_1_1_1">
    <p:bg>
      <p:bgPr>
        <a:solidFill>
          <a:schemeClr val="dk1"/>
        </a:solidFill>
        <a:effectLst/>
      </p:bgPr>
    </p:bg>
    <p:spTree>
      <p:nvGrpSpPr>
        <p:cNvPr id="1" name="Shape 194"/>
        <p:cNvGrpSpPr/>
        <p:nvPr/>
      </p:nvGrpSpPr>
      <p:grpSpPr>
        <a:xfrm>
          <a:off x="0" y="0"/>
          <a:ext cx="0" cy="0"/>
          <a:chOff x="0" y="0"/>
          <a:chExt cx="0" cy="0"/>
        </a:xfrm>
      </p:grpSpPr>
      <p:sp>
        <p:nvSpPr>
          <p:cNvPr id="195" name="Google Shape;195;p23"/>
          <p:cNvSpPr txBox="1">
            <a:spLocks noGrp="1"/>
          </p:cNvSpPr>
          <p:nvPr>
            <p:ph type="title"/>
          </p:nvPr>
        </p:nvSpPr>
        <p:spPr>
          <a:xfrm>
            <a:off x="1195863" y="12767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6" name="Google Shape;196;p23"/>
          <p:cNvSpPr txBox="1">
            <a:spLocks noGrp="1"/>
          </p:cNvSpPr>
          <p:nvPr>
            <p:ph type="subTitle" idx="1"/>
          </p:nvPr>
        </p:nvSpPr>
        <p:spPr>
          <a:xfrm>
            <a:off x="1195875" y="1710875"/>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7" name="Google Shape;197;p23"/>
          <p:cNvSpPr txBox="1">
            <a:spLocks noGrp="1"/>
          </p:cNvSpPr>
          <p:nvPr>
            <p:ph type="title" idx="2"/>
          </p:nvPr>
        </p:nvSpPr>
        <p:spPr>
          <a:xfrm>
            <a:off x="5081043" y="1276750"/>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198" name="Google Shape;198;p23"/>
          <p:cNvSpPr txBox="1">
            <a:spLocks noGrp="1"/>
          </p:cNvSpPr>
          <p:nvPr>
            <p:ph type="subTitle" idx="3"/>
          </p:nvPr>
        </p:nvSpPr>
        <p:spPr>
          <a:xfrm>
            <a:off x="5081052" y="1710875"/>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9" name="Google Shape;199;p23"/>
          <p:cNvSpPr txBox="1">
            <a:spLocks noGrp="1"/>
          </p:cNvSpPr>
          <p:nvPr>
            <p:ph type="title" idx="4"/>
          </p:nvPr>
        </p:nvSpPr>
        <p:spPr>
          <a:xfrm>
            <a:off x="1195863" y="30862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0" name="Google Shape;200;p23"/>
          <p:cNvSpPr txBox="1">
            <a:spLocks noGrp="1"/>
          </p:cNvSpPr>
          <p:nvPr>
            <p:ph type="subTitle" idx="5"/>
          </p:nvPr>
        </p:nvSpPr>
        <p:spPr>
          <a:xfrm>
            <a:off x="1195875" y="3520400"/>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1" name="Google Shape;201;p23"/>
          <p:cNvSpPr txBox="1">
            <a:spLocks noGrp="1"/>
          </p:cNvSpPr>
          <p:nvPr>
            <p:ph type="title" idx="6"/>
          </p:nvPr>
        </p:nvSpPr>
        <p:spPr>
          <a:xfrm>
            <a:off x="5081043" y="3086275"/>
            <a:ext cx="2867100" cy="52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None/>
              <a:defRPr sz="2400">
                <a:solidFill>
                  <a:schemeClr val="dk2"/>
                </a:solidFill>
              </a:defRPr>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202" name="Google Shape;202;p23"/>
          <p:cNvSpPr txBox="1">
            <a:spLocks noGrp="1"/>
          </p:cNvSpPr>
          <p:nvPr>
            <p:ph type="subTitle" idx="7"/>
          </p:nvPr>
        </p:nvSpPr>
        <p:spPr>
          <a:xfrm>
            <a:off x="5081052" y="3520400"/>
            <a:ext cx="2867100" cy="748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203" name="Google Shape;203;p23"/>
          <p:cNvSpPr/>
          <p:nvPr/>
        </p:nvSpPr>
        <p:spPr>
          <a:xfrm rot="4958421">
            <a:off x="-2940524" y="2567314"/>
            <a:ext cx="6215988" cy="6043221"/>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4" name="Google Shape;204;p23"/>
          <p:cNvSpPr/>
          <p:nvPr/>
        </p:nvSpPr>
        <p:spPr>
          <a:xfrm>
            <a:off x="8332980" y="4222867"/>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3"/>
          <p:cNvSpPr txBox="1">
            <a:spLocks noGrp="1"/>
          </p:cNvSpPr>
          <p:nvPr>
            <p:ph type="title" idx="8"/>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BLANK_1_1_1_1_1_1_2">
    <p:bg>
      <p:bgPr>
        <a:solidFill>
          <a:schemeClr val="dk1"/>
        </a:solidFill>
        <a:effectLst/>
      </p:bgPr>
    </p:bg>
    <p:spTree>
      <p:nvGrpSpPr>
        <p:cNvPr id="1" name="Shape 246"/>
        <p:cNvGrpSpPr/>
        <p:nvPr/>
      </p:nvGrpSpPr>
      <p:grpSpPr>
        <a:xfrm>
          <a:off x="0" y="0"/>
          <a:ext cx="0" cy="0"/>
          <a:chOff x="0" y="0"/>
          <a:chExt cx="0" cy="0"/>
        </a:xfrm>
      </p:grpSpPr>
      <p:sp>
        <p:nvSpPr>
          <p:cNvPr id="247" name="Google Shape;247;p27"/>
          <p:cNvSpPr txBox="1">
            <a:spLocks noGrp="1"/>
          </p:cNvSpPr>
          <p:nvPr>
            <p:ph type="ctrTitle"/>
          </p:nvPr>
        </p:nvSpPr>
        <p:spPr>
          <a:xfrm>
            <a:off x="720000" y="540000"/>
            <a:ext cx="4942200" cy="1056600"/>
          </a:xfrm>
          <a:prstGeom prst="rect">
            <a:avLst/>
          </a:prstGeom>
        </p:spPr>
        <p:txBody>
          <a:bodyPr spcFirstLastPara="1" wrap="square" lIns="91425" tIns="91425" rIns="91425" bIns="91425" anchor="b" anchorCtr="0">
            <a:noAutofit/>
          </a:bodyPr>
          <a:lstStyle>
            <a:lvl1pPr lvl="0"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48" name="Google Shape;248;p27"/>
          <p:cNvSpPr txBox="1">
            <a:spLocks noGrp="1"/>
          </p:cNvSpPr>
          <p:nvPr>
            <p:ph type="subTitle" idx="1"/>
          </p:nvPr>
        </p:nvSpPr>
        <p:spPr>
          <a:xfrm>
            <a:off x="720000" y="1633675"/>
            <a:ext cx="49422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249" name="Google Shape;249;p27"/>
          <p:cNvSpPr txBox="1"/>
          <p:nvPr/>
        </p:nvSpPr>
        <p:spPr>
          <a:xfrm>
            <a:off x="720000" y="3124375"/>
            <a:ext cx="3852000" cy="96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chemeClr val="lt1"/>
                </a:solidFill>
                <a:latin typeface="Comfortaa"/>
                <a:ea typeface="Comfortaa"/>
                <a:cs typeface="Comfortaa"/>
                <a:sym typeface="Comfortaa"/>
              </a:rPr>
              <a:t>CREDITS: This presentation template was created by </a:t>
            </a:r>
            <a:r>
              <a:rPr lang="en" sz="1200" b="1" u="sng">
                <a:solidFill>
                  <a:schemeClr val="dk2"/>
                </a:solidFill>
                <a:latin typeface="Comfortaa"/>
                <a:ea typeface="Comfortaa"/>
                <a:cs typeface="Comfortaa"/>
                <a:sym typeface="Comfortaa"/>
                <a:hlinkClick r:id="rId2">
                  <a:extLst>
                    <a:ext uri="{A12FA001-AC4F-418D-AE19-62706E023703}">
                      <ahyp:hlinkClr xmlns:ahyp="http://schemas.microsoft.com/office/drawing/2018/hyperlinkcolor" val="tx"/>
                    </a:ext>
                  </a:extLst>
                </a:hlinkClick>
              </a:rPr>
              <a:t>Slidesgo</a:t>
            </a:r>
            <a:r>
              <a:rPr lang="en" sz="1200" b="1">
                <a:solidFill>
                  <a:schemeClr val="dk2"/>
                </a:solidFill>
                <a:latin typeface="Comfortaa"/>
                <a:ea typeface="Comfortaa"/>
                <a:cs typeface="Comfortaa"/>
                <a:sym typeface="Comfortaa"/>
              </a:rPr>
              <a:t>,</a:t>
            </a:r>
            <a:r>
              <a:rPr lang="en" sz="1200">
                <a:solidFill>
                  <a:schemeClr val="dk2"/>
                </a:solidFill>
                <a:latin typeface="Comfortaa"/>
                <a:ea typeface="Comfortaa"/>
                <a:cs typeface="Comfortaa"/>
                <a:sym typeface="Comfortaa"/>
              </a:rPr>
              <a:t> </a:t>
            </a:r>
            <a:r>
              <a:rPr lang="en" sz="1200">
                <a:solidFill>
                  <a:schemeClr val="lt1"/>
                </a:solidFill>
                <a:latin typeface="Comfortaa"/>
                <a:ea typeface="Comfortaa"/>
                <a:cs typeface="Comfortaa"/>
                <a:sym typeface="Comfortaa"/>
              </a:rPr>
              <a:t>including icons by </a:t>
            </a:r>
            <a:r>
              <a:rPr lang="en" sz="1200" b="1" u="sng">
                <a:solidFill>
                  <a:schemeClr val="dk2"/>
                </a:solidFill>
                <a:latin typeface="Comfortaa"/>
                <a:ea typeface="Comfortaa"/>
                <a:cs typeface="Comfortaa"/>
                <a:sym typeface="Comfortaa"/>
                <a:hlinkClick r:id="rId3">
                  <a:extLst>
                    <a:ext uri="{A12FA001-AC4F-418D-AE19-62706E023703}">
                      <ahyp:hlinkClr xmlns:ahyp="http://schemas.microsoft.com/office/drawing/2018/hyperlinkcolor" val="tx"/>
                    </a:ext>
                  </a:extLst>
                </a:hlinkClick>
              </a:rPr>
              <a:t>Flaticon</a:t>
            </a:r>
            <a:r>
              <a:rPr lang="en" sz="1200">
                <a:solidFill>
                  <a:schemeClr val="lt1"/>
                </a:solidFill>
                <a:latin typeface="Comfortaa"/>
                <a:ea typeface="Comfortaa"/>
                <a:cs typeface="Comfortaa"/>
                <a:sym typeface="Comfortaa"/>
              </a:rPr>
              <a:t>, infographics &amp; images by </a:t>
            </a:r>
            <a:r>
              <a:rPr lang="en" sz="1200" b="1" u="sng">
                <a:solidFill>
                  <a:schemeClr val="dk2"/>
                </a:solidFill>
                <a:latin typeface="Comfortaa"/>
                <a:ea typeface="Comfortaa"/>
                <a:cs typeface="Comfortaa"/>
                <a:sym typeface="Comfortaa"/>
                <a:hlinkClick r:id="rId4">
                  <a:extLst>
                    <a:ext uri="{A12FA001-AC4F-418D-AE19-62706E023703}">
                      <ahyp:hlinkClr xmlns:ahyp="http://schemas.microsoft.com/office/drawing/2018/hyperlinkcolor" val="tx"/>
                    </a:ext>
                  </a:extLst>
                </a:hlinkClick>
              </a:rPr>
              <a:t>Freepik</a:t>
            </a:r>
            <a:r>
              <a:rPr lang="en" sz="1200">
                <a:solidFill>
                  <a:schemeClr val="dk2"/>
                </a:solidFill>
                <a:latin typeface="Comfortaa"/>
                <a:ea typeface="Comfortaa"/>
                <a:cs typeface="Comfortaa"/>
                <a:sym typeface="Comfortaa"/>
              </a:rPr>
              <a:t> </a:t>
            </a:r>
            <a:r>
              <a:rPr lang="en" sz="1200">
                <a:solidFill>
                  <a:schemeClr val="lt1"/>
                </a:solidFill>
                <a:latin typeface="Comfortaa"/>
                <a:ea typeface="Comfortaa"/>
                <a:cs typeface="Comfortaa"/>
                <a:sym typeface="Comfortaa"/>
              </a:rPr>
              <a:t>and illustrations by </a:t>
            </a:r>
            <a:r>
              <a:rPr lang="en" sz="1200" b="1" u="sng">
                <a:solidFill>
                  <a:schemeClr val="dk2"/>
                </a:solidFill>
                <a:latin typeface="Comfortaa"/>
                <a:ea typeface="Comfortaa"/>
                <a:cs typeface="Comfortaa"/>
                <a:sym typeface="Comfortaa"/>
                <a:hlinkClick r:id="rId5">
                  <a:extLst>
                    <a:ext uri="{A12FA001-AC4F-418D-AE19-62706E023703}">
                      <ahyp:hlinkClr xmlns:ahyp="http://schemas.microsoft.com/office/drawing/2018/hyperlinkcolor" val="tx"/>
                    </a:ext>
                  </a:extLst>
                </a:hlinkClick>
              </a:rPr>
              <a:t>Stories</a:t>
            </a:r>
            <a:endParaRPr sz="1200" b="1">
              <a:solidFill>
                <a:schemeClr val="dk2"/>
              </a:solidFill>
              <a:latin typeface="Comfortaa"/>
              <a:ea typeface="Comfortaa"/>
              <a:cs typeface="Comfortaa"/>
              <a:sym typeface="Comfortaa"/>
            </a:endParaRPr>
          </a:p>
        </p:txBody>
      </p:sp>
      <p:sp>
        <p:nvSpPr>
          <p:cNvPr id="250" name="Google Shape;250;p27"/>
          <p:cNvSpPr/>
          <p:nvPr/>
        </p:nvSpPr>
        <p:spPr>
          <a:xfrm rot="-1767966">
            <a:off x="4111417" y="-553570"/>
            <a:ext cx="6215800" cy="604303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1" name="Google Shape;251;p27"/>
          <p:cNvSpPr/>
          <p:nvPr/>
        </p:nvSpPr>
        <p:spPr>
          <a:xfrm rot="10800000">
            <a:off x="8486807" y="2158700"/>
            <a:ext cx="601937" cy="873650"/>
          </a:xfrm>
          <a:custGeom>
            <a:avLst/>
            <a:gdLst/>
            <a:ahLst/>
            <a:cxnLst/>
            <a:rect l="l" t="t" r="r" b="b"/>
            <a:pathLst>
              <a:path w="112459" h="34946" extrusionOk="0">
                <a:moveTo>
                  <a:pt x="77085" y="0"/>
                </a:moveTo>
                <a:lnTo>
                  <a:pt x="76083" y="11"/>
                </a:lnTo>
                <a:lnTo>
                  <a:pt x="75081" y="26"/>
                </a:lnTo>
                <a:lnTo>
                  <a:pt x="74106" y="47"/>
                </a:lnTo>
                <a:lnTo>
                  <a:pt x="73104" y="73"/>
                </a:lnTo>
                <a:lnTo>
                  <a:pt x="72128" y="110"/>
                </a:lnTo>
                <a:lnTo>
                  <a:pt x="71126" y="146"/>
                </a:lnTo>
                <a:lnTo>
                  <a:pt x="70151" y="193"/>
                </a:lnTo>
                <a:lnTo>
                  <a:pt x="69176" y="245"/>
                </a:lnTo>
                <a:lnTo>
                  <a:pt x="68201" y="302"/>
                </a:lnTo>
                <a:lnTo>
                  <a:pt x="67199" y="365"/>
                </a:lnTo>
                <a:lnTo>
                  <a:pt x="66251" y="432"/>
                </a:lnTo>
                <a:lnTo>
                  <a:pt x="65276" y="510"/>
                </a:lnTo>
                <a:lnTo>
                  <a:pt x="64301" y="588"/>
                </a:lnTo>
                <a:lnTo>
                  <a:pt x="63326" y="672"/>
                </a:lnTo>
                <a:lnTo>
                  <a:pt x="62378" y="760"/>
                </a:lnTo>
                <a:lnTo>
                  <a:pt x="61403" y="854"/>
                </a:lnTo>
                <a:lnTo>
                  <a:pt x="60455" y="948"/>
                </a:lnTo>
                <a:lnTo>
                  <a:pt x="59507" y="1052"/>
                </a:lnTo>
                <a:lnTo>
                  <a:pt x="58559" y="1156"/>
                </a:lnTo>
                <a:lnTo>
                  <a:pt x="57611" y="1265"/>
                </a:lnTo>
                <a:lnTo>
                  <a:pt x="56663" y="1379"/>
                </a:lnTo>
                <a:lnTo>
                  <a:pt x="55742" y="1499"/>
                </a:lnTo>
                <a:lnTo>
                  <a:pt x="54794" y="1619"/>
                </a:lnTo>
                <a:lnTo>
                  <a:pt x="53873" y="1744"/>
                </a:lnTo>
                <a:lnTo>
                  <a:pt x="52031" y="2004"/>
                </a:lnTo>
                <a:lnTo>
                  <a:pt x="50189" y="2275"/>
                </a:lnTo>
                <a:lnTo>
                  <a:pt x="48375" y="2556"/>
                </a:lnTo>
                <a:lnTo>
                  <a:pt x="46587" y="2847"/>
                </a:lnTo>
                <a:lnTo>
                  <a:pt x="44826" y="3149"/>
                </a:lnTo>
                <a:lnTo>
                  <a:pt x="43066" y="3456"/>
                </a:lnTo>
                <a:lnTo>
                  <a:pt x="41332" y="3768"/>
                </a:lnTo>
                <a:lnTo>
                  <a:pt x="39626" y="4086"/>
                </a:lnTo>
                <a:lnTo>
                  <a:pt x="37947" y="4403"/>
                </a:lnTo>
                <a:lnTo>
                  <a:pt x="36295" y="4731"/>
                </a:lnTo>
                <a:lnTo>
                  <a:pt x="34642" y="5054"/>
                </a:lnTo>
                <a:lnTo>
                  <a:pt x="33044" y="5381"/>
                </a:lnTo>
                <a:lnTo>
                  <a:pt x="31446" y="5704"/>
                </a:lnTo>
                <a:lnTo>
                  <a:pt x="30661" y="5865"/>
                </a:lnTo>
                <a:lnTo>
                  <a:pt x="29902" y="6027"/>
                </a:lnTo>
                <a:lnTo>
                  <a:pt x="29144" y="6193"/>
                </a:lnTo>
                <a:lnTo>
                  <a:pt x="28413" y="6365"/>
                </a:lnTo>
                <a:lnTo>
                  <a:pt x="26977" y="6703"/>
                </a:lnTo>
                <a:lnTo>
                  <a:pt x="25596" y="7052"/>
                </a:lnTo>
                <a:lnTo>
                  <a:pt x="24269" y="7406"/>
                </a:lnTo>
                <a:lnTo>
                  <a:pt x="22969" y="7770"/>
                </a:lnTo>
                <a:lnTo>
                  <a:pt x="21750" y="8134"/>
                </a:lnTo>
                <a:lnTo>
                  <a:pt x="20558" y="8509"/>
                </a:lnTo>
                <a:lnTo>
                  <a:pt x="19393" y="8889"/>
                </a:lnTo>
                <a:lnTo>
                  <a:pt x="18310" y="9274"/>
                </a:lnTo>
                <a:lnTo>
                  <a:pt x="17254" y="9659"/>
                </a:lnTo>
                <a:lnTo>
                  <a:pt x="16224" y="10055"/>
                </a:lnTo>
                <a:lnTo>
                  <a:pt x="15249" y="10455"/>
                </a:lnTo>
                <a:lnTo>
                  <a:pt x="14328" y="10856"/>
                </a:lnTo>
                <a:lnTo>
                  <a:pt x="13435" y="11262"/>
                </a:lnTo>
                <a:lnTo>
                  <a:pt x="12568" y="11673"/>
                </a:lnTo>
                <a:lnTo>
                  <a:pt x="11755" y="12089"/>
                </a:lnTo>
                <a:lnTo>
                  <a:pt x="10970" y="12506"/>
                </a:lnTo>
                <a:lnTo>
                  <a:pt x="10211" y="12922"/>
                </a:lnTo>
                <a:lnTo>
                  <a:pt x="9507" y="13349"/>
                </a:lnTo>
                <a:lnTo>
                  <a:pt x="8803" y="13770"/>
                </a:lnTo>
                <a:lnTo>
                  <a:pt x="8153" y="14202"/>
                </a:lnTo>
                <a:lnTo>
                  <a:pt x="7530" y="14629"/>
                </a:lnTo>
                <a:lnTo>
                  <a:pt x="6907" y="15061"/>
                </a:lnTo>
                <a:lnTo>
                  <a:pt x="6338" y="15493"/>
                </a:lnTo>
                <a:lnTo>
                  <a:pt x="5797" y="15925"/>
                </a:lnTo>
                <a:lnTo>
                  <a:pt x="5282" y="16362"/>
                </a:lnTo>
                <a:lnTo>
                  <a:pt x="4767" y="16794"/>
                </a:lnTo>
                <a:lnTo>
                  <a:pt x="4307" y="17231"/>
                </a:lnTo>
                <a:lnTo>
                  <a:pt x="3846" y="17668"/>
                </a:lnTo>
                <a:lnTo>
                  <a:pt x="3413" y="18100"/>
                </a:lnTo>
                <a:lnTo>
                  <a:pt x="2980" y="18537"/>
                </a:lnTo>
                <a:lnTo>
                  <a:pt x="2411" y="19162"/>
                </a:lnTo>
                <a:lnTo>
                  <a:pt x="1896" y="19786"/>
                </a:lnTo>
                <a:lnTo>
                  <a:pt x="1409" y="20416"/>
                </a:lnTo>
                <a:lnTo>
                  <a:pt x="1002" y="21051"/>
                </a:lnTo>
                <a:lnTo>
                  <a:pt x="813" y="21363"/>
                </a:lnTo>
                <a:lnTo>
                  <a:pt x="650" y="21681"/>
                </a:lnTo>
                <a:lnTo>
                  <a:pt x="488" y="21998"/>
                </a:lnTo>
                <a:lnTo>
                  <a:pt x="352" y="22315"/>
                </a:lnTo>
                <a:lnTo>
                  <a:pt x="244" y="22633"/>
                </a:lnTo>
                <a:lnTo>
                  <a:pt x="136" y="22950"/>
                </a:lnTo>
                <a:lnTo>
                  <a:pt x="82" y="23263"/>
                </a:lnTo>
                <a:lnTo>
                  <a:pt x="27" y="23580"/>
                </a:lnTo>
                <a:lnTo>
                  <a:pt x="0" y="23897"/>
                </a:lnTo>
                <a:lnTo>
                  <a:pt x="0" y="24210"/>
                </a:lnTo>
                <a:lnTo>
                  <a:pt x="27" y="24527"/>
                </a:lnTo>
                <a:lnTo>
                  <a:pt x="109" y="24839"/>
                </a:lnTo>
                <a:lnTo>
                  <a:pt x="190" y="25157"/>
                </a:lnTo>
                <a:lnTo>
                  <a:pt x="298" y="25469"/>
                </a:lnTo>
                <a:lnTo>
                  <a:pt x="461" y="25781"/>
                </a:lnTo>
                <a:lnTo>
                  <a:pt x="623" y="26094"/>
                </a:lnTo>
                <a:lnTo>
                  <a:pt x="840" y="26401"/>
                </a:lnTo>
                <a:lnTo>
                  <a:pt x="1084" y="26713"/>
                </a:lnTo>
                <a:lnTo>
                  <a:pt x="1382" y="27020"/>
                </a:lnTo>
                <a:lnTo>
                  <a:pt x="1707" y="27327"/>
                </a:lnTo>
                <a:lnTo>
                  <a:pt x="2059" y="27634"/>
                </a:lnTo>
                <a:lnTo>
                  <a:pt x="2438" y="27941"/>
                </a:lnTo>
                <a:lnTo>
                  <a:pt x="2871" y="28243"/>
                </a:lnTo>
                <a:lnTo>
                  <a:pt x="3359" y="28545"/>
                </a:lnTo>
                <a:lnTo>
                  <a:pt x="3874" y="28847"/>
                </a:lnTo>
                <a:lnTo>
                  <a:pt x="4469" y="29143"/>
                </a:lnTo>
                <a:lnTo>
                  <a:pt x="5092" y="29440"/>
                </a:lnTo>
                <a:lnTo>
                  <a:pt x="5769" y="29731"/>
                </a:lnTo>
                <a:lnTo>
                  <a:pt x="6501" y="30017"/>
                </a:lnTo>
                <a:lnTo>
                  <a:pt x="7259" y="30304"/>
                </a:lnTo>
                <a:lnTo>
                  <a:pt x="8099" y="30585"/>
                </a:lnTo>
                <a:lnTo>
                  <a:pt x="8966" y="30860"/>
                </a:lnTo>
                <a:lnTo>
                  <a:pt x="9859" y="31131"/>
                </a:lnTo>
                <a:lnTo>
                  <a:pt x="10834" y="31391"/>
                </a:lnTo>
                <a:lnTo>
                  <a:pt x="11810" y="31652"/>
                </a:lnTo>
                <a:lnTo>
                  <a:pt x="12839" y="31901"/>
                </a:lnTo>
                <a:lnTo>
                  <a:pt x="13922" y="32151"/>
                </a:lnTo>
                <a:lnTo>
                  <a:pt x="15033" y="32385"/>
                </a:lnTo>
                <a:lnTo>
                  <a:pt x="16197" y="32614"/>
                </a:lnTo>
                <a:lnTo>
                  <a:pt x="17362" y="32838"/>
                </a:lnTo>
                <a:lnTo>
                  <a:pt x="18608" y="33051"/>
                </a:lnTo>
                <a:lnTo>
                  <a:pt x="19854" y="33254"/>
                </a:lnTo>
                <a:lnTo>
                  <a:pt x="21127" y="33452"/>
                </a:lnTo>
                <a:lnTo>
                  <a:pt x="22454" y="33634"/>
                </a:lnTo>
                <a:lnTo>
                  <a:pt x="23808" y="33811"/>
                </a:lnTo>
                <a:lnTo>
                  <a:pt x="25163" y="33973"/>
                </a:lnTo>
                <a:lnTo>
                  <a:pt x="26571" y="34123"/>
                </a:lnTo>
                <a:lnTo>
                  <a:pt x="27275" y="34196"/>
                </a:lnTo>
                <a:lnTo>
                  <a:pt x="28007" y="34264"/>
                </a:lnTo>
                <a:lnTo>
                  <a:pt x="28711" y="34332"/>
                </a:lnTo>
                <a:lnTo>
                  <a:pt x="29442" y="34394"/>
                </a:lnTo>
                <a:lnTo>
                  <a:pt x="30173" y="34451"/>
                </a:lnTo>
                <a:lnTo>
                  <a:pt x="30932" y="34509"/>
                </a:lnTo>
                <a:lnTo>
                  <a:pt x="31663" y="34566"/>
                </a:lnTo>
                <a:lnTo>
                  <a:pt x="32421" y="34613"/>
                </a:lnTo>
                <a:lnTo>
                  <a:pt x="33180" y="34659"/>
                </a:lnTo>
                <a:lnTo>
                  <a:pt x="33938" y="34701"/>
                </a:lnTo>
                <a:lnTo>
                  <a:pt x="34697" y="34743"/>
                </a:lnTo>
                <a:lnTo>
                  <a:pt x="35482" y="34779"/>
                </a:lnTo>
                <a:lnTo>
                  <a:pt x="36268" y="34810"/>
                </a:lnTo>
                <a:lnTo>
                  <a:pt x="37026" y="34842"/>
                </a:lnTo>
                <a:lnTo>
                  <a:pt x="37811" y="34868"/>
                </a:lnTo>
                <a:lnTo>
                  <a:pt x="38624" y="34888"/>
                </a:lnTo>
                <a:lnTo>
                  <a:pt x="39409" y="34909"/>
                </a:lnTo>
                <a:lnTo>
                  <a:pt x="40195" y="34920"/>
                </a:lnTo>
                <a:lnTo>
                  <a:pt x="41007" y="34930"/>
                </a:lnTo>
                <a:lnTo>
                  <a:pt x="41793" y="34940"/>
                </a:lnTo>
                <a:lnTo>
                  <a:pt x="42606" y="34946"/>
                </a:lnTo>
                <a:lnTo>
                  <a:pt x="43391" y="34946"/>
                </a:lnTo>
                <a:lnTo>
                  <a:pt x="44176" y="34940"/>
                </a:lnTo>
                <a:lnTo>
                  <a:pt x="44962" y="34935"/>
                </a:lnTo>
                <a:lnTo>
                  <a:pt x="45747" y="34925"/>
                </a:lnTo>
                <a:lnTo>
                  <a:pt x="46533" y="34914"/>
                </a:lnTo>
                <a:lnTo>
                  <a:pt x="47318" y="34899"/>
                </a:lnTo>
                <a:lnTo>
                  <a:pt x="48077" y="34878"/>
                </a:lnTo>
                <a:lnTo>
                  <a:pt x="49648" y="34831"/>
                </a:lnTo>
                <a:lnTo>
                  <a:pt x="51164" y="34769"/>
                </a:lnTo>
                <a:lnTo>
                  <a:pt x="52681" y="34701"/>
                </a:lnTo>
                <a:lnTo>
                  <a:pt x="54198" y="34618"/>
                </a:lnTo>
                <a:lnTo>
                  <a:pt x="55688" y="34529"/>
                </a:lnTo>
                <a:lnTo>
                  <a:pt x="57177" y="34425"/>
                </a:lnTo>
                <a:lnTo>
                  <a:pt x="58640" y="34311"/>
                </a:lnTo>
                <a:lnTo>
                  <a:pt x="60103" y="34191"/>
                </a:lnTo>
                <a:lnTo>
                  <a:pt x="61538" y="34056"/>
                </a:lnTo>
                <a:lnTo>
                  <a:pt x="62947" y="33920"/>
                </a:lnTo>
                <a:lnTo>
                  <a:pt x="64355" y="33770"/>
                </a:lnTo>
                <a:lnTo>
                  <a:pt x="65736" y="33613"/>
                </a:lnTo>
                <a:lnTo>
                  <a:pt x="67118" y="33447"/>
                </a:lnTo>
                <a:lnTo>
                  <a:pt x="68472" y="33275"/>
                </a:lnTo>
                <a:lnTo>
                  <a:pt x="69799" y="33098"/>
                </a:lnTo>
                <a:lnTo>
                  <a:pt x="71126" y="32911"/>
                </a:lnTo>
                <a:lnTo>
                  <a:pt x="72399" y="32724"/>
                </a:lnTo>
                <a:lnTo>
                  <a:pt x="73672" y="32526"/>
                </a:lnTo>
                <a:lnTo>
                  <a:pt x="74918" y="32323"/>
                </a:lnTo>
                <a:lnTo>
                  <a:pt x="76164" y="32115"/>
                </a:lnTo>
                <a:lnTo>
                  <a:pt x="77356" y="31901"/>
                </a:lnTo>
                <a:lnTo>
                  <a:pt x="78548" y="31683"/>
                </a:lnTo>
                <a:lnTo>
                  <a:pt x="79712" y="31464"/>
                </a:lnTo>
                <a:lnTo>
                  <a:pt x="80850" y="31240"/>
                </a:lnTo>
                <a:lnTo>
                  <a:pt x="81960" y="31011"/>
                </a:lnTo>
                <a:lnTo>
                  <a:pt x="83044" y="30782"/>
                </a:lnTo>
                <a:lnTo>
                  <a:pt x="84127" y="30553"/>
                </a:lnTo>
                <a:lnTo>
                  <a:pt x="85779" y="30174"/>
                </a:lnTo>
                <a:lnTo>
                  <a:pt x="87378" y="29783"/>
                </a:lnTo>
                <a:lnTo>
                  <a:pt x="88948" y="29393"/>
                </a:lnTo>
                <a:lnTo>
                  <a:pt x="90438" y="28992"/>
                </a:lnTo>
                <a:lnTo>
                  <a:pt x="91901" y="28586"/>
                </a:lnTo>
                <a:lnTo>
                  <a:pt x="93309" y="28170"/>
                </a:lnTo>
                <a:lnTo>
                  <a:pt x="94663" y="27754"/>
                </a:lnTo>
                <a:lnTo>
                  <a:pt x="95964" y="27327"/>
                </a:lnTo>
                <a:lnTo>
                  <a:pt x="97209" y="26900"/>
                </a:lnTo>
                <a:lnTo>
                  <a:pt x="98428" y="26463"/>
                </a:lnTo>
                <a:lnTo>
                  <a:pt x="99566" y="26021"/>
                </a:lnTo>
                <a:lnTo>
                  <a:pt x="100676" y="25578"/>
                </a:lnTo>
                <a:lnTo>
                  <a:pt x="101733" y="25126"/>
                </a:lnTo>
                <a:lnTo>
                  <a:pt x="102735" y="24673"/>
                </a:lnTo>
                <a:lnTo>
                  <a:pt x="103683" y="24210"/>
                </a:lnTo>
                <a:lnTo>
                  <a:pt x="104604" y="23747"/>
                </a:lnTo>
                <a:lnTo>
                  <a:pt x="105443" y="23278"/>
                </a:lnTo>
                <a:lnTo>
                  <a:pt x="106256" y="22810"/>
                </a:lnTo>
                <a:lnTo>
                  <a:pt x="107014" y="22336"/>
                </a:lnTo>
                <a:lnTo>
                  <a:pt x="107719" y="21857"/>
                </a:lnTo>
                <a:lnTo>
                  <a:pt x="108369" y="21373"/>
                </a:lnTo>
                <a:lnTo>
                  <a:pt x="108992" y="20890"/>
                </a:lnTo>
                <a:lnTo>
                  <a:pt x="109533" y="20406"/>
                </a:lnTo>
                <a:lnTo>
                  <a:pt x="110048" y="19916"/>
                </a:lnTo>
                <a:lnTo>
                  <a:pt x="110508" y="19422"/>
                </a:lnTo>
                <a:lnTo>
                  <a:pt x="110915" y="18928"/>
                </a:lnTo>
                <a:lnTo>
                  <a:pt x="111267" y="18433"/>
                </a:lnTo>
                <a:lnTo>
                  <a:pt x="111592" y="17934"/>
                </a:lnTo>
                <a:lnTo>
                  <a:pt x="111863" y="17439"/>
                </a:lnTo>
                <a:lnTo>
                  <a:pt x="112079" y="16934"/>
                </a:lnTo>
                <a:lnTo>
                  <a:pt x="112242" y="16435"/>
                </a:lnTo>
                <a:lnTo>
                  <a:pt x="112350" y="15935"/>
                </a:lnTo>
                <a:lnTo>
                  <a:pt x="112431" y="15430"/>
                </a:lnTo>
                <a:lnTo>
                  <a:pt x="112459" y="14931"/>
                </a:lnTo>
                <a:lnTo>
                  <a:pt x="112431" y="14426"/>
                </a:lnTo>
                <a:lnTo>
                  <a:pt x="112350" y="13921"/>
                </a:lnTo>
                <a:lnTo>
                  <a:pt x="112215" y="13422"/>
                </a:lnTo>
                <a:lnTo>
                  <a:pt x="112052" y="12917"/>
                </a:lnTo>
                <a:lnTo>
                  <a:pt x="111836" y="12417"/>
                </a:lnTo>
                <a:lnTo>
                  <a:pt x="111565" y="11913"/>
                </a:lnTo>
                <a:lnTo>
                  <a:pt x="111267" y="11413"/>
                </a:lnTo>
                <a:lnTo>
                  <a:pt x="110888" y="10913"/>
                </a:lnTo>
                <a:lnTo>
                  <a:pt x="110481" y="10419"/>
                </a:lnTo>
                <a:lnTo>
                  <a:pt x="110021" y="9925"/>
                </a:lnTo>
                <a:lnTo>
                  <a:pt x="109533" y="9430"/>
                </a:lnTo>
                <a:lnTo>
                  <a:pt x="108965" y="8936"/>
                </a:lnTo>
                <a:lnTo>
                  <a:pt x="108369" y="8447"/>
                </a:lnTo>
                <a:lnTo>
                  <a:pt x="107719" y="7963"/>
                </a:lnTo>
                <a:lnTo>
                  <a:pt x="107041" y="7473"/>
                </a:lnTo>
                <a:lnTo>
                  <a:pt x="106283" y="6995"/>
                </a:lnTo>
                <a:lnTo>
                  <a:pt x="105498" y="6516"/>
                </a:lnTo>
                <a:lnTo>
                  <a:pt x="104658" y="6042"/>
                </a:lnTo>
                <a:lnTo>
                  <a:pt x="103791" y="5569"/>
                </a:lnTo>
                <a:lnTo>
                  <a:pt x="102870" y="5100"/>
                </a:lnTo>
                <a:lnTo>
                  <a:pt x="101868" y="4637"/>
                </a:lnTo>
                <a:lnTo>
                  <a:pt x="100866" y="4179"/>
                </a:lnTo>
                <a:lnTo>
                  <a:pt x="99783" y="3721"/>
                </a:lnTo>
                <a:lnTo>
                  <a:pt x="98672" y="3274"/>
                </a:lnTo>
                <a:lnTo>
                  <a:pt x="97507" y="2826"/>
                </a:lnTo>
                <a:lnTo>
                  <a:pt x="96316" y="2384"/>
                </a:lnTo>
                <a:lnTo>
                  <a:pt x="95043" y="1952"/>
                </a:lnTo>
                <a:lnTo>
                  <a:pt x="93743" y="1520"/>
                </a:lnTo>
                <a:lnTo>
                  <a:pt x="92415" y="1093"/>
                </a:lnTo>
                <a:lnTo>
                  <a:pt x="91007" y="677"/>
                </a:lnTo>
                <a:lnTo>
                  <a:pt x="91142" y="677"/>
                </a:lnTo>
                <a:lnTo>
                  <a:pt x="90140" y="573"/>
                </a:lnTo>
                <a:lnTo>
                  <a:pt x="89138" y="484"/>
                </a:lnTo>
                <a:lnTo>
                  <a:pt x="88136" y="396"/>
                </a:lnTo>
                <a:lnTo>
                  <a:pt x="87107" y="323"/>
                </a:lnTo>
                <a:lnTo>
                  <a:pt x="86105" y="255"/>
                </a:lnTo>
                <a:lnTo>
                  <a:pt x="85102" y="198"/>
                </a:lnTo>
                <a:lnTo>
                  <a:pt x="84100" y="146"/>
                </a:lnTo>
                <a:lnTo>
                  <a:pt x="83098" y="104"/>
                </a:lnTo>
                <a:lnTo>
                  <a:pt x="82096" y="68"/>
                </a:lnTo>
                <a:lnTo>
                  <a:pt x="81094" y="37"/>
                </a:lnTo>
                <a:lnTo>
                  <a:pt x="80092" y="21"/>
                </a:lnTo>
                <a:lnTo>
                  <a:pt x="79089" y="6"/>
                </a:lnTo>
                <a:lnTo>
                  <a:pt x="78087" y="0"/>
                </a:lnTo>
                <a:close/>
              </a:path>
            </a:pathLst>
          </a:custGeom>
          <a:noFill/>
          <a:ln w="28575" cap="flat" cmpd="sng">
            <a:solidFill>
              <a:srgbClr val="FFDA6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7"/>
          <p:cNvSpPr/>
          <p:nvPr/>
        </p:nvSpPr>
        <p:spPr>
          <a:xfrm rot="10800000">
            <a:off x="8646713" y="3659425"/>
            <a:ext cx="348523" cy="433525"/>
          </a:xfrm>
          <a:custGeom>
            <a:avLst/>
            <a:gdLst/>
            <a:ahLst/>
            <a:cxnLst/>
            <a:rect l="l" t="t" r="r" b="b"/>
            <a:pathLst>
              <a:path w="65114" h="17341" extrusionOk="0">
                <a:moveTo>
                  <a:pt x="49566" y="1"/>
                </a:moveTo>
                <a:lnTo>
                  <a:pt x="48456" y="6"/>
                </a:lnTo>
                <a:lnTo>
                  <a:pt x="47345" y="22"/>
                </a:lnTo>
                <a:lnTo>
                  <a:pt x="46208" y="53"/>
                </a:lnTo>
                <a:lnTo>
                  <a:pt x="45097" y="95"/>
                </a:lnTo>
                <a:lnTo>
                  <a:pt x="43960" y="141"/>
                </a:lnTo>
                <a:lnTo>
                  <a:pt x="42795" y="204"/>
                </a:lnTo>
                <a:lnTo>
                  <a:pt x="41658" y="272"/>
                </a:lnTo>
                <a:lnTo>
                  <a:pt x="40520" y="344"/>
                </a:lnTo>
                <a:lnTo>
                  <a:pt x="39382" y="433"/>
                </a:lnTo>
                <a:lnTo>
                  <a:pt x="38245" y="521"/>
                </a:lnTo>
                <a:lnTo>
                  <a:pt x="37107" y="620"/>
                </a:lnTo>
                <a:lnTo>
                  <a:pt x="35970" y="724"/>
                </a:lnTo>
                <a:lnTo>
                  <a:pt x="34859" y="834"/>
                </a:lnTo>
                <a:lnTo>
                  <a:pt x="33749" y="953"/>
                </a:lnTo>
                <a:lnTo>
                  <a:pt x="32665" y="1073"/>
                </a:lnTo>
                <a:lnTo>
                  <a:pt x="31555" y="1198"/>
                </a:lnTo>
                <a:lnTo>
                  <a:pt x="30498" y="1328"/>
                </a:lnTo>
                <a:lnTo>
                  <a:pt x="29442" y="1458"/>
                </a:lnTo>
                <a:lnTo>
                  <a:pt x="28386" y="1593"/>
                </a:lnTo>
                <a:lnTo>
                  <a:pt x="27384" y="1729"/>
                </a:lnTo>
                <a:lnTo>
                  <a:pt x="26381" y="1869"/>
                </a:lnTo>
                <a:lnTo>
                  <a:pt x="25379" y="2004"/>
                </a:lnTo>
                <a:lnTo>
                  <a:pt x="24431" y="2150"/>
                </a:lnTo>
                <a:lnTo>
                  <a:pt x="23510" y="2296"/>
                </a:lnTo>
                <a:lnTo>
                  <a:pt x="22589" y="2447"/>
                </a:lnTo>
                <a:lnTo>
                  <a:pt x="21723" y="2603"/>
                </a:lnTo>
                <a:lnTo>
                  <a:pt x="20856" y="2764"/>
                </a:lnTo>
                <a:lnTo>
                  <a:pt x="20016" y="2926"/>
                </a:lnTo>
                <a:lnTo>
                  <a:pt x="19204" y="3092"/>
                </a:lnTo>
                <a:lnTo>
                  <a:pt x="18418" y="3264"/>
                </a:lnTo>
                <a:lnTo>
                  <a:pt x="17660" y="3441"/>
                </a:lnTo>
                <a:lnTo>
                  <a:pt x="16902" y="3623"/>
                </a:lnTo>
                <a:lnTo>
                  <a:pt x="16170" y="3805"/>
                </a:lnTo>
                <a:lnTo>
                  <a:pt x="15466" y="3987"/>
                </a:lnTo>
                <a:lnTo>
                  <a:pt x="14789" y="4175"/>
                </a:lnTo>
                <a:lnTo>
                  <a:pt x="14112" y="4367"/>
                </a:lnTo>
                <a:lnTo>
                  <a:pt x="13462" y="4560"/>
                </a:lnTo>
                <a:lnTo>
                  <a:pt x="12839" y="4757"/>
                </a:lnTo>
                <a:lnTo>
                  <a:pt x="12216" y="4960"/>
                </a:lnTo>
                <a:lnTo>
                  <a:pt x="11620" y="5158"/>
                </a:lnTo>
                <a:lnTo>
                  <a:pt x="11051" y="5361"/>
                </a:lnTo>
                <a:lnTo>
                  <a:pt x="10482" y="5569"/>
                </a:lnTo>
                <a:lnTo>
                  <a:pt x="9941" y="5777"/>
                </a:lnTo>
                <a:lnTo>
                  <a:pt x="9399" y="5986"/>
                </a:lnTo>
                <a:lnTo>
                  <a:pt x="8370" y="6407"/>
                </a:lnTo>
                <a:lnTo>
                  <a:pt x="7395" y="6834"/>
                </a:lnTo>
                <a:lnTo>
                  <a:pt x="6447" y="7266"/>
                </a:lnTo>
                <a:lnTo>
                  <a:pt x="5553" y="7698"/>
                </a:lnTo>
                <a:lnTo>
                  <a:pt x="4713" y="8135"/>
                </a:lnTo>
                <a:lnTo>
                  <a:pt x="4036" y="8437"/>
                </a:lnTo>
                <a:lnTo>
                  <a:pt x="3440" y="8749"/>
                </a:lnTo>
                <a:lnTo>
                  <a:pt x="2871" y="9061"/>
                </a:lnTo>
                <a:lnTo>
                  <a:pt x="2357" y="9373"/>
                </a:lnTo>
                <a:lnTo>
                  <a:pt x="1896" y="9691"/>
                </a:lnTo>
                <a:lnTo>
                  <a:pt x="1490" y="10014"/>
                </a:lnTo>
                <a:lnTo>
                  <a:pt x="1111" y="10336"/>
                </a:lnTo>
                <a:lnTo>
                  <a:pt x="813" y="10659"/>
                </a:lnTo>
                <a:lnTo>
                  <a:pt x="542" y="10987"/>
                </a:lnTo>
                <a:lnTo>
                  <a:pt x="325" y="11309"/>
                </a:lnTo>
                <a:lnTo>
                  <a:pt x="190" y="11637"/>
                </a:lnTo>
                <a:lnTo>
                  <a:pt x="82" y="11970"/>
                </a:lnTo>
                <a:lnTo>
                  <a:pt x="27" y="12298"/>
                </a:lnTo>
                <a:lnTo>
                  <a:pt x="0" y="12631"/>
                </a:lnTo>
                <a:lnTo>
                  <a:pt x="55" y="12959"/>
                </a:lnTo>
                <a:lnTo>
                  <a:pt x="163" y="13292"/>
                </a:lnTo>
                <a:lnTo>
                  <a:pt x="298" y="13453"/>
                </a:lnTo>
                <a:lnTo>
                  <a:pt x="461" y="13620"/>
                </a:lnTo>
                <a:lnTo>
                  <a:pt x="623" y="13781"/>
                </a:lnTo>
                <a:lnTo>
                  <a:pt x="840" y="13943"/>
                </a:lnTo>
                <a:lnTo>
                  <a:pt x="1084" y="14104"/>
                </a:lnTo>
                <a:lnTo>
                  <a:pt x="1355" y="14265"/>
                </a:lnTo>
                <a:lnTo>
                  <a:pt x="1653" y="14421"/>
                </a:lnTo>
                <a:lnTo>
                  <a:pt x="1978" y="14583"/>
                </a:lnTo>
                <a:lnTo>
                  <a:pt x="2303" y="14734"/>
                </a:lnTo>
                <a:lnTo>
                  <a:pt x="2682" y="14890"/>
                </a:lnTo>
                <a:lnTo>
                  <a:pt x="3061" y="15035"/>
                </a:lnTo>
                <a:lnTo>
                  <a:pt x="3494" y="15186"/>
                </a:lnTo>
                <a:lnTo>
                  <a:pt x="3928" y="15332"/>
                </a:lnTo>
                <a:lnTo>
                  <a:pt x="4388" y="15473"/>
                </a:lnTo>
                <a:lnTo>
                  <a:pt x="4876" y="15608"/>
                </a:lnTo>
                <a:lnTo>
                  <a:pt x="5390" y="15743"/>
                </a:lnTo>
                <a:lnTo>
                  <a:pt x="5905" y="15873"/>
                </a:lnTo>
                <a:lnTo>
                  <a:pt x="6447" y="16003"/>
                </a:lnTo>
                <a:lnTo>
                  <a:pt x="7015" y="16123"/>
                </a:lnTo>
                <a:lnTo>
                  <a:pt x="7611" y="16243"/>
                </a:lnTo>
                <a:lnTo>
                  <a:pt x="8234" y="16357"/>
                </a:lnTo>
                <a:lnTo>
                  <a:pt x="8857" y="16461"/>
                </a:lnTo>
                <a:lnTo>
                  <a:pt x="9507" y="16565"/>
                </a:lnTo>
                <a:lnTo>
                  <a:pt x="10184" y="16664"/>
                </a:lnTo>
                <a:lnTo>
                  <a:pt x="10862" y="16758"/>
                </a:lnTo>
                <a:lnTo>
                  <a:pt x="11566" y="16841"/>
                </a:lnTo>
                <a:lnTo>
                  <a:pt x="12297" y="16919"/>
                </a:lnTo>
                <a:lnTo>
                  <a:pt x="13028" y="16992"/>
                </a:lnTo>
                <a:lnTo>
                  <a:pt x="13787" y="17060"/>
                </a:lnTo>
                <a:lnTo>
                  <a:pt x="14572" y="17122"/>
                </a:lnTo>
                <a:lnTo>
                  <a:pt x="15358" y="17174"/>
                </a:lnTo>
                <a:lnTo>
                  <a:pt x="16143" y="17221"/>
                </a:lnTo>
                <a:lnTo>
                  <a:pt x="16956" y="17258"/>
                </a:lnTo>
                <a:lnTo>
                  <a:pt x="17768" y="17289"/>
                </a:lnTo>
                <a:lnTo>
                  <a:pt x="18608" y="17310"/>
                </a:lnTo>
                <a:lnTo>
                  <a:pt x="19421" y="17325"/>
                </a:lnTo>
                <a:lnTo>
                  <a:pt x="20233" y="17336"/>
                </a:lnTo>
                <a:lnTo>
                  <a:pt x="21046" y="17341"/>
                </a:lnTo>
                <a:lnTo>
                  <a:pt x="21858" y="17336"/>
                </a:lnTo>
                <a:lnTo>
                  <a:pt x="22698" y="17325"/>
                </a:lnTo>
                <a:lnTo>
                  <a:pt x="23510" y="17310"/>
                </a:lnTo>
                <a:lnTo>
                  <a:pt x="24323" y="17289"/>
                </a:lnTo>
                <a:lnTo>
                  <a:pt x="25136" y="17263"/>
                </a:lnTo>
                <a:lnTo>
                  <a:pt x="25948" y="17226"/>
                </a:lnTo>
                <a:lnTo>
                  <a:pt x="26761" y="17190"/>
                </a:lnTo>
                <a:lnTo>
                  <a:pt x="27546" y="17148"/>
                </a:lnTo>
                <a:lnTo>
                  <a:pt x="28359" y="17101"/>
                </a:lnTo>
                <a:lnTo>
                  <a:pt x="29144" y="17049"/>
                </a:lnTo>
                <a:lnTo>
                  <a:pt x="29930" y="16992"/>
                </a:lnTo>
                <a:lnTo>
                  <a:pt x="30715" y="16930"/>
                </a:lnTo>
                <a:lnTo>
                  <a:pt x="31501" y="16862"/>
                </a:lnTo>
                <a:lnTo>
                  <a:pt x="32286" y="16794"/>
                </a:lnTo>
                <a:lnTo>
                  <a:pt x="33044" y="16722"/>
                </a:lnTo>
                <a:lnTo>
                  <a:pt x="33803" y="16643"/>
                </a:lnTo>
                <a:lnTo>
                  <a:pt x="34534" y="16565"/>
                </a:lnTo>
                <a:lnTo>
                  <a:pt x="35292" y="16482"/>
                </a:lnTo>
                <a:lnTo>
                  <a:pt x="36024" y="16394"/>
                </a:lnTo>
                <a:lnTo>
                  <a:pt x="36728" y="16305"/>
                </a:lnTo>
                <a:lnTo>
                  <a:pt x="37459" y="16217"/>
                </a:lnTo>
                <a:lnTo>
                  <a:pt x="38136" y="16123"/>
                </a:lnTo>
                <a:lnTo>
                  <a:pt x="39518" y="15931"/>
                </a:lnTo>
                <a:lnTo>
                  <a:pt x="40845" y="15728"/>
                </a:lnTo>
                <a:lnTo>
                  <a:pt x="41874" y="15556"/>
                </a:lnTo>
                <a:lnTo>
                  <a:pt x="42903" y="15374"/>
                </a:lnTo>
                <a:lnTo>
                  <a:pt x="43906" y="15192"/>
                </a:lnTo>
                <a:lnTo>
                  <a:pt x="44908" y="15009"/>
                </a:lnTo>
                <a:lnTo>
                  <a:pt x="45856" y="14822"/>
                </a:lnTo>
                <a:lnTo>
                  <a:pt x="46804" y="14630"/>
                </a:lnTo>
                <a:lnTo>
                  <a:pt x="47725" y="14432"/>
                </a:lnTo>
                <a:lnTo>
                  <a:pt x="48618" y="14234"/>
                </a:lnTo>
                <a:lnTo>
                  <a:pt x="49485" y="14036"/>
                </a:lnTo>
                <a:lnTo>
                  <a:pt x="50325" y="13833"/>
                </a:lnTo>
                <a:lnTo>
                  <a:pt x="51164" y="13625"/>
                </a:lnTo>
                <a:lnTo>
                  <a:pt x="51977" y="13417"/>
                </a:lnTo>
                <a:lnTo>
                  <a:pt x="52763" y="13209"/>
                </a:lnTo>
                <a:lnTo>
                  <a:pt x="53494" y="12995"/>
                </a:lnTo>
                <a:lnTo>
                  <a:pt x="54252" y="12777"/>
                </a:lnTo>
                <a:lnTo>
                  <a:pt x="54956" y="12558"/>
                </a:lnTo>
                <a:lnTo>
                  <a:pt x="55634" y="12340"/>
                </a:lnTo>
                <a:lnTo>
                  <a:pt x="56311" y="12116"/>
                </a:lnTo>
                <a:lnTo>
                  <a:pt x="56961" y="11892"/>
                </a:lnTo>
                <a:lnTo>
                  <a:pt x="57557" y="11663"/>
                </a:lnTo>
                <a:lnTo>
                  <a:pt x="58152" y="11434"/>
                </a:lnTo>
                <a:lnTo>
                  <a:pt x="58721" y="11200"/>
                </a:lnTo>
                <a:lnTo>
                  <a:pt x="59290" y="10966"/>
                </a:lnTo>
                <a:lnTo>
                  <a:pt x="59805" y="10732"/>
                </a:lnTo>
                <a:lnTo>
                  <a:pt x="60292" y="10497"/>
                </a:lnTo>
                <a:lnTo>
                  <a:pt x="60780" y="10258"/>
                </a:lnTo>
                <a:lnTo>
                  <a:pt x="61240" y="10019"/>
                </a:lnTo>
                <a:lnTo>
                  <a:pt x="61646" y="9774"/>
                </a:lnTo>
                <a:lnTo>
                  <a:pt x="62053" y="9535"/>
                </a:lnTo>
                <a:lnTo>
                  <a:pt x="62432" y="9290"/>
                </a:lnTo>
                <a:lnTo>
                  <a:pt x="62784" y="9040"/>
                </a:lnTo>
                <a:lnTo>
                  <a:pt x="63109" y="8796"/>
                </a:lnTo>
                <a:lnTo>
                  <a:pt x="63434" y="8546"/>
                </a:lnTo>
                <a:lnTo>
                  <a:pt x="63705" y="8296"/>
                </a:lnTo>
                <a:lnTo>
                  <a:pt x="63949" y="8046"/>
                </a:lnTo>
                <a:lnTo>
                  <a:pt x="64193" y="7797"/>
                </a:lnTo>
                <a:lnTo>
                  <a:pt x="64382" y="7547"/>
                </a:lnTo>
                <a:lnTo>
                  <a:pt x="64572" y="7292"/>
                </a:lnTo>
                <a:lnTo>
                  <a:pt x="64707" y="7037"/>
                </a:lnTo>
                <a:lnTo>
                  <a:pt x="64843" y="6782"/>
                </a:lnTo>
                <a:lnTo>
                  <a:pt x="64951" y="6527"/>
                </a:lnTo>
                <a:lnTo>
                  <a:pt x="65032" y="6272"/>
                </a:lnTo>
                <a:lnTo>
                  <a:pt x="65086" y="6017"/>
                </a:lnTo>
                <a:lnTo>
                  <a:pt x="65113" y="5762"/>
                </a:lnTo>
                <a:lnTo>
                  <a:pt x="65113" y="5507"/>
                </a:lnTo>
                <a:lnTo>
                  <a:pt x="65086" y="5247"/>
                </a:lnTo>
                <a:lnTo>
                  <a:pt x="65032" y="4992"/>
                </a:lnTo>
                <a:lnTo>
                  <a:pt x="64951" y="4737"/>
                </a:lnTo>
                <a:lnTo>
                  <a:pt x="64843" y="4476"/>
                </a:lnTo>
                <a:lnTo>
                  <a:pt x="64707" y="4221"/>
                </a:lnTo>
                <a:lnTo>
                  <a:pt x="64545" y="3961"/>
                </a:lnTo>
                <a:lnTo>
                  <a:pt x="64382" y="3706"/>
                </a:lnTo>
                <a:lnTo>
                  <a:pt x="64165" y="3451"/>
                </a:lnTo>
                <a:lnTo>
                  <a:pt x="63922" y="3196"/>
                </a:lnTo>
                <a:lnTo>
                  <a:pt x="63651" y="2936"/>
                </a:lnTo>
                <a:lnTo>
                  <a:pt x="63380" y="2681"/>
                </a:lnTo>
                <a:lnTo>
                  <a:pt x="63055" y="2431"/>
                </a:lnTo>
                <a:lnTo>
                  <a:pt x="62703" y="2176"/>
                </a:lnTo>
                <a:lnTo>
                  <a:pt x="62324" y="1921"/>
                </a:lnTo>
                <a:lnTo>
                  <a:pt x="61944" y="1671"/>
                </a:lnTo>
                <a:lnTo>
                  <a:pt x="61511" y="1416"/>
                </a:lnTo>
                <a:lnTo>
                  <a:pt x="61051" y="1167"/>
                </a:lnTo>
                <a:lnTo>
                  <a:pt x="60563" y="917"/>
                </a:lnTo>
                <a:lnTo>
                  <a:pt x="60076" y="667"/>
                </a:lnTo>
                <a:lnTo>
                  <a:pt x="59859" y="683"/>
                </a:lnTo>
                <a:lnTo>
                  <a:pt x="59398" y="610"/>
                </a:lnTo>
                <a:lnTo>
                  <a:pt x="58911" y="542"/>
                </a:lnTo>
                <a:lnTo>
                  <a:pt x="58450" y="480"/>
                </a:lnTo>
                <a:lnTo>
                  <a:pt x="57963" y="422"/>
                </a:lnTo>
                <a:lnTo>
                  <a:pt x="57475" y="370"/>
                </a:lnTo>
                <a:lnTo>
                  <a:pt x="56988" y="318"/>
                </a:lnTo>
                <a:lnTo>
                  <a:pt x="56473" y="272"/>
                </a:lnTo>
                <a:lnTo>
                  <a:pt x="55959" y="230"/>
                </a:lnTo>
                <a:lnTo>
                  <a:pt x="55471" y="193"/>
                </a:lnTo>
                <a:lnTo>
                  <a:pt x="54956" y="157"/>
                </a:lnTo>
                <a:lnTo>
                  <a:pt x="54415" y="126"/>
                </a:lnTo>
                <a:lnTo>
                  <a:pt x="53900" y="100"/>
                </a:lnTo>
                <a:lnTo>
                  <a:pt x="53385" y="74"/>
                </a:lnTo>
                <a:lnTo>
                  <a:pt x="52844" y="53"/>
                </a:lnTo>
                <a:lnTo>
                  <a:pt x="52302" y="37"/>
                </a:lnTo>
                <a:lnTo>
                  <a:pt x="51760" y="22"/>
                </a:lnTo>
                <a:lnTo>
                  <a:pt x="51219" y="11"/>
                </a:lnTo>
                <a:lnTo>
                  <a:pt x="50677" y="6"/>
                </a:lnTo>
                <a:lnTo>
                  <a:pt x="49566"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7"/>
          <p:cNvSpPr/>
          <p:nvPr/>
        </p:nvSpPr>
        <p:spPr>
          <a:xfrm rot="10800000">
            <a:off x="7725259" y="3461400"/>
            <a:ext cx="567146" cy="579900"/>
          </a:xfrm>
          <a:custGeom>
            <a:avLst/>
            <a:gdLst/>
            <a:ahLst/>
            <a:cxnLst/>
            <a:rect l="l" t="t" r="r" b="b"/>
            <a:pathLst>
              <a:path w="105959" h="23196" extrusionOk="0">
                <a:moveTo>
                  <a:pt x="21073" y="1"/>
                </a:moveTo>
                <a:lnTo>
                  <a:pt x="20234" y="6"/>
                </a:lnTo>
                <a:lnTo>
                  <a:pt x="19421" y="17"/>
                </a:lnTo>
                <a:lnTo>
                  <a:pt x="18581" y="32"/>
                </a:lnTo>
                <a:lnTo>
                  <a:pt x="17769" y="48"/>
                </a:lnTo>
                <a:lnTo>
                  <a:pt x="16956" y="69"/>
                </a:lnTo>
                <a:lnTo>
                  <a:pt x="16144" y="95"/>
                </a:lnTo>
                <a:lnTo>
                  <a:pt x="15358" y="121"/>
                </a:lnTo>
                <a:lnTo>
                  <a:pt x="14573" y="152"/>
                </a:lnTo>
                <a:lnTo>
                  <a:pt x="13787" y="188"/>
                </a:lnTo>
                <a:lnTo>
                  <a:pt x="13002" y="230"/>
                </a:lnTo>
                <a:lnTo>
                  <a:pt x="12243" y="277"/>
                </a:lnTo>
                <a:lnTo>
                  <a:pt x="11512" y="329"/>
                </a:lnTo>
                <a:lnTo>
                  <a:pt x="10754" y="381"/>
                </a:lnTo>
                <a:lnTo>
                  <a:pt x="10022" y="443"/>
                </a:lnTo>
                <a:lnTo>
                  <a:pt x="9318" y="506"/>
                </a:lnTo>
                <a:lnTo>
                  <a:pt x="8587" y="573"/>
                </a:lnTo>
                <a:lnTo>
                  <a:pt x="7910" y="646"/>
                </a:lnTo>
                <a:lnTo>
                  <a:pt x="7206" y="724"/>
                </a:lnTo>
                <a:lnTo>
                  <a:pt x="6528" y="808"/>
                </a:lnTo>
                <a:lnTo>
                  <a:pt x="5878" y="896"/>
                </a:lnTo>
                <a:lnTo>
                  <a:pt x="5228" y="990"/>
                </a:lnTo>
                <a:lnTo>
                  <a:pt x="4578" y="1089"/>
                </a:lnTo>
                <a:lnTo>
                  <a:pt x="3955" y="1193"/>
                </a:lnTo>
                <a:lnTo>
                  <a:pt x="3359" y="1302"/>
                </a:lnTo>
                <a:lnTo>
                  <a:pt x="2764" y="1416"/>
                </a:lnTo>
                <a:lnTo>
                  <a:pt x="2195" y="1536"/>
                </a:lnTo>
                <a:lnTo>
                  <a:pt x="1626" y="1661"/>
                </a:lnTo>
                <a:lnTo>
                  <a:pt x="1599" y="1661"/>
                </a:lnTo>
                <a:lnTo>
                  <a:pt x="1247" y="2041"/>
                </a:lnTo>
                <a:lnTo>
                  <a:pt x="949" y="2426"/>
                </a:lnTo>
                <a:lnTo>
                  <a:pt x="705" y="2806"/>
                </a:lnTo>
                <a:lnTo>
                  <a:pt x="488" y="3186"/>
                </a:lnTo>
                <a:lnTo>
                  <a:pt x="299" y="3566"/>
                </a:lnTo>
                <a:lnTo>
                  <a:pt x="163" y="3946"/>
                </a:lnTo>
                <a:lnTo>
                  <a:pt x="82" y="4325"/>
                </a:lnTo>
                <a:lnTo>
                  <a:pt x="28" y="4705"/>
                </a:lnTo>
                <a:lnTo>
                  <a:pt x="1" y="5080"/>
                </a:lnTo>
                <a:lnTo>
                  <a:pt x="28" y="5460"/>
                </a:lnTo>
                <a:lnTo>
                  <a:pt x="82" y="5835"/>
                </a:lnTo>
                <a:lnTo>
                  <a:pt x="191" y="6209"/>
                </a:lnTo>
                <a:lnTo>
                  <a:pt x="326" y="6584"/>
                </a:lnTo>
                <a:lnTo>
                  <a:pt x="488" y="6959"/>
                </a:lnTo>
                <a:lnTo>
                  <a:pt x="705" y="7328"/>
                </a:lnTo>
                <a:lnTo>
                  <a:pt x="949" y="7698"/>
                </a:lnTo>
                <a:lnTo>
                  <a:pt x="1220" y="8067"/>
                </a:lnTo>
                <a:lnTo>
                  <a:pt x="1545" y="8437"/>
                </a:lnTo>
                <a:lnTo>
                  <a:pt x="1897" y="8801"/>
                </a:lnTo>
                <a:lnTo>
                  <a:pt x="2303" y="9165"/>
                </a:lnTo>
                <a:lnTo>
                  <a:pt x="2737" y="9524"/>
                </a:lnTo>
                <a:lnTo>
                  <a:pt x="3197" y="9883"/>
                </a:lnTo>
                <a:lnTo>
                  <a:pt x="3712" y="10243"/>
                </a:lnTo>
                <a:lnTo>
                  <a:pt x="4226" y="10596"/>
                </a:lnTo>
                <a:lnTo>
                  <a:pt x="4822" y="10950"/>
                </a:lnTo>
                <a:lnTo>
                  <a:pt x="5418" y="11299"/>
                </a:lnTo>
                <a:lnTo>
                  <a:pt x="6068" y="11648"/>
                </a:lnTo>
                <a:lnTo>
                  <a:pt x="6745" y="11996"/>
                </a:lnTo>
                <a:lnTo>
                  <a:pt x="7449" y="12340"/>
                </a:lnTo>
                <a:lnTo>
                  <a:pt x="8181" y="12678"/>
                </a:lnTo>
                <a:lnTo>
                  <a:pt x="8966" y="13016"/>
                </a:lnTo>
                <a:lnTo>
                  <a:pt x="9779" y="13349"/>
                </a:lnTo>
                <a:lnTo>
                  <a:pt x="10618" y="13682"/>
                </a:lnTo>
                <a:lnTo>
                  <a:pt x="11512" y="14010"/>
                </a:lnTo>
                <a:lnTo>
                  <a:pt x="12406" y="14333"/>
                </a:lnTo>
                <a:lnTo>
                  <a:pt x="13354" y="14656"/>
                </a:lnTo>
                <a:lnTo>
                  <a:pt x="14329" y="14973"/>
                </a:lnTo>
                <a:lnTo>
                  <a:pt x="15331" y="15290"/>
                </a:lnTo>
                <a:lnTo>
                  <a:pt x="16388" y="15603"/>
                </a:lnTo>
                <a:lnTo>
                  <a:pt x="17444" y="15910"/>
                </a:lnTo>
                <a:lnTo>
                  <a:pt x="18554" y="16212"/>
                </a:lnTo>
                <a:lnTo>
                  <a:pt x="19692" y="16508"/>
                </a:lnTo>
                <a:lnTo>
                  <a:pt x="20857" y="16805"/>
                </a:lnTo>
                <a:lnTo>
                  <a:pt x="22048" y="17096"/>
                </a:lnTo>
                <a:lnTo>
                  <a:pt x="23267" y="17382"/>
                </a:lnTo>
                <a:lnTo>
                  <a:pt x="24513" y="17669"/>
                </a:lnTo>
                <a:lnTo>
                  <a:pt x="25813" y="17945"/>
                </a:lnTo>
                <a:lnTo>
                  <a:pt x="27113" y="18220"/>
                </a:lnTo>
                <a:lnTo>
                  <a:pt x="28468" y="18491"/>
                </a:lnTo>
                <a:lnTo>
                  <a:pt x="29849" y="18756"/>
                </a:lnTo>
                <a:lnTo>
                  <a:pt x="31230" y="19017"/>
                </a:lnTo>
                <a:lnTo>
                  <a:pt x="32666" y="19272"/>
                </a:lnTo>
                <a:lnTo>
                  <a:pt x="34128" y="19521"/>
                </a:lnTo>
                <a:lnTo>
                  <a:pt x="35618" y="19766"/>
                </a:lnTo>
                <a:lnTo>
                  <a:pt x="37135" y="20005"/>
                </a:lnTo>
                <a:lnTo>
                  <a:pt x="38679" y="20240"/>
                </a:lnTo>
                <a:lnTo>
                  <a:pt x="40250" y="20468"/>
                </a:lnTo>
                <a:lnTo>
                  <a:pt x="41848" y="20692"/>
                </a:lnTo>
                <a:lnTo>
                  <a:pt x="43473" y="20911"/>
                </a:lnTo>
                <a:lnTo>
                  <a:pt x="45125" y="21124"/>
                </a:lnTo>
                <a:lnTo>
                  <a:pt x="46804" y="21327"/>
                </a:lnTo>
                <a:lnTo>
                  <a:pt x="48511" y="21530"/>
                </a:lnTo>
                <a:lnTo>
                  <a:pt x="50217" y="21728"/>
                </a:lnTo>
                <a:lnTo>
                  <a:pt x="51978" y="21915"/>
                </a:lnTo>
                <a:lnTo>
                  <a:pt x="53061" y="22019"/>
                </a:lnTo>
                <a:lnTo>
                  <a:pt x="54172" y="22123"/>
                </a:lnTo>
                <a:lnTo>
                  <a:pt x="55282" y="22222"/>
                </a:lnTo>
                <a:lnTo>
                  <a:pt x="56393" y="22321"/>
                </a:lnTo>
                <a:lnTo>
                  <a:pt x="57530" y="22415"/>
                </a:lnTo>
                <a:lnTo>
                  <a:pt x="58695" y="22503"/>
                </a:lnTo>
                <a:lnTo>
                  <a:pt x="59859" y="22587"/>
                </a:lnTo>
                <a:lnTo>
                  <a:pt x="61024" y="22670"/>
                </a:lnTo>
                <a:lnTo>
                  <a:pt x="62189" y="22743"/>
                </a:lnTo>
                <a:lnTo>
                  <a:pt x="63381" y="22816"/>
                </a:lnTo>
                <a:lnTo>
                  <a:pt x="64572" y="22878"/>
                </a:lnTo>
                <a:lnTo>
                  <a:pt x="65764" y="22940"/>
                </a:lnTo>
                <a:lnTo>
                  <a:pt x="66956" y="22992"/>
                </a:lnTo>
                <a:lnTo>
                  <a:pt x="68148" y="23044"/>
                </a:lnTo>
                <a:lnTo>
                  <a:pt x="69366" y="23086"/>
                </a:lnTo>
                <a:lnTo>
                  <a:pt x="70558" y="23123"/>
                </a:lnTo>
                <a:lnTo>
                  <a:pt x="71777" y="23149"/>
                </a:lnTo>
                <a:lnTo>
                  <a:pt x="72969" y="23175"/>
                </a:lnTo>
                <a:lnTo>
                  <a:pt x="74188" y="23190"/>
                </a:lnTo>
                <a:lnTo>
                  <a:pt x="75379" y="23195"/>
                </a:lnTo>
                <a:lnTo>
                  <a:pt x="76571" y="23195"/>
                </a:lnTo>
                <a:lnTo>
                  <a:pt x="77763" y="23190"/>
                </a:lnTo>
                <a:lnTo>
                  <a:pt x="78955" y="23175"/>
                </a:lnTo>
                <a:lnTo>
                  <a:pt x="80146" y="23149"/>
                </a:lnTo>
                <a:lnTo>
                  <a:pt x="81311" y="23117"/>
                </a:lnTo>
                <a:lnTo>
                  <a:pt x="82476" y="23076"/>
                </a:lnTo>
                <a:lnTo>
                  <a:pt x="83640" y="23024"/>
                </a:lnTo>
                <a:lnTo>
                  <a:pt x="84778" y="22966"/>
                </a:lnTo>
                <a:lnTo>
                  <a:pt x="85916" y="22899"/>
                </a:lnTo>
                <a:lnTo>
                  <a:pt x="87026" y="22816"/>
                </a:lnTo>
                <a:lnTo>
                  <a:pt x="88137" y="22727"/>
                </a:lnTo>
                <a:lnTo>
                  <a:pt x="89247" y="22628"/>
                </a:lnTo>
                <a:lnTo>
                  <a:pt x="90303" y="22519"/>
                </a:lnTo>
                <a:lnTo>
                  <a:pt x="91360" y="22399"/>
                </a:lnTo>
                <a:lnTo>
                  <a:pt x="92362" y="22274"/>
                </a:lnTo>
                <a:lnTo>
                  <a:pt x="93337" y="22139"/>
                </a:lnTo>
                <a:lnTo>
                  <a:pt x="94258" y="21993"/>
                </a:lnTo>
                <a:lnTo>
                  <a:pt x="95179" y="21837"/>
                </a:lnTo>
                <a:lnTo>
                  <a:pt x="96045" y="21676"/>
                </a:lnTo>
                <a:lnTo>
                  <a:pt x="96885" y="21509"/>
                </a:lnTo>
                <a:lnTo>
                  <a:pt x="97671" y="21332"/>
                </a:lnTo>
                <a:lnTo>
                  <a:pt x="98429" y="21150"/>
                </a:lnTo>
                <a:lnTo>
                  <a:pt x="99160" y="20958"/>
                </a:lnTo>
                <a:lnTo>
                  <a:pt x="99864" y="20765"/>
                </a:lnTo>
                <a:lnTo>
                  <a:pt x="100514" y="20562"/>
                </a:lnTo>
                <a:lnTo>
                  <a:pt x="101137" y="20359"/>
                </a:lnTo>
                <a:lnTo>
                  <a:pt x="101733" y="20146"/>
                </a:lnTo>
                <a:lnTo>
                  <a:pt x="102275" y="19932"/>
                </a:lnTo>
                <a:lnTo>
                  <a:pt x="102790" y="19709"/>
                </a:lnTo>
                <a:lnTo>
                  <a:pt x="103250" y="19490"/>
                </a:lnTo>
                <a:lnTo>
                  <a:pt x="103683" y="19261"/>
                </a:lnTo>
                <a:lnTo>
                  <a:pt x="104090" y="19032"/>
                </a:lnTo>
                <a:lnTo>
                  <a:pt x="104442" y="18798"/>
                </a:lnTo>
                <a:lnTo>
                  <a:pt x="104767" y="18564"/>
                </a:lnTo>
                <a:lnTo>
                  <a:pt x="105065" y="18324"/>
                </a:lnTo>
                <a:lnTo>
                  <a:pt x="105309" y="18085"/>
                </a:lnTo>
                <a:lnTo>
                  <a:pt x="105498" y="17846"/>
                </a:lnTo>
                <a:lnTo>
                  <a:pt x="105688" y="17606"/>
                </a:lnTo>
                <a:lnTo>
                  <a:pt x="105796" y="17362"/>
                </a:lnTo>
                <a:lnTo>
                  <a:pt x="105904" y="17122"/>
                </a:lnTo>
                <a:lnTo>
                  <a:pt x="105959" y="16878"/>
                </a:lnTo>
                <a:lnTo>
                  <a:pt x="105959" y="16638"/>
                </a:lnTo>
                <a:lnTo>
                  <a:pt x="105932" y="16399"/>
                </a:lnTo>
                <a:lnTo>
                  <a:pt x="105850" y="16160"/>
                </a:lnTo>
                <a:lnTo>
                  <a:pt x="105742" y="15920"/>
                </a:lnTo>
                <a:lnTo>
                  <a:pt x="105607" y="15686"/>
                </a:lnTo>
                <a:lnTo>
                  <a:pt x="105444" y="15447"/>
                </a:lnTo>
                <a:lnTo>
                  <a:pt x="105254" y="15212"/>
                </a:lnTo>
                <a:lnTo>
                  <a:pt x="105038" y="14983"/>
                </a:lnTo>
                <a:lnTo>
                  <a:pt x="104767" y="14749"/>
                </a:lnTo>
                <a:lnTo>
                  <a:pt x="104496" y="14520"/>
                </a:lnTo>
                <a:lnTo>
                  <a:pt x="104198" y="14286"/>
                </a:lnTo>
                <a:lnTo>
                  <a:pt x="103873" y="14057"/>
                </a:lnTo>
                <a:lnTo>
                  <a:pt x="103521" y="13833"/>
                </a:lnTo>
                <a:lnTo>
                  <a:pt x="103142" y="13604"/>
                </a:lnTo>
                <a:lnTo>
                  <a:pt x="102763" y="13381"/>
                </a:lnTo>
                <a:lnTo>
                  <a:pt x="102329" y="13157"/>
                </a:lnTo>
                <a:lnTo>
                  <a:pt x="101896" y="12933"/>
                </a:lnTo>
                <a:lnTo>
                  <a:pt x="101435" y="12709"/>
                </a:lnTo>
                <a:lnTo>
                  <a:pt x="100975" y="12485"/>
                </a:lnTo>
                <a:lnTo>
                  <a:pt x="100460" y="12267"/>
                </a:lnTo>
                <a:lnTo>
                  <a:pt x="99946" y="12048"/>
                </a:lnTo>
                <a:lnTo>
                  <a:pt x="99431" y="11830"/>
                </a:lnTo>
                <a:lnTo>
                  <a:pt x="98889" y="11616"/>
                </a:lnTo>
                <a:lnTo>
                  <a:pt x="97752" y="11184"/>
                </a:lnTo>
                <a:lnTo>
                  <a:pt x="96587" y="10758"/>
                </a:lnTo>
                <a:lnTo>
                  <a:pt x="95368" y="10336"/>
                </a:lnTo>
                <a:lnTo>
                  <a:pt x="94122" y="9920"/>
                </a:lnTo>
                <a:lnTo>
                  <a:pt x="92822" y="9509"/>
                </a:lnTo>
                <a:lnTo>
                  <a:pt x="91522" y="9098"/>
                </a:lnTo>
                <a:lnTo>
                  <a:pt x="89653" y="8536"/>
                </a:lnTo>
                <a:lnTo>
                  <a:pt x="87730" y="7974"/>
                </a:lnTo>
                <a:lnTo>
                  <a:pt x="86728" y="7693"/>
                </a:lnTo>
                <a:lnTo>
                  <a:pt x="85726" y="7417"/>
                </a:lnTo>
                <a:lnTo>
                  <a:pt x="84724" y="7141"/>
                </a:lnTo>
                <a:lnTo>
                  <a:pt x="83695" y="6865"/>
                </a:lnTo>
                <a:lnTo>
                  <a:pt x="82638" y="6594"/>
                </a:lnTo>
                <a:lnTo>
                  <a:pt x="81555" y="6329"/>
                </a:lnTo>
                <a:lnTo>
                  <a:pt x="80471" y="6064"/>
                </a:lnTo>
                <a:lnTo>
                  <a:pt x="79388" y="5803"/>
                </a:lnTo>
                <a:lnTo>
                  <a:pt x="78250" y="5543"/>
                </a:lnTo>
                <a:lnTo>
                  <a:pt x="77113" y="5288"/>
                </a:lnTo>
                <a:lnTo>
                  <a:pt x="75948" y="5038"/>
                </a:lnTo>
                <a:lnTo>
                  <a:pt x="74783" y="4794"/>
                </a:lnTo>
                <a:lnTo>
                  <a:pt x="73565" y="4549"/>
                </a:lnTo>
                <a:lnTo>
                  <a:pt x="72346" y="4310"/>
                </a:lnTo>
                <a:lnTo>
                  <a:pt x="71100" y="4081"/>
                </a:lnTo>
                <a:lnTo>
                  <a:pt x="69827" y="3852"/>
                </a:lnTo>
                <a:lnTo>
                  <a:pt x="68554" y="3628"/>
                </a:lnTo>
                <a:lnTo>
                  <a:pt x="67227" y="3415"/>
                </a:lnTo>
                <a:lnTo>
                  <a:pt x="65899" y="3201"/>
                </a:lnTo>
                <a:lnTo>
                  <a:pt x="64545" y="2998"/>
                </a:lnTo>
                <a:lnTo>
                  <a:pt x="63164" y="2795"/>
                </a:lnTo>
                <a:lnTo>
                  <a:pt x="61755" y="2608"/>
                </a:lnTo>
                <a:lnTo>
                  <a:pt x="60320" y="2421"/>
                </a:lnTo>
                <a:lnTo>
                  <a:pt x="58857" y="2244"/>
                </a:lnTo>
                <a:lnTo>
                  <a:pt x="57395" y="2072"/>
                </a:lnTo>
                <a:lnTo>
                  <a:pt x="55878" y="1906"/>
                </a:lnTo>
                <a:lnTo>
                  <a:pt x="54334" y="1749"/>
                </a:lnTo>
                <a:lnTo>
                  <a:pt x="52763" y="1604"/>
                </a:lnTo>
                <a:lnTo>
                  <a:pt x="51192" y="1458"/>
                </a:lnTo>
                <a:lnTo>
                  <a:pt x="49567" y="1318"/>
                </a:lnTo>
                <a:lnTo>
                  <a:pt x="47915" y="1182"/>
                </a:lnTo>
                <a:lnTo>
                  <a:pt x="46236" y="1052"/>
                </a:lnTo>
                <a:lnTo>
                  <a:pt x="44529" y="922"/>
                </a:lnTo>
                <a:lnTo>
                  <a:pt x="42823" y="802"/>
                </a:lnTo>
                <a:lnTo>
                  <a:pt x="41089" y="688"/>
                </a:lnTo>
                <a:lnTo>
                  <a:pt x="39356" y="579"/>
                </a:lnTo>
                <a:lnTo>
                  <a:pt x="37595" y="474"/>
                </a:lnTo>
                <a:lnTo>
                  <a:pt x="35835" y="381"/>
                </a:lnTo>
                <a:lnTo>
                  <a:pt x="34074" y="298"/>
                </a:lnTo>
                <a:lnTo>
                  <a:pt x="32314" y="219"/>
                </a:lnTo>
                <a:lnTo>
                  <a:pt x="30580" y="157"/>
                </a:lnTo>
                <a:lnTo>
                  <a:pt x="28820" y="100"/>
                </a:lnTo>
                <a:lnTo>
                  <a:pt x="27059" y="58"/>
                </a:lnTo>
                <a:lnTo>
                  <a:pt x="25326" y="27"/>
                </a:lnTo>
                <a:lnTo>
                  <a:pt x="24486" y="17"/>
                </a:lnTo>
                <a:lnTo>
                  <a:pt x="23619" y="6"/>
                </a:lnTo>
                <a:lnTo>
                  <a:pt x="22780" y="1"/>
                </a:lnTo>
                <a:close/>
              </a:path>
            </a:pathLst>
          </a:custGeom>
          <a:noFill/>
          <a:ln w="28575" cap="flat" cmpd="sng">
            <a:solidFill>
              <a:srgbClr val="FFDA6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7"/>
          <p:cNvSpPr/>
          <p:nvPr/>
        </p:nvSpPr>
        <p:spPr>
          <a:xfrm rot="10800000">
            <a:off x="7684954" y="2791650"/>
            <a:ext cx="649344" cy="711925"/>
          </a:xfrm>
          <a:custGeom>
            <a:avLst/>
            <a:gdLst/>
            <a:ahLst/>
            <a:cxnLst/>
            <a:rect l="l" t="t" r="r" b="b"/>
            <a:pathLst>
              <a:path w="121316" h="28477" extrusionOk="0">
                <a:moveTo>
                  <a:pt x="23212" y="0"/>
                </a:moveTo>
                <a:lnTo>
                  <a:pt x="22183" y="11"/>
                </a:lnTo>
                <a:lnTo>
                  <a:pt x="21154" y="26"/>
                </a:lnTo>
                <a:lnTo>
                  <a:pt x="20125" y="47"/>
                </a:lnTo>
                <a:lnTo>
                  <a:pt x="19122" y="68"/>
                </a:lnTo>
                <a:lnTo>
                  <a:pt x="18120" y="99"/>
                </a:lnTo>
                <a:lnTo>
                  <a:pt x="17145" y="136"/>
                </a:lnTo>
                <a:lnTo>
                  <a:pt x="16170" y="177"/>
                </a:lnTo>
                <a:lnTo>
                  <a:pt x="15195" y="224"/>
                </a:lnTo>
                <a:lnTo>
                  <a:pt x="14247" y="276"/>
                </a:lnTo>
                <a:lnTo>
                  <a:pt x="13326" y="339"/>
                </a:lnTo>
                <a:lnTo>
                  <a:pt x="12405" y="401"/>
                </a:lnTo>
                <a:lnTo>
                  <a:pt x="11512" y="474"/>
                </a:lnTo>
                <a:lnTo>
                  <a:pt x="10618" y="552"/>
                </a:lnTo>
                <a:lnTo>
                  <a:pt x="9751" y="640"/>
                </a:lnTo>
                <a:lnTo>
                  <a:pt x="8884" y="729"/>
                </a:lnTo>
                <a:lnTo>
                  <a:pt x="8072" y="828"/>
                </a:lnTo>
                <a:lnTo>
                  <a:pt x="7232" y="932"/>
                </a:lnTo>
                <a:lnTo>
                  <a:pt x="6447" y="1046"/>
                </a:lnTo>
                <a:lnTo>
                  <a:pt x="5661" y="1166"/>
                </a:lnTo>
                <a:lnTo>
                  <a:pt x="4903" y="1291"/>
                </a:lnTo>
                <a:lnTo>
                  <a:pt x="4171" y="1426"/>
                </a:lnTo>
                <a:lnTo>
                  <a:pt x="3521" y="1848"/>
                </a:lnTo>
                <a:lnTo>
                  <a:pt x="2925" y="2269"/>
                </a:lnTo>
                <a:lnTo>
                  <a:pt x="2411" y="2696"/>
                </a:lnTo>
                <a:lnTo>
                  <a:pt x="1923" y="3128"/>
                </a:lnTo>
                <a:lnTo>
                  <a:pt x="1490" y="3560"/>
                </a:lnTo>
                <a:lnTo>
                  <a:pt x="1111" y="3992"/>
                </a:lnTo>
                <a:lnTo>
                  <a:pt x="813" y="4424"/>
                </a:lnTo>
                <a:lnTo>
                  <a:pt x="542" y="4861"/>
                </a:lnTo>
                <a:lnTo>
                  <a:pt x="325" y="5298"/>
                </a:lnTo>
                <a:lnTo>
                  <a:pt x="163" y="5740"/>
                </a:lnTo>
                <a:lnTo>
                  <a:pt x="54" y="6178"/>
                </a:lnTo>
                <a:lnTo>
                  <a:pt x="0" y="6620"/>
                </a:lnTo>
                <a:lnTo>
                  <a:pt x="0" y="7062"/>
                </a:lnTo>
                <a:lnTo>
                  <a:pt x="54" y="7505"/>
                </a:lnTo>
                <a:lnTo>
                  <a:pt x="163" y="7947"/>
                </a:lnTo>
                <a:lnTo>
                  <a:pt x="298" y="8389"/>
                </a:lnTo>
                <a:lnTo>
                  <a:pt x="488" y="8832"/>
                </a:lnTo>
                <a:lnTo>
                  <a:pt x="732" y="9274"/>
                </a:lnTo>
                <a:lnTo>
                  <a:pt x="1029" y="9716"/>
                </a:lnTo>
                <a:lnTo>
                  <a:pt x="1355" y="10153"/>
                </a:lnTo>
                <a:lnTo>
                  <a:pt x="1734" y="10596"/>
                </a:lnTo>
                <a:lnTo>
                  <a:pt x="2167" y="11038"/>
                </a:lnTo>
                <a:lnTo>
                  <a:pt x="2655" y="11475"/>
                </a:lnTo>
                <a:lnTo>
                  <a:pt x="3169" y="11912"/>
                </a:lnTo>
                <a:lnTo>
                  <a:pt x="3738" y="12350"/>
                </a:lnTo>
                <a:lnTo>
                  <a:pt x="4334" y="12781"/>
                </a:lnTo>
                <a:lnTo>
                  <a:pt x="4984" y="13219"/>
                </a:lnTo>
                <a:lnTo>
                  <a:pt x="5688" y="13645"/>
                </a:lnTo>
                <a:lnTo>
                  <a:pt x="6419" y="14077"/>
                </a:lnTo>
                <a:lnTo>
                  <a:pt x="7205" y="14504"/>
                </a:lnTo>
                <a:lnTo>
                  <a:pt x="8045" y="14926"/>
                </a:lnTo>
                <a:lnTo>
                  <a:pt x="8911" y="15347"/>
                </a:lnTo>
                <a:lnTo>
                  <a:pt x="9805" y="15769"/>
                </a:lnTo>
                <a:lnTo>
                  <a:pt x="10753" y="16180"/>
                </a:lnTo>
                <a:lnTo>
                  <a:pt x="11728" y="16596"/>
                </a:lnTo>
                <a:lnTo>
                  <a:pt x="12757" y="17002"/>
                </a:lnTo>
                <a:lnTo>
                  <a:pt x="13814" y="17408"/>
                </a:lnTo>
                <a:lnTo>
                  <a:pt x="14924" y="17809"/>
                </a:lnTo>
                <a:lnTo>
                  <a:pt x="16062" y="18209"/>
                </a:lnTo>
                <a:lnTo>
                  <a:pt x="17227" y="18605"/>
                </a:lnTo>
                <a:lnTo>
                  <a:pt x="18418" y="18995"/>
                </a:lnTo>
                <a:lnTo>
                  <a:pt x="19664" y="19380"/>
                </a:lnTo>
                <a:lnTo>
                  <a:pt x="20964" y="19760"/>
                </a:lnTo>
                <a:lnTo>
                  <a:pt x="22264" y="20135"/>
                </a:lnTo>
                <a:lnTo>
                  <a:pt x="23619" y="20510"/>
                </a:lnTo>
                <a:lnTo>
                  <a:pt x="25000" y="20874"/>
                </a:lnTo>
                <a:lnTo>
                  <a:pt x="26408" y="21233"/>
                </a:lnTo>
                <a:lnTo>
                  <a:pt x="27871" y="21592"/>
                </a:lnTo>
                <a:lnTo>
                  <a:pt x="29361" y="21941"/>
                </a:lnTo>
                <a:lnTo>
                  <a:pt x="30878" y="22284"/>
                </a:lnTo>
                <a:lnTo>
                  <a:pt x="32421" y="22622"/>
                </a:lnTo>
                <a:lnTo>
                  <a:pt x="33992" y="22955"/>
                </a:lnTo>
                <a:lnTo>
                  <a:pt x="35590" y="23278"/>
                </a:lnTo>
                <a:lnTo>
                  <a:pt x="37215" y="23601"/>
                </a:lnTo>
                <a:lnTo>
                  <a:pt x="38895" y="23913"/>
                </a:lnTo>
                <a:lnTo>
                  <a:pt x="40574" y="24220"/>
                </a:lnTo>
                <a:lnTo>
                  <a:pt x="42308" y="24517"/>
                </a:lnTo>
                <a:lnTo>
                  <a:pt x="44041" y="24808"/>
                </a:lnTo>
                <a:lnTo>
                  <a:pt x="45829" y="25094"/>
                </a:lnTo>
                <a:lnTo>
                  <a:pt x="47616" y="25370"/>
                </a:lnTo>
                <a:lnTo>
                  <a:pt x="49458" y="25641"/>
                </a:lnTo>
                <a:lnTo>
                  <a:pt x="51300" y="25901"/>
                </a:lnTo>
                <a:lnTo>
                  <a:pt x="53196" y="26156"/>
                </a:lnTo>
                <a:lnTo>
                  <a:pt x="55092" y="26401"/>
                </a:lnTo>
                <a:lnTo>
                  <a:pt x="56284" y="26546"/>
                </a:lnTo>
                <a:lnTo>
                  <a:pt x="57502" y="26692"/>
                </a:lnTo>
                <a:lnTo>
                  <a:pt x="58748" y="26832"/>
                </a:lnTo>
                <a:lnTo>
                  <a:pt x="59994" y="26973"/>
                </a:lnTo>
                <a:lnTo>
                  <a:pt x="61267" y="27108"/>
                </a:lnTo>
                <a:lnTo>
                  <a:pt x="62540" y="27233"/>
                </a:lnTo>
                <a:lnTo>
                  <a:pt x="63840" y="27358"/>
                </a:lnTo>
                <a:lnTo>
                  <a:pt x="65140" y="27478"/>
                </a:lnTo>
                <a:lnTo>
                  <a:pt x="66468" y="27592"/>
                </a:lnTo>
                <a:lnTo>
                  <a:pt x="67795" y="27702"/>
                </a:lnTo>
                <a:lnTo>
                  <a:pt x="69149" y="27806"/>
                </a:lnTo>
                <a:lnTo>
                  <a:pt x="70503" y="27904"/>
                </a:lnTo>
                <a:lnTo>
                  <a:pt x="71858" y="27993"/>
                </a:lnTo>
                <a:lnTo>
                  <a:pt x="73239" y="28076"/>
                </a:lnTo>
                <a:lnTo>
                  <a:pt x="74620" y="28154"/>
                </a:lnTo>
                <a:lnTo>
                  <a:pt x="76002" y="28222"/>
                </a:lnTo>
                <a:lnTo>
                  <a:pt x="77383" y="28284"/>
                </a:lnTo>
                <a:lnTo>
                  <a:pt x="78764" y="28336"/>
                </a:lnTo>
                <a:lnTo>
                  <a:pt x="80146" y="28383"/>
                </a:lnTo>
                <a:lnTo>
                  <a:pt x="81554" y="28420"/>
                </a:lnTo>
                <a:lnTo>
                  <a:pt x="82935" y="28446"/>
                </a:lnTo>
                <a:lnTo>
                  <a:pt x="84317" y="28467"/>
                </a:lnTo>
                <a:lnTo>
                  <a:pt x="85725" y="28477"/>
                </a:lnTo>
                <a:lnTo>
                  <a:pt x="87107" y="28472"/>
                </a:lnTo>
                <a:lnTo>
                  <a:pt x="88488" y="28461"/>
                </a:lnTo>
                <a:lnTo>
                  <a:pt x="89869" y="28440"/>
                </a:lnTo>
                <a:lnTo>
                  <a:pt x="91251" y="28409"/>
                </a:lnTo>
                <a:lnTo>
                  <a:pt x="92605" y="28362"/>
                </a:lnTo>
                <a:lnTo>
                  <a:pt x="93959" y="28310"/>
                </a:lnTo>
                <a:lnTo>
                  <a:pt x="95313" y="28243"/>
                </a:lnTo>
                <a:lnTo>
                  <a:pt x="96668" y="28165"/>
                </a:lnTo>
                <a:lnTo>
                  <a:pt x="97995" y="28076"/>
                </a:lnTo>
                <a:lnTo>
                  <a:pt x="98672" y="28024"/>
                </a:lnTo>
                <a:lnTo>
                  <a:pt x="99322" y="27972"/>
                </a:lnTo>
                <a:lnTo>
                  <a:pt x="99945" y="27915"/>
                </a:lnTo>
                <a:lnTo>
                  <a:pt x="100595" y="27858"/>
                </a:lnTo>
                <a:lnTo>
                  <a:pt x="101218" y="27795"/>
                </a:lnTo>
                <a:lnTo>
                  <a:pt x="101841" y="27733"/>
                </a:lnTo>
                <a:lnTo>
                  <a:pt x="102437" y="27665"/>
                </a:lnTo>
                <a:lnTo>
                  <a:pt x="103060" y="27592"/>
                </a:lnTo>
                <a:lnTo>
                  <a:pt x="104225" y="27447"/>
                </a:lnTo>
                <a:lnTo>
                  <a:pt x="105362" y="27285"/>
                </a:lnTo>
                <a:lnTo>
                  <a:pt x="106473" y="27119"/>
                </a:lnTo>
                <a:lnTo>
                  <a:pt x="107556" y="26942"/>
                </a:lnTo>
                <a:lnTo>
                  <a:pt x="108585" y="26754"/>
                </a:lnTo>
                <a:lnTo>
                  <a:pt x="109587" y="26557"/>
                </a:lnTo>
                <a:lnTo>
                  <a:pt x="110562" y="26354"/>
                </a:lnTo>
                <a:lnTo>
                  <a:pt x="111483" y="26146"/>
                </a:lnTo>
                <a:lnTo>
                  <a:pt x="112377" y="25927"/>
                </a:lnTo>
                <a:lnTo>
                  <a:pt x="113217" y="25698"/>
                </a:lnTo>
                <a:lnTo>
                  <a:pt x="114029" y="25469"/>
                </a:lnTo>
                <a:lnTo>
                  <a:pt x="114788" y="25230"/>
                </a:lnTo>
                <a:lnTo>
                  <a:pt x="115519" y="24985"/>
                </a:lnTo>
                <a:lnTo>
                  <a:pt x="116223" y="24735"/>
                </a:lnTo>
                <a:lnTo>
                  <a:pt x="116873" y="24480"/>
                </a:lnTo>
                <a:lnTo>
                  <a:pt x="117469" y="24225"/>
                </a:lnTo>
                <a:lnTo>
                  <a:pt x="118038" y="23960"/>
                </a:lnTo>
                <a:lnTo>
                  <a:pt x="118553" y="23694"/>
                </a:lnTo>
                <a:lnTo>
                  <a:pt x="119040" y="23424"/>
                </a:lnTo>
                <a:lnTo>
                  <a:pt x="119474" y="23153"/>
                </a:lnTo>
                <a:lnTo>
                  <a:pt x="119853" y="22877"/>
                </a:lnTo>
                <a:lnTo>
                  <a:pt x="120205" y="22602"/>
                </a:lnTo>
                <a:lnTo>
                  <a:pt x="120503" y="22321"/>
                </a:lnTo>
                <a:lnTo>
                  <a:pt x="120747" y="22045"/>
                </a:lnTo>
                <a:lnTo>
                  <a:pt x="120963" y="21764"/>
                </a:lnTo>
                <a:lnTo>
                  <a:pt x="121126" y="21483"/>
                </a:lnTo>
                <a:lnTo>
                  <a:pt x="121234" y="21202"/>
                </a:lnTo>
                <a:lnTo>
                  <a:pt x="121288" y="20921"/>
                </a:lnTo>
                <a:lnTo>
                  <a:pt x="121315" y="20645"/>
                </a:lnTo>
                <a:lnTo>
                  <a:pt x="121315" y="20364"/>
                </a:lnTo>
                <a:lnTo>
                  <a:pt x="121261" y="20088"/>
                </a:lnTo>
                <a:lnTo>
                  <a:pt x="121180" y="19812"/>
                </a:lnTo>
                <a:lnTo>
                  <a:pt x="121072" y="19531"/>
                </a:lnTo>
                <a:lnTo>
                  <a:pt x="120909" y="19255"/>
                </a:lnTo>
                <a:lnTo>
                  <a:pt x="120747" y="18985"/>
                </a:lnTo>
                <a:lnTo>
                  <a:pt x="120530" y="18709"/>
                </a:lnTo>
                <a:lnTo>
                  <a:pt x="120286" y="18433"/>
                </a:lnTo>
                <a:lnTo>
                  <a:pt x="120015" y="18162"/>
                </a:lnTo>
                <a:lnTo>
                  <a:pt x="119717" y="17892"/>
                </a:lnTo>
                <a:lnTo>
                  <a:pt x="119392" y="17621"/>
                </a:lnTo>
                <a:lnTo>
                  <a:pt x="119040" y="17351"/>
                </a:lnTo>
                <a:lnTo>
                  <a:pt x="118661" y="17080"/>
                </a:lnTo>
                <a:lnTo>
                  <a:pt x="118282" y="16809"/>
                </a:lnTo>
                <a:lnTo>
                  <a:pt x="117848" y="16544"/>
                </a:lnTo>
                <a:lnTo>
                  <a:pt x="117415" y="16279"/>
                </a:lnTo>
                <a:lnTo>
                  <a:pt x="116955" y="16008"/>
                </a:lnTo>
                <a:lnTo>
                  <a:pt x="116467" y="15748"/>
                </a:lnTo>
                <a:lnTo>
                  <a:pt x="115980" y="15482"/>
                </a:lnTo>
                <a:lnTo>
                  <a:pt x="115465" y="15217"/>
                </a:lnTo>
                <a:lnTo>
                  <a:pt x="114923" y="14957"/>
                </a:lnTo>
                <a:lnTo>
                  <a:pt x="113813" y="14436"/>
                </a:lnTo>
                <a:lnTo>
                  <a:pt x="112648" y="13916"/>
                </a:lnTo>
                <a:lnTo>
                  <a:pt x="111456" y="13406"/>
                </a:lnTo>
                <a:lnTo>
                  <a:pt x="110210" y="12896"/>
                </a:lnTo>
                <a:lnTo>
                  <a:pt x="108937" y="12391"/>
                </a:lnTo>
                <a:lnTo>
                  <a:pt x="107096" y="11689"/>
                </a:lnTo>
                <a:lnTo>
                  <a:pt x="106148" y="11340"/>
                </a:lnTo>
                <a:lnTo>
                  <a:pt x="105200" y="10991"/>
                </a:lnTo>
                <a:lnTo>
                  <a:pt x="104225" y="10643"/>
                </a:lnTo>
                <a:lnTo>
                  <a:pt x="103222" y="10299"/>
                </a:lnTo>
                <a:lnTo>
                  <a:pt x="102193" y="9956"/>
                </a:lnTo>
                <a:lnTo>
                  <a:pt x="101164" y="9612"/>
                </a:lnTo>
                <a:lnTo>
                  <a:pt x="100108" y="9274"/>
                </a:lnTo>
                <a:lnTo>
                  <a:pt x="99024" y="8936"/>
                </a:lnTo>
                <a:lnTo>
                  <a:pt x="97941" y="8603"/>
                </a:lnTo>
                <a:lnTo>
                  <a:pt x="96803" y="8275"/>
                </a:lnTo>
                <a:lnTo>
                  <a:pt x="95666" y="7947"/>
                </a:lnTo>
                <a:lnTo>
                  <a:pt x="94474" y="7624"/>
                </a:lnTo>
                <a:lnTo>
                  <a:pt x="93282" y="7307"/>
                </a:lnTo>
                <a:lnTo>
                  <a:pt x="92063" y="6995"/>
                </a:lnTo>
                <a:lnTo>
                  <a:pt x="90817" y="6682"/>
                </a:lnTo>
                <a:lnTo>
                  <a:pt x="89544" y="6380"/>
                </a:lnTo>
                <a:lnTo>
                  <a:pt x="88244" y="6079"/>
                </a:lnTo>
                <a:lnTo>
                  <a:pt x="86890" y="5787"/>
                </a:lnTo>
                <a:lnTo>
                  <a:pt x="85536" y="5501"/>
                </a:lnTo>
                <a:lnTo>
                  <a:pt x="84154" y="5220"/>
                </a:lnTo>
                <a:lnTo>
                  <a:pt x="82719" y="4944"/>
                </a:lnTo>
                <a:lnTo>
                  <a:pt x="81256" y="4674"/>
                </a:lnTo>
                <a:lnTo>
                  <a:pt x="79794" y="4413"/>
                </a:lnTo>
                <a:lnTo>
                  <a:pt x="78277" y="4158"/>
                </a:lnTo>
                <a:lnTo>
                  <a:pt x="76706" y="3909"/>
                </a:lnTo>
                <a:lnTo>
                  <a:pt x="75135" y="3669"/>
                </a:lnTo>
                <a:lnTo>
                  <a:pt x="73510" y="3440"/>
                </a:lnTo>
                <a:lnTo>
                  <a:pt x="71858" y="3216"/>
                </a:lnTo>
                <a:lnTo>
                  <a:pt x="70151" y="3003"/>
                </a:lnTo>
                <a:lnTo>
                  <a:pt x="68418" y="2795"/>
                </a:lnTo>
                <a:lnTo>
                  <a:pt x="66657" y="2597"/>
                </a:lnTo>
                <a:lnTo>
                  <a:pt x="64815" y="2394"/>
                </a:lnTo>
                <a:lnTo>
                  <a:pt x="62892" y="2196"/>
                </a:lnTo>
                <a:lnTo>
                  <a:pt x="60942" y="1999"/>
                </a:lnTo>
                <a:lnTo>
                  <a:pt x="58938" y="1811"/>
                </a:lnTo>
                <a:lnTo>
                  <a:pt x="56906" y="1624"/>
                </a:lnTo>
                <a:lnTo>
                  <a:pt x="54821" y="1442"/>
                </a:lnTo>
                <a:lnTo>
                  <a:pt x="52708" y="1265"/>
                </a:lnTo>
                <a:lnTo>
                  <a:pt x="50541" y="1098"/>
                </a:lnTo>
                <a:lnTo>
                  <a:pt x="48375" y="937"/>
                </a:lnTo>
                <a:lnTo>
                  <a:pt x="46181" y="786"/>
                </a:lnTo>
                <a:lnTo>
                  <a:pt x="43987" y="646"/>
                </a:lnTo>
                <a:lnTo>
                  <a:pt x="41766" y="515"/>
                </a:lnTo>
                <a:lnTo>
                  <a:pt x="39545" y="401"/>
                </a:lnTo>
                <a:lnTo>
                  <a:pt x="38434" y="344"/>
                </a:lnTo>
                <a:lnTo>
                  <a:pt x="37324" y="297"/>
                </a:lnTo>
                <a:lnTo>
                  <a:pt x="36213" y="250"/>
                </a:lnTo>
                <a:lnTo>
                  <a:pt x="35103" y="208"/>
                </a:lnTo>
                <a:lnTo>
                  <a:pt x="34019" y="167"/>
                </a:lnTo>
                <a:lnTo>
                  <a:pt x="32909" y="130"/>
                </a:lnTo>
                <a:lnTo>
                  <a:pt x="31798" y="99"/>
                </a:lnTo>
                <a:lnTo>
                  <a:pt x="30715" y="73"/>
                </a:lnTo>
                <a:lnTo>
                  <a:pt x="29632" y="47"/>
                </a:lnTo>
                <a:lnTo>
                  <a:pt x="28548" y="26"/>
                </a:lnTo>
                <a:lnTo>
                  <a:pt x="27465" y="16"/>
                </a:lnTo>
                <a:lnTo>
                  <a:pt x="26381" y="6"/>
                </a:lnTo>
                <a:lnTo>
                  <a:pt x="2532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7"/>
          <p:cNvSpPr/>
          <p:nvPr/>
        </p:nvSpPr>
        <p:spPr>
          <a:xfrm rot="10800000">
            <a:off x="7909813" y="3630025"/>
            <a:ext cx="557720" cy="933350"/>
          </a:xfrm>
          <a:custGeom>
            <a:avLst/>
            <a:gdLst/>
            <a:ahLst/>
            <a:cxnLst/>
            <a:rect l="l" t="t" r="r" b="b"/>
            <a:pathLst>
              <a:path w="104198" h="37334" extrusionOk="0">
                <a:moveTo>
                  <a:pt x="55" y="0"/>
                </a:moveTo>
                <a:lnTo>
                  <a:pt x="1" y="120"/>
                </a:lnTo>
                <a:lnTo>
                  <a:pt x="1" y="234"/>
                </a:lnTo>
                <a:lnTo>
                  <a:pt x="55" y="349"/>
                </a:lnTo>
                <a:lnTo>
                  <a:pt x="109" y="463"/>
                </a:lnTo>
                <a:lnTo>
                  <a:pt x="380" y="1030"/>
                </a:lnTo>
                <a:lnTo>
                  <a:pt x="732" y="1728"/>
                </a:lnTo>
                <a:lnTo>
                  <a:pt x="922" y="2160"/>
                </a:lnTo>
                <a:lnTo>
                  <a:pt x="1057" y="2394"/>
                </a:lnTo>
                <a:lnTo>
                  <a:pt x="1220" y="2638"/>
                </a:lnTo>
                <a:lnTo>
                  <a:pt x="2114" y="3716"/>
                </a:lnTo>
                <a:lnTo>
                  <a:pt x="2628" y="4314"/>
                </a:lnTo>
                <a:lnTo>
                  <a:pt x="3197" y="4949"/>
                </a:lnTo>
                <a:lnTo>
                  <a:pt x="3522" y="5282"/>
                </a:lnTo>
                <a:lnTo>
                  <a:pt x="3874" y="5620"/>
                </a:lnTo>
                <a:lnTo>
                  <a:pt x="4253" y="5969"/>
                </a:lnTo>
                <a:lnTo>
                  <a:pt x="4687" y="6328"/>
                </a:lnTo>
                <a:lnTo>
                  <a:pt x="5093" y="6692"/>
                </a:lnTo>
                <a:lnTo>
                  <a:pt x="5499" y="7067"/>
                </a:lnTo>
                <a:lnTo>
                  <a:pt x="5933" y="7452"/>
                </a:lnTo>
                <a:lnTo>
                  <a:pt x="6176" y="7645"/>
                </a:lnTo>
                <a:lnTo>
                  <a:pt x="6447" y="7837"/>
                </a:lnTo>
                <a:lnTo>
                  <a:pt x="7612" y="8628"/>
                </a:lnTo>
                <a:lnTo>
                  <a:pt x="8804" y="9445"/>
                </a:lnTo>
                <a:lnTo>
                  <a:pt x="9399" y="9867"/>
                </a:lnTo>
                <a:lnTo>
                  <a:pt x="10050" y="10299"/>
                </a:lnTo>
                <a:lnTo>
                  <a:pt x="10781" y="10731"/>
                </a:lnTo>
                <a:lnTo>
                  <a:pt x="11512" y="11163"/>
                </a:lnTo>
                <a:lnTo>
                  <a:pt x="13083" y="12053"/>
                </a:lnTo>
                <a:lnTo>
                  <a:pt x="13869" y="12511"/>
                </a:lnTo>
                <a:lnTo>
                  <a:pt x="14654" y="12969"/>
                </a:lnTo>
                <a:lnTo>
                  <a:pt x="15629" y="13463"/>
                </a:lnTo>
                <a:lnTo>
                  <a:pt x="16631" y="13963"/>
                </a:lnTo>
                <a:lnTo>
                  <a:pt x="17633" y="14452"/>
                </a:lnTo>
                <a:lnTo>
                  <a:pt x="18663" y="14946"/>
                </a:lnTo>
                <a:lnTo>
                  <a:pt x="19719" y="15435"/>
                </a:lnTo>
                <a:lnTo>
                  <a:pt x="20775" y="15924"/>
                </a:lnTo>
                <a:lnTo>
                  <a:pt x="21886" y="16408"/>
                </a:lnTo>
                <a:lnTo>
                  <a:pt x="22996" y="16892"/>
                </a:lnTo>
                <a:lnTo>
                  <a:pt x="24134" y="17376"/>
                </a:lnTo>
                <a:lnTo>
                  <a:pt x="25299" y="17855"/>
                </a:lnTo>
                <a:lnTo>
                  <a:pt x="26463" y="18334"/>
                </a:lnTo>
                <a:lnTo>
                  <a:pt x="27655" y="18813"/>
                </a:lnTo>
                <a:lnTo>
                  <a:pt x="28874" y="19291"/>
                </a:lnTo>
                <a:lnTo>
                  <a:pt x="30120" y="19765"/>
                </a:lnTo>
                <a:lnTo>
                  <a:pt x="31366" y="20233"/>
                </a:lnTo>
                <a:lnTo>
                  <a:pt x="32666" y="20702"/>
                </a:lnTo>
                <a:lnTo>
                  <a:pt x="33993" y="21170"/>
                </a:lnTo>
                <a:lnTo>
                  <a:pt x="35347" y="21628"/>
                </a:lnTo>
                <a:lnTo>
                  <a:pt x="36701" y="22091"/>
                </a:lnTo>
                <a:lnTo>
                  <a:pt x="38083" y="22549"/>
                </a:lnTo>
                <a:lnTo>
                  <a:pt x="39491" y="23002"/>
                </a:lnTo>
                <a:lnTo>
                  <a:pt x="40927" y="23455"/>
                </a:lnTo>
                <a:lnTo>
                  <a:pt x="42389" y="23907"/>
                </a:lnTo>
                <a:lnTo>
                  <a:pt x="43852" y="24355"/>
                </a:lnTo>
                <a:lnTo>
                  <a:pt x="45342" y="24803"/>
                </a:lnTo>
                <a:lnTo>
                  <a:pt x="46831" y="25245"/>
                </a:lnTo>
                <a:lnTo>
                  <a:pt x="48375" y="25687"/>
                </a:lnTo>
                <a:lnTo>
                  <a:pt x="49892" y="26124"/>
                </a:lnTo>
                <a:lnTo>
                  <a:pt x="51463" y="26562"/>
                </a:lnTo>
                <a:lnTo>
                  <a:pt x="53061" y="26993"/>
                </a:lnTo>
                <a:lnTo>
                  <a:pt x="54659" y="27425"/>
                </a:lnTo>
                <a:lnTo>
                  <a:pt x="56257" y="27857"/>
                </a:lnTo>
                <a:lnTo>
                  <a:pt x="57801" y="28237"/>
                </a:lnTo>
                <a:lnTo>
                  <a:pt x="59345" y="28617"/>
                </a:lnTo>
                <a:lnTo>
                  <a:pt x="62324" y="29361"/>
                </a:lnTo>
                <a:lnTo>
                  <a:pt x="63814" y="29720"/>
                </a:lnTo>
                <a:lnTo>
                  <a:pt x="65276" y="30074"/>
                </a:lnTo>
                <a:lnTo>
                  <a:pt x="66793" y="30413"/>
                </a:lnTo>
                <a:lnTo>
                  <a:pt x="68283" y="30746"/>
                </a:lnTo>
                <a:lnTo>
                  <a:pt x="73890" y="31989"/>
                </a:lnTo>
                <a:lnTo>
                  <a:pt x="79469" y="33108"/>
                </a:lnTo>
                <a:lnTo>
                  <a:pt x="80769" y="33374"/>
                </a:lnTo>
                <a:lnTo>
                  <a:pt x="82042" y="33629"/>
                </a:lnTo>
                <a:lnTo>
                  <a:pt x="83342" y="33873"/>
                </a:lnTo>
                <a:lnTo>
                  <a:pt x="84588" y="34107"/>
                </a:lnTo>
                <a:lnTo>
                  <a:pt x="87026" y="34550"/>
                </a:lnTo>
                <a:lnTo>
                  <a:pt x="89355" y="34961"/>
                </a:lnTo>
                <a:lnTo>
                  <a:pt x="93526" y="35705"/>
                </a:lnTo>
                <a:lnTo>
                  <a:pt x="97210" y="36283"/>
                </a:lnTo>
                <a:lnTo>
                  <a:pt x="102356" y="37074"/>
                </a:lnTo>
                <a:lnTo>
                  <a:pt x="102790" y="37147"/>
                </a:lnTo>
                <a:lnTo>
                  <a:pt x="103250" y="37214"/>
                </a:lnTo>
                <a:lnTo>
                  <a:pt x="103711" y="37277"/>
                </a:lnTo>
                <a:lnTo>
                  <a:pt x="104198" y="37334"/>
                </a:lnTo>
                <a:lnTo>
                  <a:pt x="103846" y="37245"/>
                </a:lnTo>
                <a:lnTo>
                  <a:pt x="103440" y="37167"/>
                </a:lnTo>
                <a:lnTo>
                  <a:pt x="103033" y="37089"/>
                </a:lnTo>
                <a:lnTo>
                  <a:pt x="102600" y="37017"/>
                </a:lnTo>
                <a:lnTo>
                  <a:pt x="97698" y="36173"/>
                </a:lnTo>
                <a:lnTo>
                  <a:pt x="94258" y="35565"/>
                </a:lnTo>
                <a:lnTo>
                  <a:pt x="90222" y="34810"/>
                </a:lnTo>
                <a:lnTo>
                  <a:pt x="89139" y="34597"/>
                </a:lnTo>
                <a:lnTo>
                  <a:pt x="88028" y="34378"/>
                </a:lnTo>
                <a:lnTo>
                  <a:pt x="85645" y="33930"/>
                </a:lnTo>
                <a:lnTo>
                  <a:pt x="84399" y="33691"/>
                </a:lnTo>
                <a:lnTo>
                  <a:pt x="83153" y="33447"/>
                </a:lnTo>
                <a:lnTo>
                  <a:pt x="81853" y="33192"/>
                </a:lnTo>
                <a:lnTo>
                  <a:pt x="80553" y="32921"/>
                </a:lnTo>
                <a:lnTo>
                  <a:pt x="77898" y="32369"/>
                </a:lnTo>
                <a:lnTo>
                  <a:pt x="75108" y="31797"/>
                </a:lnTo>
                <a:lnTo>
                  <a:pt x="69529" y="30517"/>
                </a:lnTo>
                <a:lnTo>
                  <a:pt x="68066" y="30189"/>
                </a:lnTo>
                <a:lnTo>
                  <a:pt x="66604" y="29851"/>
                </a:lnTo>
                <a:lnTo>
                  <a:pt x="65141" y="29497"/>
                </a:lnTo>
                <a:lnTo>
                  <a:pt x="63678" y="29132"/>
                </a:lnTo>
                <a:lnTo>
                  <a:pt x="60753" y="28393"/>
                </a:lnTo>
                <a:lnTo>
                  <a:pt x="59236" y="28013"/>
                </a:lnTo>
                <a:lnTo>
                  <a:pt x="57720" y="27634"/>
                </a:lnTo>
                <a:lnTo>
                  <a:pt x="56122" y="27202"/>
                </a:lnTo>
                <a:lnTo>
                  <a:pt x="54551" y="26770"/>
                </a:lnTo>
                <a:lnTo>
                  <a:pt x="52980" y="26338"/>
                </a:lnTo>
                <a:lnTo>
                  <a:pt x="51463" y="25901"/>
                </a:lnTo>
                <a:lnTo>
                  <a:pt x="49946" y="25463"/>
                </a:lnTo>
                <a:lnTo>
                  <a:pt x="48429" y="25021"/>
                </a:lnTo>
                <a:lnTo>
                  <a:pt x="46940" y="24579"/>
                </a:lnTo>
                <a:lnTo>
                  <a:pt x="45477" y="24136"/>
                </a:lnTo>
                <a:lnTo>
                  <a:pt x="44042" y="23689"/>
                </a:lnTo>
                <a:lnTo>
                  <a:pt x="42606" y="23241"/>
                </a:lnTo>
                <a:lnTo>
                  <a:pt x="41198" y="22789"/>
                </a:lnTo>
                <a:lnTo>
                  <a:pt x="39789" y="22336"/>
                </a:lnTo>
                <a:lnTo>
                  <a:pt x="38435" y="21878"/>
                </a:lnTo>
                <a:lnTo>
                  <a:pt x="37081" y="21420"/>
                </a:lnTo>
                <a:lnTo>
                  <a:pt x="35726" y="20962"/>
                </a:lnTo>
                <a:lnTo>
                  <a:pt x="34399" y="20499"/>
                </a:lnTo>
                <a:lnTo>
                  <a:pt x="33126" y="20030"/>
                </a:lnTo>
                <a:lnTo>
                  <a:pt x="31880" y="19562"/>
                </a:lnTo>
                <a:lnTo>
                  <a:pt x="30661" y="19094"/>
                </a:lnTo>
                <a:lnTo>
                  <a:pt x="29443" y="18625"/>
                </a:lnTo>
                <a:lnTo>
                  <a:pt x="28251" y="18152"/>
                </a:lnTo>
                <a:lnTo>
                  <a:pt x="27059" y="17673"/>
                </a:lnTo>
                <a:lnTo>
                  <a:pt x="25921" y="17199"/>
                </a:lnTo>
                <a:lnTo>
                  <a:pt x="24784" y="16721"/>
                </a:lnTo>
                <a:lnTo>
                  <a:pt x="23646" y="16237"/>
                </a:lnTo>
                <a:lnTo>
                  <a:pt x="22563" y="15758"/>
                </a:lnTo>
                <a:lnTo>
                  <a:pt x="21480" y="15274"/>
                </a:lnTo>
                <a:lnTo>
                  <a:pt x="20423" y="14785"/>
                </a:lnTo>
                <a:lnTo>
                  <a:pt x="19394" y="14301"/>
                </a:lnTo>
                <a:lnTo>
                  <a:pt x="18365" y="13812"/>
                </a:lnTo>
                <a:lnTo>
                  <a:pt x="17363" y="13322"/>
                </a:lnTo>
                <a:lnTo>
                  <a:pt x="16387" y="12828"/>
                </a:lnTo>
                <a:lnTo>
                  <a:pt x="15575" y="12375"/>
                </a:lnTo>
                <a:lnTo>
                  <a:pt x="14762" y="11923"/>
                </a:lnTo>
                <a:lnTo>
                  <a:pt x="13164" y="11043"/>
                </a:lnTo>
                <a:lnTo>
                  <a:pt x="12406" y="10611"/>
                </a:lnTo>
                <a:lnTo>
                  <a:pt x="11675" y="10184"/>
                </a:lnTo>
                <a:lnTo>
                  <a:pt x="10997" y="9758"/>
                </a:lnTo>
                <a:lnTo>
                  <a:pt x="10375" y="9341"/>
                </a:lnTo>
                <a:lnTo>
                  <a:pt x="9074" y="8524"/>
                </a:lnTo>
                <a:lnTo>
                  <a:pt x="8479" y="8129"/>
                </a:lnTo>
                <a:lnTo>
                  <a:pt x="8208" y="7931"/>
                </a:lnTo>
                <a:lnTo>
                  <a:pt x="7937" y="7738"/>
                </a:lnTo>
                <a:lnTo>
                  <a:pt x="6989" y="6979"/>
                </a:lnTo>
                <a:lnTo>
                  <a:pt x="6041" y="6245"/>
                </a:lnTo>
                <a:lnTo>
                  <a:pt x="5580" y="5896"/>
                </a:lnTo>
                <a:lnTo>
                  <a:pt x="5174" y="5553"/>
                </a:lnTo>
                <a:lnTo>
                  <a:pt x="4795" y="5214"/>
                </a:lnTo>
                <a:lnTo>
                  <a:pt x="4443" y="4887"/>
                </a:lnTo>
                <a:lnTo>
                  <a:pt x="3793" y="4252"/>
                </a:lnTo>
                <a:lnTo>
                  <a:pt x="3224" y="3658"/>
                </a:lnTo>
                <a:lnTo>
                  <a:pt x="2141" y="2592"/>
                </a:lnTo>
                <a:lnTo>
                  <a:pt x="1491" y="1691"/>
                </a:lnTo>
                <a:lnTo>
                  <a:pt x="949" y="994"/>
                </a:lnTo>
                <a:lnTo>
                  <a:pt x="543" y="437"/>
                </a:lnTo>
                <a:lnTo>
                  <a:pt x="461" y="328"/>
                </a:lnTo>
                <a:lnTo>
                  <a:pt x="353" y="219"/>
                </a:lnTo>
                <a:lnTo>
                  <a:pt x="218" y="109"/>
                </a:lnTo>
                <a:lnTo>
                  <a:pt x="5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7"/>
          <p:cNvSpPr/>
          <p:nvPr/>
        </p:nvSpPr>
        <p:spPr>
          <a:xfrm rot="10800000">
            <a:off x="7934456" y="3005400"/>
            <a:ext cx="551340" cy="1598200"/>
          </a:xfrm>
          <a:custGeom>
            <a:avLst/>
            <a:gdLst/>
            <a:ahLst/>
            <a:cxnLst/>
            <a:rect l="l" t="t" r="r" b="b"/>
            <a:pathLst>
              <a:path w="103006" h="63928" extrusionOk="0">
                <a:moveTo>
                  <a:pt x="4523" y="1"/>
                </a:moveTo>
                <a:lnTo>
                  <a:pt x="4334" y="84"/>
                </a:lnTo>
                <a:lnTo>
                  <a:pt x="4171" y="167"/>
                </a:lnTo>
                <a:lnTo>
                  <a:pt x="4090" y="277"/>
                </a:lnTo>
                <a:lnTo>
                  <a:pt x="3955" y="402"/>
                </a:lnTo>
                <a:lnTo>
                  <a:pt x="3846" y="537"/>
                </a:lnTo>
                <a:lnTo>
                  <a:pt x="3819" y="610"/>
                </a:lnTo>
                <a:lnTo>
                  <a:pt x="3792" y="683"/>
                </a:lnTo>
                <a:lnTo>
                  <a:pt x="3196" y="1547"/>
                </a:lnTo>
                <a:lnTo>
                  <a:pt x="2465" y="2671"/>
                </a:lnTo>
                <a:lnTo>
                  <a:pt x="2004" y="3352"/>
                </a:lnTo>
                <a:lnTo>
                  <a:pt x="1788" y="3722"/>
                </a:lnTo>
                <a:lnTo>
                  <a:pt x="1571" y="4107"/>
                </a:lnTo>
                <a:lnTo>
                  <a:pt x="1381" y="4513"/>
                </a:lnTo>
                <a:lnTo>
                  <a:pt x="1219" y="4934"/>
                </a:lnTo>
                <a:lnTo>
                  <a:pt x="948" y="5830"/>
                </a:lnTo>
                <a:lnTo>
                  <a:pt x="650" y="6787"/>
                </a:lnTo>
                <a:lnTo>
                  <a:pt x="352" y="7802"/>
                </a:lnTo>
                <a:lnTo>
                  <a:pt x="217" y="8338"/>
                </a:lnTo>
                <a:lnTo>
                  <a:pt x="108" y="8884"/>
                </a:lnTo>
                <a:lnTo>
                  <a:pt x="27" y="9446"/>
                </a:lnTo>
                <a:lnTo>
                  <a:pt x="0" y="10024"/>
                </a:lnTo>
                <a:lnTo>
                  <a:pt x="0" y="12465"/>
                </a:lnTo>
                <a:lnTo>
                  <a:pt x="27" y="12787"/>
                </a:lnTo>
                <a:lnTo>
                  <a:pt x="81" y="13110"/>
                </a:lnTo>
                <a:lnTo>
                  <a:pt x="136" y="13438"/>
                </a:lnTo>
                <a:lnTo>
                  <a:pt x="217" y="13766"/>
                </a:lnTo>
                <a:lnTo>
                  <a:pt x="406" y="14437"/>
                </a:lnTo>
                <a:lnTo>
                  <a:pt x="596" y="15114"/>
                </a:lnTo>
                <a:lnTo>
                  <a:pt x="650" y="15462"/>
                </a:lnTo>
                <a:lnTo>
                  <a:pt x="731" y="15811"/>
                </a:lnTo>
                <a:lnTo>
                  <a:pt x="840" y="16165"/>
                </a:lnTo>
                <a:lnTo>
                  <a:pt x="948" y="16513"/>
                </a:lnTo>
                <a:lnTo>
                  <a:pt x="1219" y="17226"/>
                </a:lnTo>
                <a:lnTo>
                  <a:pt x="1571" y="17950"/>
                </a:lnTo>
                <a:lnTo>
                  <a:pt x="1950" y="18684"/>
                </a:lnTo>
                <a:lnTo>
                  <a:pt x="2357" y="19423"/>
                </a:lnTo>
                <a:lnTo>
                  <a:pt x="3196" y="20937"/>
                </a:lnTo>
                <a:lnTo>
                  <a:pt x="3765" y="21764"/>
                </a:lnTo>
                <a:lnTo>
                  <a:pt x="4388" y="22592"/>
                </a:lnTo>
                <a:lnTo>
                  <a:pt x="5038" y="23419"/>
                </a:lnTo>
                <a:lnTo>
                  <a:pt x="5742" y="24247"/>
                </a:lnTo>
                <a:lnTo>
                  <a:pt x="6501" y="25074"/>
                </a:lnTo>
                <a:lnTo>
                  <a:pt x="7286" y="25896"/>
                </a:lnTo>
                <a:lnTo>
                  <a:pt x="8126" y="26719"/>
                </a:lnTo>
                <a:lnTo>
                  <a:pt x="8992" y="27536"/>
                </a:lnTo>
                <a:lnTo>
                  <a:pt x="9886" y="28358"/>
                </a:lnTo>
                <a:lnTo>
                  <a:pt x="10834" y="29175"/>
                </a:lnTo>
                <a:lnTo>
                  <a:pt x="11836" y="29987"/>
                </a:lnTo>
                <a:lnTo>
                  <a:pt x="12866" y="30804"/>
                </a:lnTo>
                <a:lnTo>
                  <a:pt x="13922" y="31610"/>
                </a:lnTo>
                <a:lnTo>
                  <a:pt x="15032" y="32422"/>
                </a:lnTo>
                <a:lnTo>
                  <a:pt x="16197" y="33229"/>
                </a:lnTo>
                <a:lnTo>
                  <a:pt x="17389" y="34036"/>
                </a:lnTo>
                <a:lnTo>
                  <a:pt x="18662" y="34837"/>
                </a:lnTo>
                <a:lnTo>
                  <a:pt x="19989" y="35633"/>
                </a:lnTo>
                <a:lnTo>
                  <a:pt x="21370" y="36429"/>
                </a:lnTo>
                <a:lnTo>
                  <a:pt x="22779" y="37220"/>
                </a:lnTo>
                <a:lnTo>
                  <a:pt x="24214" y="38011"/>
                </a:lnTo>
                <a:lnTo>
                  <a:pt x="25704" y="38797"/>
                </a:lnTo>
                <a:lnTo>
                  <a:pt x="27221" y="39583"/>
                </a:lnTo>
                <a:lnTo>
                  <a:pt x="28792" y="40364"/>
                </a:lnTo>
                <a:lnTo>
                  <a:pt x="30390" y="41144"/>
                </a:lnTo>
                <a:lnTo>
                  <a:pt x="32015" y="41920"/>
                </a:lnTo>
                <a:lnTo>
                  <a:pt x="33694" y="42695"/>
                </a:lnTo>
                <a:lnTo>
                  <a:pt x="35401" y="43465"/>
                </a:lnTo>
                <a:lnTo>
                  <a:pt x="37161" y="44230"/>
                </a:lnTo>
                <a:lnTo>
                  <a:pt x="38949" y="44995"/>
                </a:lnTo>
                <a:lnTo>
                  <a:pt x="40791" y="45755"/>
                </a:lnTo>
                <a:lnTo>
                  <a:pt x="42659" y="46515"/>
                </a:lnTo>
                <a:lnTo>
                  <a:pt x="46262" y="47873"/>
                </a:lnTo>
                <a:lnTo>
                  <a:pt x="48022" y="48539"/>
                </a:lnTo>
                <a:lnTo>
                  <a:pt x="49783" y="49195"/>
                </a:lnTo>
                <a:lnTo>
                  <a:pt x="51543" y="49835"/>
                </a:lnTo>
                <a:lnTo>
                  <a:pt x="53331" y="50460"/>
                </a:lnTo>
                <a:lnTo>
                  <a:pt x="54225" y="50767"/>
                </a:lnTo>
                <a:lnTo>
                  <a:pt x="55146" y="51068"/>
                </a:lnTo>
                <a:lnTo>
                  <a:pt x="56067" y="51370"/>
                </a:lnTo>
                <a:lnTo>
                  <a:pt x="56988" y="51667"/>
                </a:lnTo>
                <a:lnTo>
                  <a:pt x="58694" y="52255"/>
                </a:lnTo>
                <a:lnTo>
                  <a:pt x="60400" y="52833"/>
                </a:lnTo>
                <a:lnTo>
                  <a:pt x="61240" y="53114"/>
                </a:lnTo>
                <a:lnTo>
                  <a:pt x="62107" y="53395"/>
                </a:lnTo>
                <a:lnTo>
                  <a:pt x="63001" y="53670"/>
                </a:lnTo>
                <a:lnTo>
                  <a:pt x="63894" y="53941"/>
                </a:lnTo>
                <a:lnTo>
                  <a:pt x="70774" y="55981"/>
                </a:lnTo>
                <a:lnTo>
                  <a:pt x="71587" y="56226"/>
                </a:lnTo>
                <a:lnTo>
                  <a:pt x="72399" y="56465"/>
                </a:lnTo>
                <a:lnTo>
                  <a:pt x="74051" y="56933"/>
                </a:lnTo>
                <a:lnTo>
                  <a:pt x="75676" y="57381"/>
                </a:lnTo>
                <a:lnTo>
                  <a:pt x="77302" y="57813"/>
                </a:lnTo>
                <a:lnTo>
                  <a:pt x="78900" y="58229"/>
                </a:lnTo>
                <a:lnTo>
                  <a:pt x="80471" y="58630"/>
                </a:lnTo>
                <a:lnTo>
                  <a:pt x="81987" y="59020"/>
                </a:lnTo>
                <a:lnTo>
                  <a:pt x="83423" y="59400"/>
                </a:lnTo>
                <a:lnTo>
                  <a:pt x="84858" y="59770"/>
                </a:lnTo>
                <a:lnTo>
                  <a:pt x="86213" y="60123"/>
                </a:lnTo>
                <a:lnTo>
                  <a:pt x="87540" y="60457"/>
                </a:lnTo>
                <a:lnTo>
                  <a:pt x="88840" y="60779"/>
                </a:lnTo>
                <a:lnTo>
                  <a:pt x="93661" y="61888"/>
                </a:lnTo>
                <a:lnTo>
                  <a:pt x="100568" y="63412"/>
                </a:lnTo>
                <a:lnTo>
                  <a:pt x="102355" y="63803"/>
                </a:lnTo>
                <a:lnTo>
                  <a:pt x="102816" y="63902"/>
                </a:lnTo>
                <a:lnTo>
                  <a:pt x="102951" y="63928"/>
                </a:lnTo>
                <a:lnTo>
                  <a:pt x="103006" y="63928"/>
                </a:lnTo>
                <a:lnTo>
                  <a:pt x="103006" y="63917"/>
                </a:lnTo>
                <a:lnTo>
                  <a:pt x="102924" y="63891"/>
                </a:lnTo>
                <a:lnTo>
                  <a:pt x="102491" y="63777"/>
                </a:lnTo>
                <a:lnTo>
                  <a:pt x="101760" y="63595"/>
                </a:lnTo>
                <a:lnTo>
                  <a:pt x="100866" y="63366"/>
                </a:lnTo>
                <a:lnTo>
                  <a:pt x="94419" y="61799"/>
                </a:lnTo>
                <a:lnTo>
                  <a:pt x="89707" y="60665"/>
                </a:lnTo>
                <a:lnTo>
                  <a:pt x="89030" y="60509"/>
                </a:lnTo>
                <a:lnTo>
                  <a:pt x="88379" y="60342"/>
                </a:lnTo>
                <a:lnTo>
                  <a:pt x="87757" y="60176"/>
                </a:lnTo>
                <a:lnTo>
                  <a:pt x="87106" y="60004"/>
                </a:lnTo>
                <a:lnTo>
                  <a:pt x="85833" y="59645"/>
                </a:lnTo>
                <a:lnTo>
                  <a:pt x="84452" y="59275"/>
                </a:lnTo>
                <a:lnTo>
                  <a:pt x="83044" y="58890"/>
                </a:lnTo>
                <a:lnTo>
                  <a:pt x="81554" y="58500"/>
                </a:lnTo>
                <a:lnTo>
                  <a:pt x="78466" y="57672"/>
                </a:lnTo>
                <a:lnTo>
                  <a:pt x="76868" y="57240"/>
                </a:lnTo>
                <a:lnTo>
                  <a:pt x="75270" y="56793"/>
                </a:lnTo>
                <a:lnTo>
                  <a:pt x="73672" y="56325"/>
                </a:lnTo>
                <a:lnTo>
                  <a:pt x="72887" y="56085"/>
                </a:lnTo>
                <a:lnTo>
                  <a:pt x="72074" y="55835"/>
                </a:lnTo>
                <a:lnTo>
                  <a:pt x="65194" y="53785"/>
                </a:lnTo>
                <a:lnTo>
                  <a:pt x="64328" y="53514"/>
                </a:lnTo>
                <a:lnTo>
                  <a:pt x="63461" y="53239"/>
                </a:lnTo>
                <a:lnTo>
                  <a:pt x="61782" y="52676"/>
                </a:lnTo>
                <a:lnTo>
                  <a:pt x="60075" y="52094"/>
                </a:lnTo>
                <a:lnTo>
                  <a:pt x="58288" y="51506"/>
                </a:lnTo>
                <a:lnTo>
                  <a:pt x="57394" y="51209"/>
                </a:lnTo>
                <a:lnTo>
                  <a:pt x="56473" y="50912"/>
                </a:lnTo>
                <a:lnTo>
                  <a:pt x="55579" y="50605"/>
                </a:lnTo>
                <a:lnTo>
                  <a:pt x="54712" y="50298"/>
                </a:lnTo>
                <a:lnTo>
                  <a:pt x="52952" y="49674"/>
                </a:lnTo>
                <a:lnTo>
                  <a:pt x="51218" y="49034"/>
                </a:lnTo>
                <a:lnTo>
                  <a:pt x="49458" y="48378"/>
                </a:lnTo>
                <a:lnTo>
                  <a:pt x="47724" y="47717"/>
                </a:lnTo>
                <a:lnTo>
                  <a:pt x="44176" y="46359"/>
                </a:lnTo>
                <a:lnTo>
                  <a:pt x="42334" y="45604"/>
                </a:lnTo>
                <a:lnTo>
                  <a:pt x="40520" y="44844"/>
                </a:lnTo>
                <a:lnTo>
                  <a:pt x="38759" y="44085"/>
                </a:lnTo>
                <a:lnTo>
                  <a:pt x="37026" y="43320"/>
                </a:lnTo>
                <a:lnTo>
                  <a:pt x="35346" y="42555"/>
                </a:lnTo>
                <a:lnTo>
                  <a:pt x="33694" y="41779"/>
                </a:lnTo>
                <a:lnTo>
                  <a:pt x="32069" y="41009"/>
                </a:lnTo>
                <a:lnTo>
                  <a:pt x="30498" y="40234"/>
                </a:lnTo>
                <a:lnTo>
                  <a:pt x="28954" y="39453"/>
                </a:lnTo>
                <a:lnTo>
                  <a:pt x="27438" y="38672"/>
                </a:lnTo>
                <a:lnTo>
                  <a:pt x="25975" y="37887"/>
                </a:lnTo>
                <a:lnTo>
                  <a:pt x="24539" y="37101"/>
                </a:lnTo>
                <a:lnTo>
                  <a:pt x="23131" y="36310"/>
                </a:lnTo>
                <a:lnTo>
                  <a:pt x="21777" y="35519"/>
                </a:lnTo>
                <a:lnTo>
                  <a:pt x="20450" y="34728"/>
                </a:lnTo>
                <a:lnTo>
                  <a:pt x="19177" y="33931"/>
                </a:lnTo>
                <a:lnTo>
                  <a:pt x="18012" y="33130"/>
                </a:lnTo>
                <a:lnTo>
                  <a:pt x="16874" y="32323"/>
                </a:lnTo>
                <a:lnTo>
                  <a:pt x="15764" y="31522"/>
                </a:lnTo>
                <a:lnTo>
                  <a:pt x="14707" y="30715"/>
                </a:lnTo>
                <a:lnTo>
                  <a:pt x="13678" y="29903"/>
                </a:lnTo>
                <a:lnTo>
                  <a:pt x="12703" y="29097"/>
                </a:lnTo>
                <a:lnTo>
                  <a:pt x="11755" y="28285"/>
                </a:lnTo>
                <a:lnTo>
                  <a:pt x="10861" y="27468"/>
                </a:lnTo>
                <a:lnTo>
                  <a:pt x="9995" y="26656"/>
                </a:lnTo>
                <a:lnTo>
                  <a:pt x="9155" y="25839"/>
                </a:lnTo>
                <a:lnTo>
                  <a:pt x="8369" y="25017"/>
                </a:lnTo>
                <a:lnTo>
                  <a:pt x="7611" y="24200"/>
                </a:lnTo>
                <a:lnTo>
                  <a:pt x="6907" y="23378"/>
                </a:lnTo>
                <a:lnTo>
                  <a:pt x="6230" y="22555"/>
                </a:lnTo>
                <a:lnTo>
                  <a:pt x="5607" y="21733"/>
                </a:lnTo>
                <a:lnTo>
                  <a:pt x="5011" y="20911"/>
                </a:lnTo>
                <a:lnTo>
                  <a:pt x="4144" y="19402"/>
                </a:lnTo>
                <a:lnTo>
                  <a:pt x="3738" y="18658"/>
                </a:lnTo>
                <a:lnTo>
                  <a:pt x="3332" y="17929"/>
                </a:lnTo>
                <a:lnTo>
                  <a:pt x="2979" y="17211"/>
                </a:lnTo>
                <a:lnTo>
                  <a:pt x="2682" y="16503"/>
                </a:lnTo>
                <a:lnTo>
                  <a:pt x="2546" y="16149"/>
                </a:lnTo>
                <a:lnTo>
                  <a:pt x="2411" y="15800"/>
                </a:lnTo>
                <a:lnTo>
                  <a:pt x="2329" y="15457"/>
                </a:lnTo>
                <a:lnTo>
                  <a:pt x="2248" y="15114"/>
                </a:lnTo>
                <a:lnTo>
                  <a:pt x="2167" y="14770"/>
                </a:lnTo>
                <a:lnTo>
                  <a:pt x="2059" y="14427"/>
                </a:lnTo>
                <a:lnTo>
                  <a:pt x="1842" y="13760"/>
                </a:lnTo>
                <a:lnTo>
                  <a:pt x="1734" y="13433"/>
                </a:lnTo>
                <a:lnTo>
                  <a:pt x="1652" y="13105"/>
                </a:lnTo>
                <a:lnTo>
                  <a:pt x="1571" y="12782"/>
                </a:lnTo>
                <a:lnTo>
                  <a:pt x="1571" y="12465"/>
                </a:lnTo>
                <a:lnTo>
                  <a:pt x="1571" y="10029"/>
                </a:lnTo>
                <a:lnTo>
                  <a:pt x="1517" y="9743"/>
                </a:lnTo>
                <a:lnTo>
                  <a:pt x="1517" y="9462"/>
                </a:lnTo>
                <a:lnTo>
                  <a:pt x="1517" y="8905"/>
                </a:lnTo>
                <a:lnTo>
                  <a:pt x="1598" y="8359"/>
                </a:lnTo>
                <a:lnTo>
                  <a:pt x="1679" y="7828"/>
                </a:lnTo>
                <a:lnTo>
                  <a:pt x="1815" y="7307"/>
                </a:lnTo>
                <a:lnTo>
                  <a:pt x="1950" y="6808"/>
                </a:lnTo>
                <a:lnTo>
                  <a:pt x="2086" y="6319"/>
                </a:lnTo>
                <a:lnTo>
                  <a:pt x="2194" y="5850"/>
                </a:lnTo>
                <a:lnTo>
                  <a:pt x="2275" y="5392"/>
                </a:lnTo>
                <a:lnTo>
                  <a:pt x="2357" y="4950"/>
                </a:lnTo>
                <a:lnTo>
                  <a:pt x="2465" y="4528"/>
                </a:lnTo>
                <a:lnTo>
                  <a:pt x="2546" y="4326"/>
                </a:lnTo>
                <a:lnTo>
                  <a:pt x="2627" y="4128"/>
                </a:lnTo>
                <a:lnTo>
                  <a:pt x="3007" y="3378"/>
                </a:lnTo>
                <a:lnTo>
                  <a:pt x="3359" y="2691"/>
                </a:lnTo>
                <a:lnTo>
                  <a:pt x="4334" y="704"/>
                </a:lnTo>
                <a:lnTo>
                  <a:pt x="4442" y="553"/>
                </a:lnTo>
                <a:lnTo>
                  <a:pt x="4496" y="412"/>
                </a:lnTo>
                <a:lnTo>
                  <a:pt x="4523" y="292"/>
                </a:lnTo>
                <a:lnTo>
                  <a:pt x="4523" y="178"/>
                </a:lnTo>
                <a:lnTo>
                  <a:pt x="4550" y="136"/>
                </a:lnTo>
                <a:lnTo>
                  <a:pt x="4550" y="89"/>
                </a:lnTo>
                <a:lnTo>
                  <a:pt x="4550" y="48"/>
                </a:lnTo>
                <a:lnTo>
                  <a:pt x="452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7"/>
          <p:cNvSpPr/>
          <p:nvPr/>
        </p:nvSpPr>
        <p:spPr>
          <a:xfrm rot="10800000">
            <a:off x="8462164" y="2427225"/>
            <a:ext cx="420284" cy="1678475"/>
          </a:xfrm>
          <a:custGeom>
            <a:avLst/>
            <a:gdLst/>
            <a:ahLst/>
            <a:cxnLst/>
            <a:rect l="l" t="t" r="r" b="b"/>
            <a:pathLst>
              <a:path w="78521" h="67139" extrusionOk="0">
                <a:moveTo>
                  <a:pt x="77627" y="1"/>
                </a:moveTo>
                <a:lnTo>
                  <a:pt x="77600" y="43"/>
                </a:lnTo>
                <a:lnTo>
                  <a:pt x="77600" y="89"/>
                </a:lnTo>
                <a:lnTo>
                  <a:pt x="77600" y="136"/>
                </a:lnTo>
                <a:lnTo>
                  <a:pt x="77627" y="178"/>
                </a:lnTo>
                <a:lnTo>
                  <a:pt x="77654" y="89"/>
                </a:lnTo>
                <a:lnTo>
                  <a:pt x="77627" y="1"/>
                </a:lnTo>
                <a:close/>
                <a:moveTo>
                  <a:pt x="77627" y="703"/>
                </a:moveTo>
                <a:lnTo>
                  <a:pt x="77627" y="709"/>
                </a:lnTo>
                <a:lnTo>
                  <a:pt x="77627" y="2733"/>
                </a:lnTo>
                <a:lnTo>
                  <a:pt x="77627" y="5949"/>
                </a:lnTo>
                <a:lnTo>
                  <a:pt x="77600" y="6917"/>
                </a:lnTo>
                <a:lnTo>
                  <a:pt x="77573" y="7427"/>
                </a:lnTo>
                <a:lnTo>
                  <a:pt x="77519" y="7953"/>
                </a:lnTo>
                <a:lnTo>
                  <a:pt x="77465" y="8489"/>
                </a:lnTo>
                <a:lnTo>
                  <a:pt x="77383" y="9040"/>
                </a:lnTo>
                <a:lnTo>
                  <a:pt x="77248" y="9613"/>
                </a:lnTo>
                <a:lnTo>
                  <a:pt x="77113" y="10190"/>
                </a:lnTo>
                <a:lnTo>
                  <a:pt x="77031" y="10789"/>
                </a:lnTo>
                <a:lnTo>
                  <a:pt x="76896" y="11403"/>
                </a:lnTo>
                <a:lnTo>
                  <a:pt x="76788" y="12027"/>
                </a:lnTo>
                <a:lnTo>
                  <a:pt x="76625" y="12668"/>
                </a:lnTo>
                <a:lnTo>
                  <a:pt x="76435" y="13323"/>
                </a:lnTo>
                <a:lnTo>
                  <a:pt x="76246" y="13984"/>
                </a:lnTo>
                <a:lnTo>
                  <a:pt x="76029" y="14661"/>
                </a:lnTo>
                <a:lnTo>
                  <a:pt x="75758" y="15353"/>
                </a:lnTo>
                <a:lnTo>
                  <a:pt x="75487" y="16050"/>
                </a:lnTo>
                <a:lnTo>
                  <a:pt x="75190" y="16763"/>
                </a:lnTo>
                <a:lnTo>
                  <a:pt x="74864" y="17481"/>
                </a:lnTo>
                <a:lnTo>
                  <a:pt x="74512" y="18210"/>
                </a:lnTo>
                <a:lnTo>
                  <a:pt x="74133" y="18954"/>
                </a:lnTo>
                <a:lnTo>
                  <a:pt x="73727" y="19703"/>
                </a:lnTo>
                <a:lnTo>
                  <a:pt x="73294" y="20458"/>
                </a:lnTo>
                <a:lnTo>
                  <a:pt x="72833" y="21223"/>
                </a:lnTo>
                <a:lnTo>
                  <a:pt x="71858" y="22784"/>
                </a:lnTo>
                <a:lnTo>
                  <a:pt x="71316" y="23581"/>
                </a:lnTo>
                <a:lnTo>
                  <a:pt x="70775" y="24387"/>
                </a:lnTo>
                <a:lnTo>
                  <a:pt x="70206" y="25199"/>
                </a:lnTo>
                <a:lnTo>
                  <a:pt x="69610" y="26021"/>
                </a:lnTo>
                <a:lnTo>
                  <a:pt x="68960" y="26854"/>
                </a:lnTo>
                <a:lnTo>
                  <a:pt x="68310" y="27692"/>
                </a:lnTo>
                <a:lnTo>
                  <a:pt x="67633" y="28535"/>
                </a:lnTo>
                <a:lnTo>
                  <a:pt x="66901" y="29388"/>
                </a:lnTo>
                <a:lnTo>
                  <a:pt x="66170" y="30242"/>
                </a:lnTo>
                <a:lnTo>
                  <a:pt x="65385" y="31106"/>
                </a:lnTo>
                <a:lnTo>
                  <a:pt x="64545" y="31975"/>
                </a:lnTo>
                <a:lnTo>
                  <a:pt x="63678" y="32849"/>
                </a:lnTo>
                <a:lnTo>
                  <a:pt x="62784" y="33723"/>
                </a:lnTo>
                <a:lnTo>
                  <a:pt x="61836" y="34603"/>
                </a:lnTo>
                <a:lnTo>
                  <a:pt x="60861" y="35482"/>
                </a:lnTo>
                <a:lnTo>
                  <a:pt x="59886" y="36351"/>
                </a:lnTo>
                <a:lnTo>
                  <a:pt x="58857" y="37220"/>
                </a:lnTo>
                <a:lnTo>
                  <a:pt x="57828" y="38074"/>
                </a:lnTo>
                <a:lnTo>
                  <a:pt x="56772" y="38927"/>
                </a:lnTo>
                <a:lnTo>
                  <a:pt x="55715" y="39770"/>
                </a:lnTo>
                <a:lnTo>
                  <a:pt x="54632" y="40603"/>
                </a:lnTo>
                <a:lnTo>
                  <a:pt x="53521" y="41430"/>
                </a:lnTo>
                <a:lnTo>
                  <a:pt x="52411" y="42247"/>
                </a:lnTo>
                <a:lnTo>
                  <a:pt x="51273" y="43054"/>
                </a:lnTo>
                <a:lnTo>
                  <a:pt x="50136" y="43856"/>
                </a:lnTo>
                <a:lnTo>
                  <a:pt x="48971" y="44647"/>
                </a:lnTo>
                <a:lnTo>
                  <a:pt x="47806" y="45427"/>
                </a:lnTo>
                <a:lnTo>
                  <a:pt x="46642" y="46197"/>
                </a:lnTo>
                <a:lnTo>
                  <a:pt x="45450" y="46957"/>
                </a:lnTo>
                <a:lnTo>
                  <a:pt x="44258" y="47712"/>
                </a:lnTo>
                <a:lnTo>
                  <a:pt x="39193" y="50590"/>
                </a:lnTo>
                <a:lnTo>
                  <a:pt x="36783" y="51974"/>
                </a:lnTo>
                <a:lnTo>
                  <a:pt x="34128" y="53301"/>
                </a:lnTo>
                <a:lnTo>
                  <a:pt x="33532" y="53624"/>
                </a:lnTo>
                <a:lnTo>
                  <a:pt x="32936" y="53946"/>
                </a:lnTo>
                <a:lnTo>
                  <a:pt x="31691" y="54576"/>
                </a:lnTo>
                <a:lnTo>
                  <a:pt x="30418" y="55200"/>
                </a:lnTo>
                <a:lnTo>
                  <a:pt x="29144" y="55804"/>
                </a:lnTo>
                <a:lnTo>
                  <a:pt x="28494" y="56095"/>
                </a:lnTo>
                <a:lnTo>
                  <a:pt x="27844" y="56387"/>
                </a:lnTo>
                <a:lnTo>
                  <a:pt x="26544" y="56959"/>
                </a:lnTo>
                <a:lnTo>
                  <a:pt x="25271" y="57516"/>
                </a:lnTo>
                <a:lnTo>
                  <a:pt x="23998" y="58068"/>
                </a:lnTo>
                <a:lnTo>
                  <a:pt x="21615" y="59119"/>
                </a:lnTo>
                <a:lnTo>
                  <a:pt x="20450" y="59624"/>
                </a:lnTo>
                <a:lnTo>
                  <a:pt x="19285" y="60118"/>
                </a:lnTo>
                <a:lnTo>
                  <a:pt x="14627" y="61903"/>
                </a:lnTo>
                <a:lnTo>
                  <a:pt x="10591" y="63459"/>
                </a:lnTo>
                <a:lnTo>
                  <a:pt x="10104" y="63636"/>
                </a:lnTo>
                <a:lnTo>
                  <a:pt x="9616" y="63803"/>
                </a:lnTo>
                <a:lnTo>
                  <a:pt x="8668" y="64131"/>
                </a:lnTo>
                <a:lnTo>
                  <a:pt x="7747" y="64443"/>
                </a:lnTo>
                <a:lnTo>
                  <a:pt x="6880" y="64734"/>
                </a:lnTo>
                <a:lnTo>
                  <a:pt x="3955" y="65744"/>
                </a:lnTo>
                <a:lnTo>
                  <a:pt x="1707" y="66509"/>
                </a:lnTo>
                <a:lnTo>
                  <a:pt x="380" y="66977"/>
                </a:lnTo>
                <a:lnTo>
                  <a:pt x="163" y="67055"/>
                </a:lnTo>
                <a:lnTo>
                  <a:pt x="1" y="67139"/>
                </a:lnTo>
                <a:lnTo>
                  <a:pt x="28" y="67139"/>
                </a:lnTo>
                <a:lnTo>
                  <a:pt x="55" y="67133"/>
                </a:lnTo>
                <a:lnTo>
                  <a:pt x="136" y="67107"/>
                </a:lnTo>
                <a:lnTo>
                  <a:pt x="244" y="67066"/>
                </a:lnTo>
                <a:lnTo>
                  <a:pt x="326" y="67003"/>
                </a:lnTo>
                <a:lnTo>
                  <a:pt x="1815" y="66556"/>
                </a:lnTo>
                <a:lnTo>
                  <a:pt x="7287" y="64817"/>
                </a:lnTo>
                <a:lnTo>
                  <a:pt x="8208" y="64526"/>
                </a:lnTo>
                <a:lnTo>
                  <a:pt x="9183" y="64219"/>
                </a:lnTo>
                <a:lnTo>
                  <a:pt x="10185" y="63896"/>
                </a:lnTo>
                <a:lnTo>
                  <a:pt x="10699" y="63725"/>
                </a:lnTo>
                <a:lnTo>
                  <a:pt x="11187" y="63553"/>
                </a:lnTo>
                <a:lnTo>
                  <a:pt x="13191" y="62804"/>
                </a:lnTo>
                <a:lnTo>
                  <a:pt x="15385" y="62002"/>
                </a:lnTo>
                <a:lnTo>
                  <a:pt x="20179" y="60217"/>
                </a:lnTo>
                <a:lnTo>
                  <a:pt x="21290" y="59728"/>
                </a:lnTo>
                <a:lnTo>
                  <a:pt x="22509" y="59228"/>
                </a:lnTo>
                <a:lnTo>
                  <a:pt x="25082" y="58172"/>
                </a:lnTo>
                <a:lnTo>
                  <a:pt x="26382" y="57625"/>
                </a:lnTo>
                <a:lnTo>
                  <a:pt x="27709" y="57069"/>
                </a:lnTo>
                <a:lnTo>
                  <a:pt x="28982" y="56496"/>
                </a:lnTo>
                <a:lnTo>
                  <a:pt x="30282" y="55908"/>
                </a:lnTo>
                <a:lnTo>
                  <a:pt x="31528" y="55299"/>
                </a:lnTo>
                <a:lnTo>
                  <a:pt x="32828" y="54680"/>
                </a:lnTo>
                <a:lnTo>
                  <a:pt x="35401" y="53405"/>
                </a:lnTo>
                <a:lnTo>
                  <a:pt x="38137" y="52078"/>
                </a:lnTo>
                <a:lnTo>
                  <a:pt x="39356" y="51396"/>
                </a:lnTo>
                <a:lnTo>
                  <a:pt x="40602" y="50704"/>
                </a:lnTo>
                <a:lnTo>
                  <a:pt x="43148" y="49278"/>
                </a:lnTo>
                <a:lnTo>
                  <a:pt x="45748" y="47816"/>
                </a:lnTo>
                <a:lnTo>
                  <a:pt x="46967" y="47061"/>
                </a:lnTo>
                <a:lnTo>
                  <a:pt x="48185" y="46301"/>
                </a:lnTo>
                <a:lnTo>
                  <a:pt x="49377" y="45531"/>
                </a:lnTo>
                <a:lnTo>
                  <a:pt x="50569" y="44745"/>
                </a:lnTo>
                <a:lnTo>
                  <a:pt x="51761" y="43954"/>
                </a:lnTo>
                <a:lnTo>
                  <a:pt x="52925" y="43153"/>
                </a:lnTo>
                <a:lnTo>
                  <a:pt x="54090" y="42341"/>
                </a:lnTo>
                <a:lnTo>
                  <a:pt x="55228" y="41524"/>
                </a:lnTo>
                <a:lnTo>
                  <a:pt x="56338" y="40697"/>
                </a:lnTo>
                <a:lnTo>
                  <a:pt x="57449" y="39859"/>
                </a:lnTo>
                <a:lnTo>
                  <a:pt x="58532" y="39016"/>
                </a:lnTo>
                <a:lnTo>
                  <a:pt x="59588" y="38162"/>
                </a:lnTo>
                <a:lnTo>
                  <a:pt x="60618" y="37298"/>
                </a:lnTo>
                <a:lnTo>
                  <a:pt x="61620" y="36435"/>
                </a:lnTo>
                <a:lnTo>
                  <a:pt x="62595" y="35560"/>
                </a:lnTo>
                <a:lnTo>
                  <a:pt x="63543" y="34676"/>
                </a:lnTo>
                <a:lnTo>
                  <a:pt x="64464" y="33791"/>
                </a:lnTo>
                <a:lnTo>
                  <a:pt x="65330" y="32917"/>
                </a:lnTo>
                <a:lnTo>
                  <a:pt x="66197" y="32042"/>
                </a:lnTo>
                <a:lnTo>
                  <a:pt x="67037" y="31173"/>
                </a:lnTo>
                <a:lnTo>
                  <a:pt x="67849" y="30309"/>
                </a:lnTo>
                <a:lnTo>
                  <a:pt x="68608" y="29451"/>
                </a:lnTo>
                <a:lnTo>
                  <a:pt x="69339" y="28602"/>
                </a:lnTo>
                <a:lnTo>
                  <a:pt x="70043" y="27759"/>
                </a:lnTo>
                <a:lnTo>
                  <a:pt x="70720" y="26922"/>
                </a:lnTo>
                <a:lnTo>
                  <a:pt x="71370" y="26089"/>
                </a:lnTo>
                <a:lnTo>
                  <a:pt x="71966" y="25267"/>
                </a:lnTo>
                <a:lnTo>
                  <a:pt x="72535" y="24450"/>
                </a:lnTo>
                <a:lnTo>
                  <a:pt x="73077" y="23638"/>
                </a:lnTo>
                <a:lnTo>
                  <a:pt x="73564" y="22842"/>
                </a:lnTo>
                <a:lnTo>
                  <a:pt x="74025" y="22051"/>
                </a:lnTo>
                <a:lnTo>
                  <a:pt x="74431" y="21265"/>
                </a:lnTo>
                <a:lnTo>
                  <a:pt x="75190" y="19729"/>
                </a:lnTo>
                <a:lnTo>
                  <a:pt x="75867" y="18231"/>
                </a:lnTo>
                <a:lnTo>
                  <a:pt x="76490" y="16774"/>
                </a:lnTo>
                <a:lnTo>
                  <a:pt x="76788" y="16061"/>
                </a:lnTo>
                <a:lnTo>
                  <a:pt x="77031" y="15358"/>
                </a:lnTo>
                <a:lnTo>
                  <a:pt x="77275" y="14671"/>
                </a:lnTo>
                <a:lnTo>
                  <a:pt x="77492" y="13995"/>
                </a:lnTo>
                <a:lnTo>
                  <a:pt x="77681" y="13329"/>
                </a:lnTo>
                <a:lnTo>
                  <a:pt x="77871" y="12678"/>
                </a:lnTo>
                <a:lnTo>
                  <a:pt x="78006" y="12043"/>
                </a:lnTo>
                <a:lnTo>
                  <a:pt x="78142" y="11413"/>
                </a:lnTo>
                <a:lnTo>
                  <a:pt x="78223" y="10805"/>
                </a:lnTo>
                <a:lnTo>
                  <a:pt x="78277" y="10206"/>
                </a:lnTo>
                <a:lnTo>
                  <a:pt x="78359" y="9618"/>
                </a:lnTo>
                <a:lnTo>
                  <a:pt x="78440" y="9046"/>
                </a:lnTo>
                <a:lnTo>
                  <a:pt x="78494" y="7942"/>
                </a:lnTo>
                <a:lnTo>
                  <a:pt x="78521" y="6907"/>
                </a:lnTo>
                <a:lnTo>
                  <a:pt x="78521" y="5949"/>
                </a:lnTo>
                <a:lnTo>
                  <a:pt x="78494" y="5049"/>
                </a:lnTo>
                <a:lnTo>
                  <a:pt x="78413" y="4206"/>
                </a:lnTo>
                <a:lnTo>
                  <a:pt x="78304" y="3425"/>
                </a:lnTo>
                <a:lnTo>
                  <a:pt x="78142" y="2733"/>
                </a:lnTo>
                <a:lnTo>
                  <a:pt x="77979" y="2124"/>
                </a:lnTo>
                <a:lnTo>
                  <a:pt x="77817" y="1583"/>
                </a:lnTo>
                <a:lnTo>
                  <a:pt x="77681" y="1109"/>
                </a:lnTo>
                <a:lnTo>
                  <a:pt x="77654" y="896"/>
                </a:lnTo>
                <a:lnTo>
                  <a:pt x="77627" y="70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7"/>
          <p:cNvSpPr/>
          <p:nvPr/>
        </p:nvSpPr>
        <p:spPr>
          <a:xfrm rot="10800000">
            <a:off x="8569300" y="3788475"/>
            <a:ext cx="258055" cy="745775"/>
          </a:xfrm>
          <a:custGeom>
            <a:avLst/>
            <a:gdLst/>
            <a:ahLst/>
            <a:cxnLst/>
            <a:rect l="l" t="t" r="r" b="b"/>
            <a:pathLst>
              <a:path w="48212" h="29831" extrusionOk="0">
                <a:moveTo>
                  <a:pt x="47941" y="1"/>
                </a:moveTo>
                <a:lnTo>
                  <a:pt x="47697" y="313"/>
                </a:lnTo>
                <a:lnTo>
                  <a:pt x="47562" y="625"/>
                </a:lnTo>
                <a:lnTo>
                  <a:pt x="47454" y="932"/>
                </a:lnTo>
                <a:lnTo>
                  <a:pt x="47426" y="1250"/>
                </a:lnTo>
                <a:lnTo>
                  <a:pt x="47345" y="1562"/>
                </a:lnTo>
                <a:lnTo>
                  <a:pt x="47237" y="1911"/>
                </a:lnTo>
                <a:lnTo>
                  <a:pt x="46939" y="2702"/>
                </a:lnTo>
                <a:lnTo>
                  <a:pt x="46560" y="3607"/>
                </a:lnTo>
                <a:lnTo>
                  <a:pt x="46072" y="4627"/>
                </a:lnTo>
                <a:lnTo>
                  <a:pt x="45774" y="5168"/>
                </a:lnTo>
                <a:lnTo>
                  <a:pt x="45449" y="5741"/>
                </a:lnTo>
                <a:lnTo>
                  <a:pt x="45070" y="6329"/>
                </a:lnTo>
                <a:lnTo>
                  <a:pt x="44637" y="6943"/>
                </a:lnTo>
                <a:lnTo>
                  <a:pt x="44149" y="7578"/>
                </a:lnTo>
                <a:lnTo>
                  <a:pt x="43580" y="8228"/>
                </a:lnTo>
                <a:lnTo>
                  <a:pt x="42957" y="8900"/>
                </a:lnTo>
                <a:lnTo>
                  <a:pt x="42280" y="9587"/>
                </a:lnTo>
                <a:lnTo>
                  <a:pt x="41549" y="10289"/>
                </a:lnTo>
                <a:lnTo>
                  <a:pt x="40736" y="11007"/>
                </a:lnTo>
                <a:lnTo>
                  <a:pt x="39897" y="11736"/>
                </a:lnTo>
                <a:lnTo>
                  <a:pt x="38976" y="12480"/>
                </a:lnTo>
                <a:lnTo>
                  <a:pt x="37974" y="13229"/>
                </a:lnTo>
                <a:lnTo>
                  <a:pt x="37459" y="13615"/>
                </a:lnTo>
                <a:lnTo>
                  <a:pt x="36917" y="13994"/>
                </a:lnTo>
                <a:lnTo>
                  <a:pt x="36349" y="14380"/>
                </a:lnTo>
                <a:lnTo>
                  <a:pt x="35780" y="14765"/>
                </a:lnTo>
                <a:lnTo>
                  <a:pt x="35157" y="15155"/>
                </a:lnTo>
                <a:lnTo>
                  <a:pt x="34534" y="15545"/>
                </a:lnTo>
                <a:lnTo>
                  <a:pt x="33315" y="16279"/>
                </a:lnTo>
                <a:lnTo>
                  <a:pt x="32042" y="17002"/>
                </a:lnTo>
                <a:lnTo>
                  <a:pt x="30715" y="17731"/>
                </a:lnTo>
                <a:lnTo>
                  <a:pt x="29361" y="18449"/>
                </a:lnTo>
                <a:lnTo>
                  <a:pt x="27952" y="19167"/>
                </a:lnTo>
                <a:lnTo>
                  <a:pt x="26490" y="19880"/>
                </a:lnTo>
                <a:lnTo>
                  <a:pt x="24973" y="20593"/>
                </a:lnTo>
                <a:lnTo>
                  <a:pt x="23429" y="21301"/>
                </a:lnTo>
                <a:lnTo>
                  <a:pt x="21939" y="21941"/>
                </a:lnTo>
                <a:lnTo>
                  <a:pt x="20477" y="22560"/>
                </a:lnTo>
                <a:lnTo>
                  <a:pt x="19014" y="23154"/>
                </a:lnTo>
                <a:lnTo>
                  <a:pt x="17551" y="23731"/>
                </a:lnTo>
                <a:lnTo>
                  <a:pt x="16116" y="24288"/>
                </a:lnTo>
                <a:lnTo>
                  <a:pt x="14707" y="24819"/>
                </a:lnTo>
                <a:lnTo>
                  <a:pt x="13326" y="25329"/>
                </a:lnTo>
                <a:lnTo>
                  <a:pt x="11972" y="25813"/>
                </a:lnTo>
                <a:lnTo>
                  <a:pt x="9426" y="26708"/>
                </a:lnTo>
                <a:lnTo>
                  <a:pt x="8234" y="27119"/>
                </a:lnTo>
                <a:lnTo>
                  <a:pt x="7096" y="27499"/>
                </a:lnTo>
                <a:lnTo>
                  <a:pt x="6013" y="27858"/>
                </a:lnTo>
                <a:lnTo>
                  <a:pt x="5011" y="28186"/>
                </a:lnTo>
                <a:lnTo>
                  <a:pt x="4063" y="28483"/>
                </a:lnTo>
                <a:lnTo>
                  <a:pt x="3196" y="28743"/>
                </a:lnTo>
                <a:lnTo>
                  <a:pt x="2302" y="29008"/>
                </a:lnTo>
                <a:lnTo>
                  <a:pt x="1490" y="29279"/>
                </a:lnTo>
                <a:lnTo>
                  <a:pt x="704" y="29549"/>
                </a:lnTo>
                <a:lnTo>
                  <a:pt x="0" y="29830"/>
                </a:lnTo>
                <a:lnTo>
                  <a:pt x="1029" y="29596"/>
                </a:lnTo>
                <a:lnTo>
                  <a:pt x="2004" y="29352"/>
                </a:lnTo>
                <a:lnTo>
                  <a:pt x="2952" y="29102"/>
                </a:lnTo>
                <a:lnTo>
                  <a:pt x="3846" y="28842"/>
                </a:lnTo>
                <a:lnTo>
                  <a:pt x="4821" y="28581"/>
                </a:lnTo>
                <a:lnTo>
                  <a:pt x="5823" y="28290"/>
                </a:lnTo>
                <a:lnTo>
                  <a:pt x="6907" y="27973"/>
                </a:lnTo>
                <a:lnTo>
                  <a:pt x="8072" y="27624"/>
                </a:lnTo>
                <a:lnTo>
                  <a:pt x="9263" y="27244"/>
                </a:lnTo>
                <a:lnTo>
                  <a:pt x="10536" y="26843"/>
                </a:lnTo>
                <a:lnTo>
                  <a:pt x="13218" y="25959"/>
                </a:lnTo>
                <a:lnTo>
                  <a:pt x="14653" y="25475"/>
                </a:lnTo>
                <a:lnTo>
                  <a:pt x="16089" y="24970"/>
                </a:lnTo>
                <a:lnTo>
                  <a:pt x="17551" y="24444"/>
                </a:lnTo>
                <a:lnTo>
                  <a:pt x="19041" y="23887"/>
                </a:lnTo>
                <a:lnTo>
                  <a:pt x="20531" y="23315"/>
                </a:lnTo>
                <a:lnTo>
                  <a:pt x="22048" y="22716"/>
                </a:lnTo>
                <a:lnTo>
                  <a:pt x="23564" y="22097"/>
                </a:lnTo>
                <a:lnTo>
                  <a:pt x="25081" y="21462"/>
                </a:lnTo>
                <a:lnTo>
                  <a:pt x="26679" y="20749"/>
                </a:lnTo>
                <a:lnTo>
                  <a:pt x="28223" y="20036"/>
                </a:lnTo>
                <a:lnTo>
                  <a:pt x="29740" y="19318"/>
                </a:lnTo>
                <a:lnTo>
                  <a:pt x="31175" y="18595"/>
                </a:lnTo>
                <a:lnTo>
                  <a:pt x="32557" y="17871"/>
                </a:lnTo>
                <a:lnTo>
                  <a:pt x="33911" y="17143"/>
                </a:lnTo>
                <a:lnTo>
                  <a:pt x="35184" y="16409"/>
                </a:lnTo>
                <a:lnTo>
                  <a:pt x="36430" y="15670"/>
                </a:lnTo>
                <a:lnTo>
                  <a:pt x="37567" y="14926"/>
                </a:lnTo>
                <a:lnTo>
                  <a:pt x="38651" y="14182"/>
                </a:lnTo>
                <a:lnTo>
                  <a:pt x="39680" y="13432"/>
                </a:lnTo>
                <a:lnTo>
                  <a:pt x="40655" y="12683"/>
                </a:lnTo>
                <a:lnTo>
                  <a:pt x="41576" y="11928"/>
                </a:lnTo>
                <a:lnTo>
                  <a:pt x="42443" y="11174"/>
                </a:lnTo>
                <a:lnTo>
                  <a:pt x="43255" y="10414"/>
                </a:lnTo>
                <a:lnTo>
                  <a:pt x="44014" y="9649"/>
                </a:lnTo>
                <a:lnTo>
                  <a:pt x="44637" y="8957"/>
                </a:lnTo>
                <a:lnTo>
                  <a:pt x="45178" y="8275"/>
                </a:lnTo>
                <a:lnTo>
                  <a:pt x="45666" y="7614"/>
                </a:lnTo>
                <a:lnTo>
                  <a:pt x="46126" y="6974"/>
                </a:lnTo>
                <a:lnTo>
                  <a:pt x="46506" y="6350"/>
                </a:lnTo>
                <a:lnTo>
                  <a:pt x="46858" y="5756"/>
                </a:lnTo>
                <a:lnTo>
                  <a:pt x="47156" y="5184"/>
                </a:lnTo>
                <a:lnTo>
                  <a:pt x="47454" y="4643"/>
                </a:lnTo>
                <a:lnTo>
                  <a:pt x="47697" y="4128"/>
                </a:lnTo>
                <a:lnTo>
                  <a:pt x="47860" y="3633"/>
                </a:lnTo>
                <a:lnTo>
                  <a:pt x="47995" y="3165"/>
                </a:lnTo>
                <a:lnTo>
                  <a:pt x="48077" y="2722"/>
                </a:lnTo>
                <a:lnTo>
                  <a:pt x="48131" y="2311"/>
                </a:lnTo>
                <a:lnTo>
                  <a:pt x="48158" y="1926"/>
                </a:lnTo>
                <a:lnTo>
                  <a:pt x="48185" y="1255"/>
                </a:lnTo>
                <a:lnTo>
                  <a:pt x="48212" y="1099"/>
                </a:lnTo>
                <a:lnTo>
                  <a:pt x="48212" y="943"/>
                </a:lnTo>
                <a:lnTo>
                  <a:pt x="48212" y="781"/>
                </a:lnTo>
                <a:lnTo>
                  <a:pt x="48212" y="625"/>
                </a:lnTo>
                <a:lnTo>
                  <a:pt x="48158" y="469"/>
                </a:lnTo>
                <a:lnTo>
                  <a:pt x="48104" y="313"/>
                </a:lnTo>
                <a:lnTo>
                  <a:pt x="48022" y="157"/>
                </a:lnTo>
                <a:lnTo>
                  <a:pt x="4794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7"/>
          <p:cNvSpPr/>
          <p:nvPr/>
        </p:nvSpPr>
        <p:spPr>
          <a:xfrm rot="10800000">
            <a:off x="7889222" y="3060950"/>
            <a:ext cx="368964" cy="316825"/>
          </a:xfrm>
          <a:custGeom>
            <a:avLst/>
            <a:gdLst/>
            <a:ahLst/>
            <a:cxnLst/>
            <a:rect l="l" t="t" r="r" b="b"/>
            <a:pathLst>
              <a:path w="68933" h="12673" extrusionOk="0">
                <a:moveTo>
                  <a:pt x="51137" y="1"/>
                </a:moveTo>
                <a:lnTo>
                  <a:pt x="42091" y="11"/>
                </a:lnTo>
                <a:lnTo>
                  <a:pt x="31717" y="32"/>
                </a:lnTo>
                <a:lnTo>
                  <a:pt x="20179" y="58"/>
                </a:lnTo>
                <a:lnTo>
                  <a:pt x="7665" y="94"/>
                </a:lnTo>
                <a:lnTo>
                  <a:pt x="6880" y="94"/>
                </a:lnTo>
                <a:lnTo>
                  <a:pt x="6880" y="209"/>
                </a:lnTo>
                <a:lnTo>
                  <a:pt x="6663" y="578"/>
                </a:lnTo>
                <a:lnTo>
                  <a:pt x="5200" y="3014"/>
                </a:lnTo>
                <a:lnTo>
                  <a:pt x="3846" y="5283"/>
                </a:lnTo>
                <a:lnTo>
                  <a:pt x="2654" y="7338"/>
                </a:lnTo>
                <a:lnTo>
                  <a:pt x="1652" y="9129"/>
                </a:lnTo>
                <a:lnTo>
                  <a:pt x="298" y="11720"/>
                </a:lnTo>
                <a:lnTo>
                  <a:pt x="190" y="11824"/>
                </a:lnTo>
                <a:lnTo>
                  <a:pt x="108" y="11928"/>
                </a:lnTo>
                <a:lnTo>
                  <a:pt x="54" y="12027"/>
                </a:lnTo>
                <a:lnTo>
                  <a:pt x="27" y="12121"/>
                </a:lnTo>
                <a:lnTo>
                  <a:pt x="0" y="12287"/>
                </a:lnTo>
                <a:lnTo>
                  <a:pt x="0" y="12428"/>
                </a:lnTo>
                <a:lnTo>
                  <a:pt x="0" y="12673"/>
                </a:lnTo>
                <a:lnTo>
                  <a:pt x="135" y="12600"/>
                </a:lnTo>
                <a:lnTo>
                  <a:pt x="271" y="12522"/>
                </a:lnTo>
                <a:lnTo>
                  <a:pt x="352" y="12444"/>
                </a:lnTo>
                <a:lnTo>
                  <a:pt x="406" y="12365"/>
                </a:lnTo>
                <a:lnTo>
                  <a:pt x="650" y="12048"/>
                </a:lnTo>
                <a:lnTo>
                  <a:pt x="948" y="11663"/>
                </a:lnTo>
                <a:lnTo>
                  <a:pt x="1734" y="10528"/>
                </a:lnTo>
                <a:lnTo>
                  <a:pt x="2736" y="9082"/>
                </a:lnTo>
                <a:lnTo>
                  <a:pt x="3900" y="7292"/>
                </a:lnTo>
                <a:lnTo>
                  <a:pt x="5200" y="5236"/>
                </a:lnTo>
                <a:lnTo>
                  <a:pt x="6636" y="2967"/>
                </a:lnTo>
                <a:lnTo>
                  <a:pt x="8126" y="547"/>
                </a:lnTo>
                <a:lnTo>
                  <a:pt x="8296" y="285"/>
                </a:lnTo>
                <a:lnTo>
                  <a:pt x="8296" y="285"/>
                </a:lnTo>
                <a:lnTo>
                  <a:pt x="20124" y="245"/>
                </a:lnTo>
                <a:lnTo>
                  <a:pt x="31663" y="204"/>
                </a:lnTo>
                <a:lnTo>
                  <a:pt x="42091" y="162"/>
                </a:lnTo>
                <a:lnTo>
                  <a:pt x="51137" y="115"/>
                </a:lnTo>
                <a:lnTo>
                  <a:pt x="64246" y="37"/>
                </a:lnTo>
                <a:lnTo>
                  <a:pt x="67686" y="37"/>
                </a:lnTo>
                <a:lnTo>
                  <a:pt x="68228" y="16"/>
                </a:lnTo>
                <a:lnTo>
                  <a:pt x="68607" y="6"/>
                </a:lnTo>
                <a:lnTo>
                  <a:pt x="6893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7"/>
          <p:cNvSpPr/>
          <p:nvPr/>
        </p:nvSpPr>
        <p:spPr>
          <a:xfrm rot="10800000">
            <a:off x="7750919" y="2866325"/>
            <a:ext cx="345916" cy="326975"/>
          </a:xfrm>
          <a:custGeom>
            <a:avLst/>
            <a:gdLst/>
            <a:ahLst/>
            <a:cxnLst/>
            <a:rect l="l" t="t" r="r" b="b"/>
            <a:pathLst>
              <a:path w="64627" h="13079" extrusionOk="0">
                <a:moveTo>
                  <a:pt x="922" y="1"/>
                </a:moveTo>
                <a:lnTo>
                  <a:pt x="922" y="141"/>
                </a:lnTo>
                <a:lnTo>
                  <a:pt x="922" y="553"/>
                </a:lnTo>
                <a:lnTo>
                  <a:pt x="624" y="3077"/>
                </a:lnTo>
                <a:lnTo>
                  <a:pt x="326" y="5424"/>
                </a:lnTo>
                <a:lnTo>
                  <a:pt x="191" y="6522"/>
                </a:lnTo>
                <a:lnTo>
                  <a:pt x="82" y="7552"/>
                </a:lnTo>
                <a:lnTo>
                  <a:pt x="28" y="8515"/>
                </a:lnTo>
                <a:lnTo>
                  <a:pt x="1" y="9405"/>
                </a:lnTo>
                <a:lnTo>
                  <a:pt x="1" y="12095"/>
                </a:lnTo>
                <a:lnTo>
                  <a:pt x="1" y="12824"/>
                </a:lnTo>
                <a:lnTo>
                  <a:pt x="1" y="13079"/>
                </a:lnTo>
                <a:lnTo>
                  <a:pt x="109" y="13006"/>
                </a:lnTo>
                <a:lnTo>
                  <a:pt x="191" y="12928"/>
                </a:lnTo>
                <a:lnTo>
                  <a:pt x="245" y="12850"/>
                </a:lnTo>
                <a:lnTo>
                  <a:pt x="272" y="12772"/>
                </a:lnTo>
                <a:lnTo>
                  <a:pt x="353" y="12694"/>
                </a:lnTo>
                <a:lnTo>
                  <a:pt x="407" y="12616"/>
                </a:lnTo>
                <a:lnTo>
                  <a:pt x="461" y="12532"/>
                </a:lnTo>
                <a:lnTo>
                  <a:pt x="489" y="12444"/>
                </a:lnTo>
                <a:lnTo>
                  <a:pt x="516" y="12251"/>
                </a:lnTo>
                <a:lnTo>
                  <a:pt x="516" y="12043"/>
                </a:lnTo>
                <a:lnTo>
                  <a:pt x="759" y="10883"/>
                </a:lnTo>
                <a:lnTo>
                  <a:pt x="1084" y="9394"/>
                </a:lnTo>
                <a:lnTo>
                  <a:pt x="1382" y="7542"/>
                </a:lnTo>
                <a:lnTo>
                  <a:pt x="1707" y="5413"/>
                </a:lnTo>
                <a:lnTo>
                  <a:pt x="2032" y="3061"/>
                </a:lnTo>
                <a:lnTo>
                  <a:pt x="2384" y="537"/>
                </a:lnTo>
                <a:lnTo>
                  <a:pt x="2384" y="262"/>
                </a:lnTo>
                <a:lnTo>
                  <a:pt x="2384" y="262"/>
                </a:lnTo>
                <a:lnTo>
                  <a:pt x="4443" y="292"/>
                </a:lnTo>
                <a:lnTo>
                  <a:pt x="7260" y="329"/>
                </a:lnTo>
                <a:lnTo>
                  <a:pt x="10050" y="360"/>
                </a:lnTo>
                <a:lnTo>
                  <a:pt x="12839" y="386"/>
                </a:lnTo>
                <a:lnTo>
                  <a:pt x="15656" y="407"/>
                </a:lnTo>
                <a:lnTo>
                  <a:pt x="18446" y="423"/>
                </a:lnTo>
                <a:lnTo>
                  <a:pt x="21263" y="438"/>
                </a:lnTo>
                <a:lnTo>
                  <a:pt x="24053" y="449"/>
                </a:lnTo>
                <a:lnTo>
                  <a:pt x="26843" y="454"/>
                </a:lnTo>
                <a:lnTo>
                  <a:pt x="29659" y="454"/>
                </a:lnTo>
                <a:lnTo>
                  <a:pt x="32449" y="449"/>
                </a:lnTo>
                <a:lnTo>
                  <a:pt x="35266" y="438"/>
                </a:lnTo>
                <a:lnTo>
                  <a:pt x="38056" y="428"/>
                </a:lnTo>
                <a:lnTo>
                  <a:pt x="40873" y="412"/>
                </a:lnTo>
                <a:lnTo>
                  <a:pt x="43663" y="391"/>
                </a:lnTo>
                <a:lnTo>
                  <a:pt x="46479" y="365"/>
                </a:lnTo>
                <a:lnTo>
                  <a:pt x="50515" y="324"/>
                </a:lnTo>
                <a:lnTo>
                  <a:pt x="54145" y="277"/>
                </a:lnTo>
                <a:lnTo>
                  <a:pt x="57259" y="225"/>
                </a:lnTo>
                <a:lnTo>
                  <a:pt x="59914" y="173"/>
                </a:lnTo>
                <a:lnTo>
                  <a:pt x="60916" y="152"/>
                </a:lnTo>
                <a:lnTo>
                  <a:pt x="61864" y="126"/>
                </a:lnTo>
                <a:lnTo>
                  <a:pt x="62676" y="105"/>
                </a:lnTo>
                <a:lnTo>
                  <a:pt x="63029" y="95"/>
                </a:lnTo>
                <a:lnTo>
                  <a:pt x="63354" y="95"/>
                </a:lnTo>
                <a:lnTo>
                  <a:pt x="63679" y="89"/>
                </a:lnTo>
                <a:lnTo>
                  <a:pt x="64004" y="79"/>
                </a:lnTo>
                <a:lnTo>
                  <a:pt x="64329" y="63"/>
                </a:lnTo>
                <a:lnTo>
                  <a:pt x="64627" y="48"/>
                </a:lnTo>
                <a:lnTo>
                  <a:pt x="63354" y="48"/>
                </a:lnTo>
                <a:lnTo>
                  <a:pt x="59697" y="79"/>
                </a:lnTo>
                <a:lnTo>
                  <a:pt x="57097" y="105"/>
                </a:lnTo>
                <a:lnTo>
                  <a:pt x="53955" y="136"/>
                </a:lnTo>
                <a:lnTo>
                  <a:pt x="50325" y="168"/>
                </a:lnTo>
                <a:lnTo>
                  <a:pt x="46263" y="194"/>
                </a:lnTo>
                <a:lnTo>
                  <a:pt x="43473" y="209"/>
                </a:lnTo>
                <a:lnTo>
                  <a:pt x="40683" y="220"/>
                </a:lnTo>
                <a:lnTo>
                  <a:pt x="37893" y="230"/>
                </a:lnTo>
                <a:lnTo>
                  <a:pt x="35104" y="230"/>
                </a:lnTo>
                <a:lnTo>
                  <a:pt x="32314" y="235"/>
                </a:lnTo>
                <a:lnTo>
                  <a:pt x="29524" y="230"/>
                </a:lnTo>
                <a:lnTo>
                  <a:pt x="26734" y="225"/>
                </a:lnTo>
                <a:lnTo>
                  <a:pt x="23944" y="214"/>
                </a:lnTo>
                <a:lnTo>
                  <a:pt x="21155" y="199"/>
                </a:lnTo>
                <a:lnTo>
                  <a:pt x="18365" y="183"/>
                </a:lnTo>
                <a:lnTo>
                  <a:pt x="15575" y="162"/>
                </a:lnTo>
                <a:lnTo>
                  <a:pt x="12785" y="136"/>
                </a:lnTo>
                <a:lnTo>
                  <a:pt x="9995" y="110"/>
                </a:lnTo>
                <a:lnTo>
                  <a:pt x="7233" y="74"/>
                </a:lnTo>
                <a:lnTo>
                  <a:pt x="4443" y="43"/>
                </a:lnTo>
                <a:lnTo>
                  <a:pt x="165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7"/>
          <p:cNvSpPr/>
          <p:nvPr/>
        </p:nvSpPr>
        <p:spPr>
          <a:xfrm rot="10800000">
            <a:off x="7682059" y="2800100"/>
            <a:ext cx="286905" cy="244875"/>
          </a:xfrm>
          <a:custGeom>
            <a:avLst/>
            <a:gdLst/>
            <a:ahLst/>
            <a:cxnLst/>
            <a:rect l="l" t="t" r="r" b="b"/>
            <a:pathLst>
              <a:path w="53602" h="9795" extrusionOk="0">
                <a:moveTo>
                  <a:pt x="0" y="1"/>
                </a:moveTo>
                <a:lnTo>
                  <a:pt x="407" y="282"/>
                </a:lnTo>
                <a:lnTo>
                  <a:pt x="1111" y="766"/>
                </a:lnTo>
                <a:lnTo>
                  <a:pt x="1788" y="1250"/>
                </a:lnTo>
                <a:lnTo>
                  <a:pt x="3061" y="2186"/>
                </a:lnTo>
                <a:lnTo>
                  <a:pt x="4226" y="3097"/>
                </a:lnTo>
                <a:lnTo>
                  <a:pt x="5282" y="3971"/>
                </a:lnTo>
                <a:lnTo>
                  <a:pt x="6257" y="4804"/>
                </a:lnTo>
                <a:lnTo>
                  <a:pt x="7151" y="5590"/>
                </a:lnTo>
                <a:lnTo>
                  <a:pt x="7936" y="6324"/>
                </a:lnTo>
                <a:lnTo>
                  <a:pt x="8613" y="7000"/>
                </a:lnTo>
                <a:lnTo>
                  <a:pt x="9697" y="8140"/>
                </a:lnTo>
                <a:lnTo>
                  <a:pt x="10591" y="9050"/>
                </a:lnTo>
                <a:lnTo>
                  <a:pt x="10726" y="9238"/>
                </a:lnTo>
                <a:lnTo>
                  <a:pt x="10916" y="9425"/>
                </a:lnTo>
                <a:lnTo>
                  <a:pt x="11132" y="9613"/>
                </a:lnTo>
                <a:lnTo>
                  <a:pt x="11403" y="9795"/>
                </a:lnTo>
                <a:lnTo>
                  <a:pt x="11376" y="9597"/>
                </a:lnTo>
                <a:lnTo>
                  <a:pt x="11322" y="9399"/>
                </a:lnTo>
                <a:lnTo>
                  <a:pt x="11214" y="9201"/>
                </a:lnTo>
                <a:lnTo>
                  <a:pt x="11051" y="9004"/>
                </a:lnTo>
                <a:lnTo>
                  <a:pt x="10807" y="8598"/>
                </a:lnTo>
                <a:lnTo>
                  <a:pt x="10482" y="8114"/>
                </a:lnTo>
                <a:lnTo>
                  <a:pt x="10049" y="7557"/>
                </a:lnTo>
                <a:lnTo>
                  <a:pt x="9507" y="6938"/>
                </a:lnTo>
                <a:lnTo>
                  <a:pt x="8749" y="6084"/>
                </a:lnTo>
                <a:lnTo>
                  <a:pt x="7909" y="5231"/>
                </a:lnTo>
                <a:lnTo>
                  <a:pt x="7015" y="4382"/>
                </a:lnTo>
                <a:lnTo>
                  <a:pt x="6067" y="3534"/>
                </a:lnTo>
                <a:lnTo>
                  <a:pt x="5065" y="2691"/>
                </a:lnTo>
                <a:lnTo>
                  <a:pt x="3982" y="1848"/>
                </a:lnTo>
                <a:lnTo>
                  <a:pt x="2871" y="1010"/>
                </a:lnTo>
                <a:lnTo>
                  <a:pt x="2069" y="446"/>
                </a:lnTo>
                <a:lnTo>
                  <a:pt x="2069" y="446"/>
                </a:lnTo>
                <a:lnTo>
                  <a:pt x="2384" y="474"/>
                </a:lnTo>
                <a:lnTo>
                  <a:pt x="4496" y="662"/>
                </a:lnTo>
                <a:lnTo>
                  <a:pt x="6636" y="838"/>
                </a:lnTo>
                <a:lnTo>
                  <a:pt x="8803" y="1010"/>
                </a:lnTo>
                <a:lnTo>
                  <a:pt x="10970" y="1172"/>
                </a:lnTo>
                <a:lnTo>
                  <a:pt x="13164" y="1322"/>
                </a:lnTo>
                <a:lnTo>
                  <a:pt x="15385" y="1468"/>
                </a:lnTo>
                <a:lnTo>
                  <a:pt x="17606" y="1598"/>
                </a:lnTo>
                <a:lnTo>
                  <a:pt x="19827" y="1723"/>
                </a:lnTo>
                <a:lnTo>
                  <a:pt x="22075" y="1838"/>
                </a:lnTo>
                <a:lnTo>
                  <a:pt x="24350" y="1942"/>
                </a:lnTo>
                <a:lnTo>
                  <a:pt x="26625" y="2041"/>
                </a:lnTo>
                <a:lnTo>
                  <a:pt x="28900" y="2124"/>
                </a:lnTo>
                <a:lnTo>
                  <a:pt x="31203" y="2202"/>
                </a:lnTo>
                <a:lnTo>
                  <a:pt x="33505" y="2270"/>
                </a:lnTo>
                <a:lnTo>
                  <a:pt x="35834" y="2327"/>
                </a:lnTo>
                <a:lnTo>
                  <a:pt x="38163" y="2374"/>
                </a:lnTo>
                <a:lnTo>
                  <a:pt x="39572" y="2400"/>
                </a:lnTo>
                <a:lnTo>
                  <a:pt x="40980" y="2421"/>
                </a:lnTo>
                <a:lnTo>
                  <a:pt x="42389" y="2436"/>
                </a:lnTo>
                <a:lnTo>
                  <a:pt x="43797" y="2447"/>
                </a:lnTo>
                <a:lnTo>
                  <a:pt x="45206" y="2457"/>
                </a:lnTo>
                <a:lnTo>
                  <a:pt x="46641" y="2462"/>
                </a:lnTo>
                <a:lnTo>
                  <a:pt x="48050" y="2462"/>
                </a:lnTo>
                <a:lnTo>
                  <a:pt x="49458" y="2457"/>
                </a:lnTo>
                <a:lnTo>
                  <a:pt x="52519" y="2457"/>
                </a:lnTo>
                <a:lnTo>
                  <a:pt x="52789" y="2467"/>
                </a:lnTo>
                <a:lnTo>
                  <a:pt x="53331" y="2467"/>
                </a:lnTo>
                <a:lnTo>
                  <a:pt x="53602" y="2457"/>
                </a:lnTo>
                <a:lnTo>
                  <a:pt x="52573" y="2441"/>
                </a:lnTo>
                <a:lnTo>
                  <a:pt x="51544" y="2431"/>
                </a:lnTo>
                <a:lnTo>
                  <a:pt x="49485" y="2431"/>
                </a:lnTo>
                <a:lnTo>
                  <a:pt x="47291" y="2415"/>
                </a:lnTo>
                <a:lnTo>
                  <a:pt x="44664" y="2379"/>
                </a:lnTo>
                <a:lnTo>
                  <a:pt x="43201" y="2358"/>
                </a:lnTo>
                <a:lnTo>
                  <a:pt x="41657" y="2332"/>
                </a:lnTo>
                <a:lnTo>
                  <a:pt x="40032" y="2301"/>
                </a:lnTo>
                <a:lnTo>
                  <a:pt x="38299" y="2259"/>
                </a:lnTo>
                <a:lnTo>
                  <a:pt x="35997" y="2202"/>
                </a:lnTo>
                <a:lnTo>
                  <a:pt x="33721" y="2134"/>
                </a:lnTo>
                <a:lnTo>
                  <a:pt x="31419" y="2056"/>
                </a:lnTo>
                <a:lnTo>
                  <a:pt x="29171" y="1973"/>
                </a:lnTo>
                <a:lnTo>
                  <a:pt x="26896" y="1879"/>
                </a:lnTo>
                <a:lnTo>
                  <a:pt x="24648" y="1775"/>
                </a:lnTo>
                <a:lnTo>
                  <a:pt x="22427" y="1666"/>
                </a:lnTo>
                <a:lnTo>
                  <a:pt x="20179" y="1546"/>
                </a:lnTo>
                <a:lnTo>
                  <a:pt x="17985" y="1416"/>
                </a:lnTo>
                <a:lnTo>
                  <a:pt x="15791" y="1276"/>
                </a:lnTo>
                <a:lnTo>
                  <a:pt x="13597" y="1130"/>
                </a:lnTo>
                <a:lnTo>
                  <a:pt x="11430" y="979"/>
                </a:lnTo>
                <a:lnTo>
                  <a:pt x="9290" y="812"/>
                </a:lnTo>
                <a:lnTo>
                  <a:pt x="7151" y="641"/>
                </a:lnTo>
                <a:lnTo>
                  <a:pt x="5038" y="464"/>
                </a:lnTo>
                <a:lnTo>
                  <a:pt x="2925" y="271"/>
                </a:lnTo>
                <a:lnTo>
                  <a:pt x="1354" y="126"/>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7"/>
          <p:cNvSpPr/>
          <p:nvPr/>
        </p:nvSpPr>
        <p:spPr>
          <a:xfrm rot="10800000">
            <a:off x="8670633" y="3852100"/>
            <a:ext cx="239937" cy="139225"/>
          </a:xfrm>
          <a:custGeom>
            <a:avLst/>
            <a:gdLst/>
            <a:ahLst/>
            <a:cxnLst/>
            <a:rect l="l" t="t" r="r" b="b"/>
            <a:pathLst>
              <a:path w="44827" h="5569" extrusionOk="0">
                <a:moveTo>
                  <a:pt x="39707" y="0"/>
                </a:moveTo>
                <a:lnTo>
                  <a:pt x="34155" y="136"/>
                </a:lnTo>
                <a:lnTo>
                  <a:pt x="31148" y="188"/>
                </a:lnTo>
                <a:lnTo>
                  <a:pt x="28142" y="234"/>
                </a:lnTo>
                <a:lnTo>
                  <a:pt x="25108" y="266"/>
                </a:lnTo>
                <a:lnTo>
                  <a:pt x="22102" y="292"/>
                </a:lnTo>
                <a:lnTo>
                  <a:pt x="19068" y="302"/>
                </a:lnTo>
                <a:lnTo>
                  <a:pt x="16062" y="307"/>
                </a:lnTo>
                <a:lnTo>
                  <a:pt x="13028" y="297"/>
                </a:lnTo>
                <a:lnTo>
                  <a:pt x="10022" y="281"/>
                </a:lnTo>
                <a:lnTo>
                  <a:pt x="7828" y="260"/>
                </a:lnTo>
                <a:lnTo>
                  <a:pt x="5851" y="240"/>
                </a:lnTo>
                <a:lnTo>
                  <a:pt x="2682" y="208"/>
                </a:lnTo>
                <a:lnTo>
                  <a:pt x="1544" y="193"/>
                </a:lnTo>
                <a:lnTo>
                  <a:pt x="677" y="188"/>
                </a:lnTo>
                <a:lnTo>
                  <a:pt x="163" y="188"/>
                </a:lnTo>
                <a:lnTo>
                  <a:pt x="27" y="193"/>
                </a:lnTo>
                <a:lnTo>
                  <a:pt x="0" y="198"/>
                </a:lnTo>
                <a:lnTo>
                  <a:pt x="650" y="240"/>
                </a:lnTo>
                <a:lnTo>
                  <a:pt x="1327" y="276"/>
                </a:lnTo>
                <a:lnTo>
                  <a:pt x="2032" y="307"/>
                </a:lnTo>
                <a:lnTo>
                  <a:pt x="2709" y="328"/>
                </a:lnTo>
                <a:lnTo>
                  <a:pt x="4144" y="365"/>
                </a:lnTo>
                <a:lnTo>
                  <a:pt x="5878" y="406"/>
                </a:lnTo>
                <a:lnTo>
                  <a:pt x="7855" y="448"/>
                </a:lnTo>
                <a:lnTo>
                  <a:pt x="10049" y="484"/>
                </a:lnTo>
                <a:lnTo>
                  <a:pt x="11566" y="505"/>
                </a:lnTo>
                <a:lnTo>
                  <a:pt x="13082" y="521"/>
                </a:lnTo>
                <a:lnTo>
                  <a:pt x="14572" y="531"/>
                </a:lnTo>
                <a:lnTo>
                  <a:pt x="16089" y="541"/>
                </a:lnTo>
                <a:lnTo>
                  <a:pt x="17606" y="552"/>
                </a:lnTo>
                <a:lnTo>
                  <a:pt x="22129" y="552"/>
                </a:lnTo>
                <a:lnTo>
                  <a:pt x="23646" y="541"/>
                </a:lnTo>
                <a:lnTo>
                  <a:pt x="25135" y="531"/>
                </a:lnTo>
                <a:lnTo>
                  <a:pt x="26652" y="521"/>
                </a:lnTo>
                <a:lnTo>
                  <a:pt x="28169" y="505"/>
                </a:lnTo>
                <a:lnTo>
                  <a:pt x="29659" y="484"/>
                </a:lnTo>
                <a:lnTo>
                  <a:pt x="31175" y="458"/>
                </a:lnTo>
                <a:lnTo>
                  <a:pt x="32692" y="432"/>
                </a:lnTo>
                <a:lnTo>
                  <a:pt x="34182" y="406"/>
                </a:lnTo>
                <a:lnTo>
                  <a:pt x="39149" y="286"/>
                </a:lnTo>
                <a:lnTo>
                  <a:pt x="40141" y="1286"/>
                </a:lnTo>
                <a:lnTo>
                  <a:pt x="41170" y="2311"/>
                </a:lnTo>
                <a:lnTo>
                  <a:pt x="42091" y="3232"/>
                </a:lnTo>
                <a:lnTo>
                  <a:pt x="42930" y="4028"/>
                </a:lnTo>
                <a:lnTo>
                  <a:pt x="43120" y="4221"/>
                </a:lnTo>
                <a:lnTo>
                  <a:pt x="43310" y="4419"/>
                </a:lnTo>
                <a:lnTo>
                  <a:pt x="43499" y="4611"/>
                </a:lnTo>
                <a:lnTo>
                  <a:pt x="43743" y="4804"/>
                </a:lnTo>
                <a:lnTo>
                  <a:pt x="43987" y="4996"/>
                </a:lnTo>
                <a:lnTo>
                  <a:pt x="44258" y="5189"/>
                </a:lnTo>
                <a:lnTo>
                  <a:pt x="44528" y="5381"/>
                </a:lnTo>
                <a:lnTo>
                  <a:pt x="44826" y="5569"/>
                </a:lnTo>
                <a:lnTo>
                  <a:pt x="44772" y="5371"/>
                </a:lnTo>
                <a:lnTo>
                  <a:pt x="44691" y="5173"/>
                </a:lnTo>
                <a:lnTo>
                  <a:pt x="44583" y="4975"/>
                </a:lnTo>
                <a:lnTo>
                  <a:pt x="44474" y="4778"/>
                </a:lnTo>
                <a:lnTo>
                  <a:pt x="44339" y="4580"/>
                </a:lnTo>
                <a:lnTo>
                  <a:pt x="44176" y="4387"/>
                </a:lnTo>
                <a:lnTo>
                  <a:pt x="43987" y="4190"/>
                </a:lnTo>
                <a:lnTo>
                  <a:pt x="43797" y="3997"/>
                </a:lnTo>
                <a:lnTo>
                  <a:pt x="43120" y="3196"/>
                </a:lnTo>
                <a:lnTo>
                  <a:pt x="42307" y="2269"/>
                </a:lnTo>
                <a:lnTo>
                  <a:pt x="41387" y="1239"/>
                </a:lnTo>
                <a:lnTo>
                  <a:pt x="40357" y="120"/>
                </a:lnTo>
                <a:lnTo>
                  <a:pt x="403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7"/>
          <p:cNvSpPr/>
          <p:nvPr/>
        </p:nvSpPr>
        <p:spPr>
          <a:xfrm rot="10800000">
            <a:off x="8760951" y="3718225"/>
            <a:ext cx="216600" cy="148725"/>
          </a:xfrm>
          <a:custGeom>
            <a:avLst/>
            <a:gdLst/>
            <a:ahLst/>
            <a:cxnLst/>
            <a:rect l="l" t="t" r="r" b="b"/>
            <a:pathLst>
              <a:path w="40467" h="5949" extrusionOk="0">
                <a:moveTo>
                  <a:pt x="28" y="0"/>
                </a:moveTo>
                <a:lnTo>
                  <a:pt x="1" y="6"/>
                </a:lnTo>
                <a:lnTo>
                  <a:pt x="624" y="68"/>
                </a:lnTo>
                <a:lnTo>
                  <a:pt x="1274" y="115"/>
                </a:lnTo>
                <a:lnTo>
                  <a:pt x="1924" y="156"/>
                </a:lnTo>
                <a:lnTo>
                  <a:pt x="2601" y="182"/>
                </a:lnTo>
                <a:lnTo>
                  <a:pt x="3901" y="250"/>
                </a:lnTo>
                <a:lnTo>
                  <a:pt x="5499" y="318"/>
                </a:lnTo>
                <a:lnTo>
                  <a:pt x="7368" y="396"/>
                </a:lnTo>
                <a:lnTo>
                  <a:pt x="9508" y="469"/>
                </a:lnTo>
                <a:lnTo>
                  <a:pt x="10997" y="510"/>
                </a:lnTo>
                <a:lnTo>
                  <a:pt x="12460" y="547"/>
                </a:lnTo>
                <a:lnTo>
                  <a:pt x="13950" y="583"/>
                </a:lnTo>
                <a:lnTo>
                  <a:pt x="15439" y="609"/>
                </a:lnTo>
                <a:lnTo>
                  <a:pt x="16929" y="635"/>
                </a:lnTo>
                <a:lnTo>
                  <a:pt x="18419" y="651"/>
                </a:lnTo>
                <a:lnTo>
                  <a:pt x="19908" y="666"/>
                </a:lnTo>
                <a:lnTo>
                  <a:pt x="21398" y="677"/>
                </a:lnTo>
                <a:lnTo>
                  <a:pt x="22888" y="682"/>
                </a:lnTo>
                <a:lnTo>
                  <a:pt x="24378" y="682"/>
                </a:lnTo>
                <a:lnTo>
                  <a:pt x="25867" y="677"/>
                </a:lnTo>
                <a:lnTo>
                  <a:pt x="27357" y="672"/>
                </a:lnTo>
                <a:lnTo>
                  <a:pt x="28847" y="656"/>
                </a:lnTo>
                <a:lnTo>
                  <a:pt x="30336" y="640"/>
                </a:lnTo>
                <a:lnTo>
                  <a:pt x="31826" y="614"/>
                </a:lnTo>
                <a:lnTo>
                  <a:pt x="33316" y="588"/>
                </a:lnTo>
                <a:lnTo>
                  <a:pt x="34399" y="568"/>
                </a:lnTo>
                <a:lnTo>
                  <a:pt x="35455" y="542"/>
                </a:lnTo>
                <a:lnTo>
                  <a:pt x="36855" y="503"/>
                </a:lnTo>
                <a:lnTo>
                  <a:pt x="36855" y="503"/>
                </a:lnTo>
                <a:lnTo>
                  <a:pt x="37406" y="1510"/>
                </a:lnTo>
                <a:lnTo>
                  <a:pt x="38029" y="2566"/>
                </a:lnTo>
                <a:lnTo>
                  <a:pt x="38624" y="3518"/>
                </a:lnTo>
                <a:lnTo>
                  <a:pt x="39139" y="4346"/>
                </a:lnTo>
                <a:lnTo>
                  <a:pt x="39247" y="4549"/>
                </a:lnTo>
                <a:lnTo>
                  <a:pt x="39356" y="4746"/>
                </a:lnTo>
                <a:lnTo>
                  <a:pt x="39491" y="4949"/>
                </a:lnTo>
                <a:lnTo>
                  <a:pt x="39654" y="5152"/>
                </a:lnTo>
                <a:lnTo>
                  <a:pt x="39816" y="5350"/>
                </a:lnTo>
                <a:lnTo>
                  <a:pt x="40006" y="5548"/>
                </a:lnTo>
                <a:lnTo>
                  <a:pt x="40222" y="5751"/>
                </a:lnTo>
                <a:lnTo>
                  <a:pt x="40466" y="5949"/>
                </a:lnTo>
                <a:lnTo>
                  <a:pt x="40466" y="5746"/>
                </a:lnTo>
                <a:lnTo>
                  <a:pt x="40466" y="5543"/>
                </a:lnTo>
                <a:lnTo>
                  <a:pt x="40439" y="5335"/>
                </a:lnTo>
                <a:lnTo>
                  <a:pt x="40412" y="5132"/>
                </a:lnTo>
                <a:lnTo>
                  <a:pt x="40358" y="4929"/>
                </a:lnTo>
                <a:lnTo>
                  <a:pt x="40277" y="4731"/>
                </a:lnTo>
                <a:lnTo>
                  <a:pt x="40168" y="4528"/>
                </a:lnTo>
                <a:lnTo>
                  <a:pt x="40033" y="4325"/>
                </a:lnTo>
                <a:lnTo>
                  <a:pt x="39681" y="3513"/>
                </a:lnTo>
                <a:lnTo>
                  <a:pt x="39220" y="2566"/>
                </a:lnTo>
                <a:lnTo>
                  <a:pt x="38679" y="1504"/>
                </a:lnTo>
                <a:lnTo>
                  <a:pt x="38083" y="349"/>
                </a:lnTo>
                <a:lnTo>
                  <a:pt x="38083" y="219"/>
                </a:lnTo>
                <a:lnTo>
                  <a:pt x="37378" y="219"/>
                </a:lnTo>
                <a:lnTo>
                  <a:pt x="36403" y="250"/>
                </a:lnTo>
                <a:lnTo>
                  <a:pt x="35374" y="281"/>
                </a:lnTo>
                <a:lnTo>
                  <a:pt x="34832" y="297"/>
                </a:lnTo>
                <a:lnTo>
                  <a:pt x="34318" y="307"/>
                </a:lnTo>
                <a:lnTo>
                  <a:pt x="33776" y="313"/>
                </a:lnTo>
                <a:lnTo>
                  <a:pt x="33262" y="318"/>
                </a:lnTo>
                <a:lnTo>
                  <a:pt x="31772" y="344"/>
                </a:lnTo>
                <a:lnTo>
                  <a:pt x="30309" y="370"/>
                </a:lnTo>
                <a:lnTo>
                  <a:pt x="28847" y="385"/>
                </a:lnTo>
                <a:lnTo>
                  <a:pt x="27384" y="401"/>
                </a:lnTo>
                <a:lnTo>
                  <a:pt x="25894" y="411"/>
                </a:lnTo>
                <a:lnTo>
                  <a:pt x="24432" y="422"/>
                </a:lnTo>
                <a:lnTo>
                  <a:pt x="21479" y="422"/>
                </a:lnTo>
                <a:lnTo>
                  <a:pt x="19990" y="417"/>
                </a:lnTo>
                <a:lnTo>
                  <a:pt x="18527" y="406"/>
                </a:lnTo>
                <a:lnTo>
                  <a:pt x="17064" y="396"/>
                </a:lnTo>
                <a:lnTo>
                  <a:pt x="15575" y="380"/>
                </a:lnTo>
                <a:lnTo>
                  <a:pt x="14112" y="359"/>
                </a:lnTo>
                <a:lnTo>
                  <a:pt x="12650" y="333"/>
                </a:lnTo>
                <a:lnTo>
                  <a:pt x="11187" y="302"/>
                </a:lnTo>
                <a:lnTo>
                  <a:pt x="9724" y="271"/>
                </a:lnTo>
                <a:lnTo>
                  <a:pt x="7585" y="219"/>
                </a:lnTo>
                <a:lnTo>
                  <a:pt x="5662" y="167"/>
                </a:lnTo>
                <a:lnTo>
                  <a:pt x="4009" y="115"/>
                </a:lnTo>
                <a:lnTo>
                  <a:pt x="2601" y="73"/>
                </a:lnTo>
                <a:lnTo>
                  <a:pt x="678" y="11"/>
                </a:lnTo>
                <a:lnTo>
                  <a:pt x="1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7"/>
          <p:cNvSpPr/>
          <p:nvPr/>
        </p:nvSpPr>
        <p:spPr>
          <a:xfrm rot="10800000">
            <a:off x="8498695" y="2564475"/>
            <a:ext cx="526986" cy="311225"/>
          </a:xfrm>
          <a:custGeom>
            <a:avLst/>
            <a:gdLst/>
            <a:ahLst/>
            <a:cxnLst/>
            <a:rect l="l" t="t" r="r" b="b"/>
            <a:pathLst>
              <a:path w="98456" h="12449" extrusionOk="0">
                <a:moveTo>
                  <a:pt x="70233" y="0"/>
                </a:moveTo>
                <a:lnTo>
                  <a:pt x="69610" y="47"/>
                </a:lnTo>
                <a:lnTo>
                  <a:pt x="67064" y="250"/>
                </a:lnTo>
                <a:lnTo>
                  <a:pt x="19529" y="4033"/>
                </a:lnTo>
                <a:lnTo>
                  <a:pt x="5201" y="5204"/>
                </a:lnTo>
                <a:lnTo>
                  <a:pt x="1301" y="5537"/>
                </a:lnTo>
                <a:lnTo>
                  <a:pt x="623" y="5594"/>
                </a:lnTo>
                <a:lnTo>
                  <a:pt x="0" y="5667"/>
                </a:lnTo>
                <a:lnTo>
                  <a:pt x="353" y="5657"/>
                </a:lnTo>
                <a:lnTo>
                  <a:pt x="705" y="5641"/>
                </a:lnTo>
                <a:lnTo>
                  <a:pt x="1057" y="5620"/>
                </a:lnTo>
                <a:lnTo>
                  <a:pt x="1409" y="5594"/>
                </a:lnTo>
                <a:lnTo>
                  <a:pt x="5390" y="5313"/>
                </a:lnTo>
                <a:lnTo>
                  <a:pt x="19881" y="4210"/>
                </a:lnTo>
                <a:lnTo>
                  <a:pt x="67551" y="505"/>
                </a:lnTo>
                <a:lnTo>
                  <a:pt x="69538" y="348"/>
                </a:lnTo>
                <a:lnTo>
                  <a:pt x="89707" y="8915"/>
                </a:lnTo>
                <a:lnTo>
                  <a:pt x="95991" y="11517"/>
                </a:lnTo>
                <a:lnTo>
                  <a:pt x="97778" y="12219"/>
                </a:lnTo>
                <a:lnTo>
                  <a:pt x="97914" y="12282"/>
                </a:lnTo>
                <a:lnTo>
                  <a:pt x="98076" y="12339"/>
                </a:lnTo>
                <a:lnTo>
                  <a:pt x="98266" y="12396"/>
                </a:lnTo>
                <a:lnTo>
                  <a:pt x="98456" y="12448"/>
                </a:lnTo>
                <a:lnTo>
                  <a:pt x="98374" y="12386"/>
                </a:lnTo>
                <a:lnTo>
                  <a:pt x="98293" y="12318"/>
                </a:lnTo>
                <a:lnTo>
                  <a:pt x="98158" y="12256"/>
                </a:lnTo>
                <a:lnTo>
                  <a:pt x="98022" y="12193"/>
                </a:lnTo>
                <a:lnTo>
                  <a:pt x="96478" y="11475"/>
                </a:lnTo>
                <a:lnTo>
                  <a:pt x="90574" y="8826"/>
                </a:lnTo>
                <a:lnTo>
                  <a:pt x="70476" y="120"/>
                </a:lnTo>
                <a:lnTo>
                  <a:pt x="70233" y="0"/>
                </a:lnTo>
                <a:close/>
                <a:moveTo>
                  <a:pt x="98456" y="12448"/>
                </a:moveTo>
                <a:lnTo>
                  <a:pt x="98456" y="12448"/>
                </a:lnTo>
                <a:lnTo>
                  <a:pt x="98456" y="1244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7"/>
          <p:cNvSpPr/>
          <p:nvPr/>
        </p:nvSpPr>
        <p:spPr>
          <a:xfrm rot="10800000">
            <a:off x="8618008" y="2294900"/>
            <a:ext cx="469869" cy="346100"/>
          </a:xfrm>
          <a:custGeom>
            <a:avLst/>
            <a:gdLst/>
            <a:ahLst/>
            <a:cxnLst/>
            <a:rect l="l" t="t" r="r" b="b"/>
            <a:pathLst>
              <a:path w="87785" h="13844" extrusionOk="0">
                <a:moveTo>
                  <a:pt x="61457" y="0"/>
                </a:moveTo>
                <a:lnTo>
                  <a:pt x="60753" y="83"/>
                </a:lnTo>
                <a:lnTo>
                  <a:pt x="17579" y="5142"/>
                </a:lnTo>
                <a:lnTo>
                  <a:pt x="4605" y="6693"/>
                </a:lnTo>
                <a:lnTo>
                  <a:pt x="1165" y="7119"/>
                </a:lnTo>
                <a:lnTo>
                  <a:pt x="868" y="7161"/>
                </a:lnTo>
                <a:lnTo>
                  <a:pt x="570" y="7197"/>
                </a:lnTo>
                <a:lnTo>
                  <a:pt x="272" y="7244"/>
                </a:lnTo>
                <a:lnTo>
                  <a:pt x="1" y="7286"/>
                </a:lnTo>
                <a:lnTo>
                  <a:pt x="28" y="7291"/>
                </a:lnTo>
                <a:lnTo>
                  <a:pt x="82" y="7286"/>
                </a:lnTo>
                <a:lnTo>
                  <a:pt x="353" y="7265"/>
                </a:lnTo>
                <a:lnTo>
                  <a:pt x="1301" y="7166"/>
                </a:lnTo>
                <a:lnTo>
                  <a:pt x="4741" y="6776"/>
                </a:lnTo>
                <a:lnTo>
                  <a:pt x="17904" y="5293"/>
                </a:lnTo>
                <a:lnTo>
                  <a:pt x="60785" y="382"/>
                </a:lnTo>
                <a:lnTo>
                  <a:pt x="61268" y="640"/>
                </a:lnTo>
                <a:lnTo>
                  <a:pt x="71425" y="5772"/>
                </a:lnTo>
                <a:lnTo>
                  <a:pt x="79740" y="9997"/>
                </a:lnTo>
                <a:lnTo>
                  <a:pt x="81419" y="10830"/>
                </a:lnTo>
                <a:lnTo>
                  <a:pt x="82963" y="11584"/>
                </a:lnTo>
                <a:lnTo>
                  <a:pt x="84344" y="12251"/>
                </a:lnTo>
                <a:lnTo>
                  <a:pt x="85509" y="12823"/>
                </a:lnTo>
                <a:lnTo>
                  <a:pt x="87134" y="13588"/>
                </a:lnTo>
                <a:lnTo>
                  <a:pt x="87270" y="13656"/>
                </a:lnTo>
                <a:lnTo>
                  <a:pt x="87405" y="13718"/>
                </a:lnTo>
                <a:lnTo>
                  <a:pt x="87595" y="13781"/>
                </a:lnTo>
                <a:lnTo>
                  <a:pt x="87784" y="13843"/>
                </a:lnTo>
                <a:lnTo>
                  <a:pt x="87622" y="13703"/>
                </a:lnTo>
                <a:lnTo>
                  <a:pt x="87405" y="13567"/>
                </a:lnTo>
                <a:lnTo>
                  <a:pt x="86782" y="13219"/>
                </a:lnTo>
                <a:lnTo>
                  <a:pt x="85997" y="12792"/>
                </a:lnTo>
                <a:lnTo>
                  <a:pt x="83667" y="11538"/>
                </a:lnTo>
                <a:lnTo>
                  <a:pt x="80661" y="9935"/>
                </a:lnTo>
                <a:lnTo>
                  <a:pt x="72481" y="5688"/>
                </a:lnTo>
                <a:lnTo>
                  <a:pt x="67687" y="3201"/>
                </a:lnTo>
                <a:lnTo>
                  <a:pt x="62514" y="547"/>
                </a:lnTo>
                <a:lnTo>
                  <a:pt x="61728" y="146"/>
                </a:lnTo>
                <a:lnTo>
                  <a:pt x="614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7"/>
          <p:cNvSpPr/>
          <p:nvPr/>
        </p:nvSpPr>
        <p:spPr>
          <a:xfrm rot="10800000">
            <a:off x="7950840" y="3740475"/>
            <a:ext cx="306479" cy="226275"/>
          </a:xfrm>
          <a:custGeom>
            <a:avLst/>
            <a:gdLst/>
            <a:ahLst/>
            <a:cxnLst/>
            <a:rect l="l" t="t" r="r" b="b"/>
            <a:pathLst>
              <a:path w="57259" h="9051" extrusionOk="0">
                <a:moveTo>
                  <a:pt x="55363" y="1"/>
                </a:moveTo>
                <a:lnTo>
                  <a:pt x="54442" y="6"/>
                </a:lnTo>
                <a:lnTo>
                  <a:pt x="53494" y="16"/>
                </a:lnTo>
                <a:lnTo>
                  <a:pt x="43147" y="89"/>
                </a:lnTo>
                <a:lnTo>
                  <a:pt x="36105" y="157"/>
                </a:lnTo>
                <a:lnTo>
                  <a:pt x="28007" y="240"/>
                </a:lnTo>
                <a:lnTo>
                  <a:pt x="19069" y="339"/>
                </a:lnTo>
                <a:lnTo>
                  <a:pt x="9480" y="448"/>
                </a:lnTo>
                <a:lnTo>
                  <a:pt x="5905" y="448"/>
                </a:lnTo>
                <a:lnTo>
                  <a:pt x="5905" y="568"/>
                </a:lnTo>
                <a:lnTo>
                  <a:pt x="5797" y="948"/>
                </a:lnTo>
                <a:lnTo>
                  <a:pt x="5688" y="1328"/>
                </a:lnTo>
                <a:lnTo>
                  <a:pt x="5580" y="1708"/>
                </a:lnTo>
                <a:lnTo>
                  <a:pt x="5445" y="2082"/>
                </a:lnTo>
                <a:lnTo>
                  <a:pt x="5282" y="2462"/>
                </a:lnTo>
                <a:lnTo>
                  <a:pt x="5120" y="2842"/>
                </a:lnTo>
                <a:lnTo>
                  <a:pt x="4903" y="3217"/>
                </a:lnTo>
                <a:lnTo>
                  <a:pt x="4713" y="3597"/>
                </a:lnTo>
                <a:lnTo>
                  <a:pt x="4497" y="3972"/>
                </a:lnTo>
                <a:lnTo>
                  <a:pt x="4253" y="4351"/>
                </a:lnTo>
                <a:lnTo>
                  <a:pt x="3982" y="4726"/>
                </a:lnTo>
                <a:lnTo>
                  <a:pt x="3711" y="5101"/>
                </a:lnTo>
                <a:lnTo>
                  <a:pt x="3413" y="5476"/>
                </a:lnTo>
                <a:lnTo>
                  <a:pt x="3115" y="5850"/>
                </a:lnTo>
                <a:lnTo>
                  <a:pt x="2790" y="6225"/>
                </a:lnTo>
                <a:lnTo>
                  <a:pt x="2438" y="6600"/>
                </a:lnTo>
                <a:lnTo>
                  <a:pt x="1924" y="7141"/>
                </a:lnTo>
                <a:lnTo>
                  <a:pt x="1436" y="7625"/>
                </a:lnTo>
                <a:lnTo>
                  <a:pt x="976" y="8041"/>
                </a:lnTo>
                <a:lnTo>
                  <a:pt x="596" y="8390"/>
                </a:lnTo>
                <a:lnTo>
                  <a:pt x="380" y="8551"/>
                </a:lnTo>
                <a:lnTo>
                  <a:pt x="217" y="8718"/>
                </a:lnTo>
                <a:lnTo>
                  <a:pt x="82" y="8884"/>
                </a:lnTo>
                <a:lnTo>
                  <a:pt x="1" y="9051"/>
                </a:lnTo>
                <a:lnTo>
                  <a:pt x="271" y="8905"/>
                </a:lnTo>
                <a:lnTo>
                  <a:pt x="542" y="8754"/>
                </a:lnTo>
                <a:lnTo>
                  <a:pt x="759" y="8603"/>
                </a:lnTo>
                <a:lnTo>
                  <a:pt x="921" y="8447"/>
                </a:lnTo>
                <a:lnTo>
                  <a:pt x="1409" y="8104"/>
                </a:lnTo>
                <a:lnTo>
                  <a:pt x="1951" y="7687"/>
                </a:lnTo>
                <a:lnTo>
                  <a:pt x="2547" y="7208"/>
                </a:lnTo>
                <a:lnTo>
                  <a:pt x="3170" y="6667"/>
                </a:lnTo>
                <a:lnTo>
                  <a:pt x="3576" y="6293"/>
                </a:lnTo>
                <a:lnTo>
                  <a:pt x="3955" y="5918"/>
                </a:lnTo>
                <a:lnTo>
                  <a:pt x="4307" y="5543"/>
                </a:lnTo>
                <a:lnTo>
                  <a:pt x="4659" y="5163"/>
                </a:lnTo>
                <a:lnTo>
                  <a:pt x="4984" y="4789"/>
                </a:lnTo>
                <a:lnTo>
                  <a:pt x="5282" y="4409"/>
                </a:lnTo>
                <a:lnTo>
                  <a:pt x="5553" y="4034"/>
                </a:lnTo>
                <a:lnTo>
                  <a:pt x="5824" y="3654"/>
                </a:lnTo>
                <a:lnTo>
                  <a:pt x="6068" y="3274"/>
                </a:lnTo>
                <a:lnTo>
                  <a:pt x="6284" y="2894"/>
                </a:lnTo>
                <a:lnTo>
                  <a:pt x="6474" y="2514"/>
                </a:lnTo>
                <a:lnTo>
                  <a:pt x="6664" y="2135"/>
                </a:lnTo>
                <a:lnTo>
                  <a:pt x="6826" y="1755"/>
                </a:lnTo>
                <a:lnTo>
                  <a:pt x="6961" y="1370"/>
                </a:lnTo>
                <a:lnTo>
                  <a:pt x="7070" y="990"/>
                </a:lnTo>
                <a:lnTo>
                  <a:pt x="7145" y="727"/>
                </a:lnTo>
                <a:lnTo>
                  <a:pt x="7145" y="727"/>
                </a:lnTo>
                <a:lnTo>
                  <a:pt x="9507" y="698"/>
                </a:lnTo>
                <a:lnTo>
                  <a:pt x="19123" y="589"/>
                </a:lnTo>
                <a:lnTo>
                  <a:pt x="28061" y="474"/>
                </a:lnTo>
                <a:lnTo>
                  <a:pt x="36132" y="370"/>
                </a:lnTo>
                <a:lnTo>
                  <a:pt x="43175" y="271"/>
                </a:lnTo>
                <a:lnTo>
                  <a:pt x="53521" y="110"/>
                </a:lnTo>
                <a:lnTo>
                  <a:pt x="54469" y="95"/>
                </a:lnTo>
                <a:lnTo>
                  <a:pt x="55390" y="79"/>
                </a:lnTo>
                <a:lnTo>
                  <a:pt x="56338" y="53"/>
                </a:lnTo>
                <a:lnTo>
                  <a:pt x="57259" y="16"/>
                </a:lnTo>
                <a:lnTo>
                  <a:pt x="56311" y="6"/>
                </a:lnTo>
                <a:lnTo>
                  <a:pt x="5536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7"/>
          <p:cNvSpPr/>
          <p:nvPr/>
        </p:nvSpPr>
        <p:spPr>
          <a:xfrm rot="10800000">
            <a:off x="7803111" y="3560925"/>
            <a:ext cx="314888" cy="242275"/>
          </a:xfrm>
          <a:custGeom>
            <a:avLst/>
            <a:gdLst/>
            <a:ahLst/>
            <a:cxnLst/>
            <a:rect l="l" t="t" r="r" b="b"/>
            <a:pathLst>
              <a:path w="58830" h="9691" extrusionOk="0">
                <a:moveTo>
                  <a:pt x="58830" y="0"/>
                </a:moveTo>
                <a:lnTo>
                  <a:pt x="57882" y="6"/>
                </a:lnTo>
                <a:lnTo>
                  <a:pt x="56907" y="21"/>
                </a:lnTo>
                <a:lnTo>
                  <a:pt x="55959" y="42"/>
                </a:lnTo>
                <a:lnTo>
                  <a:pt x="55011" y="73"/>
                </a:lnTo>
                <a:lnTo>
                  <a:pt x="44664" y="344"/>
                </a:lnTo>
                <a:lnTo>
                  <a:pt x="41197" y="427"/>
                </a:lnTo>
                <a:lnTo>
                  <a:pt x="37460" y="516"/>
                </a:lnTo>
                <a:lnTo>
                  <a:pt x="33424" y="604"/>
                </a:lnTo>
                <a:lnTo>
                  <a:pt x="29171" y="687"/>
                </a:lnTo>
                <a:lnTo>
                  <a:pt x="24702" y="776"/>
                </a:lnTo>
                <a:lnTo>
                  <a:pt x="20017" y="859"/>
                </a:lnTo>
                <a:lnTo>
                  <a:pt x="15195" y="937"/>
                </a:lnTo>
                <a:lnTo>
                  <a:pt x="10185" y="1005"/>
                </a:lnTo>
                <a:lnTo>
                  <a:pt x="5932" y="1057"/>
                </a:lnTo>
                <a:lnTo>
                  <a:pt x="5363" y="1057"/>
                </a:lnTo>
                <a:lnTo>
                  <a:pt x="5363" y="1166"/>
                </a:lnTo>
                <a:lnTo>
                  <a:pt x="4172" y="2899"/>
                </a:lnTo>
                <a:lnTo>
                  <a:pt x="3088" y="4507"/>
                </a:lnTo>
                <a:lnTo>
                  <a:pt x="2113" y="5959"/>
                </a:lnTo>
                <a:lnTo>
                  <a:pt x="1301" y="7213"/>
                </a:lnTo>
                <a:lnTo>
                  <a:pt x="705" y="8218"/>
                </a:lnTo>
                <a:lnTo>
                  <a:pt x="244" y="9024"/>
                </a:lnTo>
                <a:lnTo>
                  <a:pt x="109" y="9191"/>
                </a:lnTo>
                <a:lnTo>
                  <a:pt x="55" y="9357"/>
                </a:lnTo>
                <a:lnTo>
                  <a:pt x="1" y="9524"/>
                </a:lnTo>
                <a:lnTo>
                  <a:pt x="28" y="9690"/>
                </a:lnTo>
                <a:lnTo>
                  <a:pt x="244" y="9529"/>
                </a:lnTo>
                <a:lnTo>
                  <a:pt x="434" y="9368"/>
                </a:lnTo>
                <a:lnTo>
                  <a:pt x="569" y="9206"/>
                </a:lnTo>
                <a:lnTo>
                  <a:pt x="678" y="9045"/>
                </a:lnTo>
                <a:lnTo>
                  <a:pt x="2140" y="7244"/>
                </a:lnTo>
                <a:lnTo>
                  <a:pt x="2547" y="6646"/>
                </a:lnTo>
                <a:lnTo>
                  <a:pt x="3034" y="5990"/>
                </a:lnTo>
                <a:lnTo>
                  <a:pt x="4145" y="4543"/>
                </a:lnTo>
                <a:lnTo>
                  <a:pt x="5363" y="2941"/>
                </a:lnTo>
                <a:lnTo>
                  <a:pt x="6557" y="1310"/>
                </a:lnTo>
                <a:lnTo>
                  <a:pt x="6557" y="1310"/>
                </a:lnTo>
                <a:lnTo>
                  <a:pt x="10293" y="1265"/>
                </a:lnTo>
                <a:lnTo>
                  <a:pt x="12812" y="1229"/>
                </a:lnTo>
                <a:lnTo>
                  <a:pt x="15304" y="1192"/>
                </a:lnTo>
                <a:lnTo>
                  <a:pt x="20179" y="1109"/>
                </a:lnTo>
                <a:lnTo>
                  <a:pt x="24838" y="1020"/>
                </a:lnTo>
                <a:lnTo>
                  <a:pt x="29334" y="927"/>
                </a:lnTo>
                <a:lnTo>
                  <a:pt x="33586" y="828"/>
                </a:lnTo>
                <a:lnTo>
                  <a:pt x="37595" y="724"/>
                </a:lnTo>
                <a:lnTo>
                  <a:pt x="41333" y="625"/>
                </a:lnTo>
                <a:lnTo>
                  <a:pt x="44773" y="521"/>
                </a:lnTo>
                <a:lnTo>
                  <a:pt x="47887" y="427"/>
                </a:lnTo>
                <a:lnTo>
                  <a:pt x="50650" y="333"/>
                </a:lnTo>
                <a:lnTo>
                  <a:pt x="53088" y="245"/>
                </a:lnTo>
                <a:lnTo>
                  <a:pt x="55119" y="172"/>
                </a:lnTo>
                <a:lnTo>
                  <a:pt x="56067" y="141"/>
                </a:lnTo>
                <a:lnTo>
                  <a:pt x="56988" y="104"/>
                </a:lnTo>
                <a:lnTo>
                  <a:pt x="57909" y="58"/>
                </a:lnTo>
                <a:lnTo>
                  <a:pt x="588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7"/>
          <p:cNvSpPr/>
          <p:nvPr/>
        </p:nvSpPr>
        <p:spPr>
          <a:xfrm rot="10800000">
            <a:off x="7728160" y="3483650"/>
            <a:ext cx="225726" cy="162125"/>
          </a:xfrm>
          <a:custGeom>
            <a:avLst/>
            <a:gdLst/>
            <a:ahLst/>
            <a:cxnLst/>
            <a:rect l="l" t="t" r="r" b="b"/>
            <a:pathLst>
              <a:path w="42172" h="6485" extrusionOk="0">
                <a:moveTo>
                  <a:pt x="3738" y="0"/>
                </a:moveTo>
                <a:lnTo>
                  <a:pt x="3738" y="136"/>
                </a:lnTo>
                <a:lnTo>
                  <a:pt x="3657" y="698"/>
                </a:lnTo>
                <a:lnTo>
                  <a:pt x="3521" y="1265"/>
                </a:lnTo>
                <a:lnTo>
                  <a:pt x="3332" y="1832"/>
                </a:lnTo>
                <a:lnTo>
                  <a:pt x="3088" y="2394"/>
                </a:lnTo>
                <a:lnTo>
                  <a:pt x="2790" y="2961"/>
                </a:lnTo>
                <a:lnTo>
                  <a:pt x="2438" y="3523"/>
                </a:lnTo>
                <a:lnTo>
                  <a:pt x="2032" y="4085"/>
                </a:lnTo>
                <a:lnTo>
                  <a:pt x="1598" y="4642"/>
                </a:lnTo>
                <a:lnTo>
                  <a:pt x="1246" y="5048"/>
                </a:lnTo>
                <a:lnTo>
                  <a:pt x="921" y="5412"/>
                </a:lnTo>
                <a:lnTo>
                  <a:pt x="379" y="5990"/>
                </a:lnTo>
                <a:lnTo>
                  <a:pt x="190" y="6203"/>
                </a:lnTo>
                <a:lnTo>
                  <a:pt x="54" y="6354"/>
                </a:lnTo>
                <a:lnTo>
                  <a:pt x="0" y="6453"/>
                </a:lnTo>
                <a:lnTo>
                  <a:pt x="27" y="6474"/>
                </a:lnTo>
                <a:lnTo>
                  <a:pt x="27" y="6485"/>
                </a:lnTo>
                <a:lnTo>
                  <a:pt x="54" y="6485"/>
                </a:lnTo>
                <a:lnTo>
                  <a:pt x="298" y="6365"/>
                </a:lnTo>
                <a:lnTo>
                  <a:pt x="515" y="6245"/>
                </a:lnTo>
                <a:lnTo>
                  <a:pt x="704" y="6120"/>
                </a:lnTo>
                <a:lnTo>
                  <a:pt x="840" y="5995"/>
                </a:lnTo>
                <a:lnTo>
                  <a:pt x="1219" y="5740"/>
                </a:lnTo>
                <a:lnTo>
                  <a:pt x="1598" y="5433"/>
                </a:lnTo>
                <a:lnTo>
                  <a:pt x="2032" y="5074"/>
                </a:lnTo>
                <a:lnTo>
                  <a:pt x="2492" y="4668"/>
                </a:lnTo>
                <a:lnTo>
                  <a:pt x="3034" y="4106"/>
                </a:lnTo>
                <a:lnTo>
                  <a:pt x="3494" y="3544"/>
                </a:lnTo>
                <a:lnTo>
                  <a:pt x="3927" y="2977"/>
                </a:lnTo>
                <a:lnTo>
                  <a:pt x="4280" y="2410"/>
                </a:lnTo>
                <a:lnTo>
                  <a:pt x="4550" y="1842"/>
                </a:lnTo>
                <a:lnTo>
                  <a:pt x="4794" y="1275"/>
                </a:lnTo>
                <a:lnTo>
                  <a:pt x="4930" y="703"/>
                </a:lnTo>
                <a:lnTo>
                  <a:pt x="5011" y="277"/>
                </a:lnTo>
                <a:lnTo>
                  <a:pt x="5011" y="277"/>
                </a:lnTo>
                <a:lnTo>
                  <a:pt x="6528" y="313"/>
                </a:lnTo>
                <a:lnTo>
                  <a:pt x="9670" y="380"/>
                </a:lnTo>
                <a:lnTo>
                  <a:pt x="12811" y="437"/>
                </a:lnTo>
                <a:lnTo>
                  <a:pt x="15953" y="484"/>
                </a:lnTo>
                <a:lnTo>
                  <a:pt x="19122" y="515"/>
                </a:lnTo>
                <a:lnTo>
                  <a:pt x="22264" y="536"/>
                </a:lnTo>
                <a:lnTo>
                  <a:pt x="25433" y="547"/>
                </a:lnTo>
                <a:lnTo>
                  <a:pt x="28602" y="541"/>
                </a:lnTo>
                <a:lnTo>
                  <a:pt x="31744" y="526"/>
                </a:lnTo>
                <a:lnTo>
                  <a:pt x="32936" y="515"/>
                </a:lnTo>
                <a:lnTo>
                  <a:pt x="34073" y="500"/>
                </a:lnTo>
                <a:lnTo>
                  <a:pt x="36105" y="469"/>
                </a:lnTo>
                <a:lnTo>
                  <a:pt x="37892" y="443"/>
                </a:lnTo>
                <a:lnTo>
                  <a:pt x="38678" y="432"/>
                </a:lnTo>
                <a:lnTo>
                  <a:pt x="39409" y="432"/>
                </a:lnTo>
                <a:lnTo>
                  <a:pt x="40113" y="422"/>
                </a:lnTo>
                <a:lnTo>
                  <a:pt x="40791" y="406"/>
                </a:lnTo>
                <a:lnTo>
                  <a:pt x="41495" y="375"/>
                </a:lnTo>
                <a:lnTo>
                  <a:pt x="42172" y="339"/>
                </a:lnTo>
                <a:lnTo>
                  <a:pt x="41468" y="328"/>
                </a:lnTo>
                <a:lnTo>
                  <a:pt x="40763" y="323"/>
                </a:lnTo>
                <a:lnTo>
                  <a:pt x="40059" y="328"/>
                </a:lnTo>
                <a:lnTo>
                  <a:pt x="39382" y="339"/>
                </a:lnTo>
                <a:lnTo>
                  <a:pt x="31744" y="339"/>
                </a:lnTo>
                <a:lnTo>
                  <a:pt x="28602" y="333"/>
                </a:lnTo>
                <a:lnTo>
                  <a:pt x="25487" y="323"/>
                </a:lnTo>
                <a:lnTo>
                  <a:pt x="22345" y="302"/>
                </a:lnTo>
                <a:lnTo>
                  <a:pt x="19204" y="271"/>
                </a:lnTo>
                <a:lnTo>
                  <a:pt x="16062" y="229"/>
                </a:lnTo>
                <a:lnTo>
                  <a:pt x="12947" y="177"/>
                </a:lnTo>
                <a:lnTo>
                  <a:pt x="9805" y="120"/>
                </a:lnTo>
                <a:lnTo>
                  <a:pt x="6690" y="52"/>
                </a:lnTo>
                <a:lnTo>
                  <a:pt x="44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7"/>
          <p:cNvSpPr/>
          <p:nvPr/>
        </p:nvSpPr>
        <p:spPr>
          <a:xfrm rot="10800000">
            <a:off x="8823148" y="3663200"/>
            <a:ext cx="65825" cy="128950"/>
          </a:xfrm>
          <a:custGeom>
            <a:avLst/>
            <a:gdLst/>
            <a:ahLst/>
            <a:cxnLst/>
            <a:rect l="l" t="t" r="r" b="b"/>
            <a:pathLst>
              <a:path w="12298" h="5158" extrusionOk="0">
                <a:moveTo>
                  <a:pt x="12298" y="1"/>
                </a:moveTo>
                <a:lnTo>
                  <a:pt x="11404" y="308"/>
                </a:lnTo>
                <a:lnTo>
                  <a:pt x="10537" y="620"/>
                </a:lnTo>
                <a:lnTo>
                  <a:pt x="9697" y="937"/>
                </a:lnTo>
                <a:lnTo>
                  <a:pt x="8885" y="1255"/>
                </a:lnTo>
                <a:lnTo>
                  <a:pt x="8099" y="1572"/>
                </a:lnTo>
                <a:lnTo>
                  <a:pt x="7341" y="1895"/>
                </a:lnTo>
                <a:lnTo>
                  <a:pt x="6610" y="2218"/>
                </a:lnTo>
                <a:lnTo>
                  <a:pt x="5905" y="2545"/>
                </a:lnTo>
                <a:lnTo>
                  <a:pt x="5093" y="2863"/>
                </a:lnTo>
                <a:lnTo>
                  <a:pt x="4280" y="3186"/>
                </a:lnTo>
                <a:lnTo>
                  <a:pt x="3495" y="3508"/>
                </a:lnTo>
                <a:lnTo>
                  <a:pt x="2736" y="3836"/>
                </a:lnTo>
                <a:lnTo>
                  <a:pt x="2005" y="4164"/>
                </a:lnTo>
                <a:lnTo>
                  <a:pt x="1301" y="4492"/>
                </a:lnTo>
                <a:lnTo>
                  <a:pt x="624" y="4825"/>
                </a:lnTo>
                <a:lnTo>
                  <a:pt x="114" y="5098"/>
                </a:lnTo>
                <a:lnTo>
                  <a:pt x="976" y="4835"/>
                </a:lnTo>
                <a:lnTo>
                  <a:pt x="1951" y="4533"/>
                </a:lnTo>
                <a:lnTo>
                  <a:pt x="2899" y="4226"/>
                </a:lnTo>
                <a:lnTo>
                  <a:pt x="3793" y="3919"/>
                </a:lnTo>
                <a:lnTo>
                  <a:pt x="4687" y="3607"/>
                </a:lnTo>
                <a:lnTo>
                  <a:pt x="5526" y="3295"/>
                </a:lnTo>
                <a:lnTo>
                  <a:pt x="6339" y="2977"/>
                </a:lnTo>
                <a:lnTo>
                  <a:pt x="7124" y="2655"/>
                </a:lnTo>
                <a:lnTo>
                  <a:pt x="7883" y="2332"/>
                </a:lnTo>
                <a:lnTo>
                  <a:pt x="8614" y="2004"/>
                </a:lnTo>
                <a:lnTo>
                  <a:pt x="9291" y="1676"/>
                </a:lnTo>
                <a:lnTo>
                  <a:pt x="9968" y="1349"/>
                </a:lnTo>
                <a:lnTo>
                  <a:pt x="10591" y="1015"/>
                </a:lnTo>
                <a:lnTo>
                  <a:pt x="11187" y="677"/>
                </a:lnTo>
                <a:lnTo>
                  <a:pt x="11756" y="339"/>
                </a:lnTo>
                <a:lnTo>
                  <a:pt x="12298" y="1"/>
                </a:lnTo>
                <a:close/>
                <a:moveTo>
                  <a:pt x="114" y="5098"/>
                </a:moveTo>
                <a:lnTo>
                  <a:pt x="1" y="5132"/>
                </a:lnTo>
                <a:lnTo>
                  <a:pt x="1" y="5158"/>
                </a:lnTo>
                <a:lnTo>
                  <a:pt x="114" y="5098"/>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7"/>
          <p:cNvSpPr/>
          <p:nvPr/>
        </p:nvSpPr>
        <p:spPr>
          <a:xfrm rot="10800000">
            <a:off x="8821697" y="3746975"/>
            <a:ext cx="156577" cy="44650"/>
          </a:xfrm>
          <a:custGeom>
            <a:avLst/>
            <a:gdLst/>
            <a:ahLst/>
            <a:cxnLst/>
            <a:rect l="l" t="t" r="r" b="b"/>
            <a:pathLst>
              <a:path w="29253" h="1786" extrusionOk="0">
                <a:moveTo>
                  <a:pt x="29252" y="1"/>
                </a:moveTo>
                <a:lnTo>
                  <a:pt x="27519" y="162"/>
                </a:lnTo>
                <a:lnTo>
                  <a:pt x="25786" y="318"/>
                </a:lnTo>
                <a:lnTo>
                  <a:pt x="24025" y="469"/>
                </a:lnTo>
                <a:lnTo>
                  <a:pt x="22264" y="620"/>
                </a:lnTo>
                <a:lnTo>
                  <a:pt x="20477" y="760"/>
                </a:lnTo>
                <a:lnTo>
                  <a:pt x="18689" y="901"/>
                </a:lnTo>
                <a:lnTo>
                  <a:pt x="16902" y="1031"/>
                </a:lnTo>
                <a:lnTo>
                  <a:pt x="15087" y="1161"/>
                </a:lnTo>
                <a:lnTo>
                  <a:pt x="13218" y="1249"/>
                </a:lnTo>
                <a:lnTo>
                  <a:pt x="11349" y="1338"/>
                </a:lnTo>
                <a:lnTo>
                  <a:pt x="9480" y="1416"/>
                </a:lnTo>
                <a:lnTo>
                  <a:pt x="7584" y="1494"/>
                </a:lnTo>
                <a:lnTo>
                  <a:pt x="5688" y="1562"/>
                </a:lnTo>
                <a:lnTo>
                  <a:pt x="3792" y="1629"/>
                </a:lnTo>
                <a:lnTo>
                  <a:pt x="1896" y="1687"/>
                </a:lnTo>
                <a:lnTo>
                  <a:pt x="0" y="1744"/>
                </a:lnTo>
                <a:lnTo>
                  <a:pt x="975" y="1759"/>
                </a:lnTo>
                <a:lnTo>
                  <a:pt x="1950" y="1775"/>
                </a:lnTo>
                <a:lnTo>
                  <a:pt x="2926" y="1785"/>
                </a:lnTo>
                <a:lnTo>
                  <a:pt x="4903" y="1785"/>
                </a:lnTo>
                <a:lnTo>
                  <a:pt x="5878" y="1775"/>
                </a:lnTo>
                <a:lnTo>
                  <a:pt x="6853" y="1765"/>
                </a:lnTo>
                <a:lnTo>
                  <a:pt x="7828" y="1744"/>
                </a:lnTo>
                <a:lnTo>
                  <a:pt x="8803" y="1723"/>
                </a:lnTo>
                <a:lnTo>
                  <a:pt x="9778" y="1692"/>
                </a:lnTo>
                <a:lnTo>
                  <a:pt x="10726" y="1655"/>
                </a:lnTo>
                <a:lnTo>
                  <a:pt x="11701" y="1619"/>
                </a:lnTo>
                <a:lnTo>
                  <a:pt x="12649" y="1572"/>
                </a:lnTo>
                <a:lnTo>
                  <a:pt x="13597" y="1520"/>
                </a:lnTo>
                <a:lnTo>
                  <a:pt x="14545" y="1463"/>
                </a:lnTo>
                <a:lnTo>
                  <a:pt x="15466" y="1406"/>
                </a:lnTo>
                <a:lnTo>
                  <a:pt x="16414" y="1354"/>
                </a:lnTo>
                <a:lnTo>
                  <a:pt x="17362" y="1296"/>
                </a:lnTo>
                <a:lnTo>
                  <a:pt x="18283" y="1234"/>
                </a:lnTo>
                <a:lnTo>
                  <a:pt x="19204" y="1166"/>
                </a:lnTo>
                <a:lnTo>
                  <a:pt x="20125" y="1099"/>
                </a:lnTo>
                <a:lnTo>
                  <a:pt x="21019" y="1020"/>
                </a:lnTo>
                <a:lnTo>
                  <a:pt x="21912" y="937"/>
                </a:lnTo>
                <a:lnTo>
                  <a:pt x="22779" y="854"/>
                </a:lnTo>
                <a:lnTo>
                  <a:pt x="23646" y="766"/>
                </a:lnTo>
                <a:lnTo>
                  <a:pt x="24485" y="667"/>
                </a:lnTo>
                <a:lnTo>
                  <a:pt x="25325" y="568"/>
                </a:lnTo>
                <a:lnTo>
                  <a:pt x="26138" y="464"/>
                </a:lnTo>
                <a:lnTo>
                  <a:pt x="26950" y="354"/>
                </a:lnTo>
                <a:lnTo>
                  <a:pt x="27736" y="240"/>
                </a:lnTo>
                <a:lnTo>
                  <a:pt x="28494" y="120"/>
                </a:lnTo>
                <a:lnTo>
                  <a:pt x="2925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7"/>
          <p:cNvSpPr/>
          <p:nvPr/>
        </p:nvSpPr>
        <p:spPr>
          <a:xfrm>
            <a:off x="7864900" y="71483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72" name="Google Shape;272;p27"/>
          <p:cNvSpPr/>
          <p:nvPr/>
        </p:nvSpPr>
        <p:spPr>
          <a:xfrm>
            <a:off x="-466299" y="4405940"/>
            <a:ext cx="1290077" cy="129001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BLANK_1_1_1_1_1_1_1">
    <p:bg>
      <p:bgPr>
        <a:solidFill>
          <a:schemeClr val="dk1"/>
        </a:solidFill>
        <a:effectLst/>
      </p:bgPr>
    </p:bg>
    <p:spTree>
      <p:nvGrpSpPr>
        <p:cNvPr id="1" name="Shape 286"/>
        <p:cNvGrpSpPr/>
        <p:nvPr/>
      </p:nvGrpSpPr>
      <p:grpSpPr>
        <a:xfrm>
          <a:off x="0" y="0"/>
          <a:ext cx="0" cy="0"/>
          <a:chOff x="0" y="0"/>
          <a:chExt cx="0" cy="0"/>
        </a:xfrm>
      </p:grpSpPr>
      <p:sp>
        <p:nvSpPr>
          <p:cNvPr id="287" name="Google Shape;287;p30"/>
          <p:cNvSpPr/>
          <p:nvPr/>
        </p:nvSpPr>
        <p:spPr>
          <a:xfrm rot="-6545385">
            <a:off x="5884704" y="-3110292"/>
            <a:ext cx="6215951" cy="6043185"/>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8" name="Google Shape;288;p30"/>
          <p:cNvSpPr/>
          <p:nvPr/>
        </p:nvSpPr>
        <p:spPr>
          <a:xfrm>
            <a:off x="8160513" y="4340026"/>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89" name="Google Shape;289;p30"/>
          <p:cNvSpPr/>
          <p:nvPr/>
        </p:nvSpPr>
        <p:spPr>
          <a:xfrm>
            <a:off x="-762688" y="4023872"/>
            <a:ext cx="2084791" cy="208470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BLANK_1_1_1_1_1_1_1_1">
    <p:bg>
      <p:bgPr>
        <a:solidFill>
          <a:schemeClr val="lt2"/>
        </a:solidFill>
        <a:effectLst/>
      </p:bgPr>
    </p:bg>
    <p:spTree>
      <p:nvGrpSpPr>
        <p:cNvPr id="1" name="Shape 290"/>
        <p:cNvGrpSpPr/>
        <p:nvPr/>
      </p:nvGrpSpPr>
      <p:grpSpPr>
        <a:xfrm>
          <a:off x="0" y="0"/>
          <a:ext cx="0" cy="0"/>
          <a:chOff x="0" y="0"/>
          <a:chExt cx="0" cy="0"/>
        </a:xfrm>
      </p:grpSpPr>
      <p:sp>
        <p:nvSpPr>
          <p:cNvPr id="291" name="Google Shape;291;p31"/>
          <p:cNvSpPr/>
          <p:nvPr/>
        </p:nvSpPr>
        <p:spPr>
          <a:xfrm rot="-899980" flipH="1">
            <a:off x="-2715468" y="2166453"/>
            <a:ext cx="6215842" cy="604307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2" name="Google Shape;292;p31"/>
          <p:cNvSpPr/>
          <p:nvPr/>
        </p:nvSpPr>
        <p:spPr>
          <a:xfrm flipH="1">
            <a:off x="7765015" y="276526"/>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3" name="Google Shape;293;p31"/>
          <p:cNvSpPr/>
          <p:nvPr/>
        </p:nvSpPr>
        <p:spPr>
          <a:xfrm flipH="1">
            <a:off x="1604119" y="4603492"/>
            <a:ext cx="392072" cy="39205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 name="Google Shape;294;p31"/>
          <p:cNvSpPr/>
          <p:nvPr/>
        </p:nvSpPr>
        <p:spPr>
          <a:xfrm flipH="1">
            <a:off x="849865" y="804301"/>
            <a:ext cx="526977" cy="526956"/>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5" name="Google Shape;295;p31"/>
          <p:cNvSpPr/>
          <p:nvPr/>
        </p:nvSpPr>
        <p:spPr>
          <a:xfrm flipH="1">
            <a:off x="8082775" y="4074925"/>
            <a:ext cx="1449274" cy="1449191"/>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9"/>
        <p:cNvGrpSpPr/>
        <p:nvPr/>
      </p:nvGrpSpPr>
      <p:grpSpPr>
        <a:xfrm>
          <a:off x="0" y="0"/>
          <a:ext cx="0" cy="0"/>
          <a:chOff x="0" y="0"/>
          <a:chExt cx="0" cy="0"/>
        </a:xfrm>
      </p:grpSpPr>
      <p:sp>
        <p:nvSpPr>
          <p:cNvPr id="30" name="Google Shape;30;p5"/>
          <p:cNvSpPr txBox="1">
            <a:spLocks noGrp="1"/>
          </p:cNvSpPr>
          <p:nvPr>
            <p:ph type="subTitle" idx="1"/>
          </p:nvPr>
        </p:nvSpPr>
        <p:spPr>
          <a:xfrm>
            <a:off x="1290775" y="2633325"/>
            <a:ext cx="2907600" cy="3873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31" name="Google Shape;31;p5"/>
          <p:cNvSpPr txBox="1">
            <a:spLocks noGrp="1"/>
          </p:cNvSpPr>
          <p:nvPr>
            <p:ph type="subTitle" idx="2"/>
          </p:nvPr>
        </p:nvSpPr>
        <p:spPr>
          <a:xfrm>
            <a:off x="4945650" y="2633325"/>
            <a:ext cx="2907600" cy="387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Font typeface="Bebas Neue"/>
              <a:buNone/>
              <a:defRPr sz="2400" b="1">
                <a:solidFill>
                  <a:srgbClr val="FFDA6C"/>
                </a:solidFill>
                <a:latin typeface="Advent Pro"/>
                <a:ea typeface="Advent Pro"/>
                <a:cs typeface="Advent Pro"/>
                <a:sym typeface="Advent Pro"/>
              </a:defRPr>
            </a:lvl1pPr>
            <a:lvl2pPr lvl="1" algn="ctr" rtl="0">
              <a:lnSpc>
                <a:spcPct val="100000"/>
              </a:lnSpc>
              <a:spcBef>
                <a:spcPts val="1600"/>
              </a:spcBef>
              <a:spcAft>
                <a:spcPts val="0"/>
              </a:spcAft>
              <a:buSzPts val="1400"/>
              <a:buFont typeface="Bebas Neue"/>
              <a:buNone/>
              <a:defRPr>
                <a:latin typeface="Bebas Neue"/>
                <a:ea typeface="Bebas Neue"/>
                <a:cs typeface="Bebas Neue"/>
                <a:sym typeface="Bebas Neue"/>
              </a:defRPr>
            </a:lvl2pPr>
            <a:lvl3pPr lvl="2" algn="ctr" rtl="0">
              <a:lnSpc>
                <a:spcPct val="100000"/>
              </a:lnSpc>
              <a:spcBef>
                <a:spcPts val="1600"/>
              </a:spcBef>
              <a:spcAft>
                <a:spcPts val="0"/>
              </a:spcAft>
              <a:buSzPts val="1400"/>
              <a:buFont typeface="Bebas Neue"/>
              <a:buNone/>
              <a:defRPr>
                <a:latin typeface="Bebas Neue"/>
                <a:ea typeface="Bebas Neue"/>
                <a:cs typeface="Bebas Neue"/>
                <a:sym typeface="Bebas Neue"/>
              </a:defRPr>
            </a:lvl3pPr>
            <a:lvl4pPr lvl="3" algn="ctr" rtl="0">
              <a:lnSpc>
                <a:spcPct val="100000"/>
              </a:lnSpc>
              <a:spcBef>
                <a:spcPts val="1600"/>
              </a:spcBef>
              <a:spcAft>
                <a:spcPts val="0"/>
              </a:spcAft>
              <a:buSzPts val="1400"/>
              <a:buFont typeface="Bebas Neue"/>
              <a:buNone/>
              <a:defRPr>
                <a:latin typeface="Bebas Neue"/>
                <a:ea typeface="Bebas Neue"/>
                <a:cs typeface="Bebas Neue"/>
                <a:sym typeface="Bebas Neue"/>
              </a:defRPr>
            </a:lvl4pPr>
            <a:lvl5pPr lvl="4" algn="ctr" rtl="0">
              <a:lnSpc>
                <a:spcPct val="100000"/>
              </a:lnSpc>
              <a:spcBef>
                <a:spcPts val="1600"/>
              </a:spcBef>
              <a:spcAft>
                <a:spcPts val="0"/>
              </a:spcAft>
              <a:buSzPts val="1400"/>
              <a:buFont typeface="Bebas Neue"/>
              <a:buNone/>
              <a:defRPr>
                <a:latin typeface="Bebas Neue"/>
                <a:ea typeface="Bebas Neue"/>
                <a:cs typeface="Bebas Neue"/>
                <a:sym typeface="Bebas Neue"/>
              </a:defRPr>
            </a:lvl5pPr>
            <a:lvl6pPr lvl="5" algn="ctr" rtl="0">
              <a:lnSpc>
                <a:spcPct val="100000"/>
              </a:lnSpc>
              <a:spcBef>
                <a:spcPts val="1600"/>
              </a:spcBef>
              <a:spcAft>
                <a:spcPts val="0"/>
              </a:spcAft>
              <a:buSzPts val="1400"/>
              <a:buFont typeface="Bebas Neue"/>
              <a:buNone/>
              <a:defRPr>
                <a:latin typeface="Bebas Neue"/>
                <a:ea typeface="Bebas Neue"/>
                <a:cs typeface="Bebas Neue"/>
                <a:sym typeface="Bebas Neue"/>
              </a:defRPr>
            </a:lvl6pPr>
            <a:lvl7pPr lvl="6" algn="ctr" rtl="0">
              <a:lnSpc>
                <a:spcPct val="100000"/>
              </a:lnSpc>
              <a:spcBef>
                <a:spcPts val="1600"/>
              </a:spcBef>
              <a:spcAft>
                <a:spcPts val="0"/>
              </a:spcAft>
              <a:buSzPts val="1400"/>
              <a:buFont typeface="Bebas Neue"/>
              <a:buNone/>
              <a:defRPr>
                <a:latin typeface="Bebas Neue"/>
                <a:ea typeface="Bebas Neue"/>
                <a:cs typeface="Bebas Neue"/>
                <a:sym typeface="Bebas Neue"/>
              </a:defRPr>
            </a:lvl7pPr>
            <a:lvl8pPr lvl="7" algn="ctr" rtl="0">
              <a:lnSpc>
                <a:spcPct val="100000"/>
              </a:lnSpc>
              <a:spcBef>
                <a:spcPts val="1600"/>
              </a:spcBef>
              <a:spcAft>
                <a:spcPts val="0"/>
              </a:spcAft>
              <a:buSzPts val="1400"/>
              <a:buFont typeface="Bebas Neue"/>
              <a:buNone/>
              <a:defRPr>
                <a:latin typeface="Bebas Neue"/>
                <a:ea typeface="Bebas Neue"/>
                <a:cs typeface="Bebas Neue"/>
                <a:sym typeface="Bebas Neue"/>
              </a:defRPr>
            </a:lvl8pPr>
            <a:lvl9pPr lvl="8" algn="ctr" rtl="0">
              <a:lnSpc>
                <a:spcPct val="100000"/>
              </a:lnSpc>
              <a:spcBef>
                <a:spcPts val="1600"/>
              </a:spcBef>
              <a:spcAft>
                <a:spcPts val="1600"/>
              </a:spcAft>
              <a:buSzPts val="1400"/>
              <a:buFont typeface="Bebas Neue"/>
              <a:buNone/>
              <a:defRPr>
                <a:latin typeface="Bebas Neue"/>
                <a:ea typeface="Bebas Neue"/>
                <a:cs typeface="Bebas Neue"/>
                <a:sym typeface="Bebas Neue"/>
              </a:defRPr>
            </a:lvl9pPr>
          </a:lstStyle>
          <a:p>
            <a:endParaRPr/>
          </a:p>
        </p:txBody>
      </p:sp>
      <p:sp>
        <p:nvSpPr>
          <p:cNvPr id="32" name="Google Shape;32;p5"/>
          <p:cNvSpPr txBox="1">
            <a:spLocks noGrp="1"/>
          </p:cNvSpPr>
          <p:nvPr>
            <p:ph type="subTitle" idx="3"/>
          </p:nvPr>
        </p:nvSpPr>
        <p:spPr>
          <a:xfrm>
            <a:off x="1172100" y="3020625"/>
            <a:ext cx="3144900" cy="114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 name="Google Shape;33;p5"/>
          <p:cNvSpPr txBox="1">
            <a:spLocks noGrp="1"/>
          </p:cNvSpPr>
          <p:nvPr>
            <p:ph type="subTitle" idx="4"/>
          </p:nvPr>
        </p:nvSpPr>
        <p:spPr>
          <a:xfrm>
            <a:off x="4827000" y="3020625"/>
            <a:ext cx="3144900" cy="1147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4" name="Google Shape;34;p5"/>
          <p:cNvSpPr/>
          <p:nvPr/>
        </p:nvSpPr>
        <p:spPr>
          <a:xfrm rot="10800000">
            <a:off x="-1310533" y="-1203999"/>
            <a:ext cx="3421033" cy="33259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35" name="Google Shape;35;p5"/>
          <p:cNvSpPr/>
          <p:nvPr/>
        </p:nvSpPr>
        <p:spPr>
          <a:xfrm rot="10800000">
            <a:off x="8633466" y="3119600"/>
            <a:ext cx="674715" cy="2148525"/>
          </a:xfrm>
          <a:custGeom>
            <a:avLst/>
            <a:gdLst/>
            <a:ahLst/>
            <a:cxnLst/>
            <a:rect l="l" t="t" r="r" b="b"/>
            <a:pathLst>
              <a:path w="126056" h="85941" extrusionOk="0">
                <a:moveTo>
                  <a:pt x="19664" y="1"/>
                </a:moveTo>
                <a:lnTo>
                  <a:pt x="18798" y="105"/>
                </a:lnTo>
                <a:lnTo>
                  <a:pt x="17958" y="214"/>
                </a:lnTo>
                <a:lnTo>
                  <a:pt x="17118" y="334"/>
                </a:lnTo>
                <a:lnTo>
                  <a:pt x="16306" y="454"/>
                </a:lnTo>
                <a:lnTo>
                  <a:pt x="15520" y="584"/>
                </a:lnTo>
                <a:lnTo>
                  <a:pt x="14735" y="719"/>
                </a:lnTo>
                <a:lnTo>
                  <a:pt x="14003" y="860"/>
                </a:lnTo>
                <a:lnTo>
                  <a:pt x="13272" y="1005"/>
                </a:lnTo>
                <a:lnTo>
                  <a:pt x="12541" y="1151"/>
                </a:lnTo>
                <a:lnTo>
                  <a:pt x="11864" y="1307"/>
                </a:lnTo>
                <a:lnTo>
                  <a:pt x="11187" y="1468"/>
                </a:lnTo>
                <a:lnTo>
                  <a:pt x="10537" y="1630"/>
                </a:lnTo>
                <a:lnTo>
                  <a:pt x="9887" y="1801"/>
                </a:lnTo>
                <a:lnTo>
                  <a:pt x="9291" y="1973"/>
                </a:lnTo>
                <a:lnTo>
                  <a:pt x="8695" y="2150"/>
                </a:lnTo>
                <a:lnTo>
                  <a:pt x="8099" y="2332"/>
                </a:lnTo>
                <a:lnTo>
                  <a:pt x="7557" y="2520"/>
                </a:lnTo>
                <a:lnTo>
                  <a:pt x="7015" y="2707"/>
                </a:lnTo>
                <a:lnTo>
                  <a:pt x="6501" y="2900"/>
                </a:lnTo>
                <a:lnTo>
                  <a:pt x="6013" y="3097"/>
                </a:lnTo>
                <a:lnTo>
                  <a:pt x="5526" y="3295"/>
                </a:lnTo>
                <a:lnTo>
                  <a:pt x="5065" y="3498"/>
                </a:lnTo>
                <a:lnTo>
                  <a:pt x="4632" y="3701"/>
                </a:lnTo>
                <a:lnTo>
                  <a:pt x="4226" y="3909"/>
                </a:lnTo>
                <a:lnTo>
                  <a:pt x="3819" y="4117"/>
                </a:lnTo>
                <a:lnTo>
                  <a:pt x="3440" y="4331"/>
                </a:lnTo>
                <a:lnTo>
                  <a:pt x="3088" y="4549"/>
                </a:lnTo>
                <a:lnTo>
                  <a:pt x="2736" y="4763"/>
                </a:lnTo>
                <a:lnTo>
                  <a:pt x="2438" y="4981"/>
                </a:lnTo>
                <a:lnTo>
                  <a:pt x="2140" y="5205"/>
                </a:lnTo>
                <a:lnTo>
                  <a:pt x="1842" y="5423"/>
                </a:lnTo>
                <a:lnTo>
                  <a:pt x="1598" y="5647"/>
                </a:lnTo>
                <a:lnTo>
                  <a:pt x="1355" y="5876"/>
                </a:lnTo>
                <a:lnTo>
                  <a:pt x="1138" y="6100"/>
                </a:lnTo>
                <a:lnTo>
                  <a:pt x="921" y="6329"/>
                </a:lnTo>
                <a:lnTo>
                  <a:pt x="732" y="6558"/>
                </a:lnTo>
                <a:lnTo>
                  <a:pt x="569" y="6782"/>
                </a:lnTo>
                <a:lnTo>
                  <a:pt x="434" y="7011"/>
                </a:lnTo>
                <a:lnTo>
                  <a:pt x="325" y="7245"/>
                </a:lnTo>
                <a:lnTo>
                  <a:pt x="217" y="7474"/>
                </a:lnTo>
                <a:lnTo>
                  <a:pt x="136" y="7703"/>
                </a:lnTo>
                <a:lnTo>
                  <a:pt x="55" y="7932"/>
                </a:lnTo>
                <a:lnTo>
                  <a:pt x="27" y="8161"/>
                </a:lnTo>
                <a:lnTo>
                  <a:pt x="0" y="8390"/>
                </a:lnTo>
                <a:lnTo>
                  <a:pt x="0" y="8619"/>
                </a:lnTo>
                <a:lnTo>
                  <a:pt x="0" y="8843"/>
                </a:lnTo>
                <a:lnTo>
                  <a:pt x="55" y="9072"/>
                </a:lnTo>
                <a:lnTo>
                  <a:pt x="109" y="9295"/>
                </a:lnTo>
                <a:lnTo>
                  <a:pt x="190" y="9519"/>
                </a:lnTo>
                <a:lnTo>
                  <a:pt x="271" y="9743"/>
                </a:lnTo>
                <a:lnTo>
                  <a:pt x="380" y="9961"/>
                </a:lnTo>
                <a:lnTo>
                  <a:pt x="515" y="10180"/>
                </a:lnTo>
                <a:lnTo>
                  <a:pt x="678" y="10399"/>
                </a:lnTo>
                <a:lnTo>
                  <a:pt x="840" y="10612"/>
                </a:lnTo>
                <a:lnTo>
                  <a:pt x="1030" y="10825"/>
                </a:lnTo>
                <a:lnTo>
                  <a:pt x="1246" y="11039"/>
                </a:lnTo>
                <a:lnTo>
                  <a:pt x="1490" y="11247"/>
                </a:lnTo>
                <a:lnTo>
                  <a:pt x="1734" y="11450"/>
                </a:lnTo>
                <a:lnTo>
                  <a:pt x="2005" y="11653"/>
                </a:lnTo>
                <a:lnTo>
                  <a:pt x="2303" y="11851"/>
                </a:lnTo>
                <a:lnTo>
                  <a:pt x="2628" y="12048"/>
                </a:lnTo>
                <a:lnTo>
                  <a:pt x="2953" y="12241"/>
                </a:lnTo>
                <a:lnTo>
                  <a:pt x="3305" y="12428"/>
                </a:lnTo>
                <a:lnTo>
                  <a:pt x="3684" y="12616"/>
                </a:lnTo>
                <a:lnTo>
                  <a:pt x="4442" y="12985"/>
                </a:lnTo>
                <a:lnTo>
                  <a:pt x="5255" y="13349"/>
                </a:lnTo>
                <a:lnTo>
                  <a:pt x="6095" y="13708"/>
                </a:lnTo>
                <a:lnTo>
                  <a:pt x="6961" y="14073"/>
                </a:lnTo>
                <a:lnTo>
                  <a:pt x="7828" y="14432"/>
                </a:lnTo>
                <a:lnTo>
                  <a:pt x="8722" y="14791"/>
                </a:lnTo>
                <a:lnTo>
                  <a:pt x="10537" y="15504"/>
                </a:lnTo>
                <a:lnTo>
                  <a:pt x="12405" y="16217"/>
                </a:lnTo>
                <a:lnTo>
                  <a:pt x="14274" y="16930"/>
                </a:lnTo>
                <a:lnTo>
                  <a:pt x="16116" y="17637"/>
                </a:lnTo>
                <a:lnTo>
                  <a:pt x="17904" y="18350"/>
                </a:lnTo>
                <a:lnTo>
                  <a:pt x="18770" y="18709"/>
                </a:lnTo>
                <a:lnTo>
                  <a:pt x="19637" y="19069"/>
                </a:lnTo>
                <a:lnTo>
                  <a:pt x="20477" y="19428"/>
                </a:lnTo>
                <a:lnTo>
                  <a:pt x="21289" y="19787"/>
                </a:lnTo>
                <a:lnTo>
                  <a:pt x="22048" y="20151"/>
                </a:lnTo>
                <a:lnTo>
                  <a:pt x="22806" y="20515"/>
                </a:lnTo>
                <a:lnTo>
                  <a:pt x="23510" y="20880"/>
                </a:lnTo>
                <a:lnTo>
                  <a:pt x="24188" y="21249"/>
                </a:lnTo>
                <a:lnTo>
                  <a:pt x="24811" y="21619"/>
                </a:lnTo>
                <a:lnTo>
                  <a:pt x="25406" y="21988"/>
                </a:lnTo>
                <a:lnTo>
                  <a:pt x="25948" y="22363"/>
                </a:lnTo>
                <a:lnTo>
                  <a:pt x="26436" y="22743"/>
                </a:lnTo>
                <a:lnTo>
                  <a:pt x="26869" y="23123"/>
                </a:lnTo>
                <a:lnTo>
                  <a:pt x="27221" y="23508"/>
                </a:lnTo>
                <a:lnTo>
                  <a:pt x="27546" y="23893"/>
                </a:lnTo>
                <a:lnTo>
                  <a:pt x="27682" y="24090"/>
                </a:lnTo>
                <a:lnTo>
                  <a:pt x="27790" y="24283"/>
                </a:lnTo>
                <a:lnTo>
                  <a:pt x="27952" y="24585"/>
                </a:lnTo>
                <a:lnTo>
                  <a:pt x="28034" y="24892"/>
                </a:lnTo>
                <a:lnTo>
                  <a:pt x="28115" y="25194"/>
                </a:lnTo>
                <a:lnTo>
                  <a:pt x="28142" y="25496"/>
                </a:lnTo>
                <a:lnTo>
                  <a:pt x="28142" y="25797"/>
                </a:lnTo>
                <a:lnTo>
                  <a:pt x="28115" y="26104"/>
                </a:lnTo>
                <a:lnTo>
                  <a:pt x="28088" y="26406"/>
                </a:lnTo>
                <a:lnTo>
                  <a:pt x="28007" y="26713"/>
                </a:lnTo>
                <a:lnTo>
                  <a:pt x="27817" y="27322"/>
                </a:lnTo>
                <a:lnTo>
                  <a:pt x="27600" y="27931"/>
                </a:lnTo>
                <a:lnTo>
                  <a:pt x="27113" y="29144"/>
                </a:lnTo>
                <a:lnTo>
                  <a:pt x="26869" y="29752"/>
                </a:lnTo>
                <a:lnTo>
                  <a:pt x="26788" y="30054"/>
                </a:lnTo>
                <a:lnTo>
                  <a:pt x="26706" y="30361"/>
                </a:lnTo>
                <a:lnTo>
                  <a:pt x="26652" y="30663"/>
                </a:lnTo>
                <a:lnTo>
                  <a:pt x="26625" y="30965"/>
                </a:lnTo>
                <a:lnTo>
                  <a:pt x="26598" y="31267"/>
                </a:lnTo>
                <a:lnTo>
                  <a:pt x="26625" y="31563"/>
                </a:lnTo>
                <a:lnTo>
                  <a:pt x="26652" y="31865"/>
                </a:lnTo>
                <a:lnTo>
                  <a:pt x="26734" y="32167"/>
                </a:lnTo>
                <a:lnTo>
                  <a:pt x="26869" y="32464"/>
                </a:lnTo>
                <a:lnTo>
                  <a:pt x="27032" y="32766"/>
                </a:lnTo>
                <a:lnTo>
                  <a:pt x="27221" y="33062"/>
                </a:lnTo>
                <a:lnTo>
                  <a:pt x="27465" y="33359"/>
                </a:lnTo>
                <a:lnTo>
                  <a:pt x="27763" y="33650"/>
                </a:lnTo>
                <a:lnTo>
                  <a:pt x="28115" y="33947"/>
                </a:lnTo>
                <a:lnTo>
                  <a:pt x="28386" y="34145"/>
                </a:lnTo>
                <a:lnTo>
                  <a:pt x="28657" y="34342"/>
                </a:lnTo>
                <a:lnTo>
                  <a:pt x="28982" y="34535"/>
                </a:lnTo>
                <a:lnTo>
                  <a:pt x="29307" y="34733"/>
                </a:lnTo>
                <a:lnTo>
                  <a:pt x="29659" y="34925"/>
                </a:lnTo>
                <a:lnTo>
                  <a:pt x="30011" y="35118"/>
                </a:lnTo>
                <a:lnTo>
                  <a:pt x="30417" y="35305"/>
                </a:lnTo>
                <a:lnTo>
                  <a:pt x="30823" y="35498"/>
                </a:lnTo>
                <a:lnTo>
                  <a:pt x="31230" y="35685"/>
                </a:lnTo>
                <a:lnTo>
                  <a:pt x="31690" y="35872"/>
                </a:lnTo>
                <a:lnTo>
                  <a:pt x="32611" y="36242"/>
                </a:lnTo>
                <a:lnTo>
                  <a:pt x="33586" y="36611"/>
                </a:lnTo>
                <a:lnTo>
                  <a:pt x="34615" y="36976"/>
                </a:lnTo>
                <a:lnTo>
                  <a:pt x="35672" y="37340"/>
                </a:lnTo>
                <a:lnTo>
                  <a:pt x="36755" y="37699"/>
                </a:lnTo>
                <a:lnTo>
                  <a:pt x="37893" y="38058"/>
                </a:lnTo>
                <a:lnTo>
                  <a:pt x="39030" y="38412"/>
                </a:lnTo>
                <a:lnTo>
                  <a:pt x="41333" y="39125"/>
                </a:lnTo>
                <a:lnTo>
                  <a:pt x="43635" y="39833"/>
                </a:lnTo>
                <a:lnTo>
                  <a:pt x="44772" y="40187"/>
                </a:lnTo>
                <a:lnTo>
                  <a:pt x="45883" y="40546"/>
                </a:lnTo>
                <a:lnTo>
                  <a:pt x="46939" y="40900"/>
                </a:lnTo>
                <a:lnTo>
                  <a:pt x="47996" y="41259"/>
                </a:lnTo>
                <a:lnTo>
                  <a:pt x="48998" y="41618"/>
                </a:lnTo>
                <a:lnTo>
                  <a:pt x="49919" y="41982"/>
                </a:lnTo>
                <a:lnTo>
                  <a:pt x="50812" y="42346"/>
                </a:lnTo>
                <a:lnTo>
                  <a:pt x="51246" y="42534"/>
                </a:lnTo>
                <a:lnTo>
                  <a:pt x="51625" y="42716"/>
                </a:lnTo>
                <a:lnTo>
                  <a:pt x="52031" y="42903"/>
                </a:lnTo>
                <a:lnTo>
                  <a:pt x="52383" y="43085"/>
                </a:lnTo>
                <a:lnTo>
                  <a:pt x="52735" y="43273"/>
                </a:lnTo>
                <a:lnTo>
                  <a:pt x="53060" y="43465"/>
                </a:lnTo>
                <a:lnTo>
                  <a:pt x="53358" y="43653"/>
                </a:lnTo>
                <a:lnTo>
                  <a:pt x="53629" y="43840"/>
                </a:lnTo>
                <a:lnTo>
                  <a:pt x="53900" y="44032"/>
                </a:lnTo>
                <a:lnTo>
                  <a:pt x="54144" y="44225"/>
                </a:lnTo>
                <a:lnTo>
                  <a:pt x="54334" y="44418"/>
                </a:lnTo>
                <a:lnTo>
                  <a:pt x="54523" y="44615"/>
                </a:lnTo>
                <a:lnTo>
                  <a:pt x="54686" y="44813"/>
                </a:lnTo>
                <a:lnTo>
                  <a:pt x="54821" y="45011"/>
                </a:lnTo>
                <a:lnTo>
                  <a:pt x="54902" y="45209"/>
                </a:lnTo>
                <a:lnTo>
                  <a:pt x="54984" y="45412"/>
                </a:lnTo>
                <a:lnTo>
                  <a:pt x="55011" y="45609"/>
                </a:lnTo>
                <a:lnTo>
                  <a:pt x="55038" y="45817"/>
                </a:lnTo>
                <a:lnTo>
                  <a:pt x="55011" y="46046"/>
                </a:lnTo>
                <a:lnTo>
                  <a:pt x="54956" y="46270"/>
                </a:lnTo>
                <a:lnTo>
                  <a:pt x="54848" y="46499"/>
                </a:lnTo>
                <a:lnTo>
                  <a:pt x="54713" y="46728"/>
                </a:lnTo>
                <a:lnTo>
                  <a:pt x="54550" y="46952"/>
                </a:lnTo>
                <a:lnTo>
                  <a:pt x="54361" y="47176"/>
                </a:lnTo>
                <a:lnTo>
                  <a:pt x="54144" y="47405"/>
                </a:lnTo>
                <a:lnTo>
                  <a:pt x="53900" y="47628"/>
                </a:lnTo>
                <a:lnTo>
                  <a:pt x="53656" y="47852"/>
                </a:lnTo>
                <a:lnTo>
                  <a:pt x="53358" y="48076"/>
                </a:lnTo>
                <a:lnTo>
                  <a:pt x="52763" y="48524"/>
                </a:lnTo>
                <a:lnTo>
                  <a:pt x="52140" y="48971"/>
                </a:lnTo>
                <a:lnTo>
                  <a:pt x="51490" y="49413"/>
                </a:lnTo>
                <a:lnTo>
                  <a:pt x="50840" y="49861"/>
                </a:lnTo>
                <a:lnTo>
                  <a:pt x="50244" y="50309"/>
                </a:lnTo>
                <a:lnTo>
                  <a:pt x="49946" y="50532"/>
                </a:lnTo>
                <a:lnTo>
                  <a:pt x="49675" y="50756"/>
                </a:lnTo>
                <a:lnTo>
                  <a:pt x="49431" y="50980"/>
                </a:lnTo>
                <a:lnTo>
                  <a:pt x="49187" y="51204"/>
                </a:lnTo>
                <a:lnTo>
                  <a:pt x="48998" y="51427"/>
                </a:lnTo>
                <a:lnTo>
                  <a:pt x="48808" y="51656"/>
                </a:lnTo>
                <a:lnTo>
                  <a:pt x="48673" y="51880"/>
                </a:lnTo>
                <a:lnTo>
                  <a:pt x="48537" y="52109"/>
                </a:lnTo>
                <a:lnTo>
                  <a:pt x="48456" y="52333"/>
                </a:lnTo>
                <a:lnTo>
                  <a:pt x="48402" y="52562"/>
                </a:lnTo>
                <a:lnTo>
                  <a:pt x="48402" y="52791"/>
                </a:lnTo>
                <a:lnTo>
                  <a:pt x="48456" y="53020"/>
                </a:lnTo>
                <a:lnTo>
                  <a:pt x="48483" y="53160"/>
                </a:lnTo>
                <a:lnTo>
                  <a:pt x="48564" y="53301"/>
                </a:lnTo>
                <a:lnTo>
                  <a:pt x="48727" y="53577"/>
                </a:lnTo>
                <a:lnTo>
                  <a:pt x="48944" y="53847"/>
                </a:lnTo>
                <a:lnTo>
                  <a:pt x="49241" y="54118"/>
                </a:lnTo>
                <a:lnTo>
                  <a:pt x="49594" y="54383"/>
                </a:lnTo>
                <a:lnTo>
                  <a:pt x="49973" y="54644"/>
                </a:lnTo>
                <a:lnTo>
                  <a:pt x="50406" y="54904"/>
                </a:lnTo>
                <a:lnTo>
                  <a:pt x="50894" y="55164"/>
                </a:lnTo>
                <a:lnTo>
                  <a:pt x="51435" y="55419"/>
                </a:lnTo>
                <a:lnTo>
                  <a:pt x="52004" y="55674"/>
                </a:lnTo>
                <a:lnTo>
                  <a:pt x="52627" y="55924"/>
                </a:lnTo>
                <a:lnTo>
                  <a:pt x="53250" y="56174"/>
                </a:lnTo>
                <a:lnTo>
                  <a:pt x="53927" y="56418"/>
                </a:lnTo>
                <a:lnTo>
                  <a:pt x="54631" y="56668"/>
                </a:lnTo>
                <a:lnTo>
                  <a:pt x="55363" y="56912"/>
                </a:lnTo>
                <a:lnTo>
                  <a:pt x="56094" y="57152"/>
                </a:lnTo>
                <a:lnTo>
                  <a:pt x="56880" y="57396"/>
                </a:lnTo>
                <a:lnTo>
                  <a:pt x="57665" y="57636"/>
                </a:lnTo>
                <a:lnTo>
                  <a:pt x="59263" y="58120"/>
                </a:lnTo>
                <a:lnTo>
                  <a:pt x="62567" y="59077"/>
                </a:lnTo>
                <a:lnTo>
                  <a:pt x="64193" y="59556"/>
                </a:lnTo>
                <a:lnTo>
                  <a:pt x="65791" y="60040"/>
                </a:lnTo>
                <a:lnTo>
                  <a:pt x="66576" y="60280"/>
                </a:lnTo>
                <a:lnTo>
                  <a:pt x="67334" y="60524"/>
                </a:lnTo>
                <a:lnTo>
                  <a:pt x="68066" y="60769"/>
                </a:lnTo>
                <a:lnTo>
                  <a:pt x="68770" y="61013"/>
                </a:lnTo>
                <a:lnTo>
                  <a:pt x="69826" y="61393"/>
                </a:lnTo>
                <a:lnTo>
                  <a:pt x="70801" y="61778"/>
                </a:lnTo>
                <a:lnTo>
                  <a:pt x="71749" y="62169"/>
                </a:lnTo>
                <a:lnTo>
                  <a:pt x="72616" y="62559"/>
                </a:lnTo>
                <a:lnTo>
                  <a:pt x="73429" y="62954"/>
                </a:lnTo>
                <a:lnTo>
                  <a:pt x="74214" y="63355"/>
                </a:lnTo>
                <a:lnTo>
                  <a:pt x="74945" y="63756"/>
                </a:lnTo>
                <a:lnTo>
                  <a:pt x="75623" y="64162"/>
                </a:lnTo>
                <a:lnTo>
                  <a:pt x="76273" y="64573"/>
                </a:lnTo>
                <a:lnTo>
                  <a:pt x="76868" y="64984"/>
                </a:lnTo>
                <a:lnTo>
                  <a:pt x="77437" y="65400"/>
                </a:lnTo>
                <a:lnTo>
                  <a:pt x="77952" y="65817"/>
                </a:lnTo>
                <a:lnTo>
                  <a:pt x="78439" y="66233"/>
                </a:lnTo>
                <a:lnTo>
                  <a:pt x="78927" y="66654"/>
                </a:lnTo>
                <a:lnTo>
                  <a:pt x="79360" y="67076"/>
                </a:lnTo>
                <a:lnTo>
                  <a:pt x="79767" y="67503"/>
                </a:lnTo>
                <a:lnTo>
                  <a:pt x="80173" y="67924"/>
                </a:lnTo>
                <a:lnTo>
                  <a:pt x="80552" y="68351"/>
                </a:lnTo>
                <a:lnTo>
                  <a:pt x="81256" y="69210"/>
                </a:lnTo>
                <a:lnTo>
                  <a:pt x="81906" y="70068"/>
                </a:lnTo>
                <a:lnTo>
                  <a:pt x="82529" y="70932"/>
                </a:lnTo>
                <a:lnTo>
                  <a:pt x="83152" y="71791"/>
                </a:lnTo>
                <a:lnTo>
                  <a:pt x="83802" y="72650"/>
                </a:lnTo>
                <a:lnTo>
                  <a:pt x="84479" y="73508"/>
                </a:lnTo>
                <a:lnTo>
                  <a:pt x="84832" y="73935"/>
                </a:lnTo>
                <a:lnTo>
                  <a:pt x="85184" y="74362"/>
                </a:lnTo>
                <a:lnTo>
                  <a:pt x="85590" y="74783"/>
                </a:lnTo>
                <a:lnTo>
                  <a:pt x="85996" y="75210"/>
                </a:lnTo>
                <a:lnTo>
                  <a:pt x="86457" y="75637"/>
                </a:lnTo>
                <a:lnTo>
                  <a:pt x="86944" y="76069"/>
                </a:lnTo>
                <a:lnTo>
                  <a:pt x="87486" y="76495"/>
                </a:lnTo>
                <a:lnTo>
                  <a:pt x="88028" y="76922"/>
                </a:lnTo>
                <a:lnTo>
                  <a:pt x="88624" y="77349"/>
                </a:lnTo>
                <a:lnTo>
                  <a:pt x="89274" y="77770"/>
                </a:lnTo>
                <a:lnTo>
                  <a:pt x="89951" y="78192"/>
                </a:lnTo>
                <a:lnTo>
                  <a:pt x="90655" y="78608"/>
                </a:lnTo>
                <a:lnTo>
                  <a:pt x="91413" y="79025"/>
                </a:lnTo>
                <a:lnTo>
                  <a:pt x="92226" y="79436"/>
                </a:lnTo>
                <a:lnTo>
                  <a:pt x="93065" y="79836"/>
                </a:lnTo>
                <a:lnTo>
                  <a:pt x="93959" y="80237"/>
                </a:lnTo>
                <a:lnTo>
                  <a:pt x="94907" y="80633"/>
                </a:lnTo>
                <a:lnTo>
                  <a:pt x="95882" y="81023"/>
                </a:lnTo>
                <a:lnTo>
                  <a:pt x="96939" y="81403"/>
                </a:lnTo>
                <a:lnTo>
                  <a:pt x="98022" y="81777"/>
                </a:lnTo>
                <a:lnTo>
                  <a:pt x="98591" y="81965"/>
                </a:lnTo>
                <a:lnTo>
                  <a:pt x="99160" y="82147"/>
                </a:lnTo>
                <a:lnTo>
                  <a:pt x="99756" y="82324"/>
                </a:lnTo>
                <a:lnTo>
                  <a:pt x="100351" y="82501"/>
                </a:lnTo>
                <a:lnTo>
                  <a:pt x="100974" y="82678"/>
                </a:lnTo>
                <a:lnTo>
                  <a:pt x="101597" y="82850"/>
                </a:lnTo>
                <a:lnTo>
                  <a:pt x="102247" y="83021"/>
                </a:lnTo>
                <a:lnTo>
                  <a:pt x="102897" y="83193"/>
                </a:lnTo>
                <a:lnTo>
                  <a:pt x="103575" y="83354"/>
                </a:lnTo>
                <a:lnTo>
                  <a:pt x="104279" y="83521"/>
                </a:lnTo>
                <a:lnTo>
                  <a:pt x="104983" y="83682"/>
                </a:lnTo>
                <a:lnTo>
                  <a:pt x="105687" y="83838"/>
                </a:lnTo>
                <a:lnTo>
                  <a:pt x="106419" y="83994"/>
                </a:lnTo>
                <a:lnTo>
                  <a:pt x="107177" y="84145"/>
                </a:lnTo>
                <a:lnTo>
                  <a:pt x="107935" y="84296"/>
                </a:lnTo>
                <a:lnTo>
                  <a:pt x="108721" y="84442"/>
                </a:lnTo>
                <a:lnTo>
                  <a:pt x="109506" y="84588"/>
                </a:lnTo>
                <a:lnTo>
                  <a:pt x="110319" y="84728"/>
                </a:lnTo>
                <a:lnTo>
                  <a:pt x="111158" y="84863"/>
                </a:lnTo>
                <a:lnTo>
                  <a:pt x="111998" y="84999"/>
                </a:lnTo>
                <a:lnTo>
                  <a:pt x="112838" y="85129"/>
                </a:lnTo>
                <a:lnTo>
                  <a:pt x="113732" y="85254"/>
                </a:lnTo>
                <a:lnTo>
                  <a:pt x="114598" y="85379"/>
                </a:lnTo>
                <a:lnTo>
                  <a:pt x="115519" y="85498"/>
                </a:lnTo>
                <a:lnTo>
                  <a:pt x="116440" y="85613"/>
                </a:lnTo>
                <a:lnTo>
                  <a:pt x="117388" y="85727"/>
                </a:lnTo>
                <a:lnTo>
                  <a:pt x="118336" y="85837"/>
                </a:lnTo>
                <a:lnTo>
                  <a:pt x="119311" y="85941"/>
                </a:lnTo>
                <a:lnTo>
                  <a:pt x="119609" y="85582"/>
                </a:lnTo>
                <a:lnTo>
                  <a:pt x="119907" y="85233"/>
                </a:lnTo>
                <a:lnTo>
                  <a:pt x="120530" y="84546"/>
                </a:lnTo>
                <a:lnTo>
                  <a:pt x="121180" y="83875"/>
                </a:lnTo>
                <a:lnTo>
                  <a:pt x="121830" y="83219"/>
                </a:lnTo>
                <a:lnTo>
                  <a:pt x="122480" y="82569"/>
                </a:lnTo>
                <a:lnTo>
                  <a:pt x="123130" y="81918"/>
                </a:lnTo>
                <a:lnTo>
                  <a:pt x="123726" y="81262"/>
                </a:lnTo>
                <a:lnTo>
                  <a:pt x="124295" y="80596"/>
                </a:lnTo>
                <a:lnTo>
                  <a:pt x="124566" y="80258"/>
                </a:lnTo>
                <a:lnTo>
                  <a:pt x="124809" y="79914"/>
                </a:lnTo>
                <a:lnTo>
                  <a:pt x="125053" y="79566"/>
                </a:lnTo>
                <a:lnTo>
                  <a:pt x="125243" y="79212"/>
                </a:lnTo>
                <a:lnTo>
                  <a:pt x="125432" y="78853"/>
                </a:lnTo>
                <a:lnTo>
                  <a:pt x="125622" y="78483"/>
                </a:lnTo>
                <a:lnTo>
                  <a:pt x="125757" y="78103"/>
                </a:lnTo>
                <a:lnTo>
                  <a:pt x="125866" y="77718"/>
                </a:lnTo>
                <a:lnTo>
                  <a:pt x="125974" y="77323"/>
                </a:lnTo>
                <a:lnTo>
                  <a:pt x="126028" y="76917"/>
                </a:lnTo>
                <a:lnTo>
                  <a:pt x="126055" y="76501"/>
                </a:lnTo>
                <a:lnTo>
                  <a:pt x="126055" y="76074"/>
                </a:lnTo>
                <a:lnTo>
                  <a:pt x="126028" y="75637"/>
                </a:lnTo>
                <a:lnTo>
                  <a:pt x="125947" y="75184"/>
                </a:lnTo>
                <a:lnTo>
                  <a:pt x="125839" y="74716"/>
                </a:lnTo>
                <a:lnTo>
                  <a:pt x="125703" y="74232"/>
                </a:lnTo>
                <a:lnTo>
                  <a:pt x="125595" y="74055"/>
                </a:lnTo>
                <a:lnTo>
                  <a:pt x="125460" y="73862"/>
                </a:lnTo>
                <a:lnTo>
                  <a:pt x="125243" y="73664"/>
                </a:lnTo>
                <a:lnTo>
                  <a:pt x="124972" y="73451"/>
                </a:lnTo>
                <a:lnTo>
                  <a:pt x="124674" y="73232"/>
                </a:lnTo>
                <a:lnTo>
                  <a:pt x="124322" y="73009"/>
                </a:lnTo>
                <a:lnTo>
                  <a:pt x="123916" y="72774"/>
                </a:lnTo>
                <a:lnTo>
                  <a:pt x="123509" y="72530"/>
                </a:lnTo>
                <a:lnTo>
                  <a:pt x="122534" y="72015"/>
                </a:lnTo>
                <a:lnTo>
                  <a:pt x="121478" y="71468"/>
                </a:lnTo>
                <a:lnTo>
                  <a:pt x="120367" y="70896"/>
                </a:lnTo>
                <a:lnTo>
                  <a:pt x="119176" y="70297"/>
                </a:lnTo>
                <a:lnTo>
                  <a:pt x="118011" y="69668"/>
                </a:lnTo>
                <a:lnTo>
                  <a:pt x="117415" y="69345"/>
                </a:lnTo>
                <a:lnTo>
                  <a:pt x="116846" y="69017"/>
                </a:lnTo>
                <a:lnTo>
                  <a:pt x="116278" y="68679"/>
                </a:lnTo>
                <a:lnTo>
                  <a:pt x="115709" y="68341"/>
                </a:lnTo>
                <a:lnTo>
                  <a:pt x="115194" y="67997"/>
                </a:lnTo>
                <a:lnTo>
                  <a:pt x="114680" y="67643"/>
                </a:lnTo>
                <a:lnTo>
                  <a:pt x="114192" y="67289"/>
                </a:lnTo>
                <a:lnTo>
                  <a:pt x="113759" y="66930"/>
                </a:lnTo>
                <a:lnTo>
                  <a:pt x="113325" y="66566"/>
                </a:lnTo>
                <a:lnTo>
                  <a:pt x="112946" y="66197"/>
                </a:lnTo>
                <a:lnTo>
                  <a:pt x="112621" y="65822"/>
                </a:lnTo>
                <a:lnTo>
                  <a:pt x="112323" y="65447"/>
                </a:lnTo>
                <a:lnTo>
                  <a:pt x="112079" y="65067"/>
                </a:lnTo>
                <a:lnTo>
                  <a:pt x="111917" y="64682"/>
                </a:lnTo>
                <a:lnTo>
                  <a:pt x="111538" y="63766"/>
                </a:lnTo>
                <a:lnTo>
                  <a:pt x="111213" y="62845"/>
                </a:lnTo>
                <a:lnTo>
                  <a:pt x="110590" y="61003"/>
                </a:lnTo>
                <a:lnTo>
                  <a:pt x="109967" y="59161"/>
                </a:lnTo>
                <a:lnTo>
                  <a:pt x="109344" y="57318"/>
                </a:lnTo>
                <a:lnTo>
                  <a:pt x="109019" y="56402"/>
                </a:lnTo>
                <a:lnTo>
                  <a:pt x="108856" y="55945"/>
                </a:lnTo>
                <a:lnTo>
                  <a:pt x="108640" y="55492"/>
                </a:lnTo>
                <a:lnTo>
                  <a:pt x="108423" y="55044"/>
                </a:lnTo>
                <a:lnTo>
                  <a:pt x="108179" y="54597"/>
                </a:lnTo>
                <a:lnTo>
                  <a:pt x="107908" y="54149"/>
                </a:lnTo>
                <a:lnTo>
                  <a:pt x="107610" y="53707"/>
                </a:lnTo>
                <a:lnTo>
                  <a:pt x="107258" y="53270"/>
                </a:lnTo>
                <a:lnTo>
                  <a:pt x="106852" y="52832"/>
                </a:lnTo>
                <a:lnTo>
                  <a:pt x="106391" y="52395"/>
                </a:lnTo>
                <a:lnTo>
                  <a:pt x="105877" y="51969"/>
                </a:lnTo>
                <a:lnTo>
                  <a:pt x="105579" y="51750"/>
                </a:lnTo>
                <a:lnTo>
                  <a:pt x="105281" y="51537"/>
                </a:lnTo>
                <a:lnTo>
                  <a:pt x="104983" y="51323"/>
                </a:lnTo>
                <a:lnTo>
                  <a:pt x="104631" y="51115"/>
                </a:lnTo>
                <a:lnTo>
                  <a:pt x="104279" y="50902"/>
                </a:lnTo>
                <a:lnTo>
                  <a:pt x="103927" y="50694"/>
                </a:lnTo>
                <a:lnTo>
                  <a:pt x="103520" y="50480"/>
                </a:lnTo>
                <a:lnTo>
                  <a:pt x="103114" y="50272"/>
                </a:lnTo>
                <a:lnTo>
                  <a:pt x="102437" y="49955"/>
                </a:lnTo>
                <a:lnTo>
                  <a:pt x="101733" y="49637"/>
                </a:lnTo>
                <a:lnTo>
                  <a:pt x="100974" y="49325"/>
                </a:lnTo>
                <a:lnTo>
                  <a:pt x="100216" y="49013"/>
                </a:lnTo>
                <a:lnTo>
                  <a:pt x="98618" y="48393"/>
                </a:lnTo>
                <a:lnTo>
                  <a:pt x="96993" y="47774"/>
                </a:lnTo>
                <a:lnTo>
                  <a:pt x="96207" y="47467"/>
                </a:lnTo>
                <a:lnTo>
                  <a:pt x="95422" y="47160"/>
                </a:lnTo>
                <a:lnTo>
                  <a:pt x="94664" y="46848"/>
                </a:lnTo>
                <a:lnTo>
                  <a:pt x="93959" y="46536"/>
                </a:lnTo>
                <a:lnTo>
                  <a:pt x="93255" y="46218"/>
                </a:lnTo>
                <a:lnTo>
                  <a:pt x="92632" y="45895"/>
                </a:lnTo>
                <a:lnTo>
                  <a:pt x="92063" y="45573"/>
                </a:lnTo>
                <a:lnTo>
                  <a:pt x="91792" y="45412"/>
                </a:lnTo>
                <a:lnTo>
                  <a:pt x="91522" y="45245"/>
                </a:lnTo>
                <a:lnTo>
                  <a:pt x="91115" y="44933"/>
                </a:lnTo>
                <a:lnTo>
                  <a:pt x="90736" y="44620"/>
                </a:lnTo>
                <a:lnTo>
                  <a:pt x="90438" y="44308"/>
                </a:lnTo>
                <a:lnTo>
                  <a:pt x="90194" y="43991"/>
                </a:lnTo>
                <a:lnTo>
                  <a:pt x="89978" y="43673"/>
                </a:lnTo>
                <a:lnTo>
                  <a:pt x="89815" y="43356"/>
                </a:lnTo>
                <a:lnTo>
                  <a:pt x="89707" y="43033"/>
                </a:lnTo>
                <a:lnTo>
                  <a:pt x="89626" y="42711"/>
                </a:lnTo>
                <a:lnTo>
                  <a:pt x="89571" y="42393"/>
                </a:lnTo>
                <a:lnTo>
                  <a:pt x="89544" y="42065"/>
                </a:lnTo>
                <a:lnTo>
                  <a:pt x="89571" y="41743"/>
                </a:lnTo>
                <a:lnTo>
                  <a:pt x="89599" y="41420"/>
                </a:lnTo>
                <a:lnTo>
                  <a:pt x="89707" y="40769"/>
                </a:lnTo>
                <a:lnTo>
                  <a:pt x="89869" y="40119"/>
                </a:lnTo>
                <a:lnTo>
                  <a:pt x="90032" y="39463"/>
                </a:lnTo>
                <a:lnTo>
                  <a:pt x="90167" y="38813"/>
                </a:lnTo>
                <a:lnTo>
                  <a:pt x="90222" y="38485"/>
                </a:lnTo>
                <a:lnTo>
                  <a:pt x="90249" y="38162"/>
                </a:lnTo>
                <a:lnTo>
                  <a:pt x="90276" y="37834"/>
                </a:lnTo>
                <a:lnTo>
                  <a:pt x="90276" y="37512"/>
                </a:lnTo>
                <a:lnTo>
                  <a:pt x="90222" y="37189"/>
                </a:lnTo>
                <a:lnTo>
                  <a:pt x="90167" y="36861"/>
                </a:lnTo>
                <a:lnTo>
                  <a:pt x="90059" y="36544"/>
                </a:lnTo>
                <a:lnTo>
                  <a:pt x="89924" y="36221"/>
                </a:lnTo>
                <a:lnTo>
                  <a:pt x="89734" y="35898"/>
                </a:lnTo>
                <a:lnTo>
                  <a:pt x="89490" y="35581"/>
                </a:lnTo>
                <a:lnTo>
                  <a:pt x="89219" y="35264"/>
                </a:lnTo>
                <a:lnTo>
                  <a:pt x="88867" y="34946"/>
                </a:lnTo>
                <a:lnTo>
                  <a:pt x="88542" y="34681"/>
                </a:lnTo>
                <a:lnTo>
                  <a:pt x="88163" y="34415"/>
                </a:lnTo>
                <a:lnTo>
                  <a:pt x="87730" y="34155"/>
                </a:lnTo>
                <a:lnTo>
                  <a:pt x="87296" y="33895"/>
                </a:lnTo>
                <a:lnTo>
                  <a:pt x="86809" y="33635"/>
                </a:lnTo>
                <a:lnTo>
                  <a:pt x="86321" y="33380"/>
                </a:lnTo>
                <a:lnTo>
                  <a:pt x="85780" y="33125"/>
                </a:lnTo>
                <a:lnTo>
                  <a:pt x="85238" y="32870"/>
                </a:lnTo>
                <a:lnTo>
                  <a:pt x="84669" y="32620"/>
                </a:lnTo>
                <a:lnTo>
                  <a:pt x="84100" y="32365"/>
                </a:lnTo>
                <a:lnTo>
                  <a:pt x="82881" y="31865"/>
                </a:lnTo>
                <a:lnTo>
                  <a:pt x="80417" y="30866"/>
                </a:lnTo>
                <a:lnTo>
                  <a:pt x="79198" y="30367"/>
                </a:lnTo>
                <a:lnTo>
                  <a:pt x="78033" y="29867"/>
                </a:lnTo>
                <a:lnTo>
                  <a:pt x="77464" y="29612"/>
                </a:lnTo>
                <a:lnTo>
                  <a:pt x="76896" y="29362"/>
                </a:lnTo>
                <a:lnTo>
                  <a:pt x="76381" y="29107"/>
                </a:lnTo>
                <a:lnTo>
                  <a:pt x="75866" y="28852"/>
                </a:lnTo>
                <a:lnTo>
                  <a:pt x="75379" y="28597"/>
                </a:lnTo>
                <a:lnTo>
                  <a:pt x="74918" y="28337"/>
                </a:lnTo>
                <a:lnTo>
                  <a:pt x="74512" y="28077"/>
                </a:lnTo>
                <a:lnTo>
                  <a:pt x="74106" y="27817"/>
                </a:lnTo>
                <a:lnTo>
                  <a:pt x="73754" y="27551"/>
                </a:lnTo>
                <a:lnTo>
                  <a:pt x="73456" y="27286"/>
                </a:lnTo>
                <a:lnTo>
                  <a:pt x="73185" y="27020"/>
                </a:lnTo>
                <a:lnTo>
                  <a:pt x="72941" y="26750"/>
                </a:lnTo>
                <a:lnTo>
                  <a:pt x="72833" y="26557"/>
                </a:lnTo>
                <a:lnTo>
                  <a:pt x="72724" y="26370"/>
                </a:lnTo>
                <a:lnTo>
                  <a:pt x="72616" y="26177"/>
                </a:lnTo>
                <a:lnTo>
                  <a:pt x="72562" y="25985"/>
                </a:lnTo>
                <a:lnTo>
                  <a:pt x="72535" y="25792"/>
                </a:lnTo>
                <a:lnTo>
                  <a:pt x="72508" y="25605"/>
                </a:lnTo>
                <a:lnTo>
                  <a:pt x="72508" y="25412"/>
                </a:lnTo>
                <a:lnTo>
                  <a:pt x="72508" y="25220"/>
                </a:lnTo>
                <a:lnTo>
                  <a:pt x="72535" y="25027"/>
                </a:lnTo>
                <a:lnTo>
                  <a:pt x="72589" y="24835"/>
                </a:lnTo>
                <a:lnTo>
                  <a:pt x="72752" y="24450"/>
                </a:lnTo>
                <a:lnTo>
                  <a:pt x="72941" y="24064"/>
                </a:lnTo>
                <a:lnTo>
                  <a:pt x="73185" y="23679"/>
                </a:lnTo>
                <a:lnTo>
                  <a:pt x="73483" y="23294"/>
                </a:lnTo>
                <a:lnTo>
                  <a:pt x="73808" y="22904"/>
                </a:lnTo>
                <a:lnTo>
                  <a:pt x="74187" y="22519"/>
                </a:lnTo>
                <a:lnTo>
                  <a:pt x="74566" y="22134"/>
                </a:lnTo>
                <a:lnTo>
                  <a:pt x="75352" y="21358"/>
                </a:lnTo>
                <a:lnTo>
                  <a:pt x="76164" y="20588"/>
                </a:lnTo>
                <a:lnTo>
                  <a:pt x="76571" y="20203"/>
                </a:lnTo>
                <a:lnTo>
                  <a:pt x="76950" y="19823"/>
                </a:lnTo>
                <a:lnTo>
                  <a:pt x="77302" y="19438"/>
                </a:lnTo>
                <a:lnTo>
                  <a:pt x="77600" y="19053"/>
                </a:lnTo>
                <a:lnTo>
                  <a:pt x="77871" y="18673"/>
                </a:lnTo>
                <a:lnTo>
                  <a:pt x="78114" y="18293"/>
                </a:lnTo>
                <a:lnTo>
                  <a:pt x="78304" y="17913"/>
                </a:lnTo>
                <a:lnTo>
                  <a:pt x="78412" y="17539"/>
                </a:lnTo>
                <a:lnTo>
                  <a:pt x="78439" y="17346"/>
                </a:lnTo>
                <a:lnTo>
                  <a:pt x="78467" y="17159"/>
                </a:lnTo>
                <a:lnTo>
                  <a:pt x="78467" y="16971"/>
                </a:lnTo>
                <a:lnTo>
                  <a:pt x="78439" y="16784"/>
                </a:lnTo>
                <a:lnTo>
                  <a:pt x="78412" y="16597"/>
                </a:lnTo>
                <a:lnTo>
                  <a:pt x="78331" y="16409"/>
                </a:lnTo>
                <a:lnTo>
                  <a:pt x="78250" y="16222"/>
                </a:lnTo>
                <a:lnTo>
                  <a:pt x="78169" y="16040"/>
                </a:lnTo>
                <a:lnTo>
                  <a:pt x="78033" y="15852"/>
                </a:lnTo>
                <a:lnTo>
                  <a:pt x="77871" y="15670"/>
                </a:lnTo>
                <a:lnTo>
                  <a:pt x="77708" y="15483"/>
                </a:lnTo>
                <a:lnTo>
                  <a:pt x="77491" y="15301"/>
                </a:lnTo>
                <a:lnTo>
                  <a:pt x="77275" y="15119"/>
                </a:lnTo>
                <a:lnTo>
                  <a:pt x="77004" y="14931"/>
                </a:lnTo>
                <a:lnTo>
                  <a:pt x="76706" y="14749"/>
                </a:lnTo>
                <a:lnTo>
                  <a:pt x="76408" y="14567"/>
                </a:lnTo>
                <a:lnTo>
                  <a:pt x="76056" y="14390"/>
                </a:lnTo>
                <a:lnTo>
                  <a:pt x="75704" y="14213"/>
                </a:lnTo>
                <a:lnTo>
                  <a:pt x="75298" y="14041"/>
                </a:lnTo>
                <a:lnTo>
                  <a:pt x="74891" y="13864"/>
                </a:lnTo>
                <a:lnTo>
                  <a:pt x="74458" y="13693"/>
                </a:lnTo>
                <a:lnTo>
                  <a:pt x="74025" y="13526"/>
                </a:lnTo>
                <a:lnTo>
                  <a:pt x="73537" y="13354"/>
                </a:lnTo>
                <a:lnTo>
                  <a:pt x="73049" y="13188"/>
                </a:lnTo>
                <a:lnTo>
                  <a:pt x="72047" y="12855"/>
                </a:lnTo>
                <a:lnTo>
                  <a:pt x="71018" y="12527"/>
                </a:lnTo>
                <a:lnTo>
                  <a:pt x="68905" y="11871"/>
                </a:lnTo>
                <a:lnTo>
                  <a:pt x="67849" y="11543"/>
                </a:lnTo>
                <a:lnTo>
                  <a:pt x="66820" y="11216"/>
                </a:lnTo>
                <a:lnTo>
                  <a:pt x="65845" y="10883"/>
                </a:lnTo>
                <a:lnTo>
                  <a:pt x="65384" y="10716"/>
                </a:lnTo>
                <a:lnTo>
                  <a:pt x="64924" y="10544"/>
                </a:lnTo>
                <a:lnTo>
                  <a:pt x="64518" y="10373"/>
                </a:lnTo>
                <a:lnTo>
                  <a:pt x="64111" y="10201"/>
                </a:lnTo>
                <a:lnTo>
                  <a:pt x="63705" y="10029"/>
                </a:lnTo>
                <a:lnTo>
                  <a:pt x="63353" y="9852"/>
                </a:lnTo>
                <a:lnTo>
                  <a:pt x="63028" y="9675"/>
                </a:lnTo>
                <a:lnTo>
                  <a:pt x="62703" y="9493"/>
                </a:lnTo>
                <a:lnTo>
                  <a:pt x="62432" y="9311"/>
                </a:lnTo>
                <a:lnTo>
                  <a:pt x="62188" y="9124"/>
                </a:lnTo>
                <a:lnTo>
                  <a:pt x="62026" y="8983"/>
                </a:lnTo>
                <a:lnTo>
                  <a:pt x="61890" y="8837"/>
                </a:lnTo>
                <a:lnTo>
                  <a:pt x="61782" y="8692"/>
                </a:lnTo>
                <a:lnTo>
                  <a:pt x="61674" y="8541"/>
                </a:lnTo>
                <a:lnTo>
                  <a:pt x="61511" y="8249"/>
                </a:lnTo>
                <a:lnTo>
                  <a:pt x="61403" y="7953"/>
                </a:lnTo>
                <a:lnTo>
                  <a:pt x="61322" y="7656"/>
                </a:lnTo>
                <a:lnTo>
                  <a:pt x="61294" y="7359"/>
                </a:lnTo>
                <a:lnTo>
                  <a:pt x="61294" y="7063"/>
                </a:lnTo>
                <a:lnTo>
                  <a:pt x="61294" y="6766"/>
                </a:lnTo>
                <a:lnTo>
                  <a:pt x="61322" y="6168"/>
                </a:lnTo>
                <a:lnTo>
                  <a:pt x="61294" y="5871"/>
                </a:lnTo>
                <a:lnTo>
                  <a:pt x="61267" y="5574"/>
                </a:lnTo>
                <a:lnTo>
                  <a:pt x="61159" y="5278"/>
                </a:lnTo>
                <a:lnTo>
                  <a:pt x="61051" y="4981"/>
                </a:lnTo>
                <a:lnTo>
                  <a:pt x="60942" y="4835"/>
                </a:lnTo>
                <a:lnTo>
                  <a:pt x="60834" y="4690"/>
                </a:lnTo>
                <a:lnTo>
                  <a:pt x="60726" y="4544"/>
                </a:lnTo>
                <a:lnTo>
                  <a:pt x="60590" y="4398"/>
                </a:lnTo>
                <a:lnTo>
                  <a:pt x="60428" y="4279"/>
                </a:lnTo>
                <a:lnTo>
                  <a:pt x="60265" y="4164"/>
                </a:lnTo>
                <a:lnTo>
                  <a:pt x="60049" y="4050"/>
                </a:lnTo>
                <a:lnTo>
                  <a:pt x="59805" y="3935"/>
                </a:lnTo>
                <a:lnTo>
                  <a:pt x="59561" y="3826"/>
                </a:lnTo>
                <a:lnTo>
                  <a:pt x="59263" y="3711"/>
                </a:lnTo>
                <a:lnTo>
                  <a:pt x="58938" y="3602"/>
                </a:lnTo>
                <a:lnTo>
                  <a:pt x="58586" y="3493"/>
                </a:lnTo>
                <a:lnTo>
                  <a:pt x="58207" y="3384"/>
                </a:lnTo>
                <a:lnTo>
                  <a:pt x="57800" y="3279"/>
                </a:lnTo>
                <a:lnTo>
                  <a:pt x="57394" y="3170"/>
                </a:lnTo>
                <a:lnTo>
                  <a:pt x="56934" y="3066"/>
                </a:lnTo>
                <a:lnTo>
                  <a:pt x="56473" y="2962"/>
                </a:lnTo>
                <a:lnTo>
                  <a:pt x="55959" y="2863"/>
                </a:lnTo>
                <a:lnTo>
                  <a:pt x="55444" y="2759"/>
                </a:lnTo>
                <a:lnTo>
                  <a:pt x="54902" y="2660"/>
                </a:lnTo>
                <a:lnTo>
                  <a:pt x="54361" y="2561"/>
                </a:lnTo>
                <a:lnTo>
                  <a:pt x="53792" y="2468"/>
                </a:lnTo>
                <a:lnTo>
                  <a:pt x="53196" y="2369"/>
                </a:lnTo>
                <a:lnTo>
                  <a:pt x="52573" y="2275"/>
                </a:lnTo>
                <a:lnTo>
                  <a:pt x="51950" y="2187"/>
                </a:lnTo>
                <a:lnTo>
                  <a:pt x="51300" y="2093"/>
                </a:lnTo>
                <a:lnTo>
                  <a:pt x="49973" y="1916"/>
                </a:lnTo>
                <a:lnTo>
                  <a:pt x="48564" y="1749"/>
                </a:lnTo>
                <a:lnTo>
                  <a:pt x="47129" y="1588"/>
                </a:lnTo>
                <a:lnTo>
                  <a:pt x="45639" y="1432"/>
                </a:lnTo>
                <a:lnTo>
                  <a:pt x="44122" y="1281"/>
                </a:lnTo>
                <a:lnTo>
                  <a:pt x="42551" y="1141"/>
                </a:lnTo>
                <a:lnTo>
                  <a:pt x="40980" y="1010"/>
                </a:lnTo>
                <a:lnTo>
                  <a:pt x="39382" y="886"/>
                </a:lnTo>
                <a:lnTo>
                  <a:pt x="37784" y="771"/>
                </a:lnTo>
                <a:lnTo>
                  <a:pt x="36159" y="662"/>
                </a:lnTo>
                <a:lnTo>
                  <a:pt x="34561" y="568"/>
                </a:lnTo>
                <a:lnTo>
                  <a:pt x="32936" y="480"/>
                </a:lnTo>
                <a:lnTo>
                  <a:pt x="31338" y="402"/>
                </a:lnTo>
                <a:lnTo>
                  <a:pt x="29767" y="334"/>
                </a:lnTo>
                <a:lnTo>
                  <a:pt x="28223" y="277"/>
                </a:lnTo>
                <a:lnTo>
                  <a:pt x="26706" y="230"/>
                </a:lnTo>
                <a:lnTo>
                  <a:pt x="25217" y="193"/>
                </a:lnTo>
                <a:lnTo>
                  <a:pt x="23781" y="167"/>
                </a:lnTo>
                <a:lnTo>
                  <a:pt x="22373" y="152"/>
                </a:lnTo>
                <a:lnTo>
                  <a:pt x="20396" y="152"/>
                </a:lnTo>
                <a:lnTo>
                  <a:pt x="19773" y="157"/>
                </a:lnTo>
                <a:lnTo>
                  <a:pt x="1966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5"/>
          <p:cNvSpPr/>
          <p:nvPr/>
        </p:nvSpPr>
        <p:spPr>
          <a:xfrm rot="10800000">
            <a:off x="8698124" y="3214950"/>
            <a:ext cx="504660" cy="2050050"/>
          </a:xfrm>
          <a:custGeom>
            <a:avLst/>
            <a:gdLst/>
            <a:ahLst/>
            <a:cxnLst/>
            <a:rect l="l" t="t" r="r" b="b"/>
            <a:pathLst>
              <a:path w="94285" h="82002" extrusionOk="0">
                <a:moveTo>
                  <a:pt x="55" y="1"/>
                </a:moveTo>
                <a:lnTo>
                  <a:pt x="0" y="53"/>
                </a:lnTo>
                <a:lnTo>
                  <a:pt x="0" y="110"/>
                </a:lnTo>
                <a:lnTo>
                  <a:pt x="0" y="162"/>
                </a:lnTo>
                <a:lnTo>
                  <a:pt x="55" y="219"/>
                </a:lnTo>
                <a:lnTo>
                  <a:pt x="55" y="282"/>
                </a:lnTo>
                <a:lnTo>
                  <a:pt x="109" y="349"/>
                </a:lnTo>
                <a:lnTo>
                  <a:pt x="244" y="495"/>
                </a:lnTo>
                <a:lnTo>
                  <a:pt x="434" y="662"/>
                </a:lnTo>
                <a:lnTo>
                  <a:pt x="623" y="849"/>
                </a:lnTo>
                <a:lnTo>
                  <a:pt x="1680" y="1879"/>
                </a:lnTo>
                <a:lnTo>
                  <a:pt x="3034" y="3253"/>
                </a:lnTo>
                <a:lnTo>
                  <a:pt x="7070" y="7073"/>
                </a:lnTo>
                <a:lnTo>
                  <a:pt x="12351" y="12095"/>
                </a:lnTo>
                <a:lnTo>
                  <a:pt x="15439" y="15014"/>
                </a:lnTo>
                <a:lnTo>
                  <a:pt x="18825" y="18189"/>
                </a:lnTo>
                <a:lnTo>
                  <a:pt x="26354" y="25194"/>
                </a:lnTo>
                <a:lnTo>
                  <a:pt x="28332" y="27062"/>
                </a:lnTo>
                <a:lnTo>
                  <a:pt x="30336" y="28982"/>
                </a:lnTo>
                <a:lnTo>
                  <a:pt x="32340" y="30939"/>
                </a:lnTo>
                <a:lnTo>
                  <a:pt x="34399" y="32937"/>
                </a:lnTo>
                <a:lnTo>
                  <a:pt x="38597" y="37033"/>
                </a:lnTo>
                <a:lnTo>
                  <a:pt x="42931" y="41253"/>
                </a:lnTo>
                <a:lnTo>
                  <a:pt x="43418" y="41774"/>
                </a:lnTo>
                <a:lnTo>
                  <a:pt x="43906" y="42294"/>
                </a:lnTo>
                <a:lnTo>
                  <a:pt x="44366" y="42815"/>
                </a:lnTo>
                <a:lnTo>
                  <a:pt x="44799" y="43340"/>
                </a:lnTo>
                <a:lnTo>
                  <a:pt x="45206" y="43861"/>
                </a:lnTo>
                <a:lnTo>
                  <a:pt x="45612" y="44381"/>
                </a:lnTo>
                <a:lnTo>
                  <a:pt x="46018" y="44907"/>
                </a:lnTo>
                <a:lnTo>
                  <a:pt x="46370" y="45432"/>
                </a:lnTo>
                <a:lnTo>
                  <a:pt x="46723" y="45953"/>
                </a:lnTo>
                <a:lnTo>
                  <a:pt x="47075" y="46478"/>
                </a:lnTo>
                <a:lnTo>
                  <a:pt x="47373" y="47004"/>
                </a:lnTo>
                <a:lnTo>
                  <a:pt x="47671" y="47529"/>
                </a:lnTo>
                <a:lnTo>
                  <a:pt x="47941" y="48055"/>
                </a:lnTo>
                <a:lnTo>
                  <a:pt x="48212" y="48586"/>
                </a:lnTo>
                <a:lnTo>
                  <a:pt x="48456" y="49111"/>
                </a:lnTo>
                <a:lnTo>
                  <a:pt x="48673" y="49637"/>
                </a:lnTo>
                <a:lnTo>
                  <a:pt x="48781" y="49892"/>
                </a:lnTo>
                <a:lnTo>
                  <a:pt x="48916" y="50142"/>
                </a:lnTo>
                <a:lnTo>
                  <a:pt x="49079" y="50397"/>
                </a:lnTo>
                <a:lnTo>
                  <a:pt x="49269" y="50647"/>
                </a:lnTo>
                <a:lnTo>
                  <a:pt x="49458" y="50902"/>
                </a:lnTo>
                <a:lnTo>
                  <a:pt x="49675" y="51151"/>
                </a:lnTo>
                <a:lnTo>
                  <a:pt x="49892" y="51401"/>
                </a:lnTo>
                <a:lnTo>
                  <a:pt x="50162" y="51651"/>
                </a:lnTo>
                <a:lnTo>
                  <a:pt x="50433" y="51896"/>
                </a:lnTo>
                <a:lnTo>
                  <a:pt x="50731" y="52145"/>
                </a:lnTo>
                <a:lnTo>
                  <a:pt x="51056" y="52390"/>
                </a:lnTo>
                <a:lnTo>
                  <a:pt x="51381" y="52640"/>
                </a:lnTo>
                <a:lnTo>
                  <a:pt x="51733" y="52884"/>
                </a:lnTo>
                <a:lnTo>
                  <a:pt x="52113" y="53129"/>
                </a:lnTo>
                <a:lnTo>
                  <a:pt x="52492" y="53368"/>
                </a:lnTo>
                <a:lnTo>
                  <a:pt x="52925" y="53613"/>
                </a:lnTo>
                <a:lnTo>
                  <a:pt x="53358" y="53847"/>
                </a:lnTo>
                <a:lnTo>
                  <a:pt x="53819" y="54076"/>
                </a:lnTo>
                <a:lnTo>
                  <a:pt x="54767" y="54539"/>
                </a:lnTo>
                <a:lnTo>
                  <a:pt x="55769" y="54987"/>
                </a:lnTo>
                <a:lnTo>
                  <a:pt x="56798" y="55434"/>
                </a:lnTo>
                <a:lnTo>
                  <a:pt x="57855" y="55877"/>
                </a:lnTo>
                <a:lnTo>
                  <a:pt x="58911" y="56309"/>
                </a:lnTo>
                <a:lnTo>
                  <a:pt x="59940" y="56746"/>
                </a:lnTo>
                <a:lnTo>
                  <a:pt x="60942" y="57173"/>
                </a:lnTo>
                <a:lnTo>
                  <a:pt x="61863" y="57584"/>
                </a:lnTo>
                <a:lnTo>
                  <a:pt x="62730" y="57995"/>
                </a:lnTo>
                <a:lnTo>
                  <a:pt x="63570" y="58411"/>
                </a:lnTo>
                <a:lnTo>
                  <a:pt x="64355" y="58827"/>
                </a:lnTo>
                <a:lnTo>
                  <a:pt x="65113" y="59244"/>
                </a:lnTo>
                <a:lnTo>
                  <a:pt x="65818" y="59665"/>
                </a:lnTo>
                <a:lnTo>
                  <a:pt x="66495" y="60092"/>
                </a:lnTo>
                <a:lnTo>
                  <a:pt x="67145" y="60519"/>
                </a:lnTo>
                <a:lnTo>
                  <a:pt x="67741" y="60946"/>
                </a:lnTo>
                <a:lnTo>
                  <a:pt x="68310" y="61377"/>
                </a:lnTo>
                <a:lnTo>
                  <a:pt x="68824" y="61809"/>
                </a:lnTo>
                <a:lnTo>
                  <a:pt x="69312" y="62241"/>
                </a:lnTo>
                <a:lnTo>
                  <a:pt x="69745" y="62678"/>
                </a:lnTo>
                <a:lnTo>
                  <a:pt x="70151" y="63116"/>
                </a:lnTo>
                <a:lnTo>
                  <a:pt x="70531" y="63553"/>
                </a:lnTo>
                <a:lnTo>
                  <a:pt x="70856" y="63995"/>
                </a:lnTo>
                <a:lnTo>
                  <a:pt x="72345" y="65619"/>
                </a:lnTo>
                <a:lnTo>
                  <a:pt x="73104" y="66405"/>
                </a:lnTo>
                <a:lnTo>
                  <a:pt x="73862" y="67180"/>
                </a:lnTo>
                <a:lnTo>
                  <a:pt x="74648" y="67940"/>
                </a:lnTo>
                <a:lnTo>
                  <a:pt x="75433" y="68679"/>
                </a:lnTo>
                <a:lnTo>
                  <a:pt x="76246" y="69402"/>
                </a:lnTo>
                <a:lnTo>
                  <a:pt x="77085" y="70110"/>
                </a:lnTo>
                <a:lnTo>
                  <a:pt x="77952" y="70797"/>
                </a:lnTo>
                <a:lnTo>
                  <a:pt x="78819" y="71463"/>
                </a:lnTo>
                <a:lnTo>
                  <a:pt x="79740" y="72113"/>
                </a:lnTo>
                <a:lnTo>
                  <a:pt x="80660" y="72743"/>
                </a:lnTo>
                <a:lnTo>
                  <a:pt x="81581" y="73352"/>
                </a:lnTo>
                <a:lnTo>
                  <a:pt x="82529" y="73940"/>
                </a:lnTo>
                <a:lnTo>
                  <a:pt x="83477" y="74513"/>
                </a:lnTo>
                <a:lnTo>
                  <a:pt x="84425" y="75064"/>
                </a:lnTo>
                <a:lnTo>
                  <a:pt x="85400" y="75590"/>
                </a:lnTo>
                <a:lnTo>
                  <a:pt x="86375" y="76100"/>
                </a:lnTo>
                <a:lnTo>
                  <a:pt x="88244" y="77052"/>
                </a:lnTo>
                <a:lnTo>
                  <a:pt x="89084" y="77500"/>
                </a:lnTo>
                <a:lnTo>
                  <a:pt x="89842" y="77926"/>
                </a:lnTo>
                <a:lnTo>
                  <a:pt x="90194" y="78129"/>
                </a:lnTo>
                <a:lnTo>
                  <a:pt x="90492" y="78332"/>
                </a:lnTo>
                <a:lnTo>
                  <a:pt x="90763" y="78525"/>
                </a:lnTo>
                <a:lnTo>
                  <a:pt x="91007" y="78717"/>
                </a:lnTo>
                <a:lnTo>
                  <a:pt x="91413" y="79087"/>
                </a:lnTo>
                <a:lnTo>
                  <a:pt x="91765" y="79441"/>
                </a:lnTo>
                <a:lnTo>
                  <a:pt x="92090" y="79779"/>
                </a:lnTo>
                <a:lnTo>
                  <a:pt x="92388" y="80096"/>
                </a:lnTo>
                <a:lnTo>
                  <a:pt x="92849" y="80664"/>
                </a:lnTo>
                <a:lnTo>
                  <a:pt x="93066" y="80908"/>
                </a:lnTo>
                <a:lnTo>
                  <a:pt x="93282" y="81127"/>
                </a:lnTo>
                <a:lnTo>
                  <a:pt x="93932" y="81751"/>
                </a:lnTo>
                <a:lnTo>
                  <a:pt x="94176" y="81944"/>
                </a:lnTo>
                <a:lnTo>
                  <a:pt x="94257" y="82001"/>
                </a:lnTo>
                <a:lnTo>
                  <a:pt x="94284" y="81949"/>
                </a:lnTo>
                <a:lnTo>
                  <a:pt x="94284" y="81892"/>
                </a:lnTo>
                <a:lnTo>
                  <a:pt x="94284" y="81840"/>
                </a:lnTo>
                <a:lnTo>
                  <a:pt x="94257" y="81783"/>
                </a:lnTo>
                <a:lnTo>
                  <a:pt x="94230" y="81720"/>
                </a:lnTo>
                <a:lnTo>
                  <a:pt x="94203" y="81652"/>
                </a:lnTo>
                <a:lnTo>
                  <a:pt x="94095" y="81502"/>
                </a:lnTo>
                <a:lnTo>
                  <a:pt x="93932" y="81325"/>
                </a:lnTo>
                <a:lnTo>
                  <a:pt x="93797" y="81122"/>
                </a:lnTo>
                <a:lnTo>
                  <a:pt x="93445" y="80659"/>
                </a:lnTo>
                <a:lnTo>
                  <a:pt x="93011" y="80096"/>
                </a:lnTo>
                <a:lnTo>
                  <a:pt x="92497" y="79441"/>
                </a:lnTo>
                <a:lnTo>
                  <a:pt x="92199" y="79076"/>
                </a:lnTo>
                <a:lnTo>
                  <a:pt x="91847" y="78691"/>
                </a:lnTo>
                <a:lnTo>
                  <a:pt x="91630" y="78488"/>
                </a:lnTo>
                <a:lnTo>
                  <a:pt x="91359" y="78285"/>
                </a:lnTo>
                <a:lnTo>
                  <a:pt x="91088" y="78083"/>
                </a:lnTo>
                <a:lnTo>
                  <a:pt x="90763" y="77869"/>
                </a:lnTo>
                <a:lnTo>
                  <a:pt x="90411" y="77656"/>
                </a:lnTo>
                <a:lnTo>
                  <a:pt x="90005" y="77437"/>
                </a:lnTo>
                <a:lnTo>
                  <a:pt x="89192" y="76990"/>
                </a:lnTo>
                <a:lnTo>
                  <a:pt x="87378" y="76037"/>
                </a:lnTo>
                <a:lnTo>
                  <a:pt x="86457" y="75533"/>
                </a:lnTo>
                <a:lnTo>
                  <a:pt x="85996" y="75267"/>
                </a:lnTo>
                <a:lnTo>
                  <a:pt x="85563" y="75002"/>
                </a:lnTo>
                <a:lnTo>
                  <a:pt x="83775" y="73883"/>
                </a:lnTo>
                <a:lnTo>
                  <a:pt x="82881" y="73295"/>
                </a:lnTo>
                <a:lnTo>
                  <a:pt x="81988" y="72691"/>
                </a:lnTo>
                <a:lnTo>
                  <a:pt x="81067" y="72061"/>
                </a:lnTo>
                <a:lnTo>
                  <a:pt x="80200" y="71416"/>
                </a:lnTo>
                <a:lnTo>
                  <a:pt x="79333" y="70750"/>
                </a:lnTo>
                <a:lnTo>
                  <a:pt x="78494" y="70063"/>
                </a:lnTo>
                <a:lnTo>
                  <a:pt x="77681" y="69355"/>
                </a:lnTo>
                <a:lnTo>
                  <a:pt x="76923" y="68637"/>
                </a:lnTo>
                <a:lnTo>
                  <a:pt x="76164" y="67893"/>
                </a:lnTo>
                <a:lnTo>
                  <a:pt x="75406" y="67138"/>
                </a:lnTo>
                <a:lnTo>
                  <a:pt x="74675" y="66363"/>
                </a:lnTo>
                <a:lnTo>
                  <a:pt x="73970" y="65572"/>
                </a:lnTo>
                <a:lnTo>
                  <a:pt x="72508" y="63948"/>
                </a:lnTo>
                <a:lnTo>
                  <a:pt x="72183" y="63506"/>
                </a:lnTo>
                <a:lnTo>
                  <a:pt x="71831" y="63058"/>
                </a:lnTo>
                <a:lnTo>
                  <a:pt x="71424" y="62616"/>
                </a:lnTo>
                <a:lnTo>
                  <a:pt x="70991" y="62174"/>
                </a:lnTo>
                <a:lnTo>
                  <a:pt x="70503" y="61737"/>
                </a:lnTo>
                <a:lnTo>
                  <a:pt x="69989" y="61299"/>
                </a:lnTo>
                <a:lnTo>
                  <a:pt x="69447" y="60862"/>
                </a:lnTo>
                <a:lnTo>
                  <a:pt x="68851" y="60430"/>
                </a:lnTo>
                <a:lnTo>
                  <a:pt x="68201" y="59998"/>
                </a:lnTo>
                <a:lnTo>
                  <a:pt x="67524" y="59566"/>
                </a:lnTo>
                <a:lnTo>
                  <a:pt x="66820" y="59140"/>
                </a:lnTo>
                <a:lnTo>
                  <a:pt x="66061" y="58713"/>
                </a:lnTo>
                <a:lnTo>
                  <a:pt x="65249" y="58291"/>
                </a:lnTo>
                <a:lnTo>
                  <a:pt x="64409" y="57875"/>
                </a:lnTo>
                <a:lnTo>
                  <a:pt x="63543" y="57454"/>
                </a:lnTo>
                <a:lnTo>
                  <a:pt x="62649" y="57042"/>
                </a:lnTo>
                <a:lnTo>
                  <a:pt x="61619" y="56611"/>
                </a:lnTo>
                <a:lnTo>
                  <a:pt x="60590" y="56179"/>
                </a:lnTo>
                <a:lnTo>
                  <a:pt x="58532" y="55304"/>
                </a:lnTo>
                <a:lnTo>
                  <a:pt x="57530" y="54862"/>
                </a:lnTo>
                <a:lnTo>
                  <a:pt x="56527" y="54414"/>
                </a:lnTo>
                <a:lnTo>
                  <a:pt x="55607" y="53962"/>
                </a:lnTo>
                <a:lnTo>
                  <a:pt x="55146" y="53733"/>
                </a:lnTo>
                <a:lnTo>
                  <a:pt x="54713" y="53504"/>
                </a:lnTo>
                <a:lnTo>
                  <a:pt x="54306" y="53270"/>
                </a:lnTo>
                <a:lnTo>
                  <a:pt x="53927" y="53030"/>
                </a:lnTo>
                <a:lnTo>
                  <a:pt x="53575" y="52791"/>
                </a:lnTo>
                <a:lnTo>
                  <a:pt x="53223" y="52551"/>
                </a:lnTo>
                <a:lnTo>
                  <a:pt x="52898" y="52307"/>
                </a:lnTo>
                <a:lnTo>
                  <a:pt x="52600" y="52067"/>
                </a:lnTo>
                <a:lnTo>
                  <a:pt x="52302" y="51823"/>
                </a:lnTo>
                <a:lnTo>
                  <a:pt x="52031" y="51578"/>
                </a:lnTo>
                <a:lnTo>
                  <a:pt x="51788" y="51334"/>
                </a:lnTo>
                <a:lnTo>
                  <a:pt x="51571" y="51089"/>
                </a:lnTo>
                <a:lnTo>
                  <a:pt x="51381" y="50844"/>
                </a:lnTo>
                <a:lnTo>
                  <a:pt x="51192" y="50595"/>
                </a:lnTo>
                <a:lnTo>
                  <a:pt x="51029" y="50350"/>
                </a:lnTo>
                <a:lnTo>
                  <a:pt x="50867" y="50100"/>
                </a:lnTo>
                <a:lnTo>
                  <a:pt x="50758" y="49856"/>
                </a:lnTo>
                <a:lnTo>
                  <a:pt x="50650" y="49606"/>
                </a:lnTo>
                <a:lnTo>
                  <a:pt x="50433" y="49075"/>
                </a:lnTo>
                <a:lnTo>
                  <a:pt x="50189" y="48549"/>
                </a:lnTo>
                <a:lnTo>
                  <a:pt x="49919" y="48019"/>
                </a:lnTo>
                <a:lnTo>
                  <a:pt x="49648" y="47493"/>
                </a:lnTo>
                <a:lnTo>
                  <a:pt x="49350" y="46962"/>
                </a:lnTo>
                <a:lnTo>
                  <a:pt x="49025" y="46437"/>
                </a:lnTo>
                <a:lnTo>
                  <a:pt x="48700" y="45911"/>
                </a:lnTo>
                <a:lnTo>
                  <a:pt x="48348" y="45385"/>
                </a:lnTo>
                <a:lnTo>
                  <a:pt x="47968" y="44860"/>
                </a:lnTo>
                <a:lnTo>
                  <a:pt x="47589" y="44334"/>
                </a:lnTo>
                <a:lnTo>
                  <a:pt x="47156" y="43809"/>
                </a:lnTo>
                <a:lnTo>
                  <a:pt x="46750" y="43283"/>
                </a:lnTo>
                <a:lnTo>
                  <a:pt x="46289" y="42763"/>
                </a:lnTo>
                <a:lnTo>
                  <a:pt x="45829" y="42237"/>
                </a:lnTo>
                <a:lnTo>
                  <a:pt x="45341" y="41717"/>
                </a:lnTo>
                <a:lnTo>
                  <a:pt x="44854" y="41196"/>
                </a:lnTo>
                <a:lnTo>
                  <a:pt x="36213" y="32875"/>
                </a:lnTo>
                <a:lnTo>
                  <a:pt x="28142" y="25126"/>
                </a:lnTo>
                <a:lnTo>
                  <a:pt x="13760" y="12043"/>
                </a:lnTo>
                <a:lnTo>
                  <a:pt x="8153" y="7037"/>
                </a:lnTo>
                <a:lnTo>
                  <a:pt x="3901" y="3227"/>
                </a:lnTo>
                <a:lnTo>
                  <a:pt x="2330" y="1864"/>
                </a:lnTo>
                <a:lnTo>
                  <a:pt x="1111" y="833"/>
                </a:lnTo>
                <a:lnTo>
                  <a:pt x="353" y="214"/>
                </a:lnTo>
                <a:lnTo>
                  <a:pt x="217" y="105"/>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5"/>
          <p:cNvSpPr/>
          <p:nvPr/>
        </p:nvSpPr>
        <p:spPr>
          <a:xfrm rot="9972347">
            <a:off x="8383512" y="3752554"/>
            <a:ext cx="524715" cy="1671317"/>
          </a:xfrm>
          <a:custGeom>
            <a:avLst/>
            <a:gdLst/>
            <a:ahLst/>
            <a:cxnLst/>
            <a:rect l="l" t="t" r="r" b="b"/>
            <a:pathLst>
              <a:path w="126056" h="85941" extrusionOk="0">
                <a:moveTo>
                  <a:pt x="19664" y="1"/>
                </a:moveTo>
                <a:lnTo>
                  <a:pt x="18798" y="105"/>
                </a:lnTo>
                <a:lnTo>
                  <a:pt x="17958" y="214"/>
                </a:lnTo>
                <a:lnTo>
                  <a:pt x="17118" y="334"/>
                </a:lnTo>
                <a:lnTo>
                  <a:pt x="16306" y="454"/>
                </a:lnTo>
                <a:lnTo>
                  <a:pt x="15520" y="584"/>
                </a:lnTo>
                <a:lnTo>
                  <a:pt x="14735" y="719"/>
                </a:lnTo>
                <a:lnTo>
                  <a:pt x="14003" y="860"/>
                </a:lnTo>
                <a:lnTo>
                  <a:pt x="13272" y="1005"/>
                </a:lnTo>
                <a:lnTo>
                  <a:pt x="12541" y="1151"/>
                </a:lnTo>
                <a:lnTo>
                  <a:pt x="11864" y="1307"/>
                </a:lnTo>
                <a:lnTo>
                  <a:pt x="11187" y="1468"/>
                </a:lnTo>
                <a:lnTo>
                  <a:pt x="10537" y="1630"/>
                </a:lnTo>
                <a:lnTo>
                  <a:pt x="9887" y="1801"/>
                </a:lnTo>
                <a:lnTo>
                  <a:pt x="9291" y="1973"/>
                </a:lnTo>
                <a:lnTo>
                  <a:pt x="8695" y="2150"/>
                </a:lnTo>
                <a:lnTo>
                  <a:pt x="8099" y="2332"/>
                </a:lnTo>
                <a:lnTo>
                  <a:pt x="7557" y="2520"/>
                </a:lnTo>
                <a:lnTo>
                  <a:pt x="7015" y="2707"/>
                </a:lnTo>
                <a:lnTo>
                  <a:pt x="6501" y="2900"/>
                </a:lnTo>
                <a:lnTo>
                  <a:pt x="6013" y="3097"/>
                </a:lnTo>
                <a:lnTo>
                  <a:pt x="5526" y="3295"/>
                </a:lnTo>
                <a:lnTo>
                  <a:pt x="5065" y="3498"/>
                </a:lnTo>
                <a:lnTo>
                  <a:pt x="4632" y="3701"/>
                </a:lnTo>
                <a:lnTo>
                  <a:pt x="4226" y="3909"/>
                </a:lnTo>
                <a:lnTo>
                  <a:pt x="3819" y="4117"/>
                </a:lnTo>
                <a:lnTo>
                  <a:pt x="3440" y="4331"/>
                </a:lnTo>
                <a:lnTo>
                  <a:pt x="3088" y="4549"/>
                </a:lnTo>
                <a:lnTo>
                  <a:pt x="2736" y="4763"/>
                </a:lnTo>
                <a:lnTo>
                  <a:pt x="2438" y="4981"/>
                </a:lnTo>
                <a:lnTo>
                  <a:pt x="2140" y="5205"/>
                </a:lnTo>
                <a:lnTo>
                  <a:pt x="1842" y="5423"/>
                </a:lnTo>
                <a:lnTo>
                  <a:pt x="1598" y="5647"/>
                </a:lnTo>
                <a:lnTo>
                  <a:pt x="1355" y="5876"/>
                </a:lnTo>
                <a:lnTo>
                  <a:pt x="1138" y="6100"/>
                </a:lnTo>
                <a:lnTo>
                  <a:pt x="921" y="6329"/>
                </a:lnTo>
                <a:lnTo>
                  <a:pt x="732" y="6558"/>
                </a:lnTo>
                <a:lnTo>
                  <a:pt x="569" y="6782"/>
                </a:lnTo>
                <a:lnTo>
                  <a:pt x="434" y="7011"/>
                </a:lnTo>
                <a:lnTo>
                  <a:pt x="325" y="7245"/>
                </a:lnTo>
                <a:lnTo>
                  <a:pt x="217" y="7474"/>
                </a:lnTo>
                <a:lnTo>
                  <a:pt x="136" y="7703"/>
                </a:lnTo>
                <a:lnTo>
                  <a:pt x="55" y="7932"/>
                </a:lnTo>
                <a:lnTo>
                  <a:pt x="27" y="8161"/>
                </a:lnTo>
                <a:lnTo>
                  <a:pt x="0" y="8390"/>
                </a:lnTo>
                <a:lnTo>
                  <a:pt x="0" y="8619"/>
                </a:lnTo>
                <a:lnTo>
                  <a:pt x="0" y="8843"/>
                </a:lnTo>
                <a:lnTo>
                  <a:pt x="55" y="9072"/>
                </a:lnTo>
                <a:lnTo>
                  <a:pt x="109" y="9295"/>
                </a:lnTo>
                <a:lnTo>
                  <a:pt x="190" y="9519"/>
                </a:lnTo>
                <a:lnTo>
                  <a:pt x="271" y="9743"/>
                </a:lnTo>
                <a:lnTo>
                  <a:pt x="380" y="9961"/>
                </a:lnTo>
                <a:lnTo>
                  <a:pt x="515" y="10180"/>
                </a:lnTo>
                <a:lnTo>
                  <a:pt x="678" y="10399"/>
                </a:lnTo>
                <a:lnTo>
                  <a:pt x="840" y="10612"/>
                </a:lnTo>
                <a:lnTo>
                  <a:pt x="1030" y="10825"/>
                </a:lnTo>
                <a:lnTo>
                  <a:pt x="1246" y="11039"/>
                </a:lnTo>
                <a:lnTo>
                  <a:pt x="1490" y="11247"/>
                </a:lnTo>
                <a:lnTo>
                  <a:pt x="1734" y="11450"/>
                </a:lnTo>
                <a:lnTo>
                  <a:pt x="2005" y="11653"/>
                </a:lnTo>
                <a:lnTo>
                  <a:pt x="2303" y="11851"/>
                </a:lnTo>
                <a:lnTo>
                  <a:pt x="2628" y="12048"/>
                </a:lnTo>
                <a:lnTo>
                  <a:pt x="2953" y="12241"/>
                </a:lnTo>
                <a:lnTo>
                  <a:pt x="3305" y="12428"/>
                </a:lnTo>
                <a:lnTo>
                  <a:pt x="3684" y="12616"/>
                </a:lnTo>
                <a:lnTo>
                  <a:pt x="4442" y="12985"/>
                </a:lnTo>
                <a:lnTo>
                  <a:pt x="5255" y="13349"/>
                </a:lnTo>
                <a:lnTo>
                  <a:pt x="6095" y="13708"/>
                </a:lnTo>
                <a:lnTo>
                  <a:pt x="6961" y="14073"/>
                </a:lnTo>
                <a:lnTo>
                  <a:pt x="7828" y="14432"/>
                </a:lnTo>
                <a:lnTo>
                  <a:pt x="8722" y="14791"/>
                </a:lnTo>
                <a:lnTo>
                  <a:pt x="10537" y="15504"/>
                </a:lnTo>
                <a:lnTo>
                  <a:pt x="12405" y="16217"/>
                </a:lnTo>
                <a:lnTo>
                  <a:pt x="14274" y="16930"/>
                </a:lnTo>
                <a:lnTo>
                  <a:pt x="16116" y="17637"/>
                </a:lnTo>
                <a:lnTo>
                  <a:pt x="17904" y="18350"/>
                </a:lnTo>
                <a:lnTo>
                  <a:pt x="18770" y="18709"/>
                </a:lnTo>
                <a:lnTo>
                  <a:pt x="19637" y="19069"/>
                </a:lnTo>
                <a:lnTo>
                  <a:pt x="20477" y="19428"/>
                </a:lnTo>
                <a:lnTo>
                  <a:pt x="21289" y="19787"/>
                </a:lnTo>
                <a:lnTo>
                  <a:pt x="22048" y="20151"/>
                </a:lnTo>
                <a:lnTo>
                  <a:pt x="22806" y="20515"/>
                </a:lnTo>
                <a:lnTo>
                  <a:pt x="23510" y="20880"/>
                </a:lnTo>
                <a:lnTo>
                  <a:pt x="24188" y="21249"/>
                </a:lnTo>
                <a:lnTo>
                  <a:pt x="24811" y="21619"/>
                </a:lnTo>
                <a:lnTo>
                  <a:pt x="25406" y="21988"/>
                </a:lnTo>
                <a:lnTo>
                  <a:pt x="25948" y="22363"/>
                </a:lnTo>
                <a:lnTo>
                  <a:pt x="26436" y="22743"/>
                </a:lnTo>
                <a:lnTo>
                  <a:pt x="26869" y="23123"/>
                </a:lnTo>
                <a:lnTo>
                  <a:pt x="27221" y="23508"/>
                </a:lnTo>
                <a:lnTo>
                  <a:pt x="27546" y="23893"/>
                </a:lnTo>
                <a:lnTo>
                  <a:pt x="27682" y="24090"/>
                </a:lnTo>
                <a:lnTo>
                  <a:pt x="27790" y="24283"/>
                </a:lnTo>
                <a:lnTo>
                  <a:pt x="27952" y="24585"/>
                </a:lnTo>
                <a:lnTo>
                  <a:pt x="28034" y="24892"/>
                </a:lnTo>
                <a:lnTo>
                  <a:pt x="28115" y="25194"/>
                </a:lnTo>
                <a:lnTo>
                  <a:pt x="28142" y="25496"/>
                </a:lnTo>
                <a:lnTo>
                  <a:pt x="28142" y="25797"/>
                </a:lnTo>
                <a:lnTo>
                  <a:pt x="28115" y="26104"/>
                </a:lnTo>
                <a:lnTo>
                  <a:pt x="28088" y="26406"/>
                </a:lnTo>
                <a:lnTo>
                  <a:pt x="28007" y="26713"/>
                </a:lnTo>
                <a:lnTo>
                  <a:pt x="27817" y="27322"/>
                </a:lnTo>
                <a:lnTo>
                  <a:pt x="27600" y="27931"/>
                </a:lnTo>
                <a:lnTo>
                  <a:pt x="27113" y="29144"/>
                </a:lnTo>
                <a:lnTo>
                  <a:pt x="26869" y="29752"/>
                </a:lnTo>
                <a:lnTo>
                  <a:pt x="26788" y="30054"/>
                </a:lnTo>
                <a:lnTo>
                  <a:pt x="26706" y="30361"/>
                </a:lnTo>
                <a:lnTo>
                  <a:pt x="26652" y="30663"/>
                </a:lnTo>
                <a:lnTo>
                  <a:pt x="26625" y="30965"/>
                </a:lnTo>
                <a:lnTo>
                  <a:pt x="26598" y="31267"/>
                </a:lnTo>
                <a:lnTo>
                  <a:pt x="26625" y="31563"/>
                </a:lnTo>
                <a:lnTo>
                  <a:pt x="26652" y="31865"/>
                </a:lnTo>
                <a:lnTo>
                  <a:pt x="26734" y="32167"/>
                </a:lnTo>
                <a:lnTo>
                  <a:pt x="26869" y="32464"/>
                </a:lnTo>
                <a:lnTo>
                  <a:pt x="27032" y="32766"/>
                </a:lnTo>
                <a:lnTo>
                  <a:pt x="27221" y="33062"/>
                </a:lnTo>
                <a:lnTo>
                  <a:pt x="27465" y="33359"/>
                </a:lnTo>
                <a:lnTo>
                  <a:pt x="27763" y="33650"/>
                </a:lnTo>
                <a:lnTo>
                  <a:pt x="28115" y="33947"/>
                </a:lnTo>
                <a:lnTo>
                  <a:pt x="28386" y="34145"/>
                </a:lnTo>
                <a:lnTo>
                  <a:pt x="28657" y="34342"/>
                </a:lnTo>
                <a:lnTo>
                  <a:pt x="28982" y="34535"/>
                </a:lnTo>
                <a:lnTo>
                  <a:pt x="29307" y="34733"/>
                </a:lnTo>
                <a:lnTo>
                  <a:pt x="29659" y="34925"/>
                </a:lnTo>
                <a:lnTo>
                  <a:pt x="30011" y="35118"/>
                </a:lnTo>
                <a:lnTo>
                  <a:pt x="30417" y="35305"/>
                </a:lnTo>
                <a:lnTo>
                  <a:pt x="30823" y="35498"/>
                </a:lnTo>
                <a:lnTo>
                  <a:pt x="31230" y="35685"/>
                </a:lnTo>
                <a:lnTo>
                  <a:pt x="31690" y="35872"/>
                </a:lnTo>
                <a:lnTo>
                  <a:pt x="32611" y="36242"/>
                </a:lnTo>
                <a:lnTo>
                  <a:pt x="33586" y="36611"/>
                </a:lnTo>
                <a:lnTo>
                  <a:pt x="34615" y="36976"/>
                </a:lnTo>
                <a:lnTo>
                  <a:pt x="35672" y="37340"/>
                </a:lnTo>
                <a:lnTo>
                  <a:pt x="36755" y="37699"/>
                </a:lnTo>
                <a:lnTo>
                  <a:pt x="37893" y="38058"/>
                </a:lnTo>
                <a:lnTo>
                  <a:pt x="39030" y="38412"/>
                </a:lnTo>
                <a:lnTo>
                  <a:pt x="41333" y="39125"/>
                </a:lnTo>
                <a:lnTo>
                  <a:pt x="43635" y="39833"/>
                </a:lnTo>
                <a:lnTo>
                  <a:pt x="44772" y="40187"/>
                </a:lnTo>
                <a:lnTo>
                  <a:pt x="45883" y="40546"/>
                </a:lnTo>
                <a:lnTo>
                  <a:pt x="46939" y="40900"/>
                </a:lnTo>
                <a:lnTo>
                  <a:pt x="47996" y="41259"/>
                </a:lnTo>
                <a:lnTo>
                  <a:pt x="48998" y="41618"/>
                </a:lnTo>
                <a:lnTo>
                  <a:pt x="49919" y="41982"/>
                </a:lnTo>
                <a:lnTo>
                  <a:pt x="50812" y="42346"/>
                </a:lnTo>
                <a:lnTo>
                  <a:pt x="51246" y="42534"/>
                </a:lnTo>
                <a:lnTo>
                  <a:pt x="51625" y="42716"/>
                </a:lnTo>
                <a:lnTo>
                  <a:pt x="52031" y="42903"/>
                </a:lnTo>
                <a:lnTo>
                  <a:pt x="52383" y="43085"/>
                </a:lnTo>
                <a:lnTo>
                  <a:pt x="52735" y="43273"/>
                </a:lnTo>
                <a:lnTo>
                  <a:pt x="53060" y="43465"/>
                </a:lnTo>
                <a:lnTo>
                  <a:pt x="53358" y="43653"/>
                </a:lnTo>
                <a:lnTo>
                  <a:pt x="53629" y="43840"/>
                </a:lnTo>
                <a:lnTo>
                  <a:pt x="53900" y="44032"/>
                </a:lnTo>
                <a:lnTo>
                  <a:pt x="54144" y="44225"/>
                </a:lnTo>
                <a:lnTo>
                  <a:pt x="54334" y="44418"/>
                </a:lnTo>
                <a:lnTo>
                  <a:pt x="54523" y="44615"/>
                </a:lnTo>
                <a:lnTo>
                  <a:pt x="54686" y="44813"/>
                </a:lnTo>
                <a:lnTo>
                  <a:pt x="54821" y="45011"/>
                </a:lnTo>
                <a:lnTo>
                  <a:pt x="54902" y="45209"/>
                </a:lnTo>
                <a:lnTo>
                  <a:pt x="54984" y="45412"/>
                </a:lnTo>
                <a:lnTo>
                  <a:pt x="55011" y="45609"/>
                </a:lnTo>
                <a:lnTo>
                  <a:pt x="55038" y="45817"/>
                </a:lnTo>
                <a:lnTo>
                  <a:pt x="55011" y="46046"/>
                </a:lnTo>
                <a:lnTo>
                  <a:pt x="54956" y="46270"/>
                </a:lnTo>
                <a:lnTo>
                  <a:pt x="54848" y="46499"/>
                </a:lnTo>
                <a:lnTo>
                  <a:pt x="54713" y="46728"/>
                </a:lnTo>
                <a:lnTo>
                  <a:pt x="54550" y="46952"/>
                </a:lnTo>
                <a:lnTo>
                  <a:pt x="54361" y="47176"/>
                </a:lnTo>
                <a:lnTo>
                  <a:pt x="54144" y="47405"/>
                </a:lnTo>
                <a:lnTo>
                  <a:pt x="53900" y="47628"/>
                </a:lnTo>
                <a:lnTo>
                  <a:pt x="53656" y="47852"/>
                </a:lnTo>
                <a:lnTo>
                  <a:pt x="53358" y="48076"/>
                </a:lnTo>
                <a:lnTo>
                  <a:pt x="52763" y="48524"/>
                </a:lnTo>
                <a:lnTo>
                  <a:pt x="52140" y="48971"/>
                </a:lnTo>
                <a:lnTo>
                  <a:pt x="51490" y="49413"/>
                </a:lnTo>
                <a:lnTo>
                  <a:pt x="50840" y="49861"/>
                </a:lnTo>
                <a:lnTo>
                  <a:pt x="50244" y="50309"/>
                </a:lnTo>
                <a:lnTo>
                  <a:pt x="49946" y="50532"/>
                </a:lnTo>
                <a:lnTo>
                  <a:pt x="49675" y="50756"/>
                </a:lnTo>
                <a:lnTo>
                  <a:pt x="49431" y="50980"/>
                </a:lnTo>
                <a:lnTo>
                  <a:pt x="49187" y="51204"/>
                </a:lnTo>
                <a:lnTo>
                  <a:pt x="48998" y="51427"/>
                </a:lnTo>
                <a:lnTo>
                  <a:pt x="48808" y="51656"/>
                </a:lnTo>
                <a:lnTo>
                  <a:pt x="48673" y="51880"/>
                </a:lnTo>
                <a:lnTo>
                  <a:pt x="48537" y="52109"/>
                </a:lnTo>
                <a:lnTo>
                  <a:pt x="48456" y="52333"/>
                </a:lnTo>
                <a:lnTo>
                  <a:pt x="48402" y="52562"/>
                </a:lnTo>
                <a:lnTo>
                  <a:pt x="48402" y="52791"/>
                </a:lnTo>
                <a:lnTo>
                  <a:pt x="48456" y="53020"/>
                </a:lnTo>
                <a:lnTo>
                  <a:pt x="48483" y="53160"/>
                </a:lnTo>
                <a:lnTo>
                  <a:pt x="48564" y="53301"/>
                </a:lnTo>
                <a:lnTo>
                  <a:pt x="48727" y="53577"/>
                </a:lnTo>
                <a:lnTo>
                  <a:pt x="48944" y="53847"/>
                </a:lnTo>
                <a:lnTo>
                  <a:pt x="49241" y="54118"/>
                </a:lnTo>
                <a:lnTo>
                  <a:pt x="49594" y="54383"/>
                </a:lnTo>
                <a:lnTo>
                  <a:pt x="49973" y="54644"/>
                </a:lnTo>
                <a:lnTo>
                  <a:pt x="50406" y="54904"/>
                </a:lnTo>
                <a:lnTo>
                  <a:pt x="50894" y="55164"/>
                </a:lnTo>
                <a:lnTo>
                  <a:pt x="51435" y="55419"/>
                </a:lnTo>
                <a:lnTo>
                  <a:pt x="52004" y="55674"/>
                </a:lnTo>
                <a:lnTo>
                  <a:pt x="52627" y="55924"/>
                </a:lnTo>
                <a:lnTo>
                  <a:pt x="53250" y="56174"/>
                </a:lnTo>
                <a:lnTo>
                  <a:pt x="53927" y="56418"/>
                </a:lnTo>
                <a:lnTo>
                  <a:pt x="54631" y="56668"/>
                </a:lnTo>
                <a:lnTo>
                  <a:pt x="55363" y="56912"/>
                </a:lnTo>
                <a:lnTo>
                  <a:pt x="56094" y="57152"/>
                </a:lnTo>
                <a:lnTo>
                  <a:pt x="56880" y="57396"/>
                </a:lnTo>
                <a:lnTo>
                  <a:pt x="57665" y="57636"/>
                </a:lnTo>
                <a:lnTo>
                  <a:pt x="59263" y="58120"/>
                </a:lnTo>
                <a:lnTo>
                  <a:pt x="62567" y="59077"/>
                </a:lnTo>
                <a:lnTo>
                  <a:pt x="64193" y="59556"/>
                </a:lnTo>
                <a:lnTo>
                  <a:pt x="65791" y="60040"/>
                </a:lnTo>
                <a:lnTo>
                  <a:pt x="66576" y="60280"/>
                </a:lnTo>
                <a:lnTo>
                  <a:pt x="67334" y="60524"/>
                </a:lnTo>
                <a:lnTo>
                  <a:pt x="68066" y="60769"/>
                </a:lnTo>
                <a:lnTo>
                  <a:pt x="68770" y="61013"/>
                </a:lnTo>
                <a:lnTo>
                  <a:pt x="69826" y="61393"/>
                </a:lnTo>
                <a:lnTo>
                  <a:pt x="70801" y="61778"/>
                </a:lnTo>
                <a:lnTo>
                  <a:pt x="71749" y="62169"/>
                </a:lnTo>
                <a:lnTo>
                  <a:pt x="72616" y="62559"/>
                </a:lnTo>
                <a:lnTo>
                  <a:pt x="73429" y="62954"/>
                </a:lnTo>
                <a:lnTo>
                  <a:pt x="74214" y="63355"/>
                </a:lnTo>
                <a:lnTo>
                  <a:pt x="74945" y="63756"/>
                </a:lnTo>
                <a:lnTo>
                  <a:pt x="75623" y="64162"/>
                </a:lnTo>
                <a:lnTo>
                  <a:pt x="76273" y="64573"/>
                </a:lnTo>
                <a:lnTo>
                  <a:pt x="76868" y="64984"/>
                </a:lnTo>
                <a:lnTo>
                  <a:pt x="77437" y="65400"/>
                </a:lnTo>
                <a:lnTo>
                  <a:pt x="77952" y="65817"/>
                </a:lnTo>
                <a:lnTo>
                  <a:pt x="78439" y="66233"/>
                </a:lnTo>
                <a:lnTo>
                  <a:pt x="78927" y="66654"/>
                </a:lnTo>
                <a:lnTo>
                  <a:pt x="79360" y="67076"/>
                </a:lnTo>
                <a:lnTo>
                  <a:pt x="79767" y="67503"/>
                </a:lnTo>
                <a:lnTo>
                  <a:pt x="80173" y="67924"/>
                </a:lnTo>
                <a:lnTo>
                  <a:pt x="80552" y="68351"/>
                </a:lnTo>
                <a:lnTo>
                  <a:pt x="81256" y="69210"/>
                </a:lnTo>
                <a:lnTo>
                  <a:pt x="81906" y="70068"/>
                </a:lnTo>
                <a:lnTo>
                  <a:pt x="82529" y="70932"/>
                </a:lnTo>
                <a:lnTo>
                  <a:pt x="83152" y="71791"/>
                </a:lnTo>
                <a:lnTo>
                  <a:pt x="83802" y="72650"/>
                </a:lnTo>
                <a:lnTo>
                  <a:pt x="84479" y="73508"/>
                </a:lnTo>
                <a:lnTo>
                  <a:pt x="84832" y="73935"/>
                </a:lnTo>
                <a:lnTo>
                  <a:pt x="85184" y="74362"/>
                </a:lnTo>
                <a:lnTo>
                  <a:pt x="85590" y="74783"/>
                </a:lnTo>
                <a:lnTo>
                  <a:pt x="85996" y="75210"/>
                </a:lnTo>
                <a:lnTo>
                  <a:pt x="86457" y="75637"/>
                </a:lnTo>
                <a:lnTo>
                  <a:pt x="86944" y="76069"/>
                </a:lnTo>
                <a:lnTo>
                  <a:pt x="87486" y="76495"/>
                </a:lnTo>
                <a:lnTo>
                  <a:pt x="88028" y="76922"/>
                </a:lnTo>
                <a:lnTo>
                  <a:pt x="88624" y="77349"/>
                </a:lnTo>
                <a:lnTo>
                  <a:pt x="89274" y="77770"/>
                </a:lnTo>
                <a:lnTo>
                  <a:pt x="89951" y="78192"/>
                </a:lnTo>
                <a:lnTo>
                  <a:pt x="90655" y="78608"/>
                </a:lnTo>
                <a:lnTo>
                  <a:pt x="91413" y="79025"/>
                </a:lnTo>
                <a:lnTo>
                  <a:pt x="92226" y="79436"/>
                </a:lnTo>
                <a:lnTo>
                  <a:pt x="93065" y="79836"/>
                </a:lnTo>
                <a:lnTo>
                  <a:pt x="93959" y="80237"/>
                </a:lnTo>
                <a:lnTo>
                  <a:pt x="94907" y="80633"/>
                </a:lnTo>
                <a:lnTo>
                  <a:pt x="95882" y="81023"/>
                </a:lnTo>
                <a:lnTo>
                  <a:pt x="96939" y="81403"/>
                </a:lnTo>
                <a:lnTo>
                  <a:pt x="98022" y="81777"/>
                </a:lnTo>
                <a:lnTo>
                  <a:pt x="98591" y="81965"/>
                </a:lnTo>
                <a:lnTo>
                  <a:pt x="99160" y="82147"/>
                </a:lnTo>
                <a:lnTo>
                  <a:pt x="99756" y="82324"/>
                </a:lnTo>
                <a:lnTo>
                  <a:pt x="100351" y="82501"/>
                </a:lnTo>
                <a:lnTo>
                  <a:pt x="100974" y="82678"/>
                </a:lnTo>
                <a:lnTo>
                  <a:pt x="101597" y="82850"/>
                </a:lnTo>
                <a:lnTo>
                  <a:pt x="102247" y="83021"/>
                </a:lnTo>
                <a:lnTo>
                  <a:pt x="102897" y="83193"/>
                </a:lnTo>
                <a:lnTo>
                  <a:pt x="103575" y="83354"/>
                </a:lnTo>
                <a:lnTo>
                  <a:pt x="104279" y="83521"/>
                </a:lnTo>
                <a:lnTo>
                  <a:pt x="104983" y="83682"/>
                </a:lnTo>
                <a:lnTo>
                  <a:pt x="105687" y="83838"/>
                </a:lnTo>
                <a:lnTo>
                  <a:pt x="106419" y="83994"/>
                </a:lnTo>
                <a:lnTo>
                  <a:pt x="107177" y="84145"/>
                </a:lnTo>
                <a:lnTo>
                  <a:pt x="107935" y="84296"/>
                </a:lnTo>
                <a:lnTo>
                  <a:pt x="108721" y="84442"/>
                </a:lnTo>
                <a:lnTo>
                  <a:pt x="109506" y="84588"/>
                </a:lnTo>
                <a:lnTo>
                  <a:pt x="110319" y="84728"/>
                </a:lnTo>
                <a:lnTo>
                  <a:pt x="111158" y="84863"/>
                </a:lnTo>
                <a:lnTo>
                  <a:pt x="111998" y="84999"/>
                </a:lnTo>
                <a:lnTo>
                  <a:pt x="112838" y="85129"/>
                </a:lnTo>
                <a:lnTo>
                  <a:pt x="113732" y="85254"/>
                </a:lnTo>
                <a:lnTo>
                  <a:pt x="114598" y="85379"/>
                </a:lnTo>
                <a:lnTo>
                  <a:pt x="115519" y="85498"/>
                </a:lnTo>
                <a:lnTo>
                  <a:pt x="116440" y="85613"/>
                </a:lnTo>
                <a:lnTo>
                  <a:pt x="117388" y="85727"/>
                </a:lnTo>
                <a:lnTo>
                  <a:pt x="118336" y="85837"/>
                </a:lnTo>
                <a:lnTo>
                  <a:pt x="119311" y="85941"/>
                </a:lnTo>
                <a:lnTo>
                  <a:pt x="119609" y="85582"/>
                </a:lnTo>
                <a:lnTo>
                  <a:pt x="119907" y="85233"/>
                </a:lnTo>
                <a:lnTo>
                  <a:pt x="120530" y="84546"/>
                </a:lnTo>
                <a:lnTo>
                  <a:pt x="121180" y="83875"/>
                </a:lnTo>
                <a:lnTo>
                  <a:pt x="121830" y="83219"/>
                </a:lnTo>
                <a:lnTo>
                  <a:pt x="122480" y="82569"/>
                </a:lnTo>
                <a:lnTo>
                  <a:pt x="123130" y="81918"/>
                </a:lnTo>
                <a:lnTo>
                  <a:pt x="123726" y="81262"/>
                </a:lnTo>
                <a:lnTo>
                  <a:pt x="124295" y="80596"/>
                </a:lnTo>
                <a:lnTo>
                  <a:pt x="124566" y="80258"/>
                </a:lnTo>
                <a:lnTo>
                  <a:pt x="124809" y="79914"/>
                </a:lnTo>
                <a:lnTo>
                  <a:pt x="125053" y="79566"/>
                </a:lnTo>
                <a:lnTo>
                  <a:pt x="125243" y="79212"/>
                </a:lnTo>
                <a:lnTo>
                  <a:pt x="125432" y="78853"/>
                </a:lnTo>
                <a:lnTo>
                  <a:pt x="125622" y="78483"/>
                </a:lnTo>
                <a:lnTo>
                  <a:pt x="125757" y="78103"/>
                </a:lnTo>
                <a:lnTo>
                  <a:pt x="125866" y="77718"/>
                </a:lnTo>
                <a:lnTo>
                  <a:pt x="125974" y="77323"/>
                </a:lnTo>
                <a:lnTo>
                  <a:pt x="126028" y="76917"/>
                </a:lnTo>
                <a:lnTo>
                  <a:pt x="126055" y="76501"/>
                </a:lnTo>
                <a:lnTo>
                  <a:pt x="126055" y="76074"/>
                </a:lnTo>
                <a:lnTo>
                  <a:pt x="126028" y="75637"/>
                </a:lnTo>
                <a:lnTo>
                  <a:pt x="125947" y="75184"/>
                </a:lnTo>
                <a:lnTo>
                  <a:pt x="125839" y="74716"/>
                </a:lnTo>
                <a:lnTo>
                  <a:pt x="125703" y="74232"/>
                </a:lnTo>
                <a:lnTo>
                  <a:pt x="125595" y="74055"/>
                </a:lnTo>
                <a:lnTo>
                  <a:pt x="125460" y="73862"/>
                </a:lnTo>
                <a:lnTo>
                  <a:pt x="125243" y="73664"/>
                </a:lnTo>
                <a:lnTo>
                  <a:pt x="124972" y="73451"/>
                </a:lnTo>
                <a:lnTo>
                  <a:pt x="124674" y="73232"/>
                </a:lnTo>
                <a:lnTo>
                  <a:pt x="124322" y="73009"/>
                </a:lnTo>
                <a:lnTo>
                  <a:pt x="123916" y="72774"/>
                </a:lnTo>
                <a:lnTo>
                  <a:pt x="123509" y="72530"/>
                </a:lnTo>
                <a:lnTo>
                  <a:pt x="122534" y="72015"/>
                </a:lnTo>
                <a:lnTo>
                  <a:pt x="121478" y="71468"/>
                </a:lnTo>
                <a:lnTo>
                  <a:pt x="120367" y="70896"/>
                </a:lnTo>
                <a:lnTo>
                  <a:pt x="119176" y="70297"/>
                </a:lnTo>
                <a:lnTo>
                  <a:pt x="118011" y="69668"/>
                </a:lnTo>
                <a:lnTo>
                  <a:pt x="117415" y="69345"/>
                </a:lnTo>
                <a:lnTo>
                  <a:pt x="116846" y="69017"/>
                </a:lnTo>
                <a:lnTo>
                  <a:pt x="116278" y="68679"/>
                </a:lnTo>
                <a:lnTo>
                  <a:pt x="115709" y="68341"/>
                </a:lnTo>
                <a:lnTo>
                  <a:pt x="115194" y="67997"/>
                </a:lnTo>
                <a:lnTo>
                  <a:pt x="114680" y="67643"/>
                </a:lnTo>
                <a:lnTo>
                  <a:pt x="114192" y="67289"/>
                </a:lnTo>
                <a:lnTo>
                  <a:pt x="113759" y="66930"/>
                </a:lnTo>
                <a:lnTo>
                  <a:pt x="113325" y="66566"/>
                </a:lnTo>
                <a:lnTo>
                  <a:pt x="112946" y="66197"/>
                </a:lnTo>
                <a:lnTo>
                  <a:pt x="112621" y="65822"/>
                </a:lnTo>
                <a:lnTo>
                  <a:pt x="112323" y="65447"/>
                </a:lnTo>
                <a:lnTo>
                  <a:pt x="112079" y="65067"/>
                </a:lnTo>
                <a:lnTo>
                  <a:pt x="111917" y="64682"/>
                </a:lnTo>
                <a:lnTo>
                  <a:pt x="111538" y="63766"/>
                </a:lnTo>
                <a:lnTo>
                  <a:pt x="111213" y="62845"/>
                </a:lnTo>
                <a:lnTo>
                  <a:pt x="110590" y="61003"/>
                </a:lnTo>
                <a:lnTo>
                  <a:pt x="109967" y="59161"/>
                </a:lnTo>
                <a:lnTo>
                  <a:pt x="109344" y="57318"/>
                </a:lnTo>
                <a:lnTo>
                  <a:pt x="109019" y="56402"/>
                </a:lnTo>
                <a:lnTo>
                  <a:pt x="108856" y="55945"/>
                </a:lnTo>
                <a:lnTo>
                  <a:pt x="108640" y="55492"/>
                </a:lnTo>
                <a:lnTo>
                  <a:pt x="108423" y="55044"/>
                </a:lnTo>
                <a:lnTo>
                  <a:pt x="108179" y="54597"/>
                </a:lnTo>
                <a:lnTo>
                  <a:pt x="107908" y="54149"/>
                </a:lnTo>
                <a:lnTo>
                  <a:pt x="107610" y="53707"/>
                </a:lnTo>
                <a:lnTo>
                  <a:pt x="107258" y="53270"/>
                </a:lnTo>
                <a:lnTo>
                  <a:pt x="106852" y="52832"/>
                </a:lnTo>
                <a:lnTo>
                  <a:pt x="106391" y="52395"/>
                </a:lnTo>
                <a:lnTo>
                  <a:pt x="105877" y="51969"/>
                </a:lnTo>
                <a:lnTo>
                  <a:pt x="105579" y="51750"/>
                </a:lnTo>
                <a:lnTo>
                  <a:pt x="105281" y="51537"/>
                </a:lnTo>
                <a:lnTo>
                  <a:pt x="104983" y="51323"/>
                </a:lnTo>
                <a:lnTo>
                  <a:pt x="104631" y="51115"/>
                </a:lnTo>
                <a:lnTo>
                  <a:pt x="104279" y="50902"/>
                </a:lnTo>
                <a:lnTo>
                  <a:pt x="103927" y="50694"/>
                </a:lnTo>
                <a:lnTo>
                  <a:pt x="103520" y="50480"/>
                </a:lnTo>
                <a:lnTo>
                  <a:pt x="103114" y="50272"/>
                </a:lnTo>
                <a:lnTo>
                  <a:pt x="102437" y="49955"/>
                </a:lnTo>
                <a:lnTo>
                  <a:pt x="101733" y="49637"/>
                </a:lnTo>
                <a:lnTo>
                  <a:pt x="100974" y="49325"/>
                </a:lnTo>
                <a:lnTo>
                  <a:pt x="100216" y="49013"/>
                </a:lnTo>
                <a:lnTo>
                  <a:pt x="98618" y="48393"/>
                </a:lnTo>
                <a:lnTo>
                  <a:pt x="96993" y="47774"/>
                </a:lnTo>
                <a:lnTo>
                  <a:pt x="96207" y="47467"/>
                </a:lnTo>
                <a:lnTo>
                  <a:pt x="95422" y="47160"/>
                </a:lnTo>
                <a:lnTo>
                  <a:pt x="94664" y="46848"/>
                </a:lnTo>
                <a:lnTo>
                  <a:pt x="93959" y="46536"/>
                </a:lnTo>
                <a:lnTo>
                  <a:pt x="93255" y="46218"/>
                </a:lnTo>
                <a:lnTo>
                  <a:pt x="92632" y="45895"/>
                </a:lnTo>
                <a:lnTo>
                  <a:pt x="92063" y="45573"/>
                </a:lnTo>
                <a:lnTo>
                  <a:pt x="91792" y="45412"/>
                </a:lnTo>
                <a:lnTo>
                  <a:pt x="91522" y="45245"/>
                </a:lnTo>
                <a:lnTo>
                  <a:pt x="91115" y="44933"/>
                </a:lnTo>
                <a:lnTo>
                  <a:pt x="90736" y="44620"/>
                </a:lnTo>
                <a:lnTo>
                  <a:pt x="90438" y="44308"/>
                </a:lnTo>
                <a:lnTo>
                  <a:pt x="90194" y="43991"/>
                </a:lnTo>
                <a:lnTo>
                  <a:pt x="89978" y="43673"/>
                </a:lnTo>
                <a:lnTo>
                  <a:pt x="89815" y="43356"/>
                </a:lnTo>
                <a:lnTo>
                  <a:pt x="89707" y="43033"/>
                </a:lnTo>
                <a:lnTo>
                  <a:pt x="89626" y="42711"/>
                </a:lnTo>
                <a:lnTo>
                  <a:pt x="89571" y="42393"/>
                </a:lnTo>
                <a:lnTo>
                  <a:pt x="89544" y="42065"/>
                </a:lnTo>
                <a:lnTo>
                  <a:pt x="89571" y="41743"/>
                </a:lnTo>
                <a:lnTo>
                  <a:pt x="89599" y="41420"/>
                </a:lnTo>
                <a:lnTo>
                  <a:pt x="89707" y="40769"/>
                </a:lnTo>
                <a:lnTo>
                  <a:pt x="89869" y="40119"/>
                </a:lnTo>
                <a:lnTo>
                  <a:pt x="90032" y="39463"/>
                </a:lnTo>
                <a:lnTo>
                  <a:pt x="90167" y="38813"/>
                </a:lnTo>
                <a:lnTo>
                  <a:pt x="90222" y="38485"/>
                </a:lnTo>
                <a:lnTo>
                  <a:pt x="90249" y="38162"/>
                </a:lnTo>
                <a:lnTo>
                  <a:pt x="90276" y="37834"/>
                </a:lnTo>
                <a:lnTo>
                  <a:pt x="90276" y="37512"/>
                </a:lnTo>
                <a:lnTo>
                  <a:pt x="90222" y="37189"/>
                </a:lnTo>
                <a:lnTo>
                  <a:pt x="90167" y="36861"/>
                </a:lnTo>
                <a:lnTo>
                  <a:pt x="90059" y="36544"/>
                </a:lnTo>
                <a:lnTo>
                  <a:pt x="89924" y="36221"/>
                </a:lnTo>
                <a:lnTo>
                  <a:pt x="89734" y="35898"/>
                </a:lnTo>
                <a:lnTo>
                  <a:pt x="89490" y="35581"/>
                </a:lnTo>
                <a:lnTo>
                  <a:pt x="89219" y="35264"/>
                </a:lnTo>
                <a:lnTo>
                  <a:pt x="88867" y="34946"/>
                </a:lnTo>
                <a:lnTo>
                  <a:pt x="88542" y="34681"/>
                </a:lnTo>
                <a:lnTo>
                  <a:pt x="88163" y="34415"/>
                </a:lnTo>
                <a:lnTo>
                  <a:pt x="87730" y="34155"/>
                </a:lnTo>
                <a:lnTo>
                  <a:pt x="87296" y="33895"/>
                </a:lnTo>
                <a:lnTo>
                  <a:pt x="86809" y="33635"/>
                </a:lnTo>
                <a:lnTo>
                  <a:pt x="86321" y="33380"/>
                </a:lnTo>
                <a:lnTo>
                  <a:pt x="85780" y="33125"/>
                </a:lnTo>
                <a:lnTo>
                  <a:pt x="85238" y="32870"/>
                </a:lnTo>
                <a:lnTo>
                  <a:pt x="84669" y="32620"/>
                </a:lnTo>
                <a:lnTo>
                  <a:pt x="84100" y="32365"/>
                </a:lnTo>
                <a:lnTo>
                  <a:pt x="82881" y="31865"/>
                </a:lnTo>
                <a:lnTo>
                  <a:pt x="80417" y="30866"/>
                </a:lnTo>
                <a:lnTo>
                  <a:pt x="79198" y="30367"/>
                </a:lnTo>
                <a:lnTo>
                  <a:pt x="78033" y="29867"/>
                </a:lnTo>
                <a:lnTo>
                  <a:pt x="77464" y="29612"/>
                </a:lnTo>
                <a:lnTo>
                  <a:pt x="76896" y="29362"/>
                </a:lnTo>
                <a:lnTo>
                  <a:pt x="76381" y="29107"/>
                </a:lnTo>
                <a:lnTo>
                  <a:pt x="75866" y="28852"/>
                </a:lnTo>
                <a:lnTo>
                  <a:pt x="75379" y="28597"/>
                </a:lnTo>
                <a:lnTo>
                  <a:pt x="74918" y="28337"/>
                </a:lnTo>
                <a:lnTo>
                  <a:pt x="74512" y="28077"/>
                </a:lnTo>
                <a:lnTo>
                  <a:pt x="74106" y="27817"/>
                </a:lnTo>
                <a:lnTo>
                  <a:pt x="73754" y="27551"/>
                </a:lnTo>
                <a:lnTo>
                  <a:pt x="73456" y="27286"/>
                </a:lnTo>
                <a:lnTo>
                  <a:pt x="73185" y="27020"/>
                </a:lnTo>
                <a:lnTo>
                  <a:pt x="72941" y="26750"/>
                </a:lnTo>
                <a:lnTo>
                  <a:pt x="72833" y="26557"/>
                </a:lnTo>
                <a:lnTo>
                  <a:pt x="72724" y="26370"/>
                </a:lnTo>
                <a:lnTo>
                  <a:pt x="72616" y="26177"/>
                </a:lnTo>
                <a:lnTo>
                  <a:pt x="72562" y="25985"/>
                </a:lnTo>
                <a:lnTo>
                  <a:pt x="72535" y="25792"/>
                </a:lnTo>
                <a:lnTo>
                  <a:pt x="72508" y="25605"/>
                </a:lnTo>
                <a:lnTo>
                  <a:pt x="72508" y="25412"/>
                </a:lnTo>
                <a:lnTo>
                  <a:pt x="72508" y="25220"/>
                </a:lnTo>
                <a:lnTo>
                  <a:pt x="72535" y="25027"/>
                </a:lnTo>
                <a:lnTo>
                  <a:pt x="72589" y="24835"/>
                </a:lnTo>
                <a:lnTo>
                  <a:pt x="72752" y="24450"/>
                </a:lnTo>
                <a:lnTo>
                  <a:pt x="72941" y="24064"/>
                </a:lnTo>
                <a:lnTo>
                  <a:pt x="73185" y="23679"/>
                </a:lnTo>
                <a:lnTo>
                  <a:pt x="73483" y="23294"/>
                </a:lnTo>
                <a:lnTo>
                  <a:pt x="73808" y="22904"/>
                </a:lnTo>
                <a:lnTo>
                  <a:pt x="74187" y="22519"/>
                </a:lnTo>
                <a:lnTo>
                  <a:pt x="74566" y="22134"/>
                </a:lnTo>
                <a:lnTo>
                  <a:pt x="75352" y="21358"/>
                </a:lnTo>
                <a:lnTo>
                  <a:pt x="76164" y="20588"/>
                </a:lnTo>
                <a:lnTo>
                  <a:pt x="76571" y="20203"/>
                </a:lnTo>
                <a:lnTo>
                  <a:pt x="76950" y="19823"/>
                </a:lnTo>
                <a:lnTo>
                  <a:pt x="77302" y="19438"/>
                </a:lnTo>
                <a:lnTo>
                  <a:pt x="77600" y="19053"/>
                </a:lnTo>
                <a:lnTo>
                  <a:pt x="77871" y="18673"/>
                </a:lnTo>
                <a:lnTo>
                  <a:pt x="78114" y="18293"/>
                </a:lnTo>
                <a:lnTo>
                  <a:pt x="78304" y="17913"/>
                </a:lnTo>
                <a:lnTo>
                  <a:pt x="78412" y="17539"/>
                </a:lnTo>
                <a:lnTo>
                  <a:pt x="78439" y="17346"/>
                </a:lnTo>
                <a:lnTo>
                  <a:pt x="78467" y="17159"/>
                </a:lnTo>
                <a:lnTo>
                  <a:pt x="78467" y="16971"/>
                </a:lnTo>
                <a:lnTo>
                  <a:pt x="78439" y="16784"/>
                </a:lnTo>
                <a:lnTo>
                  <a:pt x="78412" y="16597"/>
                </a:lnTo>
                <a:lnTo>
                  <a:pt x="78331" y="16409"/>
                </a:lnTo>
                <a:lnTo>
                  <a:pt x="78250" y="16222"/>
                </a:lnTo>
                <a:lnTo>
                  <a:pt x="78169" y="16040"/>
                </a:lnTo>
                <a:lnTo>
                  <a:pt x="78033" y="15852"/>
                </a:lnTo>
                <a:lnTo>
                  <a:pt x="77871" y="15670"/>
                </a:lnTo>
                <a:lnTo>
                  <a:pt x="77708" y="15483"/>
                </a:lnTo>
                <a:lnTo>
                  <a:pt x="77491" y="15301"/>
                </a:lnTo>
                <a:lnTo>
                  <a:pt x="77275" y="15119"/>
                </a:lnTo>
                <a:lnTo>
                  <a:pt x="77004" y="14931"/>
                </a:lnTo>
                <a:lnTo>
                  <a:pt x="76706" y="14749"/>
                </a:lnTo>
                <a:lnTo>
                  <a:pt x="76408" y="14567"/>
                </a:lnTo>
                <a:lnTo>
                  <a:pt x="76056" y="14390"/>
                </a:lnTo>
                <a:lnTo>
                  <a:pt x="75704" y="14213"/>
                </a:lnTo>
                <a:lnTo>
                  <a:pt x="75298" y="14041"/>
                </a:lnTo>
                <a:lnTo>
                  <a:pt x="74891" y="13864"/>
                </a:lnTo>
                <a:lnTo>
                  <a:pt x="74458" y="13693"/>
                </a:lnTo>
                <a:lnTo>
                  <a:pt x="74025" y="13526"/>
                </a:lnTo>
                <a:lnTo>
                  <a:pt x="73537" y="13354"/>
                </a:lnTo>
                <a:lnTo>
                  <a:pt x="73049" y="13188"/>
                </a:lnTo>
                <a:lnTo>
                  <a:pt x="72047" y="12855"/>
                </a:lnTo>
                <a:lnTo>
                  <a:pt x="71018" y="12527"/>
                </a:lnTo>
                <a:lnTo>
                  <a:pt x="68905" y="11871"/>
                </a:lnTo>
                <a:lnTo>
                  <a:pt x="67849" y="11543"/>
                </a:lnTo>
                <a:lnTo>
                  <a:pt x="66820" y="11216"/>
                </a:lnTo>
                <a:lnTo>
                  <a:pt x="65845" y="10883"/>
                </a:lnTo>
                <a:lnTo>
                  <a:pt x="65384" y="10716"/>
                </a:lnTo>
                <a:lnTo>
                  <a:pt x="64924" y="10544"/>
                </a:lnTo>
                <a:lnTo>
                  <a:pt x="64518" y="10373"/>
                </a:lnTo>
                <a:lnTo>
                  <a:pt x="64111" y="10201"/>
                </a:lnTo>
                <a:lnTo>
                  <a:pt x="63705" y="10029"/>
                </a:lnTo>
                <a:lnTo>
                  <a:pt x="63353" y="9852"/>
                </a:lnTo>
                <a:lnTo>
                  <a:pt x="63028" y="9675"/>
                </a:lnTo>
                <a:lnTo>
                  <a:pt x="62703" y="9493"/>
                </a:lnTo>
                <a:lnTo>
                  <a:pt x="62432" y="9311"/>
                </a:lnTo>
                <a:lnTo>
                  <a:pt x="62188" y="9124"/>
                </a:lnTo>
                <a:lnTo>
                  <a:pt x="62026" y="8983"/>
                </a:lnTo>
                <a:lnTo>
                  <a:pt x="61890" y="8837"/>
                </a:lnTo>
                <a:lnTo>
                  <a:pt x="61782" y="8692"/>
                </a:lnTo>
                <a:lnTo>
                  <a:pt x="61674" y="8541"/>
                </a:lnTo>
                <a:lnTo>
                  <a:pt x="61511" y="8249"/>
                </a:lnTo>
                <a:lnTo>
                  <a:pt x="61403" y="7953"/>
                </a:lnTo>
                <a:lnTo>
                  <a:pt x="61322" y="7656"/>
                </a:lnTo>
                <a:lnTo>
                  <a:pt x="61294" y="7359"/>
                </a:lnTo>
                <a:lnTo>
                  <a:pt x="61294" y="7063"/>
                </a:lnTo>
                <a:lnTo>
                  <a:pt x="61294" y="6766"/>
                </a:lnTo>
                <a:lnTo>
                  <a:pt x="61322" y="6168"/>
                </a:lnTo>
                <a:lnTo>
                  <a:pt x="61294" y="5871"/>
                </a:lnTo>
                <a:lnTo>
                  <a:pt x="61267" y="5574"/>
                </a:lnTo>
                <a:lnTo>
                  <a:pt x="61159" y="5278"/>
                </a:lnTo>
                <a:lnTo>
                  <a:pt x="61051" y="4981"/>
                </a:lnTo>
                <a:lnTo>
                  <a:pt x="60942" y="4835"/>
                </a:lnTo>
                <a:lnTo>
                  <a:pt x="60834" y="4690"/>
                </a:lnTo>
                <a:lnTo>
                  <a:pt x="60726" y="4544"/>
                </a:lnTo>
                <a:lnTo>
                  <a:pt x="60590" y="4398"/>
                </a:lnTo>
                <a:lnTo>
                  <a:pt x="60428" y="4279"/>
                </a:lnTo>
                <a:lnTo>
                  <a:pt x="60265" y="4164"/>
                </a:lnTo>
                <a:lnTo>
                  <a:pt x="60049" y="4050"/>
                </a:lnTo>
                <a:lnTo>
                  <a:pt x="59805" y="3935"/>
                </a:lnTo>
                <a:lnTo>
                  <a:pt x="59561" y="3826"/>
                </a:lnTo>
                <a:lnTo>
                  <a:pt x="59263" y="3711"/>
                </a:lnTo>
                <a:lnTo>
                  <a:pt x="58938" y="3602"/>
                </a:lnTo>
                <a:lnTo>
                  <a:pt x="58586" y="3493"/>
                </a:lnTo>
                <a:lnTo>
                  <a:pt x="58207" y="3384"/>
                </a:lnTo>
                <a:lnTo>
                  <a:pt x="57800" y="3279"/>
                </a:lnTo>
                <a:lnTo>
                  <a:pt x="57394" y="3170"/>
                </a:lnTo>
                <a:lnTo>
                  <a:pt x="56934" y="3066"/>
                </a:lnTo>
                <a:lnTo>
                  <a:pt x="56473" y="2962"/>
                </a:lnTo>
                <a:lnTo>
                  <a:pt x="55959" y="2863"/>
                </a:lnTo>
                <a:lnTo>
                  <a:pt x="55444" y="2759"/>
                </a:lnTo>
                <a:lnTo>
                  <a:pt x="54902" y="2660"/>
                </a:lnTo>
                <a:lnTo>
                  <a:pt x="54361" y="2561"/>
                </a:lnTo>
                <a:lnTo>
                  <a:pt x="53792" y="2468"/>
                </a:lnTo>
                <a:lnTo>
                  <a:pt x="53196" y="2369"/>
                </a:lnTo>
                <a:lnTo>
                  <a:pt x="52573" y="2275"/>
                </a:lnTo>
                <a:lnTo>
                  <a:pt x="51950" y="2187"/>
                </a:lnTo>
                <a:lnTo>
                  <a:pt x="51300" y="2093"/>
                </a:lnTo>
                <a:lnTo>
                  <a:pt x="49973" y="1916"/>
                </a:lnTo>
                <a:lnTo>
                  <a:pt x="48564" y="1749"/>
                </a:lnTo>
                <a:lnTo>
                  <a:pt x="47129" y="1588"/>
                </a:lnTo>
                <a:lnTo>
                  <a:pt x="45639" y="1432"/>
                </a:lnTo>
                <a:lnTo>
                  <a:pt x="44122" y="1281"/>
                </a:lnTo>
                <a:lnTo>
                  <a:pt x="42551" y="1141"/>
                </a:lnTo>
                <a:lnTo>
                  <a:pt x="40980" y="1010"/>
                </a:lnTo>
                <a:lnTo>
                  <a:pt x="39382" y="886"/>
                </a:lnTo>
                <a:lnTo>
                  <a:pt x="37784" y="771"/>
                </a:lnTo>
                <a:lnTo>
                  <a:pt x="36159" y="662"/>
                </a:lnTo>
                <a:lnTo>
                  <a:pt x="34561" y="568"/>
                </a:lnTo>
                <a:lnTo>
                  <a:pt x="32936" y="480"/>
                </a:lnTo>
                <a:lnTo>
                  <a:pt x="31338" y="402"/>
                </a:lnTo>
                <a:lnTo>
                  <a:pt x="29767" y="334"/>
                </a:lnTo>
                <a:lnTo>
                  <a:pt x="28223" y="277"/>
                </a:lnTo>
                <a:lnTo>
                  <a:pt x="26706" y="230"/>
                </a:lnTo>
                <a:lnTo>
                  <a:pt x="25217" y="193"/>
                </a:lnTo>
                <a:lnTo>
                  <a:pt x="23781" y="167"/>
                </a:lnTo>
                <a:lnTo>
                  <a:pt x="22373" y="152"/>
                </a:lnTo>
                <a:lnTo>
                  <a:pt x="20396" y="152"/>
                </a:lnTo>
                <a:lnTo>
                  <a:pt x="19773" y="157"/>
                </a:lnTo>
                <a:lnTo>
                  <a:pt x="1966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5"/>
          <p:cNvSpPr/>
          <p:nvPr/>
        </p:nvSpPr>
        <p:spPr>
          <a:xfrm rot="9972347">
            <a:off x="8442801" y="3829504"/>
            <a:ext cx="392466" cy="1594714"/>
          </a:xfrm>
          <a:custGeom>
            <a:avLst/>
            <a:gdLst/>
            <a:ahLst/>
            <a:cxnLst/>
            <a:rect l="l" t="t" r="r" b="b"/>
            <a:pathLst>
              <a:path w="94285" h="82002" extrusionOk="0">
                <a:moveTo>
                  <a:pt x="55" y="1"/>
                </a:moveTo>
                <a:lnTo>
                  <a:pt x="0" y="53"/>
                </a:lnTo>
                <a:lnTo>
                  <a:pt x="0" y="110"/>
                </a:lnTo>
                <a:lnTo>
                  <a:pt x="0" y="162"/>
                </a:lnTo>
                <a:lnTo>
                  <a:pt x="55" y="219"/>
                </a:lnTo>
                <a:lnTo>
                  <a:pt x="55" y="282"/>
                </a:lnTo>
                <a:lnTo>
                  <a:pt x="109" y="349"/>
                </a:lnTo>
                <a:lnTo>
                  <a:pt x="244" y="495"/>
                </a:lnTo>
                <a:lnTo>
                  <a:pt x="434" y="662"/>
                </a:lnTo>
                <a:lnTo>
                  <a:pt x="623" y="849"/>
                </a:lnTo>
                <a:lnTo>
                  <a:pt x="1680" y="1879"/>
                </a:lnTo>
                <a:lnTo>
                  <a:pt x="3034" y="3253"/>
                </a:lnTo>
                <a:lnTo>
                  <a:pt x="7070" y="7073"/>
                </a:lnTo>
                <a:lnTo>
                  <a:pt x="12351" y="12095"/>
                </a:lnTo>
                <a:lnTo>
                  <a:pt x="15439" y="15014"/>
                </a:lnTo>
                <a:lnTo>
                  <a:pt x="18825" y="18189"/>
                </a:lnTo>
                <a:lnTo>
                  <a:pt x="26354" y="25194"/>
                </a:lnTo>
                <a:lnTo>
                  <a:pt x="28332" y="27062"/>
                </a:lnTo>
                <a:lnTo>
                  <a:pt x="30336" y="28982"/>
                </a:lnTo>
                <a:lnTo>
                  <a:pt x="32340" y="30939"/>
                </a:lnTo>
                <a:lnTo>
                  <a:pt x="34399" y="32937"/>
                </a:lnTo>
                <a:lnTo>
                  <a:pt x="38597" y="37033"/>
                </a:lnTo>
                <a:lnTo>
                  <a:pt x="42931" y="41253"/>
                </a:lnTo>
                <a:lnTo>
                  <a:pt x="43418" y="41774"/>
                </a:lnTo>
                <a:lnTo>
                  <a:pt x="43906" y="42294"/>
                </a:lnTo>
                <a:lnTo>
                  <a:pt x="44366" y="42815"/>
                </a:lnTo>
                <a:lnTo>
                  <a:pt x="44799" y="43340"/>
                </a:lnTo>
                <a:lnTo>
                  <a:pt x="45206" y="43861"/>
                </a:lnTo>
                <a:lnTo>
                  <a:pt x="45612" y="44381"/>
                </a:lnTo>
                <a:lnTo>
                  <a:pt x="46018" y="44907"/>
                </a:lnTo>
                <a:lnTo>
                  <a:pt x="46370" y="45432"/>
                </a:lnTo>
                <a:lnTo>
                  <a:pt x="46723" y="45953"/>
                </a:lnTo>
                <a:lnTo>
                  <a:pt x="47075" y="46478"/>
                </a:lnTo>
                <a:lnTo>
                  <a:pt x="47373" y="47004"/>
                </a:lnTo>
                <a:lnTo>
                  <a:pt x="47671" y="47529"/>
                </a:lnTo>
                <a:lnTo>
                  <a:pt x="47941" y="48055"/>
                </a:lnTo>
                <a:lnTo>
                  <a:pt x="48212" y="48586"/>
                </a:lnTo>
                <a:lnTo>
                  <a:pt x="48456" y="49111"/>
                </a:lnTo>
                <a:lnTo>
                  <a:pt x="48673" y="49637"/>
                </a:lnTo>
                <a:lnTo>
                  <a:pt x="48781" y="49892"/>
                </a:lnTo>
                <a:lnTo>
                  <a:pt x="48916" y="50142"/>
                </a:lnTo>
                <a:lnTo>
                  <a:pt x="49079" y="50397"/>
                </a:lnTo>
                <a:lnTo>
                  <a:pt x="49269" y="50647"/>
                </a:lnTo>
                <a:lnTo>
                  <a:pt x="49458" y="50902"/>
                </a:lnTo>
                <a:lnTo>
                  <a:pt x="49675" y="51151"/>
                </a:lnTo>
                <a:lnTo>
                  <a:pt x="49892" y="51401"/>
                </a:lnTo>
                <a:lnTo>
                  <a:pt x="50162" y="51651"/>
                </a:lnTo>
                <a:lnTo>
                  <a:pt x="50433" y="51896"/>
                </a:lnTo>
                <a:lnTo>
                  <a:pt x="50731" y="52145"/>
                </a:lnTo>
                <a:lnTo>
                  <a:pt x="51056" y="52390"/>
                </a:lnTo>
                <a:lnTo>
                  <a:pt x="51381" y="52640"/>
                </a:lnTo>
                <a:lnTo>
                  <a:pt x="51733" y="52884"/>
                </a:lnTo>
                <a:lnTo>
                  <a:pt x="52113" y="53129"/>
                </a:lnTo>
                <a:lnTo>
                  <a:pt x="52492" y="53368"/>
                </a:lnTo>
                <a:lnTo>
                  <a:pt x="52925" y="53613"/>
                </a:lnTo>
                <a:lnTo>
                  <a:pt x="53358" y="53847"/>
                </a:lnTo>
                <a:lnTo>
                  <a:pt x="53819" y="54076"/>
                </a:lnTo>
                <a:lnTo>
                  <a:pt x="54767" y="54539"/>
                </a:lnTo>
                <a:lnTo>
                  <a:pt x="55769" y="54987"/>
                </a:lnTo>
                <a:lnTo>
                  <a:pt x="56798" y="55434"/>
                </a:lnTo>
                <a:lnTo>
                  <a:pt x="57855" y="55877"/>
                </a:lnTo>
                <a:lnTo>
                  <a:pt x="58911" y="56309"/>
                </a:lnTo>
                <a:lnTo>
                  <a:pt x="59940" y="56746"/>
                </a:lnTo>
                <a:lnTo>
                  <a:pt x="60942" y="57173"/>
                </a:lnTo>
                <a:lnTo>
                  <a:pt x="61863" y="57584"/>
                </a:lnTo>
                <a:lnTo>
                  <a:pt x="62730" y="57995"/>
                </a:lnTo>
                <a:lnTo>
                  <a:pt x="63570" y="58411"/>
                </a:lnTo>
                <a:lnTo>
                  <a:pt x="64355" y="58827"/>
                </a:lnTo>
                <a:lnTo>
                  <a:pt x="65113" y="59244"/>
                </a:lnTo>
                <a:lnTo>
                  <a:pt x="65818" y="59665"/>
                </a:lnTo>
                <a:lnTo>
                  <a:pt x="66495" y="60092"/>
                </a:lnTo>
                <a:lnTo>
                  <a:pt x="67145" y="60519"/>
                </a:lnTo>
                <a:lnTo>
                  <a:pt x="67741" y="60946"/>
                </a:lnTo>
                <a:lnTo>
                  <a:pt x="68310" y="61377"/>
                </a:lnTo>
                <a:lnTo>
                  <a:pt x="68824" y="61809"/>
                </a:lnTo>
                <a:lnTo>
                  <a:pt x="69312" y="62241"/>
                </a:lnTo>
                <a:lnTo>
                  <a:pt x="69745" y="62678"/>
                </a:lnTo>
                <a:lnTo>
                  <a:pt x="70151" y="63116"/>
                </a:lnTo>
                <a:lnTo>
                  <a:pt x="70531" y="63553"/>
                </a:lnTo>
                <a:lnTo>
                  <a:pt x="70856" y="63995"/>
                </a:lnTo>
                <a:lnTo>
                  <a:pt x="72345" y="65619"/>
                </a:lnTo>
                <a:lnTo>
                  <a:pt x="73104" y="66405"/>
                </a:lnTo>
                <a:lnTo>
                  <a:pt x="73862" y="67180"/>
                </a:lnTo>
                <a:lnTo>
                  <a:pt x="74648" y="67940"/>
                </a:lnTo>
                <a:lnTo>
                  <a:pt x="75433" y="68679"/>
                </a:lnTo>
                <a:lnTo>
                  <a:pt x="76246" y="69402"/>
                </a:lnTo>
                <a:lnTo>
                  <a:pt x="77085" y="70110"/>
                </a:lnTo>
                <a:lnTo>
                  <a:pt x="77952" y="70797"/>
                </a:lnTo>
                <a:lnTo>
                  <a:pt x="78819" y="71463"/>
                </a:lnTo>
                <a:lnTo>
                  <a:pt x="79740" y="72113"/>
                </a:lnTo>
                <a:lnTo>
                  <a:pt x="80660" y="72743"/>
                </a:lnTo>
                <a:lnTo>
                  <a:pt x="81581" y="73352"/>
                </a:lnTo>
                <a:lnTo>
                  <a:pt x="82529" y="73940"/>
                </a:lnTo>
                <a:lnTo>
                  <a:pt x="83477" y="74513"/>
                </a:lnTo>
                <a:lnTo>
                  <a:pt x="84425" y="75064"/>
                </a:lnTo>
                <a:lnTo>
                  <a:pt x="85400" y="75590"/>
                </a:lnTo>
                <a:lnTo>
                  <a:pt x="86375" y="76100"/>
                </a:lnTo>
                <a:lnTo>
                  <a:pt x="88244" y="77052"/>
                </a:lnTo>
                <a:lnTo>
                  <a:pt x="89084" y="77500"/>
                </a:lnTo>
                <a:lnTo>
                  <a:pt x="89842" y="77926"/>
                </a:lnTo>
                <a:lnTo>
                  <a:pt x="90194" y="78129"/>
                </a:lnTo>
                <a:lnTo>
                  <a:pt x="90492" y="78332"/>
                </a:lnTo>
                <a:lnTo>
                  <a:pt x="90763" y="78525"/>
                </a:lnTo>
                <a:lnTo>
                  <a:pt x="91007" y="78717"/>
                </a:lnTo>
                <a:lnTo>
                  <a:pt x="91413" y="79087"/>
                </a:lnTo>
                <a:lnTo>
                  <a:pt x="91765" y="79441"/>
                </a:lnTo>
                <a:lnTo>
                  <a:pt x="92090" y="79779"/>
                </a:lnTo>
                <a:lnTo>
                  <a:pt x="92388" y="80096"/>
                </a:lnTo>
                <a:lnTo>
                  <a:pt x="92849" y="80664"/>
                </a:lnTo>
                <a:lnTo>
                  <a:pt x="93066" y="80908"/>
                </a:lnTo>
                <a:lnTo>
                  <a:pt x="93282" y="81127"/>
                </a:lnTo>
                <a:lnTo>
                  <a:pt x="93932" y="81751"/>
                </a:lnTo>
                <a:lnTo>
                  <a:pt x="94176" y="81944"/>
                </a:lnTo>
                <a:lnTo>
                  <a:pt x="94257" y="82001"/>
                </a:lnTo>
                <a:lnTo>
                  <a:pt x="94284" y="81949"/>
                </a:lnTo>
                <a:lnTo>
                  <a:pt x="94284" y="81892"/>
                </a:lnTo>
                <a:lnTo>
                  <a:pt x="94284" y="81840"/>
                </a:lnTo>
                <a:lnTo>
                  <a:pt x="94257" y="81783"/>
                </a:lnTo>
                <a:lnTo>
                  <a:pt x="94230" y="81720"/>
                </a:lnTo>
                <a:lnTo>
                  <a:pt x="94203" y="81652"/>
                </a:lnTo>
                <a:lnTo>
                  <a:pt x="94095" y="81502"/>
                </a:lnTo>
                <a:lnTo>
                  <a:pt x="93932" y="81325"/>
                </a:lnTo>
                <a:lnTo>
                  <a:pt x="93797" y="81122"/>
                </a:lnTo>
                <a:lnTo>
                  <a:pt x="93445" y="80659"/>
                </a:lnTo>
                <a:lnTo>
                  <a:pt x="93011" y="80096"/>
                </a:lnTo>
                <a:lnTo>
                  <a:pt x="92497" y="79441"/>
                </a:lnTo>
                <a:lnTo>
                  <a:pt x="92199" y="79076"/>
                </a:lnTo>
                <a:lnTo>
                  <a:pt x="91847" y="78691"/>
                </a:lnTo>
                <a:lnTo>
                  <a:pt x="91630" y="78488"/>
                </a:lnTo>
                <a:lnTo>
                  <a:pt x="91359" y="78285"/>
                </a:lnTo>
                <a:lnTo>
                  <a:pt x="91088" y="78083"/>
                </a:lnTo>
                <a:lnTo>
                  <a:pt x="90763" y="77869"/>
                </a:lnTo>
                <a:lnTo>
                  <a:pt x="90411" y="77656"/>
                </a:lnTo>
                <a:lnTo>
                  <a:pt x="90005" y="77437"/>
                </a:lnTo>
                <a:lnTo>
                  <a:pt x="89192" y="76990"/>
                </a:lnTo>
                <a:lnTo>
                  <a:pt x="87378" y="76037"/>
                </a:lnTo>
                <a:lnTo>
                  <a:pt x="86457" y="75533"/>
                </a:lnTo>
                <a:lnTo>
                  <a:pt x="85996" y="75267"/>
                </a:lnTo>
                <a:lnTo>
                  <a:pt x="85563" y="75002"/>
                </a:lnTo>
                <a:lnTo>
                  <a:pt x="83775" y="73883"/>
                </a:lnTo>
                <a:lnTo>
                  <a:pt x="82881" y="73295"/>
                </a:lnTo>
                <a:lnTo>
                  <a:pt x="81988" y="72691"/>
                </a:lnTo>
                <a:lnTo>
                  <a:pt x="81067" y="72061"/>
                </a:lnTo>
                <a:lnTo>
                  <a:pt x="80200" y="71416"/>
                </a:lnTo>
                <a:lnTo>
                  <a:pt x="79333" y="70750"/>
                </a:lnTo>
                <a:lnTo>
                  <a:pt x="78494" y="70063"/>
                </a:lnTo>
                <a:lnTo>
                  <a:pt x="77681" y="69355"/>
                </a:lnTo>
                <a:lnTo>
                  <a:pt x="76923" y="68637"/>
                </a:lnTo>
                <a:lnTo>
                  <a:pt x="76164" y="67893"/>
                </a:lnTo>
                <a:lnTo>
                  <a:pt x="75406" y="67138"/>
                </a:lnTo>
                <a:lnTo>
                  <a:pt x="74675" y="66363"/>
                </a:lnTo>
                <a:lnTo>
                  <a:pt x="73970" y="65572"/>
                </a:lnTo>
                <a:lnTo>
                  <a:pt x="72508" y="63948"/>
                </a:lnTo>
                <a:lnTo>
                  <a:pt x="72183" y="63506"/>
                </a:lnTo>
                <a:lnTo>
                  <a:pt x="71831" y="63058"/>
                </a:lnTo>
                <a:lnTo>
                  <a:pt x="71424" y="62616"/>
                </a:lnTo>
                <a:lnTo>
                  <a:pt x="70991" y="62174"/>
                </a:lnTo>
                <a:lnTo>
                  <a:pt x="70503" y="61737"/>
                </a:lnTo>
                <a:lnTo>
                  <a:pt x="69989" y="61299"/>
                </a:lnTo>
                <a:lnTo>
                  <a:pt x="69447" y="60862"/>
                </a:lnTo>
                <a:lnTo>
                  <a:pt x="68851" y="60430"/>
                </a:lnTo>
                <a:lnTo>
                  <a:pt x="68201" y="59998"/>
                </a:lnTo>
                <a:lnTo>
                  <a:pt x="67524" y="59566"/>
                </a:lnTo>
                <a:lnTo>
                  <a:pt x="66820" y="59140"/>
                </a:lnTo>
                <a:lnTo>
                  <a:pt x="66061" y="58713"/>
                </a:lnTo>
                <a:lnTo>
                  <a:pt x="65249" y="58291"/>
                </a:lnTo>
                <a:lnTo>
                  <a:pt x="64409" y="57875"/>
                </a:lnTo>
                <a:lnTo>
                  <a:pt x="63543" y="57454"/>
                </a:lnTo>
                <a:lnTo>
                  <a:pt x="62649" y="57042"/>
                </a:lnTo>
                <a:lnTo>
                  <a:pt x="61619" y="56611"/>
                </a:lnTo>
                <a:lnTo>
                  <a:pt x="60590" y="56179"/>
                </a:lnTo>
                <a:lnTo>
                  <a:pt x="58532" y="55304"/>
                </a:lnTo>
                <a:lnTo>
                  <a:pt x="57530" y="54862"/>
                </a:lnTo>
                <a:lnTo>
                  <a:pt x="56527" y="54414"/>
                </a:lnTo>
                <a:lnTo>
                  <a:pt x="55607" y="53962"/>
                </a:lnTo>
                <a:lnTo>
                  <a:pt x="55146" y="53733"/>
                </a:lnTo>
                <a:lnTo>
                  <a:pt x="54713" y="53504"/>
                </a:lnTo>
                <a:lnTo>
                  <a:pt x="54306" y="53270"/>
                </a:lnTo>
                <a:lnTo>
                  <a:pt x="53927" y="53030"/>
                </a:lnTo>
                <a:lnTo>
                  <a:pt x="53575" y="52791"/>
                </a:lnTo>
                <a:lnTo>
                  <a:pt x="53223" y="52551"/>
                </a:lnTo>
                <a:lnTo>
                  <a:pt x="52898" y="52307"/>
                </a:lnTo>
                <a:lnTo>
                  <a:pt x="52600" y="52067"/>
                </a:lnTo>
                <a:lnTo>
                  <a:pt x="52302" y="51823"/>
                </a:lnTo>
                <a:lnTo>
                  <a:pt x="52031" y="51578"/>
                </a:lnTo>
                <a:lnTo>
                  <a:pt x="51788" y="51334"/>
                </a:lnTo>
                <a:lnTo>
                  <a:pt x="51571" y="51089"/>
                </a:lnTo>
                <a:lnTo>
                  <a:pt x="51381" y="50844"/>
                </a:lnTo>
                <a:lnTo>
                  <a:pt x="51192" y="50595"/>
                </a:lnTo>
                <a:lnTo>
                  <a:pt x="51029" y="50350"/>
                </a:lnTo>
                <a:lnTo>
                  <a:pt x="50867" y="50100"/>
                </a:lnTo>
                <a:lnTo>
                  <a:pt x="50758" y="49856"/>
                </a:lnTo>
                <a:lnTo>
                  <a:pt x="50650" y="49606"/>
                </a:lnTo>
                <a:lnTo>
                  <a:pt x="50433" y="49075"/>
                </a:lnTo>
                <a:lnTo>
                  <a:pt x="50189" y="48549"/>
                </a:lnTo>
                <a:lnTo>
                  <a:pt x="49919" y="48019"/>
                </a:lnTo>
                <a:lnTo>
                  <a:pt x="49648" y="47493"/>
                </a:lnTo>
                <a:lnTo>
                  <a:pt x="49350" y="46962"/>
                </a:lnTo>
                <a:lnTo>
                  <a:pt x="49025" y="46437"/>
                </a:lnTo>
                <a:lnTo>
                  <a:pt x="48700" y="45911"/>
                </a:lnTo>
                <a:lnTo>
                  <a:pt x="48348" y="45385"/>
                </a:lnTo>
                <a:lnTo>
                  <a:pt x="47968" y="44860"/>
                </a:lnTo>
                <a:lnTo>
                  <a:pt x="47589" y="44334"/>
                </a:lnTo>
                <a:lnTo>
                  <a:pt x="47156" y="43809"/>
                </a:lnTo>
                <a:lnTo>
                  <a:pt x="46750" y="43283"/>
                </a:lnTo>
                <a:lnTo>
                  <a:pt x="46289" y="42763"/>
                </a:lnTo>
                <a:lnTo>
                  <a:pt x="45829" y="42237"/>
                </a:lnTo>
                <a:lnTo>
                  <a:pt x="45341" y="41717"/>
                </a:lnTo>
                <a:lnTo>
                  <a:pt x="44854" y="41196"/>
                </a:lnTo>
                <a:lnTo>
                  <a:pt x="36213" y="32875"/>
                </a:lnTo>
                <a:lnTo>
                  <a:pt x="28142" y="25126"/>
                </a:lnTo>
                <a:lnTo>
                  <a:pt x="13760" y="12043"/>
                </a:lnTo>
                <a:lnTo>
                  <a:pt x="8153" y="7037"/>
                </a:lnTo>
                <a:lnTo>
                  <a:pt x="3901" y="3227"/>
                </a:lnTo>
                <a:lnTo>
                  <a:pt x="2330" y="1864"/>
                </a:lnTo>
                <a:lnTo>
                  <a:pt x="1111" y="833"/>
                </a:lnTo>
                <a:lnTo>
                  <a:pt x="353" y="214"/>
                </a:lnTo>
                <a:lnTo>
                  <a:pt x="217" y="105"/>
                </a:lnTo>
                <a:lnTo>
                  <a:pt x="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5"/>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1"/>
        </a:solidFill>
        <a:effectLst/>
      </p:bgPr>
    </p:bg>
    <p:spTree>
      <p:nvGrpSpPr>
        <p:cNvPr id="1" name="Shape 40"/>
        <p:cNvGrpSpPr/>
        <p:nvPr/>
      </p:nvGrpSpPr>
      <p:grpSpPr>
        <a:xfrm>
          <a:off x="0" y="0"/>
          <a:ext cx="0" cy="0"/>
          <a:chOff x="0" y="0"/>
          <a:chExt cx="0" cy="0"/>
        </a:xfrm>
      </p:grpSpPr>
      <p:grpSp>
        <p:nvGrpSpPr>
          <p:cNvPr id="41" name="Google Shape;41;p6"/>
          <p:cNvGrpSpPr/>
          <p:nvPr/>
        </p:nvGrpSpPr>
        <p:grpSpPr>
          <a:xfrm>
            <a:off x="8505840" y="3987503"/>
            <a:ext cx="1078381" cy="1211863"/>
            <a:chOff x="8296567" y="3382846"/>
            <a:chExt cx="1566731" cy="1760661"/>
          </a:xfrm>
        </p:grpSpPr>
        <p:sp>
          <p:nvSpPr>
            <p:cNvPr id="42" name="Google Shape;42;p6"/>
            <p:cNvSpPr/>
            <p:nvPr/>
          </p:nvSpPr>
          <p:spPr>
            <a:xfrm rot="-9843276">
              <a:off x="8477850" y="3519591"/>
              <a:ext cx="1204165" cy="1487169"/>
            </a:xfrm>
            <a:custGeom>
              <a:avLst/>
              <a:gdLst/>
              <a:ahLst/>
              <a:cxnLst/>
              <a:rect l="l" t="t" r="r" b="b"/>
              <a:pathLst>
                <a:path w="260480" h="68867" extrusionOk="0">
                  <a:moveTo>
                    <a:pt x="77329" y="1"/>
                  </a:moveTo>
                  <a:lnTo>
                    <a:pt x="42877" y="121"/>
                  </a:lnTo>
                  <a:lnTo>
                    <a:pt x="25623" y="5887"/>
                  </a:lnTo>
                  <a:lnTo>
                    <a:pt x="24107" y="6480"/>
                  </a:lnTo>
                  <a:lnTo>
                    <a:pt x="22644" y="7068"/>
                  </a:lnTo>
                  <a:lnTo>
                    <a:pt x="21235" y="7646"/>
                  </a:lnTo>
                  <a:lnTo>
                    <a:pt x="19881" y="8218"/>
                  </a:lnTo>
                  <a:lnTo>
                    <a:pt x="18581" y="8785"/>
                  </a:lnTo>
                  <a:lnTo>
                    <a:pt x="17335" y="9342"/>
                  </a:lnTo>
                  <a:lnTo>
                    <a:pt x="16143" y="9889"/>
                  </a:lnTo>
                  <a:lnTo>
                    <a:pt x="14979" y="10430"/>
                  </a:lnTo>
                  <a:lnTo>
                    <a:pt x="13895" y="10961"/>
                  </a:lnTo>
                  <a:lnTo>
                    <a:pt x="12839" y="11486"/>
                  </a:lnTo>
                  <a:lnTo>
                    <a:pt x="11837" y="12007"/>
                  </a:lnTo>
                  <a:lnTo>
                    <a:pt x="10889" y="12517"/>
                  </a:lnTo>
                  <a:lnTo>
                    <a:pt x="9968" y="13016"/>
                  </a:lnTo>
                  <a:lnTo>
                    <a:pt x="9101" y="13511"/>
                  </a:lnTo>
                  <a:lnTo>
                    <a:pt x="8289" y="13995"/>
                  </a:lnTo>
                  <a:lnTo>
                    <a:pt x="7503" y="14473"/>
                  </a:lnTo>
                  <a:lnTo>
                    <a:pt x="6772" y="14947"/>
                  </a:lnTo>
                  <a:lnTo>
                    <a:pt x="6095" y="15405"/>
                  </a:lnTo>
                  <a:lnTo>
                    <a:pt x="5445" y="15863"/>
                  </a:lnTo>
                  <a:lnTo>
                    <a:pt x="4849" y="16305"/>
                  </a:lnTo>
                  <a:lnTo>
                    <a:pt x="4280" y="16747"/>
                  </a:lnTo>
                  <a:lnTo>
                    <a:pt x="3738" y="17174"/>
                  </a:lnTo>
                  <a:lnTo>
                    <a:pt x="3251" y="17601"/>
                  </a:lnTo>
                  <a:lnTo>
                    <a:pt x="2817" y="18012"/>
                  </a:lnTo>
                  <a:lnTo>
                    <a:pt x="2384" y="18418"/>
                  </a:lnTo>
                  <a:lnTo>
                    <a:pt x="2005" y="18819"/>
                  </a:lnTo>
                  <a:lnTo>
                    <a:pt x="1680" y="19209"/>
                  </a:lnTo>
                  <a:lnTo>
                    <a:pt x="1355" y="19589"/>
                  </a:lnTo>
                  <a:lnTo>
                    <a:pt x="1084" y="19964"/>
                  </a:lnTo>
                  <a:lnTo>
                    <a:pt x="840" y="20333"/>
                  </a:lnTo>
                  <a:lnTo>
                    <a:pt x="651" y="20692"/>
                  </a:lnTo>
                  <a:lnTo>
                    <a:pt x="461" y="21041"/>
                  </a:lnTo>
                  <a:lnTo>
                    <a:pt x="326" y="21384"/>
                  </a:lnTo>
                  <a:lnTo>
                    <a:pt x="190" y="21717"/>
                  </a:lnTo>
                  <a:lnTo>
                    <a:pt x="109" y="22040"/>
                  </a:lnTo>
                  <a:lnTo>
                    <a:pt x="55" y="22363"/>
                  </a:lnTo>
                  <a:lnTo>
                    <a:pt x="1" y="22670"/>
                  </a:lnTo>
                  <a:lnTo>
                    <a:pt x="1" y="22972"/>
                  </a:lnTo>
                  <a:lnTo>
                    <a:pt x="28" y="23263"/>
                  </a:lnTo>
                  <a:lnTo>
                    <a:pt x="55" y="23549"/>
                  </a:lnTo>
                  <a:lnTo>
                    <a:pt x="136" y="23825"/>
                  </a:lnTo>
                  <a:lnTo>
                    <a:pt x="217" y="24096"/>
                  </a:lnTo>
                  <a:lnTo>
                    <a:pt x="326" y="24356"/>
                  </a:lnTo>
                  <a:lnTo>
                    <a:pt x="461" y="24606"/>
                  </a:lnTo>
                  <a:lnTo>
                    <a:pt x="624" y="24850"/>
                  </a:lnTo>
                  <a:lnTo>
                    <a:pt x="786" y="25084"/>
                  </a:lnTo>
                  <a:lnTo>
                    <a:pt x="976" y="25313"/>
                  </a:lnTo>
                  <a:lnTo>
                    <a:pt x="1192" y="25532"/>
                  </a:lnTo>
                  <a:lnTo>
                    <a:pt x="1436" y="25745"/>
                  </a:lnTo>
                  <a:lnTo>
                    <a:pt x="1680" y="25948"/>
                  </a:lnTo>
                  <a:lnTo>
                    <a:pt x="1951" y="26141"/>
                  </a:lnTo>
                  <a:lnTo>
                    <a:pt x="2222" y="26328"/>
                  </a:lnTo>
                  <a:lnTo>
                    <a:pt x="2520" y="26505"/>
                  </a:lnTo>
                  <a:lnTo>
                    <a:pt x="2817" y="26672"/>
                  </a:lnTo>
                  <a:lnTo>
                    <a:pt x="3142" y="26833"/>
                  </a:lnTo>
                  <a:lnTo>
                    <a:pt x="3468" y="26984"/>
                  </a:lnTo>
                  <a:lnTo>
                    <a:pt x="3820" y="27130"/>
                  </a:lnTo>
                  <a:lnTo>
                    <a:pt x="4172" y="27265"/>
                  </a:lnTo>
                  <a:lnTo>
                    <a:pt x="4524" y="27390"/>
                  </a:lnTo>
                  <a:lnTo>
                    <a:pt x="4903" y="27509"/>
                  </a:lnTo>
                  <a:lnTo>
                    <a:pt x="5282" y="27619"/>
                  </a:lnTo>
                  <a:lnTo>
                    <a:pt x="5661" y="27723"/>
                  </a:lnTo>
                  <a:lnTo>
                    <a:pt x="6068" y="27817"/>
                  </a:lnTo>
                  <a:lnTo>
                    <a:pt x="6474" y="27900"/>
                  </a:lnTo>
                  <a:lnTo>
                    <a:pt x="6880" y="27978"/>
                  </a:lnTo>
                  <a:lnTo>
                    <a:pt x="7287" y="28051"/>
                  </a:lnTo>
                  <a:lnTo>
                    <a:pt x="7693" y="28118"/>
                  </a:lnTo>
                  <a:lnTo>
                    <a:pt x="8099" y="28181"/>
                  </a:lnTo>
                  <a:lnTo>
                    <a:pt x="8532" y="28238"/>
                  </a:lnTo>
                  <a:lnTo>
                    <a:pt x="8939" y="28290"/>
                  </a:lnTo>
                  <a:lnTo>
                    <a:pt x="9372" y="28337"/>
                  </a:lnTo>
                  <a:lnTo>
                    <a:pt x="9805" y="28384"/>
                  </a:lnTo>
                  <a:lnTo>
                    <a:pt x="10239" y="28420"/>
                  </a:lnTo>
                  <a:lnTo>
                    <a:pt x="10672" y="28451"/>
                  </a:lnTo>
                  <a:lnTo>
                    <a:pt x="11106" y="28483"/>
                  </a:lnTo>
                  <a:lnTo>
                    <a:pt x="11539" y="28509"/>
                  </a:lnTo>
                  <a:lnTo>
                    <a:pt x="11972" y="28529"/>
                  </a:lnTo>
                  <a:lnTo>
                    <a:pt x="12433" y="28545"/>
                  </a:lnTo>
                  <a:lnTo>
                    <a:pt x="12866" y="28556"/>
                  </a:lnTo>
                  <a:lnTo>
                    <a:pt x="13327" y="28566"/>
                  </a:lnTo>
                  <a:lnTo>
                    <a:pt x="13787" y="28571"/>
                  </a:lnTo>
                  <a:lnTo>
                    <a:pt x="14220" y="28571"/>
                  </a:lnTo>
                  <a:lnTo>
                    <a:pt x="14681" y="28566"/>
                  </a:lnTo>
                  <a:lnTo>
                    <a:pt x="15141" y="28561"/>
                  </a:lnTo>
                  <a:lnTo>
                    <a:pt x="15602" y="28550"/>
                  </a:lnTo>
                  <a:lnTo>
                    <a:pt x="16062" y="28535"/>
                  </a:lnTo>
                  <a:lnTo>
                    <a:pt x="16496" y="28519"/>
                  </a:lnTo>
                  <a:lnTo>
                    <a:pt x="16956" y="28498"/>
                  </a:lnTo>
                  <a:lnTo>
                    <a:pt x="17877" y="28446"/>
                  </a:lnTo>
                  <a:lnTo>
                    <a:pt x="18825" y="28384"/>
                  </a:lnTo>
                  <a:lnTo>
                    <a:pt x="19746" y="28306"/>
                  </a:lnTo>
                  <a:lnTo>
                    <a:pt x="20667" y="28217"/>
                  </a:lnTo>
                  <a:lnTo>
                    <a:pt x="21588" y="28118"/>
                  </a:lnTo>
                  <a:lnTo>
                    <a:pt x="22508" y="28014"/>
                  </a:lnTo>
                  <a:lnTo>
                    <a:pt x="23429" y="27895"/>
                  </a:lnTo>
                  <a:lnTo>
                    <a:pt x="24350" y="27770"/>
                  </a:lnTo>
                  <a:lnTo>
                    <a:pt x="25244" y="27640"/>
                  </a:lnTo>
                  <a:lnTo>
                    <a:pt x="26165" y="27499"/>
                  </a:lnTo>
                  <a:lnTo>
                    <a:pt x="27059" y="27348"/>
                  </a:lnTo>
                  <a:lnTo>
                    <a:pt x="27953" y="27197"/>
                  </a:lnTo>
                  <a:lnTo>
                    <a:pt x="28819" y="27041"/>
                  </a:lnTo>
                  <a:lnTo>
                    <a:pt x="29686" y="26875"/>
                  </a:lnTo>
                  <a:lnTo>
                    <a:pt x="30553" y="26708"/>
                  </a:lnTo>
                  <a:lnTo>
                    <a:pt x="31392" y="26542"/>
                  </a:lnTo>
                  <a:lnTo>
                    <a:pt x="32232" y="26365"/>
                  </a:lnTo>
                  <a:lnTo>
                    <a:pt x="33045" y="26193"/>
                  </a:lnTo>
                  <a:lnTo>
                    <a:pt x="34616" y="25839"/>
                  </a:lnTo>
                  <a:lnTo>
                    <a:pt x="36187" y="25480"/>
                  </a:lnTo>
                  <a:lnTo>
                    <a:pt x="37703" y="25116"/>
                  </a:lnTo>
                  <a:lnTo>
                    <a:pt x="39247" y="24746"/>
                  </a:lnTo>
                  <a:lnTo>
                    <a:pt x="40737" y="24371"/>
                  </a:lnTo>
                  <a:lnTo>
                    <a:pt x="43608" y="23658"/>
                  </a:lnTo>
                  <a:lnTo>
                    <a:pt x="44989" y="23320"/>
                  </a:lnTo>
                  <a:lnTo>
                    <a:pt x="46316" y="22998"/>
                  </a:lnTo>
                  <a:lnTo>
                    <a:pt x="47562" y="22706"/>
                  </a:lnTo>
                  <a:lnTo>
                    <a:pt x="48727" y="22441"/>
                  </a:lnTo>
                  <a:lnTo>
                    <a:pt x="49296" y="22321"/>
                  </a:lnTo>
                  <a:lnTo>
                    <a:pt x="49838" y="22212"/>
                  </a:lnTo>
                  <a:lnTo>
                    <a:pt x="50352" y="22113"/>
                  </a:lnTo>
                  <a:lnTo>
                    <a:pt x="50867" y="22024"/>
                  </a:lnTo>
                  <a:lnTo>
                    <a:pt x="51327" y="21941"/>
                  </a:lnTo>
                  <a:lnTo>
                    <a:pt x="51788" y="21873"/>
                  </a:lnTo>
                  <a:lnTo>
                    <a:pt x="52194" y="21821"/>
                  </a:lnTo>
                  <a:lnTo>
                    <a:pt x="52600" y="21780"/>
                  </a:lnTo>
                  <a:lnTo>
                    <a:pt x="52952" y="21749"/>
                  </a:lnTo>
                  <a:lnTo>
                    <a:pt x="53142" y="21738"/>
                  </a:lnTo>
                  <a:lnTo>
                    <a:pt x="53304" y="21733"/>
                  </a:lnTo>
                  <a:lnTo>
                    <a:pt x="53602" y="21733"/>
                  </a:lnTo>
                  <a:lnTo>
                    <a:pt x="53765" y="21738"/>
                  </a:lnTo>
                  <a:lnTo>
                    <a:pt x="53900" y="21749"/>
                  </a:lnTo>
                  <a:lnTo>
                    <a:pt x="54415" y="21795"/>
                  </a:lnTo>
                  <a:lnTo>
                    <a:pt x="54875" y="21847"/>
                  </a:lnTo>
                  <a:lnTo>
                    <a:pt x="55309" y="21910"/>
                  </a:lnTo>
                  <a:lnTo>
                    <a:pt x="55715" y="21972"/>
                  </a:lnTo>
                  <a:lnTo>
                    <a:pt x="56067" y="22050"/>
                  </a:lnTo>
                  <a:lnTo>
                    <a:pt x="56392" y="22134"/>
                  </a:lnTo>
                  <a:lnTo>
                    <a:pt x="56663" y="22222"/>
                  </a:lnTo>
                  <a:lnTo>
                    <a:pt x="56880" y="22326"/>
                  </a:lnTo>
                  <a:lnTo>
                    <a:pt x="57069" y="22436"/>
                  </a:lnTo>
                  <a:lnTo>
                    <a:pt x="57205" y="22560"/>
                  </a:lnTo>
                  <a:lnTo>
                    <a:pt x="57286" y="22696"/>
                  </a:lnTo>
                  <a:lnTo>
                    <a:pt x="57313" y="22841"/>
                  </a:lnTo>
                  <a:lnTo>
                    <a:pt x="57313" y="23003"/>
                  </a:lnTo>
                  <a:lnTo>
                    <a:pt x="57232" y="23180"/>
                  </a:lnTo>
                  <a:lnTo>
                    <a:pt x="57096" y="23367"/>
                  </a:lnTo>
                  <a:lnTo>
                    <a:pt x="56934" y="23570"/>
                  </a:lnTo>
                  <a:lnTo>
                    <a:pt x="56094" y="24387"/>
                  </a:lnTo>
                  <a:lnTo>
                    <a:pt x="55471" y="25058"/>
                  </a:lnTo>
                  <a:lnTo>
                    <a:pt x="55119" y="25443"/>
                  </a:lnTo>
                  <a:lnTo>
                    <a:pt x="54767" y="25865"/>
                  </a:lnTo>
                  <a:lnTo>
                    <a:pt x="54388" y="26318"/>
                  </a:lnTo>
                  <a:lnTo>
                    <a:pt x="54036" y="26797"/>
                  </a:lnTo>
                  <a:lnTo>
                    <a:pt x="53684" y="27296"/>
                  </a:lnTo>
                  <a:lnTo>
                    <a:pt x="53332" y="27811"/>
                  </a:lnTo>
                  <a:lnTo>
                    <a:pt x="53007" y="28347"/>
                  </a:lnTo>
                  <a:lnTo>
                    <a:pt x="52736" y="28899"/>
                  </a:lnTo>
                  <a:lnTo>
                    <a:pt x="52465" y="29461"/>
                  </a:lnTo>
                  <a:lnTo>
                    <a:pt x="52275" y="30028"/>
                  </a:lnTo>
                  <a:lnTo>
                    <a:pt x="52113" y="30601"/>
                  </a:lnTo>
                  <a:lnTo>
                    <a:pt x="52004" y="31178"/>
                  </a:lnTo>
                  <a:lnTo>
                    <a:pt x="51977" y="31465"/>
                  </a:lnTo>
                  <a:lnTo>
                    <a:pt x="51977" y="31751"/>
                  </a:lnTo>
                  <a:lnTo>
                    <a:pt x="51977" y="32037"/>
                  </a:lnTo>
                  <a:lnTo>
                    <a:pt x="52004" y="32318"/>
                  </a:lnTo>
                  <a:lnTo>
                    <a:pt x="52031" y="32604"/>
                  </a:lnTo>
                  <a:lnTo>
                    <a:pt x="52113" y="32880"/>
                  </a:lnTo>
                  <a:lnTo>
                    <a:pt x="52194" y="33156"/>
                  </a:lnTo>
                  <a:lnTo>
                    <a:pt x="52302" y="33432"/>
                  </a:lnTo>
                  <a:lnTo>
                    <a:pt x="52438" y="33702"/>
                  </a:lnTo>
                  <a:lnTo>
                    <a:pt x="52573" y="33968"/>
                  </a:lnTo>
                  <a:lnTo>
                    <a:pt x="52763" y="34233"/>
                  </a:lnTo>
                  <a:lnTo>
                    <a:pt x="52952" y="34488"/>
                  </a:lnTo>
                  <a:lnTo>
                    <a:pt x="53196" y="34743"/>
                  </a:lnTo>
                  <a:lnTo>
                    <a:pt x="53440" y="34988"/>
                  </a:lnTo>
                  <a:lnTo>
                    <a:pt x="53738" y="35232"/>
                  </a:lnTo>
                  <a:lnTo>
                    <a:pt x="54063" y="35467"/>
                  </a:lnTo>
                  <a:lnTo>
                    <a:pt x="54388" y="35695"/>
                  </a:lnTo>
                  <a:lnTo>
                    <a:pt x="54767" y="35919"/>
                  </a:lnTo>
                  <a:lnTo>
                    <a:pt x="55173" y="36133"/>
                  </a:lnTo>
                  <a:lnTo>
                    <a:pt x="55607" y="36341"/>
                  </a:lnTo>
                  <a:lnTo>
                    <a:pt x="56094" y="36544"/>
                  </a:lnTo>
                  <a:lnTo>
                    <a:pt x="56582" y="36731"/>
                  </a:lnTo>
                  <a:lnTo>
                    <a:pt x="57124" y="36913"/>
                  </a:lnTo>
                  <a:lnTo>
                    <a:pt x="57692" y="37090"/>
                  </a:lnTo>
                  <a:lnTo>
                    <a:pt x="58315" y="37252"/>
                  </a:lnTo>
                  <a:lnTo>
                    <a:pt x="58965" y="37408"/>
                  </a:lnTo>
                  <a:lnTo>
                    <a:pt x="59290" y="37480"/>
                  </a:lnTo>
                  <a:lnTo>
                    <a:pt x="59642" y="37548"/>
                  </a:lnTo>
                  <a:lnTo>
                    <a:pt x="59995" y="37616"/>
                  </a:lnTo>
                  <a:lnTo>
                    <a:pt x="60374" y="37683"/>
                  </a:lnTo>
                  <a:lnTo>
                    <a:pt x="60753" y="37746"/>
                  </a:lnTo>
                  <a:lnTo>
                    <a:pt x="61132" y="37803"/>
                  </a:lnTo>
                  <a:lnTo>
                    <a:pt x="61511" y="37855"/>
                  </a:lnTo>
                  <a:lnTo>
                    <a:pt x="61891" y="37907"/>
                  </a:lnTo>
                  <a:lnTo>
                    <a:pt x="62297" y="37959"/>
                  </a:lnTo>
                  <a:lnTo>
                    <a:pt x="62703" y="38001"/>
                  </a:lnTo>
                  <a:lnTo>
                    <a:pt x="63082" y="38043"/>
                  </a:lnTo>
                  <a:lnTo>
                    <a:pt x="63489" y="38084"/>
                  </a:lnTo>
                  <a:lnTo>
                    <a:pt x="64301" y="38152"/>
                  </a:lnTo>
                  <a:lnTo>
                    <a:pt x="65141" y="38209"/>
                  </a:lnTo>
                  <a:lnTo>
                    <a:pt x="65980" y="38251"/>
                  </a:lnTo>
                  <a:lnTo>
                    <a:pt x="66847" y="38282"/>
                  </a:lnTo>
                  <a:lnTo>
                    <a:pt x="67714" y="38303"/>
                  </a:lnTo>
                  <a:lnTo>
                    <a:pt x="68581" y="38318"/>
                  </a:lnTo>
                  <a:lnTo>
                    <a:pt x="69474" y="38318"/>
                  </a:lnTo>
                  <a:lnTo>
                    <a:pt x="70368" y="38308"/>
                  </a:lnTo>
                  <a:lnTo>
                    <a:pt x="71262" y="38287"/>
                  </a:lnTo>
                  <a:lnTo>
                    <a:pt x="72156" y="38261"/>
                  </a:lnTo>
                  <a:lnTo>
                    <a:pt x="73077" y="38219"/>
                  </a:lnTo>
                  <a:lnTo>
                    <a:pt x="73998" y="38173"/>
                  </a:lnTo>
                  <a:lnTo>
                    <a:pt x="74919" y="38121"/>
                  </a:lnTo>
                  <a:lnTo>
                    <a:pt x="75867" y="38058"/>
                  </a:lnTo>
                  <a:lnTo>
                    <a:pt x="76787" y="37990"/>
                  </a:lnTo>
                  <a:lnTo>
                    <a:pt x="77708" y="37912"/>
                  </a:lnTo>
                  <a:lnTo>
                    <a:pt x="78656" y="37829"/>
                  </a:lnTo>
                  <a:lnTo>
                    <a:pt x="79604" y="37735"/>
                  </a:lnTo>
                  <a:lnTo>
                    <a:pt x="80525" y="37642"/>
                  </a:lnTo>
                  <a:lnTo>
                    <a:pt x="81473" y="37538"/>
                  </a:lnTo>
                  <a:lnTo>
                    <a:pt x="82394" y="37428"/>
                  </a:lnTo>
                  <a:lnTo>
                    <a:pt x="83315" y="37319"/>
                  </a:lnTo>
                  <a:lnTo>
                    <a:pt x="84263" y="37199"/>
                  </a:lnTo>
                  <a:lnTo>
                    <a:pt x="85184" y="37080"/>
                  </a:lnTo>
                  <a:lnTo>
                    <a:pt x="86105" y="36955"/>
                  </a:lnTo>
                  <a:lnTo>
                    <a:pt x="86999" y="36825"/>
                  </a:lnTo>
                  <a:lnTo>
                    <a:pt x="87920" y="36689"/>
                  </a:lnTo>
                  <a:lnTo>
                    <a:pt x="88813" y="36554"/>
                  </a:lnTo>
                  <a:lnTo>
                    <a:pt x="90601" y="36278"/>
                  </a:lnTo>
                  <a:lnTo>
                    <a:pt x="92334" y="35992"/>
                  </a:lnTo>
                  <a:lnTo>
                    <a:pt x="94014" y="35701"/>
                  </a:lnTo>
                  <a:lnTo>
                    <a:pt x="95666" y="35409"/>
                  </a:lnTo>
                  <a:lnTo>
                    <a:pt x="97237" y="35123"/>
                  </a:lnTo>
                  <a:lnTo>
                    <a:pt x="98754" y="34837"/>
                  </a:lnTo>
                  <a:lnTo>
                    <a:pt x="100189" y="34556"/>
                  </a:lnTo>
                  <a:lnTo>
                    <a:pt x="101571" y="34285"/>
                  </a:lnTo>
                  <a:lnTo>
                    <a:pt x="104062" y="33791"/>
                  </a:lnTo>
                  <a:lnTo>
                    <a:pt x="106148" y="33364"/>
                  </a:lnTo>
                  <a:lnTo>
                    <a:pt x="107042" y="33187"/>
                  </a:lnTo>
                  <a:lnTo>
                    <a:pt x="107827" y="33036"/>
                  </a:lnTo>
                  <a:lnTo>
                    <a:pt x="108477" y="32917"/>
                  </a:lnTo>
                  <a:lnTo>
                    <a:pt x="109019" y="32828"/>
                  </a:lnTo>
                  <a:lnTo>
                    <a:pt x="109479" y="32760"/>
                  </a:lnTo>
                  <a:lnTo>
                    <a:pt x="109913" y="32708"/>
                  </a:lnTo>
                  <a:lnTo>
                    <a:pt x="110346" y="32662"/>
                  </a:lnTo>
                  <a:lnTo>
                    <a:pt x="110752" y="32625"/>
                  </a:lnTo>
                  <a:lnTo>
                    <a:pt x="111159" y="32594"/>
                  </a:lnTo>
                  <a:lnTo>
                    <a:pt x="111538" y="32578"/>
                  </a:lnTo>
                  <a:lnTo>
                    <a:pt x="111917" y="32568"/>
                  </a:lnTo>
                  <a:lnTo>
                    <a:pt x="112269" y="32563"/>
                  </a:lnTo>
                  <a:lnTo>
                    <a:pt x="112594" y="32568"/>
                  </a:lnTo>
                  <a:lnTo>
                    <a:pt x="112946" y="32578"/>
                  </a:lnTo>
                  <a:lnTo>
                    <a:pt x="113244" y="32594"/>
                  </a:lnTo>
                  <a:lnTo>
                    <a:pt x="113542" y="32620"/>
                  </a:lnTo>
                  <a:lnTo>
                    <a:pt x="113840" y="32651"/>
                  </a:lnTo>
                  <a:lnTo>
                    <a:pt x="114111" y="32688"/>
                  </a:lnTo>
                  <a:lnTo>
                    <a:pt x="114382" y="32724"/>
                  </a:lnTo>
                  <a:lnTo>
                    <a:pt x="114599" y="32771"/>
                  </a:lnTo>
                  <a:lnTo>
                    <a:pt x="114842" y="32823"/>
                  </a:lnTo>
                  <a:lnTo>
                    <a:pt x="115059" y="32875"/>
                  </a:lnTo>
                  <a:lnTo>
                    <a:pt x="115249" y="32932"/>
                  </a:lnTo>
                  <a:lnTo>
                    <a:pt x="115438" y="32989"/>
                  </a:lnTo>
                  <a:lnTo>
                    <a:pt x="115601" y="33057"/>
                  </a:lnTo>
                  <a:lnTo>
                    <a:pt x="115763" y="33119"/>
                  </a:lnTo>
                  <a:lnTo>
                    <a:pt x="115899" y="33187"/>
                  </a:lnTo>
                  <a:lnTo>
                    <a:pt x="116034" y="33260"/>
                  </a:lnTo>
                  <a:lnTo>
                    <a:pt x="116224" y="33400"/>
                  </a:lnTo>
                  <a:lnTo>
                    <a:pt x="116386" y="33546"/>
                  </a:lnTo>
                  <a:lnTo>
                    <a:pt x="116467" y="33687"/>
                  </a:lnTo>
                  <a:lnTo>
                    <a:pt x="116495" y="33827"/>
                  </a:lnTo>
                  <a:lnTo>
                    <a:pt x="116386" y="35581"/>
                  </a:lnTo>
                  <a:lnTo>
                    <a:pt x="116305" y="37153"/>
                  </a:lnTo>
                  <a:lnTo>
                    <a:pt x="116169" y="39005"/>
                  </a:lnTo>
                  <a:lnTo>
                    <a:pt x="115980" y="40998"/>
                  </a:lnTo>
                  <a:lnTo>
                    <a:pt x="115763" y="42986"/>
                  </a:lnTo>
                  <a:lnTo>
                    <a:pt x="115628" y="43939"/>
                  </a:lnTo>
                  <a:lnTo>
                    <a:pt x="115492" y="44839"/>
                  </a:lnTo>
                  <a:lnTo>
                    <a:pt x="115330" y="45666"/>
                  </a:lnTo>
                  <a:lnTo>
                    <a:pt x="115167" y="46411"/>
                  </a:lnTo>
                  <a:lnTo>
                    <a:pt x="115113" y="46754"/>
                  </a:lnTo>
                  <a:lnTo>
                    <a:pt x="115086" y="47087"/>
                  </a:lnTo>
                  <a:lnTo>
                    <a:pt x="115086" y="47415"/>
                  </a:lnTo>
                  <a:lnTo>
                    <a:pt x="115113" y="47738"/>
                  </a:lnTo>
                  <a:lnTo>
                    <a:pt x="115167" y="48050"/>
                  </a:lnTo>
                  <a:lnTo>
                    <a:pt x="115276" y="48357"/>
                  </a:lnTo>
                  <a:lnTo>
                    <a:pt x="115411" y="48654"/>
                  </a:lnTo>
                  <a:lnTo>
                    <a:pt x="115601" y="48940"/>
                  </a:lnTo>
                  <a:lnTo>
                    <a:pt x="115790" y="49221"/>
                  </a:lnTo>
                  <a:lnTo>
                    <a:pt x="116034" y="49497"/>
                  </a:lnTo>
                  <a:lnTo>
                    <a:pt x="116332" y="49757"/>
                  </a:lnTo>
                  <a:lnTo>
                    <a:pt x="116630" y="50012"/>
                  </a:lnTo>
                  <a:lnTo>
                    <a:pt x="116982" y="50262"/>
                  </a:lnTo>
                  <a:lnTo>
                    <a:pt x="117388" y="50496"/>
                  </a:lnTo>
                  <a:lnTo>
                    <a:pt x="117795" y="50725"/>
                  </a:lnTo>
                  <a:lnTo>
                    <a:pt x="118255" y="50943"/>
                  </a:lnTo>
                  <a:lnTo>
                    <a:pt x="118770" y="51152"/>
                  </a:lnTo>
                  <a:lnTo>
                    <a:pt x="119311" y="51355"/>
                  </a:lnTo>
                  <a:lnTo>
                    <a:pt x="119880" y="51542"/>
                  </a:lnTo>
                  <a:lnTo>
                    <a:pt x="120503" y="51724"/>
                  </a:lnTo>
                  <a:lnTo>
                    <a:pt x="121153" y="51896"/>
                  </a:lnTo>
                  <a:lnTo>
                    <a:pt x="121830" y="52057"/>
                  </a:lnTo>
                  <a:lnTo>
                    <a:pt x="122210" y="52130"/>
                  </a:lnTo>
                  <a:lnTo>
                    <a:pt x="122562" y="52203"/>
                  </a:lnTo>
                  <a:lnTo>
                    <a:pt x="122941" y="52276"/>
                  </a:lnTo>
                  <a:lnTo>
                    <a:pt x="123347" y="52343"/>
                  </a:lnTo>
                  <a:lnTo>
                    <a:pt x="123753" y="52411"/>
                  </a:lnTo>
                  <a:lnTo>
                    <a:pt x="124160" y="52473"/>
                  </a:lnTo>
                  <a:lnTo>
                    <a:pt x="124566" y="52536"/>
                  </a:lnTo>
                  <a:lnTo>
                    <a:pt x="124999" y="52593"/>
                  </a:lnTo>
                  <a:lnTo>
                    <a:pt x="125433" y="52650"/>
                  </a:lnTo>
                  <a:lnTo>
                    <a:pt x="125893" y="52702"/>
                  </a:lnTo>
                  <a:lnTo>
                    <a:pt x="126354" y="52749"/>
                  </a:lnTo>
                  <a:lnTo>
                    <a:pt x="126841" y="52796"/>
                  </a:lnTo>
                  <a:lnTo>
                    <a:pt x="127302" y="52843"/>
                  </a:lnTo>
                  <a:lnTo>
                    <a:pt x="127789" y="52885"/>
                  </a:lnTo>
                  <a:lnTo>
                    <a:pt x="128304" y="52921"/>
                  </a:lnTo>
                  <a:lnTo>
                    <a:pt x="128818" y="52957"/>
                  </a:lnTo>
                  <a:lnTo>
                    <a:pt x="129333" y="52989"/>
                  </a:lnTo>
                  <a:lnTo>
                    <a:pt x="129875" y="53020"/>
                  </a:lnTo>
                  <a:lnTo>
                    <a:pt x="130416" y="53051"/>
                  </a:lnTo>
                  <a:lnTo>
                    <a:pt x="130958" y="53072"/>
                  </a:lnTo>
                  <a:lnTo>
                    <a:pt x="131527" y="53093"/>
                  </a:lnTo>
                  <a:lnTo>
                    <a:pt x="132069" y="53108"/>
                  </a:lnTo>
                  <a:lnTo>
                    <a:pt x="132610" y="53113"/>
                  </a:lnTo>
                  <a:lnTo>
                    <a:pt x="133152" y="53119"/>
                  </a:lnTo>
                  <a:lnTo>
                    <a:pt x="133694" y="53119"/>
                  </a:lnTo>
                  <a:lnTo>
                    <a:pt x="134208" y="53108"/>
                  </a:lnTo>
                  <a:lnTo>
                    <a:pt x="134723" y="53098"/>
                  </a:lnTo>
                  <a:lnTo>
                    <a:pt x="135238" y="53077"/>
                  </a:lnTo>
                  <a:lnTo>
                    <a:pt x="135752" y="53056"/>
                  </a:lnTo>
                  <a:lnTo>
                    <a:pt x="136240" y="53030"/>
                  </a:lnTo>
                  <a:lnTo>
                    <a:pt x="136727" y="52999"/>
                  </a:lnTo>
                  <a:lnTo>
                    <a:pt x="137215" y="52963"/>
                  </a:lnTo>
                  <a:lnTo>
                    <a:pt x="137702" y="52921"/>
                  </a:lnTo>
                  <a:lnTo>
                    <a:pt x="138190" y="52874"/>
                  </a:lnTo>
                  <a:lnTo>
                    <a:pt x="138650" y="52827"/>
                  </a:lnTo>
                  <a:lnTo>
                    <a:pt x="139111" y="52775"/>
                  </a:lnTo>
                  <a:lnTo>
                    <a:pt x="139571" y="52718"/>
                  </a:lnTo>
                  <a:lnTo>
                    <a:pt x="140032" y="52661"/>
                  </a:lnTo>
                  <a:lnTo>
                    <a:pt x="140492" y="52598"/>
                  </a:lnTo>
                  <a:lnTo>
                    <a:pt x="140925" y="52531"/>
                  </a:lnTo>
                  <a:lnTo>
                    <a:pt x="141792" y="52390"/>
                  </a:lnTo>
                  <a:lnTo>
                    <a:pt x="142659" y="52239"/>
                  </a:lnTo>
                  <a:lnTo>
                    <a:pt x="143499" y="52078"/>
                  </a:lnTo>
                  <a:lnTo>
                    <a:pt x="144311" y="51911"/>
                  </a:lnTo>
                  <a:lnTo>
                    <a:pt x="145097" y="51729"/>
                  </a:lnTo>
                  <a:lnTo>
                    <a:pt x="145882" y="51547"/>
                  </a:lnTo>
                  <a:lnTo>
                    <a:pt x="146640" y="51360"/>
                  </a:lnTo>
                  <a:lnTo>
                    <a:pt x="147399" y="51162"/>
                  </a:lnTo>
                  <a:lnTo>
                    <a:pt x="148130" y="50969"/>
                  </a:lnTo>
                  <a:lnTo>
                    <a:pt x="148834" y="50772"/>
                  </a:lnTo>
                  <a:lnTo>
                    <a:pt x="150243" y="50371"/>
                  </a:lnTo>
                  <a:lnTo>
                    <a:pt x="151570" y="49981"/>
                  </a:lnTo>
                  <a:lnTo>
                    <a:pt x="152870" y="49606"/>
                  </a:lnTo>
                  <a:lnTo>
                    <a:pt x="154116" y="49257"/>
                  </a:lnTo>
                  <a:lnTo>
                    <a:pt x="154739" y="49096"/>
                  </a:lnTo>
                  <a:lnTo>
                    <a:pt x="155335" y="48945"/>
                  </a:lnTo>
                  <a:lnTo>
                    <a:pt x="155931" y="48805"/>
                  </a:lnTo>
                  <a:lnTo>
                    <a:pt x="156500" y="48674"/>
                  </a:lnTo>
                  <a:lnTo>
                    <a:pt x="156797" y="48617"/>
                  </a:lnTo>
                  <a:lnTo>
                    <a:pt x="157095" y="48560"/>
                  </a:lnTo>
                  <a:lnTo>
                    <a:pt x="157393" y="48513"/>
                  </a:lnTo>
                  <a:lnTo>
                    <a:pt x="157691" y="48466"/>
                  </a:lnTo>
                  <a:lnTo>
                    <a:pt x="157962" y="48425"/>
                  </a:lnTo>
                  <a:lnTo>
                    <a:pt x="158260" y="48388"/>
                  </a:lnTo>
                  <a:lnTo>
                    <a:pt x="158558" y="48352"/>
                  </a:lnTo>
                  <a:lnTo>
                    <a:pt x="158856" y="48321"/>
                  </a:lnTo>
                  <a:lnTo>
                    <a:pt x="159154" y="48295"/>
                  </a:lnTo>
                  <a:lnTo>
                    <a:pt x="159425" y="48269"/>
                  </a:lnTo>
                  <a:lnTo>
                    <a:pt x="160021" y="48232"/>
                  </a:lnTo>
                  <a:lnTo>
                    <a:pt x="160589" y="48211"/>
                  </a:lnTo>
                  <a:lnTo>
                    <a:pt x="161158" y="48201"/>
                  </a:lnTo>
                  <a:lnTo>
                    <a:pt x="161727" y="48196"/>
                  </a:lnTo>
                  <a:lnTo>
                    <a:pt x="162296" y="48206"/>
                  </a:lnTo>
                  <a:lnTo>
                    <a:pt x="162837" y="48227"/>
                  </a:lnTo>
                  <a:lnTo>
                    <a:pt x="163379" y="48253"/>
                  </a:lnTo>
                  <a:lnTo>
                    <a:pt x="163894" y="48284"/>
                  </a:lnTo>
                  <a:lnTo>
                    <a:pt x="164408" y="48326"/>
                  </a:lnTo>
                  <a:lnTo>
                    <a:pt x="164896" y="48373"/>
                  </a:lnTo>
                  <a:lnTo>
                    <a:pt x="165356" y="48419"/>
                  </a:lnTo>
                  <a:lnTo>
                    <a:pt x="165817" y="48477"/>
                  </a:lnTo>
                  <a:lnTo>
                    <a:pt x="166250" y="48534"/>
                  </a:lnTo>
                  <a:lnTo>
                    <a:pt x="166684" y="48591"/>
                  </a:lnTo>
                  <a:lnTo>
                    <a:pt x="167063" y="48654"/>
                  </a:lnTo>
                  <a:lnTo>
                    <a:pt x="167794" y="48773"/>
                  </a:lnTo>
                  <a:lnTo>
                    <a:pt x="168417" y="48888"/>
                  </a:lnTo>
                  <a:lnTo>
                    <a:pt x="168905" y="48992"/>
                  </a:lnTo>
                  <a:lnTo>
                    <a:pt x="169257" y="49070"/>
                  </a:lnTo>
                  <a:lnTo>
                    <a:pt x="169582" y="49148"/>
                  </a:lnTo>
                  <a:lnTo>
                    <a:pt x="170096" y="49377"/>
                  </a:lnTo>
                  <a:lnTo>
                    <a:pt x="170746" y="49663"/>
                  </a:lnTo>
                  <a:lnTo>
                    <a:pt x="171667" y="50059"/>
                  </a:lnTo>
                  <a:lnTo>
                    <a:pt x="172886" y="50563"/>
                  </a:lnTo>
                  <a:lnTo>
                    <a:pt x="174376" y="51178"/>
                  </a:lnTo>
                  <a:lnTo>
                    <a:pt x="176191" y="51891"/>
                  </a:lnTo>
                  <a:lnTo>
                    <a:pt x="178276" y="52713"/>
                  </a:lnTo>
                  <a:lnTo>
                    <a:pt x="180714" y="53629"/>
                  </a:lnTo>
                  <a:lnTo>
                    <a:pt x="183449" y="54643"/>
                  </a:lnTo>
                  <a:lnTo>
                    <a:pt x="186510" y="55757"/>
                  </a:lnTo>
                  <a:lnTo>
                    <a:pt x="188162" y="56350"/>
                  </a:lnTo>
                  <a:lnTo>
                    <a:pt x="189923" y="56964"/>
                  </a:lnTo>
                  <a:lnTo>
                    <a:pt x="191737" y="57599"/>
                  </a:lnTo>
                  <a:lnTo>
                    <a:pt x="193661" y="58260"/>
                  </a:lnTo>
                  <a:lnTo>
                    <a:pt x="195665" y="58942"/>
                  </a:lnTo>
                  <a:lnTo>
                    <a:pt x="197750" y="59650"/>
                  </a:lnTo>
                  <a:lnTo>
                    <a:pt x="199944" y="60373"/>
                  </a:lnTo>
                  <a:lnTo>
                    <a:pt x="202220" y="61123"/>
                  </a:lnTo>
                  <a:lnTo>
                    <a:pt x="204576" y="61893"/>
                  </a:lnTo>
                  <a:lnTo>
                    <a:pt x="207041" y="62684"/>
                  </a:lnTo>
                  <a:lnTo>
                    <a:pt x="208287" y="63074"/>
                  </a:lnTo>
                  <a:lnTo>
                    <a:pt x="209533" y="63449"/>
                  </a:lnTo>
                  <a:lnTo>
                    <a:pt x="210751" y="63813"/>
                  </a:lnTo>
                  <a:lnTo>
                    <a:pt x="211943" y="64157"/>
                  </a:lnTo>
                  <a:lnTo>
                    <a:pt x="213162" y="64484"/>
                  </a:lnTo>
                  <a:lnTo>
                    <a:pt x="214327" y="64797"/>
                  </a:lnTo>
                  <a:lnTo>
                    <a:pt x="215518" y="65098"/>
                  </a:lnTo>
                  <a:lnTo>
                    <a:pt x="216656" y="65385"/>
                  </a:lnTo>
                  <a:lnTo>
                    <a:pt x="217821" y="65655"/>
                  </a:lnTo>
                  <a:lnTo>
                    <a:pt x="218931" y="65910"/>
                  </a:lnTo>
                  <a:lnTo>
                    <a:pt x="220069" y="66155"/>
                  </a:lnTo>
                  <a:lnTo>
                    <a:pt x="221152" y="66384"/>
                  </a:lnTo>
                  <a:lnTo>
                    <a:pt x="222236" y="66602"/>
                  </a:lnTo>
                  <a:lnTo>
                    <a:pt x="223319" y="66811"/>
                  </a:lnTo>
                  <a:lnTo>
                    <a:pt x="224375" y="67003"/>
                  </a:lnTo>
                  <a:lnTo>
                    <a:pt x="225432" y="67185"/>
                  </a:lnTo>
                  <a:lnTo>
                    <a:pt x="226434" y="67357"/>
                  </a:lnTo>
                  <a:lnTo>
                    <a:pt x="227463" y="67513"/>
                  </a:lnTo>
                  <a:lnTo>
                    <a:pt x="228438" y="67664"/>
                  </a:lnTo>
                  <a:lnTo>
                    <a:pt x="229440" y="67799"/>
                  </a:lnTo>
                  <a:lnTo>
                    <a:pt x="230388" y="67929"/>
                  </a:lnTo>
                  <a:lnTo>
                    <a:pt x="231336" y="68049"/>
                  </a:lnTo>
                  <a:lnTo>
                    <a:pt x="232257" y="68158"/>
                  </a:lnTo>
                  <a:lnTo>
                    <a:pt x="233178" y="68257"/>
                  </a:lnTo>
                  <a:lnTo>
                    <a:pt x="234072" y="68346"/>
                  </a:lnTo>
                  <a:lnTo>
                    <a:pt x="234939" y="68429"/>
                  </a:lnTo>
                  <a:lnTo>
                    <a:pt x="235805" y="68502"/>
                  </a:lnTo>
                  <a:lnTo>
                    <a:pt x="236645" y="68570"/>
                  </a:lnTo>
                  <a:lnTo>
                    <a:pt x="237457" y="68627"/>
                  </a:lnTo>
                  <a:lnTo>
                    <a:pt x="238270" y="68679"/>
                  </a:lnTo>
                  <a:lnTo>
                    <a:pt x="239056" y="68720"/>
                  </a:lnTo>
                  <a:lnTo>
                    <a:pt x="239814" y="68762"/>
                  </a:lnTo>
                  <a:lnTo>
                    <a:pt x="240545" y="68793"/>
                  </a:lnTo>
                  <a:lnTo>
                    <a:pt x="241277" y="68819"/>
                  </a:lnTo>
                  <a:lnTo>
                    <a:pt x="241981" y="68835"/>
                  </a:lnTo>
                  <a:lnTo>
                    <a:pt x="242658" y="68851"/>
                  </a:lnTo>
                  <a:lnTo>
                    <a:pt x="243335" y="68861"/>
                  </a:lnTo>
                  <a:lnTo>
                    <a:pt x="243958" y="68866"/>
                  </a:lnTo>
                  <a:lnTo>
                    <a:pt x="245177" y="68866"/>
                  </a:lnTo>
                  <a:lnTo>
                    <a:pt x="245773" y="68856"/>
                  </a:lnTo>
                  <a:lnTo>
                    <a:pt x="246314" y="68845"/>
                  </a:lnTo>
                  <a:lnTo>
                    <a:pt x="246856" y="68835"/>
                  </a:lnTo>
                  <a:lnTo>
                    <a:pt x="247371" y="68819"/>
                  </a:lnTo>
                  <a:lnTo>
                    <a:pt x="248319" y="68778"/>
                  </a:lnTo>
                  <a:lnTo>
                    <a:pt x="249185" y="68736"/>
                  </a:lnTo>
                  <a:lnTo>
                    <a:pt x="249944" y="68684"/>
                  </a:lnTo>
                  <a:lnTo>
                    <a:pt x="250621" y="68632"/>
                  </a:lnTo>
                  <a:lnTo>
                    <a:pt x="251217" y="68580"/>
                  </a:lnTo>
                  <a:lnTo>
                    <a:pt x="251677" y="68533"/>
                  </a:lnTo>
                  <a:lnTo>
                    <a:pt x="252056" y="68491"/>
                  </a:lnTo>
                  <a:lnTo>
                    <a:pt x="252327" y="68460"/>
                  </a:lnTo>
                  <a:lnTo>
                    <a:pt x="252544" y="68429"/>
                  </a:lnTo>
                  <a:lnTo>
                    <a:pt x="252300" y="68497"/>
                  </a:lnTo>
                  <a:lnTo>
                    <a:pt x="252517" y="68476"/>
                  </a:lnTo>
                  <a:lnTo>
                    <a:pt x="252788" y="68445"/>
                  </a:lnTo>
                  <a:lnTo>
                    <a:pt x="253167" y="68403"/>
                  </a:lnTo>
                  <a:lnTo>
                    <a:pt x="253600" y="68346"/>
                  </a:lnTo>
                  <a:lnTo>
                    <a:pt x="254088" y="68278"/>
                  </a:lnTo>
                  <a:lnTo>
                    <a:pt x="254630" y="68190"/>
                  </a:lnTo>
                  <a:lnTo>
                    <a:pt x="255198" y="68086"/>
                  </a:lnTo>
                  <a:lnTo>
                    <a:pt x="255821" y="67961"/>
                  </a:lnTo>
                  <a:lnTo>
                    <a:pt x="256444" y="67820"/>
                  </a:lnTo>
                  <a:lnTo>
                    <a:pt x="256742" y="67742"/>
                  </a:lnTo>
                  <a:lnTo>
                    <a:pt x="257040" y="67659"/>
                  </a:lnTo>
                  <a:lnTo>
                    <a:pt x="257338" y="67576"/>
                  </a:lnTo>
                  <a:lnTo>
                    <a:pt x="257663" y="67482"/>
                  </a:lnTo>
                  <a:lnTo>
                    <a:pt x="257934" y="67383"/>
                  </a:lnTo>
                  <a:lnTo>
                    <a:pt x="258232" y="67279"/>
                  </a:lnTo>
                  <a:lnTo>
                    <a:pt x="258503" y="67170"/>
                  </a:lnTo>
                  <a:lnTo>
                    <a:pt x="258774" y="67050"/>
                  </a:lnTo>
                  <a:lnTo>
                    <a:pt x="259017" y="66930"/>
                  </a:lnTo>
                  <a:lnTo>
                    <a:pt x="259261" y="66805"/>
                  </a:lnTo>
                  <a:lnTo>
                    <a:pt x="259478" y="66670"/>
                  </a:lnTo>
                  <a:lnTo>
                    <a:pt x="259667" y="66530"/>
                  </a:lnTo>
                  <a:lnTo>
                    <a:pt x="259857" y="66384"/>
                  </a:lnTo>
                  <a:lnTo>
                    <a:pt x="260020" y="66233"/>
                  </a:lnTo>
                  <a:lnTo>
                    <a:pt x="260155" y="66072"/>
                  </a:lnTo>
                  <a:lnTo>
                    <a:pt x="260290" y="65905"/>
                  </a:lnTo>
                  <a:lnTo>
                    <a:pt x="260372" y="65733"/>
                  </a:lnTo>
                  <a:lnTo>
                    <a:pt x="260453" y="65556"/>
                  </a:lnTo>
                  <a:lnTo>
                    <a:pt x="260480" y="65369"/>
                  </a:lnTo>
                  <a:lnTo>
                    <a:pt x="260480" y="65176"/>
                  </a:lnTo>
                  <a:lnTo>
                    <a:pt x="260480" y="64974"/>
                  </a:lnTo>
                  <a:lnTo>
                    <a:pt x="260399" y="64765"/>
                  </a:lnTo>
                  <a:lnTo>
                    <a:pt x="260317" y="64552"/>
                  </a:lnTo>
                  <a:lnTo>
                    <a:pt x="260182" y="64328"/>
                  </a:lnTo>
                  <a:lnTo>
                    <a:pt x="260020" y="64099"/>
                  </a:lnTo>
                  <a:lnTo>
                    <a:pt x="259830" y="63860"/>
                  </a:lnTo>
                  <a:lnTo>
                    <a:pt x="259586" y="63610"/>
                  </a:lnTo>
                  <a:lnTo>
                    <a:pt x="259288" y="63355"/>
                  </a:lnTo>
                  <a:lnTo>
                    <a:pt x="258963" y="63095"/>
                  </a:lnTo>
                  <a:lnTo>
                    <a:pt x="258584" y="62824"/>
                  </a:lnTo>
                  <a:lnTo>
                    <a:pt x="258151" y="62543"/>
                  </a:lnTo>
                  <a:lnTo>
                    <a:pt x="257690" y="62252"/>
                  </a:lnTo>
                  <a:lnTo>
                    <a:pt x="257176" y="61955"/>
                  </a:lnTo>
                  <a:lnTo>
                    <a:pt x="256580" y="61653"/>
                  </a:lnTo>
                  <a:lnTo>
                    <a:pt x="255957" y="61336"/>
                  </a:lnTo>
                  <a:lnTo>
                    <a:pt x="255280" y="61013"/>
                  </a:lnTo>
                  <a:lnTo>
                    <a:pt x="254548" y="60680"/>
                  </a:lnTo>
                  <a:lnTo>
                    <a:pt x="253736" y="60337"/>
                  </a:lnTo>
                  <a:lnTo>
                    <a:pt x="252869" y="59988"/>
                  </a:lnTo>
                  <a:lnTo>
                    <a:pt x="251975" y="59624"/>
                  </a:lnTo>
                  <a:lnTo>
                    <a:pt x="250973" y="59254"/>
                  </a:lnTo>
                  <a:lnTo>
                    <a:pt x="249944" y="58874"/>
                  </a:lnTo>
                  <a:lnTo>
                    <a:pt x="248833" y="58484"/>
                  </a:lnTo>
                  <a:lnTo>
                    <a:pt x="247642" y="58089"/>
                  </a:lnTo>
                  <a:lnTo>
                    <a:pt x="245231" y="57287"/>
                  </a:lnTo>
                  <a:lnTo>
                    <a:pt x="242902" y="56517"/>
                  </a:lnTo>
                  <a:lnTo>
                    <a:pt x="240599" y="55773"/>
                  </a:lnTo>
                  <a:lnTo>
                    <a:pt x="238351" y="55055"/>
                  </a:lnTo>
                  <a:lnTo>
                    <a:pt x="236157" y="54362"/>
                  </a:lnTo>
                  <a:lnTo>
                    <a:pt x="234018" y="53691"/>
                  </a:lnTo>
                  <a:lnTo>
                    <a:pt x="231959" y="53051"/>
                  </a:lnTo>
                  <a:lnTo>
                    <a:pt x="229955" y="52432"/>
                  </a:lnTo>
                  <a:lnTo>
                    <a:pt x="228005" y="51838"/>
                  </a:lnTo>
                  <a:lnTo>
                    <a:pt x="226109" y="51276"/>
                  </a:lnTo>
                  <a:lnTo>
                    <a:pt x="222561" y="50220"/>
                  </a:lnTo>
                  <a:lnTo>
                    <a:pt x="219256" y="49268"/>
                  </a:lnTo>
                  <a:lnTo>
                    <a:pt x="216250" y="48414"/>
                  </a:lnTo>
                  <a:lnTo>
                    <a:pt x="213568" y="47665"/>
                  </a:lnTo>
                  <a:lnTo>
                    <a:pt x="211185" y="47014"/>
                  </a:lnTo>
                  <a:lnTo>
                    <a:pt x="209126" y="46463"/>
                  </a:lnTo>
                  <a:lnTo>
                    <a:pt x="207420" y="46015"/>
                  </a:lnTo>
                  <a:lnTo>
                    <a:pt x="206066" y="45666"/>
                  </a:lnTo>
                  <a:lnTo>
                    <a:pt x="205091" y="45417"/>
                  </a:lnTo>
                  <a:lnTo>
                    <a:pt x="204278" y="45219"/>
                  </a:lnTo>
                  <a:lnTo>
                    <a:pt x="204088" y="45130"/>
                  </a:lnTo>
                  <a:lnTo>
                    <a:pt x="203899" y="45032"/>
                  </a:lnTo>
                  <a:lnTo>
                    <a:pt x="203682" y="44901"/>
                  </a:lnTo>
                  <a:lnTo>
                    <a:pt x="203465" y="44745"/>
                  </a:lnTo>
                  <a:lnTo>
                    <a:pt x="203249" y="44568"/>
                  </a:lnTo>
                  <a:lnTo>
                    <a:pt x="203167" y="44470"/>
                  </a:lnTo>
                  <a:lnTo>
                    <a:pt x="203113" y="44376"/>
                  </a:lnTo>
                  <a:lnTo>
                    <a:pt x="203059" y="44272"/>
                  </a:lnTo>
                  <a:lnTo>
                    <a:pt x="203032" y="44173"/>
                  </a:lnTo>
                  <a:lnTo>
                    <a:pt x="203032" y="44069"/>
                  </a:lnTo>
                  <a:lnTo>
                    <a:pt x="203059" y="43960"/>
                  </a:lnTo>
                  <a:lnTo>
                    <a:pt x="203140" y="43855"/>
                  </a:lnTo>
                  <a:lnTo>
                    <a:pt x="203222" y="43751"/>
                  </a:lnTo>
                  <a:lnTo>
                    <a:pt x="203384" y="43652"/>
                  </a:lnTo>
                  <a:lnTo>
                    <a:pt x="203547" y="43548"/>
                  </a:lnTo>
                  <a:lnTo>
                    <a:pt x="203790" y="43455"/>
                  </a:lnTo>
                  <a:lnTo>
                    <a:pt x="204061" y="43356"/>
                  </a:lnTo>
                  <a:lnTo>
                    <a:pt x="204386" y="43267"/>
                  </a:lnTo>
                  <a:lnTo>
                    <a:pt x="204793" y="43179"/>
                  </a:lnTo>
                  <a:lnTo>
                    <a:pt x="205226" y="43101"/>
                  </a:lnTo>
                  <a:lnTo>
                    <a:pt x="205470" y="43059"/>
                  </a:lnTo>
                  <a:lnTo>
                    <a:pt x="205741" y="43023"/>
                  </a:lnTo>
                  <a:lnTo>
                    <a:pt x="206011" y="42986"/>
                  </a:lnTo>
                  <a:lnTo>
                    <a:pt x="206309" y="42955"/>
                  </a:lnTo>
                  <a:lnTo>
                    <a:pt x="206634" y="42924"/>
                  </a:lnTo>
                  <a:lnTo>
                    <a:pt x="206959" y="42893"/>
                  </a:lnTo>
                  <a:lnTo>
                    <a:pt x="207312" y="42867"/>
                  </a:lnTo>
                  <a:lnTo>
                    <a:pt x="207691" y="42841"/>
                  </a:lnTo>
                  <a:lnTo>
                    <a:pt x="208070" y="42815"/>
                  </a:lnTo>
                  <a:lnTo>
                    <a:pt x="208476" y="42794"/>
                  </a:lnTo>
                  <a:lnTo>
                    <a:pt x="209343" y="42757"/>
                  </a:lnTo>
                  <a:lnTo>
                    <a:pt x="210291" y="42721"/>
                  </a:lnTo>
                  <a:lnTo>
                    <a:pt x="211266" y="42690"/>
                  </a:lnTo>
                  <a:lnTo>
                    <a:pt x="212295" y="42664"/>
                  </a:lnTo>
                  <a:lnTo>
                    <a:pt x="214489" y="42617"/>
                  </a:lnTo>
                  <a:lnTo>
                    <a:pt x="216818" y="42575"/>
                  </a:lnTo>
                  <a:lnTo>
                    <a:pt x="219256" y="42534"/>
                  </a:lnTo>
                  <a:lnTo>
                    <a:pt x="221748" y="42487"/>
                  </a:lnTo>
                  <a:lnTo>
                    <a:pt x="222994" y="42461"/>
                  </a:lnTo>
                  <a:lnTo>
                    <a:pt x="224267" y="42435"/>
                  </a:lnTo>
                  <a:lnTo>
                    <a:pt x="225513" y="42398"/>
                  </a:lnTo>
                  <a:lnTo>
                    <a:pt x="226732" y="42362"/>
                  </a:lnTo>
                  <a:lnTo>
                    <a:pt x="227951" y="42320"/>
                  </a:lnTo>
                  <a:lnTo>
                    <a:pt x="229169" y="42268"/>
                  </a:lnTo>
                  <a:lnTo>
                    <a:pt x="230334" y="42216"/>
                  </a:lnTo>
                  <a:lnTo>
                    <a:pt x="231472" y="42154"/>
                  </a:lnTo>
                  <a:lnTo>
                    <a:pt x="232582" y="42086"/>
                  </a:lnTo>
                  <a:lnTo>
                    <a:pt x="233638" y="42008"/>
                  </a:lnTo>
                  <a:lnTo>
                    <a:pt x="234668" y="41920"/>
                  </a:lnTo>
                  <a:lnTo>
                    <a:pt x="235155" y="41873"/>
                  </a:lnTo>
                  <a:lnTo>
                    <a:pt x="235616" y="41826"/>
                  </a:lnTo>
                  <a:lnTo>
                    <a:pt x="236076" y="41774"/>
                  </a:lnTo>
                  <a:lnTo>
                    <a:pt x="236537" y="41717"/>
                  </a:lnTo>
                  <a:lnTo>
                    <a:pt x="236970" y="41665"/>
                  </a:lnTo>
                  <a:lnTo>
                    <a:pt x="237376" y="41602"/>
                  </a:lnTo>
                  <a:lnTo>
                    <a:pt x="237783" y="41540"/>
                  </a:lnTo>
                  <a:lnTo>
                    <a:pt x="238162" y="41477"/>
                  </a:lnTo>
                  <a:lnTo>
                    <a:pt x="238541" y="41404"/>
                  </a:lnTo>
                  <a:lnTo>
                    <a:pt x="238866" y="41337"/>
                  </a:lnTo>
                  <a:lnTo>
                    <a:pt x="239191" y="41259"/>
                  </a:lnTo>
                  <a:lnTo>
                    <a:pt x="239516" y="41181"/>
                  </a:lnTo>
                  <a:lnTo>
                    <a:pt x="239787" y="41103"/>
                  </a:lnTo>
                  <a:lnTo>
                    <a:pt x="240058" y="41014"/>
                  </a:lnTo>
                  <a:lnTo>
                    <a:pt x="240301" y="40926"/>
                  </a:lnTo>
                  <a:lnTo>
                    <a:pt x="240518" y="40837"/>
                  </a:lnTo>
                  <a:lnTo>
                    <a:pt x="240708" y="40743"/>
                  </a:lnTo>
                  <a:lnTo>
                    <a:pt x="240897" y="40645"/>
                  </a:lnTo>
                  <a:lnTo>
                    <a:pt x="241033" y="40540"/>
                  </a:lnTo>
                  <a:lnTo>
                    <a:pt x="241168" y="40442"/>
                  </a:lnTo>
                  <a:lnTo>
                    <a:pt x="241304" y="40338"/>
                  </a:lnTo>
                  <a:lnTo>
                    <a:pt x="241385" y="40239"/>
                  </a:lnTo>
                  <a:lnTo>
                    <a:pt x="241466" y="40140"/>
                  </a:lnTo>
                  <a:lnTo>
                    <a:pt x="241547" y="40041"/>
                  </a:lnTo>
                  <a:lnTo>
                    <a:pt x="241574" y="39937"/>
                  </a:lnTo>
                  <a:lnTo>
                    <a:pt x="241629" y="39838"/>
                  </a:lnTo>
                  <a:lnTo>
                    <a:pt x="241629" y="39739"/>
                  </a:lnTo>
                  <a:lnTo>
                    <a:pt x="241629" y="39640"/>
                  </a:lnTo>
                  <a:lnTo>
                    <a:pt x="241602" y="39541"/>
                  </a:lnTo>
                  <a:lnTo>
                    <a:pt x="241574" y="39442"/>
                  </a:lnTo>
                  <a:lnTo>
                    <a:pt x="241520" y="39344"/>
                  </a:lnTo>
                  <a:lnTo>
                    <a:pt x="241439" y="39245"/>
                  </a:lnTo>
                  <a:lnTo>
                    <a:pt x="241358" y="39146"/>
                  </a:lnTo>
                  <a:lnTo>
                    <a:pt x="241249" y="39047"/>
                  </a:lnTo>
                  <a:lnTo>
                    <a:pt x="241114" y="38948"/>
                  </a:lnTo>
                  <a:lnTo>
                    <a:pt x="240979" y="38849"/>
                  </a:lnTo>
                  <a:lnTo>
                    <a:pt x="240654" y="38657"/>
                  </a:lnTo>
                  <a:lnTo>
                    <a:pt x="240274" y="38464"/>
                  </a:lnTo>
                  <a:lnTo>
                    <a:pt x="239814" y="38271"/>
                  </a:lnTo>
                  <a:lnTo>
                    <a:pt x="239299" y="38079"/>
                  </a:lnTo>
                  <a:lnTo>
                    <a:pt x="238731" y="37886"/>
                  </a:lnTo>
                  <a:lnTo>
                    <a:pt x="238080" y="37699"/>
                  </a:lnTo>
                  <a:lnTo>
                    <a:pt x="237376" y="37512"/>
                  </a:lnTo>
                  <a:lnTo>
                    <a:pt x="236618" y="37324"/>
                  </a:lnTo>
                  <a:lnTo>
                    <a:pt x="235778" y="37142"/>
                  </a:lnTo>
                  <a:lnTo>
                    <a:pt x="234911" y="36960"/>
                  </a:lnTo>
                  <a:lnTo>
                    <a:pt x="233963" y="36778"/>
                  </a:lnTo>
                  <a:lnTo>
                    <a:pt x="232961" y="36596"/>
                  </a:lnTo>
                  <a:lnTo>
                    <a:pt x="231905" y="36419"/>
                  </a:lnTo>
                  <a:lnTo>
                    <a:pt x="230795" y="36242"/>
                  </a:lnTo>
                  <a:lnTo>
                    <a:pt x="229603" y="36070"/>
                  </a:lnTo>
                  <a:lnTo>
                    <a:pt x="228384" y="35898"/>
                  </a:lnTo>
                  <a:lnTo>
                    <a:pt x="227084" y="35727"/>
                  </a:lnTo>
                  <a:lnTo>
                    <a:pt x="225757" y="35560"/>
                  </a:lnTo>
                  <a:lnTo>
                    <a:pt x="224375" y="35394"/>
                  </a:lnTo>
                  <a:lnTo>
                    <a:pt x="222913" y="35232"/>
                  </a:lnTo>
                  <a:lnTo>
                    <a:pt x="221423" y="35071"/>
                  </a:lnTo>
                  <a:lnTo>
                    <a:pt x="219879" y="34910"/>
                  </a:lnTo>
                  <a:lnTo>
                    <a:pt x="218281" y="34754"/>
                  </a:lnTo>
                  <a:lnTo>
                    <a:pt x="214814" y="34420"/>
                  </a:lnTo>
                  <a:lnTo>
                    <a:pt x="210941" y="34041"/>
                  </a:lnTo>
                  <a:lnTo>
                    <a:pt x="206770" y="33624"/>
                  </a:lnTo>
                  <a:lnTo>
                    <a:pt x="202382" y="33182"/>
                  </a:lnTo>
                  <a:lnTo>
                    <a:pt x="193200" y="32250"/>
                  </a:lnTo>
                  <a:lnTo>
                    <a:pt x="184045" y="31314"/>
                  </a:lnTo>
                  <a:lnTo>
                    <a:pt x="175540" y="30439"/>
                  </a:lnTo>
                  <a:lnTo>
                    <a:pt x="168309" y="29690"/>
                  </a:lnTo>
                  <a:lnTo>
                    <a:pt x="160264" y="28847"/>
                  </a:lnTo>
                  <a:lnTo>
                    <a:pt x="159641" y="28774"/>
                  </a:lnTo>
                  <a:lnTo>
                    <a:pt x="159018" y="28691"/>
                  </a:lnTo>
                  <a:lnTo>
                    <a:pt x="158423" y="28592"/>
                  </a:lnTo>
                  <a:lnTo>
                    <a:pt x="157854" y="28488"/>
                  </a:lnTo>
                  <a:lnTo>
                    <a:pt x="157610" y="28436"/>
                  </a:lnTo>
                  <a:lnTo>
                    <a:pt x="157366" y="28379"/>
                  </a:lnTo>
                  <a:lnTo>
                    <a:pt x="157122" y="28321"/>
                  </a:lnTo>
                  <a:lnTo>
                    <a:pt x="156906" y="28264"/>
                  </a:lnTo>
                  <a:lnTo>
                    <a:pt x="156716" y="28202"/>
                  </a:lnTo>
                  <a:lnTo>
                    <a:pt x="156554" y="28144"/>
                  </a:lnTo>
                  <a:lnTo>
                    <a:pt x="156418" y="28082"/>
                  </a:lnTo>
                  <a:lnTo>
                    <a:pt x="156310" y="28019"/>
                  </a:lnTo>
                  <a:lnTo>
                    <a:pt x="156202" y="27957"/>
                  </a:lnTo>
                  <a:lnTo>
                    <a:pt x="156147" y="27895"/>
                  </a:lnTo>
                  <a:lnTo>
                    <a:pt x="156120" y="27832"/>
                  </a:lnTo>
                  <a:lnTo>
                    <a:pt x="156120" y="27770"/>
                  </a:lnTo>
                  <a:lnTo>
                    <a:pt x="156174" y="27707"/>
                  </a:lnTo>
                  <a:lnTo>
                    <a:pt x="156229" y="27650"/>
                  </a:lnTo>
                  <a:lnTo>
                    <a:pt x="156364" y="27588"/>
                  </a:lnTo>
                  <a:lnTo>
                    <a:pt x="156500" y="27530"/>
                  </a:lnTo>
                  <a:lnTo>
                    <a:pt x="156689" y="27468"/>
                  </a:lnTo>
                  <a:lnTo>
                    <a:pt x="156933" y="27416"/>
                  </a:lnTo>
                  <a:lnTo>
                    <a:pt x="157231" y="27359"/>
                  </a:lnTo>
                  <a:lnTo>
                    <a:pt x="157556" y="27307"/>
                  </a:lnTo>
                  <a:lnTo>
                    <a:pt x="157935" y="27254"/>
                  </a:lnTo>
                  <a:lnTo>
                    <a:pt x="158341" y="27202"/>
                  </a:lnTo>
                  <a:lnTo>
                    <a:pt x="158829" y="27156"/>
                  </a:lnTo>
                  <a:lnTo>
                    <a:pt x="159371" y="27114"/>
                  </a:lnTo>
                  <a:lnTo>
                    <a:pt x="160048" y="27067"/>
                  </a:lnTo>
                  <a:lnTo>
                    <a:pt x="160914" y="27015"/>
                  </a:lnTo>
                  <a:lnTo>
                    <a:pt x="161998" y="26958"/>
                  </a:lnTo>
                  <a:lnTo>
                    <a:pt x="163244" y="26895"/>
                  </a:lnTo>
                  <a:lnTo>
                    <a:pt x="166196" y="26750"/>
                  </a:lnTo>
                  <a:lnTo>
                    <a:pt x="169690" y="26573"/>
                  </a:lnTo>
                  <a:lnTo>
                    <a:pt x="171586" y="26474"/>
                  </a:lnTo>
                  <a:lnTo>
                    <a:pt x="173563" y="26365"/>
                  </a:lnTo>
                  <a:lnTo>
                    <a:pt x="175595" y="26250"/>
                  </a:lnTo>
                  <a:lnTo>
                    <a:pt x="177680" y="26125"/>
                  </a:lnTo>
                  <a:lnTo>
                    <a:pt x="179793" y="25995"/>
                  </a:lnTo>
                  <a:lnTo>
                    <a:pt x="181933" y="25849"/>
                  </a:lnTo>
                  <a:lnTo>
                    <a:pt x="184072" y="25698"/>
                  </a:lnTo>
                  <a:lnTo>
                    <a:pt x="186185" y="25537"/>
                  </a:lnTo>
                  <a:lnTo>
                    <a:pt x="187241" y="25449"/>
                  </a:lnTo>
                  <a:lnTo>
                    <a:pt x="188298" y="25365"/>
                  </a:lnTo>
                  <a:lnTo>
                    <a:pt x="189327" y="25272"/>
                  </a:lnTo>
                  <a:lnTo>
                    <a:pt x="190329" y="25178"/>
                  </a:lnTo>
                  <a:lnTo>
                    <a:pt x="191331" y="25084"/>
                  </a:lnTo>
                  <a:lnTo>
                    <a:pt x="192306" y="24986"/>
                  </a:lnTo>
                  <a:lnTo>
                    <a:pt x="193281" y="24881"/>
                  </a:lnTo>
                  <a:lnTo>
                    <a:pt x="194229" y="24777"/>
                  </a:lnTo>
                  <a:lnTo>
                    <a:pt x="195123" y="24673"/>
                  </a:lnTo>
                  <a:lnTo>
                    <a:pt x="196017" y="24559"/>
                  </a:lnTo>
                  <a:lnTo>
                    <a:pt x="196884" y="24450"/>
                  </a:lnTo>
                  <a:lnTo>
                    <a:pt x="197723" y="24330"/>
                  </a:lnTo>
                  <a:lnTo>
                    <a:pt x="198536" y="24210"/>
                  </a:lnTo>
                  <a:lnTo>
                    <a:pt x="199294" y="24090"/>
                  </a:lnTo>
                  <a:lnTo>
                    <a:pt x="200026" y="23960"/>
                  </a:lnTo>
                  <a:lnTo>
                    <a:pt x="200730" y="23835"/>
                  </a:lnTo>
                  <a:lnTo>
                    <a:pt x="201380" y="23700"/>
                  </a:lnTo>
                  <a:lnTo>
                    <a:pt x="202003" y="23565"/>
                  </a:lnTo>
                  <a:lnTo>
                    <a:pt x="202572" y="23424"/>
                  </a:lnTo>
                  <a:lnTo>
                    <a:pt x="203086" y="23284"/>
                  </a:lnTo>
                  <a:lnTo>
                    <a:pt x="203574" y="23138"/>
                  </a:lnTo>
                  <a:lnTo>
                    <a:pt x="204007" y="22987"/>
                  </a:lnTo>
                  <a:lnTo>
                    <a:pt x="204386" y="22836"/>
                  </a:lnTo>
                  <a:lnTo>
                    <a:pt x="204684" y="22680"/>
                  </a:lnTo>
                  <a:lnTo>
                    <a:pt x="204955" y="22519"/>
                  </a:lnTo>
                  <a:lnTo>
                    <a:pt x="205172" y="22357"/>
                  </a:lnTo>
                  <a:lnTo>
                    <a:pt x="205334" y="22191"/>
                  </a:lnTo>
                  <a:lnTo>
                    <a:pt x="205416" y="22019"/>
                  </a:lnTo>
                  <a:lnTo>
                    <a:pt x="205443" y="21931"/>
                  </a:lnTo>
                  <a:lnTo>
                    <a:pt x="205443" y="21842"/>
                  </a:lnTo>
                  <a:lnTo>
                    <a:pt x="205416" y="21754"/>
                  </a:lnTo>
                  <a:lnTo>
                    <a:pt x="205388" y="21665"/>
                  </a:lnTo>
                  <a:lnTo>
                    <a:pt x="205361" y="21577"/>
                  </a:lnTo>
                  <a:lnTo>
                    <a:pt x="205280" y="21483"/>
                  </a:lnTo>
                  <a:lnTo>
                    <a:pt x="205199" y="21390"/>
                  </a:lnTo>
                  <a:lnTo>
                    <a:pt x="205118" y="21296"/>
                  </a:lnTo>
                  <a:lnTo>
                    <a:pt x="204982" y="21202"/>
                  </a:lnTo>
                  <a:lnTo>
                    <a:pt x="204874" y="21109"/>
                  </a:lnTo>
                  <a:lnTo>
                    <a:pt x="204711" y="21015"/>
                  </a:lnTo>
                  <a:lnTo>
                    <a:pt x="204549" y="20926"/>
                  </a:lnTo>
                  <a:lnTo>
                    <a:pt x="204170" y="20739"/>
                  </a:lnTo>
                  <a:lnTo>
                    <a:pt x="203709" y="20557"/>
                  </a:lnTo>
                  <a:lnTo>
                    <a:pt x="203222" y="20375"/>
                  </a:lnTo>
                  <a:lnTo>
                    <a:pt x="202653" y="20193"/>
                  </a:lnTo>
                  <a:lnTo>
                    <a:pt x="202030" y="20016"/>
                  </a:lnTo>
                  <a:lnTo>
                    <a:pt x="201353" y="19839"/>
                  </a:lnTo>
                  <a:lnTo>
                    <a:pt x="200621" y="19667"/>
                  </a:lnTo>
                  <a:lnTo>
                    <a:pt x="199836" y="19490"/>
                  </a:lnTo>
                  <a:lnTo>
                    <a:pt x="199023" y="19318"/>
                  </a:lnTo>
                  <a:lnTo>
                    <a:pt x="198130" y="19152"/>
                  </a:lnTo>
                  <a:lnTo>
                    <a:pt x="197236" y="18980"/>
                  </a:lnTo>
                  <a:lnTo>
                    <a:pt x="196261" y="18819"/>
                  </a:lnTo>
                  <a:lnTo>
                    <a:pt x="195259" y="18652"/>
                  </a:lnTo>
                  <a:lnTo>
                    <a:pt x="194229" y="18491"/>
                  </a:lnTo>
                  <a:lnTo>
                    <a:pt x="193146" y="18330"/>
                  </a:lnTo>
                  <a:lnTo>
                    <a:pt x="192035" y="18173"/>
                  </a:lnTo>
                  <a:lnTo>
                    <a:pt x="190898" y="18017"/>
                  </a:lnTo>
                  <a:lnTo>
                    <a:pt x="189733" y="17861"/>
                  </a:lnTo>
                  <a:lnTo>
                    <a:pt x="188541" y="17710"/>
                  </a:lnTo>
                  <a:lnTo>
                    <a:pt x="187323" y="17565"/>
                  </a:lnTo>
                  <a:lnTo>
                    <a:pt x="186104" y="17414"/>
                  </a:lnTo>
                  <a:lnTo>
                    <a:pt x="184831" y="17268"/>
                  </a:lnTo>
                  <a:lnTo>
                    <a:pt x="183558" y="17127"/>
                  </a:lnTo>
                  <a:lnTo>
                    <a:pt x="182258" y="16987"/>
                  </a:lnTo>
                  <a:lnTo>
                    <a:pt x="180958" y="16852"/>
                  </a:lnTo>
                  <a:lnTo>
                    <a:pt x="179630" y="16716"/>
                  </a:lnTo>
                  <a:lnTo>
                    <a:pt x="176976" y="16451"/>
                  </a:lnTo>
                  <a:lnTo>
                    <a:pt x="174295" y="16201"/>
                  </a:lnTo>
                  <a:lnTo>
                    <a:pt x="171613" y="15956"/>
                  </a:lnTo>
                  <a:lnTo>
                    <a:pt x="168932" y="15728"/>
                  </a:lnTo>
                  <a:lnTo>
                    <a:pt x="166277" y="15509"/>
                  </a:lnTo>
                  <a:lnTo>
                    <a:pt x="163677" y="15301"/>
                  </a:lnTo>
                  <a:lnTo>
                    <a:pt x="161158" y="15108"/>
                  </a:lnTo>
                  <a:lnTo>
                    <a:pt x="158721" y="14921"/>
                  </a:lnTo>
                  <a:lnTo>
                    <a:pt x="156364" y="14754"/>
                  </a:lnTo>
                  <a:lnTo>
                    <a:pt x="154143" y="14593"/>
                  </a:lnTo>
                  <a:lnTo>
                    <a:pt x="152058" y="14453"/>
                  </a:lnTo>
                  <a:lnTo>
                    <a:pt x="150107" y="14317"/>
                  </a:lnTo>
                  <a:lnTo>
                    <a:pt x="146749" y="14099"/>
                  </a:lnTo>
                  <a:lnTo>
                    <a:pt x="142605" y="13838"/>
                  </a:lnTo>
                  <a:lnTo>
                    <a:pt x="141603" y="13771"/>
                  </a:lnTo>
                  <a:lnTo>
                    <a:pt x="140682" y="13698"/>
                  </a:lnTo>
                  <a:lnTo>
                    <a:pt x="139842" y="13630"/>
                  </a:lnTo>
                  <a:lnTo>
                    <a:pt x="139111" y="13552"/>
                  </a:lnTo>
                  <a:lnTo>
                    <a:pt x="138461" y="13474"/>
                  </a:lnTo>
                  <a:lnTo>
                    <a:pt x="137865" y="13396"/>
                  </a:lnTo>
                  <a:lnTo>
                    <a:pt x="137377" y="13318"/>
                  </a:lnTo>
                  <a:lnTo>
                    <a:pt x="136944" y="13235"/>
                  </a:lnTo>
                  <a:lnTo>
                    <a:pt x="136592" y="13146"/>
                  </a:lnTo>
                  <a:lnTo>
                    <a:pt x="136294" y="13058"/>
                  </a:lnTo>
                  <a:lnTo>
                    <a:pt x="136077" y="12964"/>
                  </a:lnTo>
                  <a:lnTo>
                    <a:pt x="135888" y="12870"/>
                  </a:lnTo>
                  <a:lnTo>
                    <a:pt x="135779" y="12772"/>
                  </a:lnTo>
                  <a:lnTo>
                    <a:pt x="135725" y="12668"/>
                  </a:lnTo>
                  <a:lnTo>
                    <a:pt x="135698" y="12563"/>
                  </a:lnTo>
                  <a:lnTo>
                    <a:pt x="135725" y="12454"/>
                  </a:lnTo>
                  <a:lnTo>
                    <a:pt x="135752" y="12428"/>
                  </a:lnTo>
                  <a:lnTo>
                    <a:pt x="135779" y="12402"/>
                  </a:lnTo>
                  <a:lnTo>
                    <a:pt x="135861" y="12376"/>
                  </a:lnTo>
                  <a:lnTo>
                    <a:pt x="135942" y="12350"/>
                  </a:lnTo>
                  <a:lnTo>
                    <a:pt x="136050" y="12324"/>
                  </a:lnTo>
                  <a:lnTo>
                    <a:pt x="136158" y="12298"/>
                  </a:lnTo>
                  <a:lnTo>
                    <a:pt x="136483" y="12251"/>
                  </a:lnTo>
                  <a:lnTo>
                    <a:pt x="136863" y="12204"/>
                  </a:lnTo>
                  <a:lnTo>
                    <a:pt x="137323" y="12163"/>
                  </a:lnTo>
                  <a:lnTo>
                    <a:pt x="137838" y="12121"/>
                  </a:lnTo>
                  <a:lnTo>
                    <a:pt x="138434" y="12079"/>
                  </a:lnTo>
                  <a:lnTo>
                    <a:pt x="139084" y="12038"/>
                  </a:lnTo>
                  <a:lnTo>
                    <a:pt x="139788" y="12001"/>
                  </a:lnTo>
                  <a:lnTo>
                    <a:pt x="140573" y="11965"/>
                  </a:lnTo>
                  <a:lnTo>
                    <a:pt x="141386" y="11929"/>
                  </a:lnTo>
                  <a:lnTo>
                    <a:pt x="143146" y="11856"/>
                  </a:lnTo>
                  <a:lnTo>
                    <a:pt x="145097" y="11788"/>
                  </a:lnTo>
                  <a:lnTo>
                    <a:pt x="147209" y="11720"/>
                  </a:lnTo>
                  <a:lnTo>
                    <a:pt x="149403" y="11653"/>
                  </a:lnTo>
                  <a:lnTo>
                    <a:pt x="154089" y="11517"/>
                  </a:lnTo>
                  <a:lnTo>
                    <a:pt x="156500" y="11445"/>
                  </a:lnTo>
                  <a:lnTo>
                    <a:pt x="158910" y="11372"/>
                  </a:lnTo>
                  <a:lnTo>
                    <a:pt x="161321" y="11288"/>
                  </a:lnTo>
                  <a:lnTo>
                    <a:pt x="163704" y="11205"/>
                  </a:lnTo>
                  <a:lnTo>
                    <a:pt x="166088" y="11106"/>
                  </a:lnTo>
                  <a:lnTo>
                    <a:pt x="167279" y="11054"/>
                  </a:lnTo>
                  <a:lnTo>
                    <a:pt x="168444" y="11002"/>
                  </a:lnTo>
                  <a:lnTo>
                    <a:pt x="169636" y="10940"/>
                  </a:lnTo>
                  <a:lnTo>
                    <a:pt x="170801" y="10877"/>
                  </a:lnTo>
                  <a:lnTo>
                    <a:pt x="171965" y="10810"/>
                  </a:lnTo>
                  <a:lnTo>
                    <a:pt x="173130" y="10742"/>
                  </a:lnTo>
                  <a:lnTo>
                    <a:pt x="174240" y="10664"/>
                  </a:lnTo>
                  <a:lnTo>
                    <a:pt x="175351" y="10586"/>
                  </a:lnTo>
                  <a:lnTo>
                    <a:pt x="176434" y="10503"/>
                  </a:lnTo>
                  <a:lnTo>
                    <a:pt x="177464" y="10414"/>
                  </a:lnTo>
                  <a:lnTo>
                    <a:pt x="178493" y="10320"/>
                  </a:lnTo>
                  <a:lnTo>
                    <a:pt x="179468" y="10222"/>
                  </a:lnTo>
                  <a:lnTo>
                    <a:pt x="180416" y="10123"/>
                  </a:lnTo>
                  <a:lnTo>
                    <a:pt x="181310" y="10013"/>
                  </a:lnTo>
                  <a:lnTo>
                    <a:pt x="182149" y="9899"/>
                  </a:lnTo>
                  <a:lnTo>
                    <a:pt x="182962" y="9779"/>
                  </a:lnTo>
                  <a:lnTo>
                    <a:pt x="183693" y="9660"/>
                  </a:lnTo>
                  <a:lnTo>
                    <a:pt x="184370" y="9529"/>
                  </a:lnTo>
                  <a:lnTo>
                    <a:pt x="184695" y="9462"/>
                  </a:lnTo>
                  <a:lnTo>
                    <a:pt x="184993" y="9394"/>
                  </a:lnTo>
                  <a:lnTo>
                    <a:pt x="185291" y="9321"/>
                  </a:lnTo>
                  <a:lnTo>
                    <a:pt x="185562" y="9254"/>
                  </a:lnTo>
                  <a:lnTo>
                    <a:pt x="185806" y="9176"/>
                  </a:lnTo>
                  <a:lnTo>
                    <a:pt x="186050" y="9103"/>
                  </a:lnTo>
                  <a:lnTo>
                    <a:pt x="186266" y="9030"/>
                  </a:lnTo>
                  <a:lnTo>
                    <a:pt x="186456" y="8952"/>
                  </a:lnTo>
                  <a:lnTo>
                    <a:pt x="186645" y="8869"/>
                  </a:lnTo>
                  <a:lnTo>
                    <a:pt x="186808" y="8790"/>
                  </a:lnTo>
                  <a:lnTo>
                    <a:pt x="186943" y="8707"/>
                  </a:lnTo>
                  <a:lnTo>
                    <a:pt x="187052" y="8624"/>
                  </a:lnTo>
                  <a:lnTo>
                    <a:pt x="187160" y="8535"/>
                  </a:lnTo>
                  <a:lnTo>
                    <a:pt x="187241" y="8447"/>
                  </a:lnTo>
                  <a:lnTo>
                    <a:pt x="187296" y="8359"/>
                  </a:lnTo>
                  <a:lnTo>
                    <a:pt x="187323" y="8270"/>
                  </a:lnTo>
                  <a:lnTo>
                    <a:pt x="187350" y="8176"/>
                  </a:lnTo>
                  <a:lnTo>
                    <a:pt x="187350" y="8083"/>
                  </a:lnTo>
                  <a:lnTo>
                    <a:pt x="187296" y="7984"/>
                  </a:lnTo>
                  <a:lnTo>
                    <a:pt x="187241" y="7885"/>
                  </a:lnTo>
                  <a:lnTo>
                    <a:pt x="187160" y="7786"/>
                  </a:lnTo>
                  <a:lnTo>
                    <a:pt x="187052" y="7687"/>
                  </a:lnTo>
                  <a:lnTo>
                    <a:pt x="186916" y="7583"/>
                  </a:lnTo>
                  <a:lnTo>
                    <a:pt x="186781" y="7474"/>
                  </a:lnTo>
                  <a:lnTo>
                    <a:pt x="186591" y="7370"/>
                  </a:lnTo>
                  <a:lnTo>
                    <a:pt x="186348" y="7255"/>
                  </a:lnTo>
                  <a:lnTo>
                    <a:pt x="186077" y="7141"/>
                  </a:lnTo>
                  <a:lnTo>
                    <a:pt x="185752" y="7026"/>
                  </a:lnTo>
                  <a:lnTo>
                    <a:pt x="185400" y="6907"/>
                  </a:lnTo>
                  <a:lnTo>
                    <a:pt x="184993" y="6782"/>
                  </a:lnTo>
                  <a:lnTo>
                    <a:pt x="184560" y="6657"/>
                  </a:lnTo>
                  <a:lnTo>
                    <a:pt x="184072" y="6532"/>
                  </a:lnTo>
                  <a:lnTo>
                    <a:pt x="183531" y="6402"/>
                  </a:lnTo>
                  <a:lnTo>
                    <a:pt x="182962" y="6267"/>
                  </a:lnTo>
                  <a:lnTo>
                    <a:pt x="182339" y="6136"/>
                  </a:lnTo>
                  <a:lnTo>
                    <a:pt x="181689" y="6001"/>
                  </a:lnTo>
                  <a:lnTo>
                    <a:pt x="180985" y="5861"/>
                  </a:lnTo>
                  <a:lnTo>
                    <a:pt x="180226" y="5725"/>
                  </a:lnTo>
                  <a:lnTo>
                    <a:pt x="179414" y="5585"/>
                  </a:lnTo>
                  <a:lnTo>
                    <a:pt x="178574" y="5444"/>
                  </a:lnTo>
                  <a:lnTo>
                    <a:pt x="177680" y="5299"/>
                  </a:lnTo>
                  <a:lnTo>
                    <a:pt x="176732" y="5158"/>
                  </a:lnTo>
                  <a:lnTo>
                    <a:pt x="175757" y="5012"/>
                  </a:lnTo>
                  <a:lnTo>
                    <a:pt x="174728" y="4867"/>
                  </a:lnTo>
                  <a:lnTo>
                    <a:pt x="173645" y="4721"/>
                  </a:lnTo>
                  <a:lnTo>
                    <a:pt x="172507" y="4580"/>
                  </a:lnTo>
                  <a:lnTo>
                    <a:pt x="171342" y="4435"/>
                  </a:lnTo>
                  <a:lnTo>
                    <a:pt x="170096" y="4289"/>
                  </a:lnTo>
                  <a:lnTo>
                    <a:pt x="168823" y="4138"/>
                  </a:lnTo>
                  <a:lnTo>
                    <a:pt x="167496" y="3998"/>
                  </a:lnTo>
                  <a:lnTo>
                    <a:pt x="166142" y="3852"/>
                  </a:lnTo>
                  <a:lnTo>
                    <a:pt x="164706" y="3706"/>
                  </a:lnTo>
                  <a:lnTo>
                    <a:pt x="163217" y="3560"/>
                  </a:lnTo>
                  <a:lnTo>
                    <a:pt x="161700" y="3420"/>
                  </a:lnTo>
                  <a:lnTo>
                    <a:pt x="160129" y="3274"/>
                  </a:lnTo>
                  <a:lnTo>
                    <a:pt x="158504" y="3134"/>
                  </a:lnTo>
                  <a:lnTo>
                    <a:pt x="156825" y="2993"/>
                  </a:lnTo>
                  <a:lnTo>
                    <a:pt x="155091" y="2853"/>
                  </a:lnTo>
                  <a:lnTo>
                    <a:pt x="153303" y="2717"/>
                  </a:lnTo>
                  <a:lnTo>
                    <a:pt x="151462" y="2582"/>
                  </a:lnTo>
                  <a:lnTo>
                    <a:pt x="149566" y="2447"/>
                  </a:lnTo>
                  <a:lnTo>
                    <a:pt x="147643" y="2317"/>
                  </a:lnTo>
                  <a:lnTo>
                    <a:pt x="145638" y="2187"/>
                  </a:lnTo>
                  <a:lnTo>
                    <a:pt x="143580" y="2056"/>
                  </a:lnTo>
                  <a:lnTo>
                    <a:pt x="141494" y="1932"/>
                  </a:lnTo>
                  <a:lnTo>
                    <a:pt x="139327" y="1807"/>
                  </a:lnTo>
                  <a:lnTo>
                    <a:pt x="137106" y="1687"/>
                  </a:lnTo>
                  <a:lnTo>
                    <a:pt x="134831" y="1567"/>
                  </a:lnTo>
                  <a:lnTo>
                    <a:pt x="132529" y="1453"/>
                  </a:lnTo>
                  <a:lnTo>
                    <a:pt x="130146" y="1343"/>
                  </a:lnTo>
                  <a:lnTo>
                    <a:pt x="127708" y="1234"/>
                  </a:lnTo>
                  <a:lnTo>
                    <a:pt x="125216" y="1125"/>
                  </a:lnTo>
                  <a:lnTo>
                    <a:pt x="122643" y="1026"/>
                  </a:lnTo>
                  <a:lnTo>
                    <a:pt x="120043" y="927"/>
                  </a:lnTo>
                  <a:lnTo>
                    <a:pt x="117388" y="833"/>
                  </a:lnTo>
                  <a:lnTo>
                    <a:pt x="114653" y="740"/>
                  </a:lnTo>
                  <a:lnTo>
                    <a:pt x="111863" y="651"/>
                  </a:lnTo>
                  <a:lnTo>
                    <a:pt x="109046" y="568"/>
                  </a:lnTo>
                  <a:lnTo>
                    <a:pt x="106121" y="490"/>
                  </a:lnTo>
                  <a:lnTo>
                    <a:pt x="103169" y="417"/>
                  </a:lnTo>
                  <a:lnTo>
                    <a:pt x="100162" y="350"/>
                  </a:lnTo>
                  <a:lnTo>
                    <a:pt x="97074" y="282"/>
                  </a:lnTo>
                  <a:lnTo>
                    <a:pt x="93932" y="225"/>
                  </a:lnTo>
                  <a:lnTo>
                    <a:pt x="90736" y="167"/>
                  </a:lnTo>
                  <a:lnTo>
                    <a:pt x="87486" y="115"/>
                  </a:lnTo>
                  <a:lnTo>
                    <a:pt x="84155" y="74"/>
                  </a:lnTo>
                  <a:lnTo>
                    <a:pt x="80769" y="32"/>
                  </a:lnTo>
                  <a:lnTo>
                    <a:pt x="773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p:nvPr/>
          </p:nvSpPr>
          <p:spPr>
            <a:xfrm rot="-9843276">
              <a:off x="8594932" y="3685525"/>
              <a:ext cx="874111" cy="1342743"/>
            </a:xfrm>
            <a:custGeom>
              <a:avLst/>
              <a:gdLst/>
              <a:ahLst/>
              <a:cxnLst/>
              <a:rect l="l" t="t" r="r" b="b"/>
              <a:pathLst>
                <a:path w="189084" h="62179" extrusionOk="0">
                  <a:moveTo>
                    <a:pt x="651" y="0"/>
                  </a:moveTo>
                  <a:lnTo>
                    <a:pt x="1" y="104"/>
                  </a:lnTo>
                  <a:lnTo>
                    <a:pt x="3766" y="1343"/>
                  </a:lnTo>
                  <a:lnTo>
                    <a:pt x="7883" y="2691"/>
                  </a:lnTo>
                  <a:lnTo>
                    <a:pt x="16875" y="5668"/>
                  </a:lnTo>
                  <a:lnTo>
                    <a:pt x="26761" y="8962"/>
                  </a:lnTo>
                  <a:lnTo>
                    <a:pt x="37324" y="12485"/>
                  </a:lnTo>
                  <a:lnTo>
                    <a:pt x="59643" y="19932"/>
                  </a:lnTo>
                  <a:lnTo>
                    <a:pt x="70937" y="23694"/>
                  </a:lnTo>
                  <a:lnTo>
                    <a:pt x="82015" y="27379"/>
                  </a:lnTo>
                  <a:lnTo>
                    <a:pt x="92822" y="30954"/>
                  </a:lnTo>
                  <a:lnTo>
                    <a:pt x="103304" y="34425"/>
                  </a:lnTo>
                  <a:lnTo>
                    <a:pt x="113461" y="37777"/>
                  </a:lnTo>
                  <a:lnTo>
                    <a:pt x="123212" y="40982"/>
                  </a:lnTo>
                  <a:lnTo>
                    <a:pt x="132502" y="44037"/>
                  </a:lnTo>
                  <a:lnTo>
                    <a:pt x="141305" y="46910"/>
                  </a:lnTo>
                  <a:lnTo>
                    <a:pt x="149539" y="49595"/>
                  </a:lnTo>
                  <a:lnTo>
                    <a:pt x="157177" y="52062"/>
                  </a:lnTo>
                  <a:lnTo>
                    <a:pt x="164138" y="54305"/>
                  </a:lnTo>
                  <a:lnTo>
                    <a:pt x="170367" y="56303"/>
                  </a:lnTo>
                  <a:lnTo>
                    <a:pt x="175785" y="58036"/>
                  </a:lnTo>
                  <a:lnTo>
                    <a:pt x="180389" y="59493"/>
                  </a:lnTo>
                  <a:lnTo>
                    <a:pt x="186781" y="61481"/>
                  </a:lnTo>
                  <a:lnTo>
                    <a:pt x="187756" y="61783"/>
                  </a:lnTo>
                  <a:lnTo>
                    <a:pt x="188460" y="62007"/>
                  </a:lnTo>
                  <a:lnTo>
                    <a:pt x="188921" y="62132"/>
                  </a:lnTo>
                  <a:lnTo>
                    <a:pt x="189083" y="62178"/>
                  </a:lnTo>
                  <a:lnTo>
                    <a:pt x="188569" y="61991"/>
                  </a:lnTo>
                  <a:lnTo>
                    <a:pt x="186971" y="61460"/>
                  </a:lnTo>
                  <a:lnTo>
                    <a:pt x="180741" y="59425"/>
                  </a:lnTo>
                  <a:lnTo>
                    <a:pt x="170882" y="56215"/>
                  </a:lnTo>
                  <a:lnTo>
                    <a:pt x="157827" y="51963"/>
                  </a:lnTo>
                  <a:lnTo>
                    <a:pt x="150270" y="49486"/>
                  </a:lnTo>
                  <a:lnTo>
                    <a:pt x="142090" y="46800"/>
                  </a:lnTo>
                  <a:lnTo>
                    <a:pt x="124079" y="40863"/>
                  </a:lnTo>
                  <a:lnTo>
                    <a:pt x="104252" y="34300"/>
                  </a:lnTo>
                  <a:lnTo>
                    <a:pt x="82963" y="27249"/>
                  </a:lnTo>
                  <a:lnTo>
                    <a:pt x="71858" y="23559"/>
                  </a:lnTo>
                  <a:lnTo>
                    <a:pt x="60537" y="19802"/>
                  </a:lnTo>
                  <a:lnTo>
                    <a:pt x="38191" y="12360"/>
                  </a:lnTo>
                  <a:lnTo>
                    <a:pt x="27574" y="8842"/>
                  </a:lnTo>
                  <a:lnTo>
                    <a:pt x="17633" y="5553"/>
                  </a:lnTo>
                  <a:lnTo>
                    <a:pt x="12975" y="4023"/>
                  </a:lnTo>
                  <a:lnTo>
                    <a:pt x="8587" y="2582"/>
                  </a:lnTo>
                  <a:lnTo>
                    <a:pt x="4470" y="1239"/>
                  </a:lnTo>
                  <a:lnTo>
                    <a:pt x="6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9843276">
              <a:off x="8594932" y="3685525"/>
              <a:ext cx="874111" cy="1342743"/>
            </a:xfrm>
            <a:custGeom>
              <a:avLst/>
              <a:gdLst/>
              <a:ahLst/>
              <a:cxnLst/>
              <a:rect l="l" t="t" r="r" b="b"/>
              <a:pathLst>
                <a:path w="189084" h="62179" fill="none" extrusionOk="0">
                  <a:moveTo>
                    <a:pt x="651" y="0"/>
                  </a:moveTo>
                  <a:lnTo>
                    <a:pt x="651" y="0"/>
                  </a:lnTo>
                  <a:lnTo>
                    <a:pt x="4470" y="1239"/>
                  </a:lnTo>
                  <a:lnTo>
                    <a:pt x="8587" y="2582"/>
                  </a:lnTo>
                  <a:lnTo>
                    <a:pt x="12975" y="4023"/>
                  </a:lnTo>
                  <a:lnTo>
                    <a:pt x="17633" y="5553"/>
                  </a:lnTo>
                  <a:lnTo>
                    <a:pt x="27574" y="8842"/>
                  </a:lnTo>
                  <a:lnTo>
                    <a:pt x="38191" y="12360"/>
                  </a:lnTo>
                  <a:lnTo>
                    <a:pt x="60537" y="19802"/>
                  </a:lnTo>
                  <a:lnTo>
                    <a:pt x="71858" y="23559"/>
                  </a:lnTo>
                  <a:lnTo>
                    <a:pt x="82963" y="27249"/>
                  </a:lnTo>
                  <a:lnTo>
                    <a:pt x="82963" y="27249"/>
                  </a:lnTo>
                  <a:lnTo>
                    <a:pt x="104252" y="34300"/>
                  </a:lnTo>
                  <a:lnTo>
                    <a:pt x="124079" y="40863"/>
                  </a:lnTo>
                  <a:lnTo>
                    <a:pt x="142090" y="46800"/>
                  </a:lnTo>
                  <a:lnTo>
                    <a:pt x="150270" y="49486"/>
                  </a:lnTo>
                  <a:lnTo>
                    <a:pt x="157827" y="51963"/>
                  </a:lnTo>
                  <a:lnTo>
                    <a:pt x="157827" y="51963"/>
                  </a:lnTo>
                  <a:lnTo>
                    <a:pt x="170882" y="56215"/>
                  </a:lnTo>
                  <a:lnTo>
                    <a:pt x="180741" y="59425"/>
                  </a:lnTo>
                  <a:lnTo>
                    <a:pt x="186971" y="61460"/>
                  </a:lnTo>
                  <a:lnTo>
                    <a:pt x="188569" y="61991"/>
                  </a:lnTo>
                  <a:lnTo>
                    <a:pt x="189083" y="62178"/>
                  </a:lnTo>
                  <a:lnTo>
                    <a:pt x="189083" y="62178"/>
                  </a:lnTo>
                  <a:lnTo>
                    <a:pt x="188921" y="62132"/>
                  </a:lnTo>
                  <a:lnTo>
                    <a:pt x="188460" y="62007"/>
                  </a:lnTo>
                  <a:lnTo>
                    <a:pt x="188460" y="62007"/>
                  </a:lnTo>
                  <a:lnTo>
                    <a:pt x="187756" y="61783"/>
                  </a:lnTo>
                  <a:lnTo>
                    <a:pt x="186781" y="61481"/>
                  </a:lnTo>
                  <a:lnTo>
                    <a:pt x="180389" y="59493"/>
                  </a:lnTo>
                  <a:lnTo>
                    <a:pt x="180389" y="59493"/>
                  </a:lnTo>
                  <a:lnTo>
                    <a:pt x="175785" y="58036"/>
                  </a:lnTo>
                  <a:lnTo>
                    <a:pt x="170367" y="56303"/>
                  </a:lnTo>
                  <a:lnTo>
                    <a:pt x="164138" y="54305"/>
                  </a:lnTo>
                  <a:lnTo>
                    <a:pt x="157177" y="52062"/>
                  </a:lnTo>
                  <a:lnTo>
                    <a:pt x="157177" y="52062"/>
                  </a:lnTo>
                  <a:lnTo>
                    <a:pt x="149539" y="49595"/>
                  </a:lnTo>
                  <a:lnTo>
                    <a:pt x="141305" y="46910"/>
                  </a:lnTo>
                  <a:lnTo>
                    <a:pt x="132502" y="44037"/>
                  </a:lnTo>
                  <a:lnTo>
                    <a:pt x="123212" y="40982"/>
                  </a:lnTo>
                  <a:lnTo>
                    <a:pt x="113461" y="37777"/>
                  </a:lnTo>
                  <a:lnTo>
                    <a:pt x="103304" y="34425"/>
                  </a:lnTo>
                  <a:lnTo>
                    <a:pt x="92822" y="30954"/>
                  </a:lnTo>
                  <a:lnTo>
                    <a:pt x="82015" y="27379"/>
                  </a:lnTo>
                  <a:lnTo>
                    <a:pt x="82015" y="27379"/>
                  </a:lnTo>
                  <a:lnTo>
                    <a:pt x="70937" y="23694"/>
                  </a:lnTo>
                  <a:lnTo>
                    <a:pt x="59643" y="19932"/>
                  </a:lnTo>
                  <a:lnTo>
                    <a:pt x="37324" y="12485"/>
                  </a:lnTo>
                  <a:lnTo>
                    <a:pt x="26761" y="8962"/>
                  </a:lnTo>
                  <a:lnTo>
                    <a:pt x="16875" y="5668"/>
                  </a:lnTo>
                  <a:lnTo>
                    <a:pt x="7883" y="2691"/>
                  </a:lnTo>
                  <a:lnTo>
                    <a:pt x="3766" y="1343"/>
                  </a:lnTo>
                  <a:lnTo>
                    <a:pt x="1" y="1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6"/>
            <p:cNvSpPr/>
            <p:nvPr/>
          </p:nvSpPr>
          <p:spPr>
            <a:xfrm rot="-9843276">
              <a:off x="8726951" y="4082119"/>
              <a:ext cx="276596" cy="85537"/>
            </a:xfrm>
            <a:custGeom>
              <a:avLst/>
              <a:gdLst/>
              <a:ahLst/>
              <a:cxnLst/>
              <a:rect l="l" t="t" r="r" b="b"/>
              <a:pathLst>
                <a:path w="59832" h="3961" extrusionOk="0">
                  <a:moveTo>
                    <a:pt x="0" y="0"/>
                  </a:moveTo>
                  <a:lnTo>
                    <a:pt x="569" y="52"/>
                  </a:lnTo>
                  <a:lnTo>
                    <a:pt x="1138" y="99"/>
                  </a:lnTo>
                  <a:lnTo>
                    <a:pt x="1706" y="141"/>
                  </a:lnTo>
                  <a:lnTo>
                    <a:pt x="2302" y="177"/>
                  </a:lnTo>
                  <a:lnTo>
                    <a:pt x="8694" y="640"/>
                  </a:lnTo>
                  <a:lnTo>
                    <a:pt x="29713" y="2108"/>
                  </a:lnTo>
                  <a:lnTo>
                    <a:pt x="35726" y="2514"/>
                  </a:lnTo>
                  <a:lnTo>
                    <a:pt x="41332" y="2883"/>
                  </a:lnTo>
                  <a:lnTo>
                    <a:pt x="46451" y="3211"/>
                  </a:lnTo>
                  <a:lnTo>
                    <a:pt x="48754" y="3357"/>
                  </a:lnTo>
                  <a:lnTo>
                    <a:pt x="50920" y="3482"/>
                  </a:lnTo>
                  <a:lnTo>
                    <a:pt x="52843" y="3601"/>
                  </a:lnTo>
                  <a:lnTo>
                    <a:pt x="54604" y="3700"/>
                  </a:lnTo>
                  <a:lnTo>
                    <a:pt x="56121" y="3789"/>
                  </a:lnTo>
                  <a:lnTo>
                    <a:pt x="57421" y="3856"/>
                  </a:lnTo>
                  <a:lnTo>
                    <a:pt x="58017" y="3893"/>
                  </a:lnTo>
                  <a:lnTo>
                    <a:pt x="58613" y="3919"/>
                  </a:lnTo>
                  <a:lnTo>
                    <a:pt x="59208" y="3945"/>
                  </a:lnTo>
                  <a:lnTo>
                    <a:pt x="59831" y="3961"/>
                  </a:lnTo>
                  <a:lnTo>
                    <a:pt x="59290" y="3898"/>
                  </a:lnTo>
                  <a:lnTo>
                    <a:pt x="58721" y="3841"/>
                  </a:lnTo>
                  <a:lnTo>
                    <a:pt x="58125" y="3789"/>
                  </a:lnTo>
                  <a:lnTo>
                    <a:pt x="57529" y="3747"/>
                  </a:lnTo>
                  <a:lnTo>
                    <a:pt x="51137" y="3320"/>
                  </a:lnTo>
                  <a:lnTo>
                    <a:pt x="30092" y="1889"/>
                  </a:lnTo>
                  <a:lnTo>
                    <a:pt x="24079" y="1473"/>
                  </a:lnTo>
                  <a:lnTo>
                    <a:pt x="18472" y="1093"/>
                  </a:lnTo>
                  <a:lnTo>
                    <a:pt x="13380" y="760"/>
                  </a:lnTo>
                  <a:lnTo>
                    <a:pt x="11078" y="609"/>
                  </a:lnTo>
                  <a:lnTo>
                    <a:pt x="8938" y="479"/>
                  </a:lnTo>
                  <a:lnTo>
                    <a:pt x="5255" y="255"/>
                  </a:lnTo>
                  <a:lnTo>
                    <a:pt x="3738" y="167"/>
                  </a:lnTo>
                  <a:lnTo>
                    <a:pt x="2438" y="99"/>
                  </a:lnTo>
                  <a:lnTo>
                    <a:pt x="1842" y="63"/>
                  </a:lnTo>
                  <a:lnTo>
                    <a:pt x="1246" y="37"/>
                  </a:lnTo>
                  <a:lnTo>
                    <a:pt x="623" y="16"/>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6"/>
            <p:cNvSpPr/>
            <p:nvPr/>
          </p:nvSpPr>
          <p:spPr>
            <a:xfrm rot="-9843276">
              <a:off x="9037031" y="3926766"/>
              <a:ext cx="98800" cy="289521"/>
            </a:xfrm>
            <a:custGeom>
              <a:avLst/>
              <a:gdLst/>
              <a:ahLst/>
              <a:cxnLst/>
              <a:rect l="l" t="t" r="r" b="b"/>
              <a:pathLst>
                <a:path w="21372" h="13407" extrusionOk="0">
                  <a:moveTo>
                    <a:pt x="21344" y="1"/>
                  </a:moveTo>
                  <a:lnTo>
                    <a:pt x="21317" y="11"/>
                  </a:lnTo>
                  <a:lnTo>
                    <a:pt x="21236" y="37"/>
                  </a:lnTo>
                  <a:lnTo>
                    <a:pt x="21019" y="136"/>
                  </a:lnTo>
                  <a:lnTo>
                    <a:pt x="20721" y="297"/>
                  </a:lnTo>
                  <a:lnTo>
                    <a:pt x="20315" y="516"/>
                  </a:lnTo>
                  <a:lnTo>
                    <a:pt x="19258" y="1130"/>
                  </a:lnTo>
                  <a:lnTo>
                    <a:pt x="17877" y="1942"/>
                  </a:lnTo>
                  <a:lnTo>
                    <a:pt x="16225" y="2930"/>
                  </a:lnTo>
                  <a:lnTo>
                    <a:pt x="14383" y="4065"/>
                  </a:lnTo>
                  <a:lnTo>
                    <a:pt x="12352" y="5319"/>
                  </a:lnTo>
                  <a:lnTo>
                    <a:pt x="10185" y="6672"/>
                  </a:lnTo>
                  <a:lnTo>
                    <a:pt x="8045" y="8025"/>
                  </a:lnTo>
                  <a:lnTo>
                    <a:pt x="6068" y="9285"/>
                  </a:lnTo>
                  <a:lnTo>
                    <a:pt x="4307" y="10424"/>
                  </a:lnTo>
                  <a:lnTo>
                    <a:pt x="2790" y="11424"/>
                  </a:lnTo>
                  <a:lnTo>
                    <a:pt x="1545" y="12246"/>
                  </a:lnTo>
                  <a:lnTo>
                    <a:pt x="651" y="12870"/>
                  </a:lnTo>
                  <a:lnTo>
                    <a:pt x="353" y="13099"/>
                  </a:lnTo>
                  <a:lnTo>
                    <a:pt x="136" y="13266"/>
                  </a:lnTo>
                  <a:lnTo>
                    <a:pt x="28" y="13370"/>
                  </a:lnTo>
                  <a:lnTo>
                    <a:pt x="1" y="13396"/>
                  </a:lnTo>
                  <a:lnTo>
                    <a:pt x="1" y="13406"/>
                  </a:lnTo>
                  <a:lnTo>
                    <a:pt x="55" y="13401"/>
                  </a:lnTo>
                  <a:lnTo>
                    <a:pt x="109" y="13375"/>
                  </a:lnTo>
                  <a:lnTo>
                    <a:pt x="326" y="13276"/>
                  </a:lnTo>
                  <a:lnTo>
                    <a:pt x="651" y="13115"/>
                  </a:lnTo>
                  <a:lnTo>
                    <a:pt x="1057" y="12891"/>
                  </a:lnTo>
                  <a:lnTo>
                    <a:pt x="2113" y="12277"/>
                  </a:lnTo>
                  <a:lnTo>
                    <a:pt x="3495" y="11460"/>
                  </a:lnTo>
                  <a:lnTo>
                    <a:pt x="5120" y="10471"/>
                  </a:lnTo>
                  <a:lnTo>
                    <a:pt x="6989" y="9337"/>
                  </a:lnTo>
                  <a:lnTo>
                    <a:pt x="9020" y="8077"/>
                  </a:lnTo>
                  <a:lnTo>
                    <a:pt x="11187" y="6729"/>
                  </a:lnTo>
                  <a:lnTo>
                    <a:pt x="13327" y="5382"/>
                  </a:lnTo>
                  <a:lnTo>
                    <a:pt x="15304" y="4122"/>
                  </a:lnTo>
                  <a:lnTo>
                    <a:pt x="17064" y="2977"/>
                  </a:lnTo>
                  <a:lnTo>
                    <a:pt x="18581" y="1983"/>
                  </a:lnTo>
                  <a:lnTo>
                    <a:pt x="19800" y="1156"/>
                  </a:lnTo>
                  <a:lnTo>
                    <a:pt x="20694" y="537"/>
                  </a:lnTo>
                  <a:lnTo>
                    <a:pt x="21236" y="141"/>
                  </a:lnTo>
                  <a:lnTo>
                    <a:pt x="21344" y="37"/>
                  </a:lnTo>
                  <a:lnTo>
                    <a:pt x="21371" y="11"/>
                  </a:lnTo>
                  <a:lnTo>
                    <a:pt x="2134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6"/>
            <p:cNvSpPr/>
            <p:nvPr/>
          </p:nvSpPr>
          <p:spPr>
            <a:xfrm rot="-9843276">
              <a:off x="9120861" y="4361644"/>
              <a:ext cx="153761" cy="229617"/>
            </a:xfrm>
            <a:custGeom>
              <a:avLst/>
              <a:gdLst/>
              <a:ahLst/>
              <a:cxnLst/>
              <a:rect l="l" t="t" r="r" b="b"/>
              <a:pathLst>
                <a:path w="33261" h="10633" extrusionOk="0">
                  <a:moveTo>
                    <a:pt x="33261" y="1"/>
                  </a:moveTo>
                  <a:lnTo>
                    <a:pt x="32773" y="84"/>
                  </a:lnTo>
                  <a:lnTo>
                    <a:pt x="32313" y="178"/>
                  </a:lnTo>
                  <a:lnTo>
                    <a:pt x="31880" y="277"/>
                  </a:lnTo>
                  <a:lnTo>
                    <a:pt x="31473" y="375"/>
                  </a:lnTo>
                  <a:lnTo>
                    <a:pt x="30634" y="584"/>
                  </a:lnTo>
                  <a:lnTo>
                    <a:pt x="29686" y="833"/>
                  </a:lnTo>
                  <a:lnTo>
                    <a:pt x="27411" y="1447"/>
                  </a:lnTo>
                  <a:lnTo>
                    <a:pt x="26083" y="1812"/>
                  </a:lnTo>
                  <a:lnTo>
                    <a:pt x="24675" y="2207"/>
                  </a:lnTo>
                  <a:lnTo>
                    <a:pt x="23185" y="2629"/>
                  </a:lnTo>
                  <a:lnTo>
                    <a:pt x="21641" y="3082"/>
                  </a:lnTo>
                  <a:lnTo>
                    <a:pt x="20016" y="3560"/>
                  </a:lnTo>
                  <a:lnTo>
                    <a:pt x="18364" y="4065"/>
                  </a:lnTo>
                  <a:lnTo>
                    <a:pt x="16658" y="4585"/>
                  </a:lnTo>
                  <a:lnTo>
                    <a:pt x="14951" y="5132"/>
                  </a:lnTo>
                  <a:lnTo>
                    <a:pt x="13272" y="5678"/>
                  </a:lnTo>
                  <a:lnTo>
                    <a:pt x="11674" y="6214"/>
                  </a:lnTo>
                  <a:lnTo>
                    <a:pt x="10130" y="6735"/>
                  </a:lnTo>
                  <a:lnTo>
                    <a:pt x="8695" y="7234"/>
                  </a:lnTo>
                  <a:lnTo>
                    <a:pt x="7367" y="7713"/>
                  </a:lnTo>
                  <a:lnTo>
                    <a:pt x="6122" y="8166"/>
                  </a:lnTo>
                  <a:lnTo>
                    <a:pt x="4957" y="8587"/>
                  </a:lnTo>
                  <a:lnTo>
                    <a:pt x="3928" y="8978"/>
                  </a:lnTo>
                  <a:lnTo>
                    <a:pt x="3007" y="9337"/>
                  </a:lnTo>
                  <a:lnTo>
                    <a:pt x="2194" y="9659"/>
                  </a:lnTo>
                  <a:lnTo>
                    <a:pt x="921" y="10180"/>
                  </a:lnTo>
                  <a:lnTo>
                    <a:pt x="650" y="10289"/>
                  </a:lnTo>
                  <a:lnTo>
                    <a:pt x="407" y="10404"/>
                  </a:lnTo>
                  <a:lnTo>
                    <a:pt x="190" y="10518"/>
                  </a:lnTo>
                  <a:lnTo>
                    <a:pt x="0" y="10633"/>
                  </a:lnTo>
                  <a:lnTo>
                    <a:pt x="352" y="10534"/>
                  </a:lnTo>
                  <a:lnTo>
                    <a:pt x="704" y="10435"/>
                  </a:lnTo>
                  <a:lnTo>
                    <a:pt x="1029" y="10326"/>
                  </a:lnTo>
                  <a:lnTo>
                    <a:pt x="1300" y="10216"/>
                  </a:lnTo>
                  <a:lnTo>
                    <a:pt x="4740" y="9045"/>
                  </a:lnTo>
                  <a:lnTo>
                    <a:pt x="7042" y="8244"/>
                  </a:lnTo>
                  <a:lnTo>
                    <a:pt x="9724" y="7323"/>
                  </a:lnTo>
                  <a:lnTo>
                    <a:pt x="12730" y="6313"/>
                  </a:lnTo>
                  <a:lnTo>
                    <a:pt x="14355" y="5782"/>
                  </a:lnTo>
                  <a:lnTo>
                    <a:pt x="16035" y="5236"/>
                  </a:lnTo>
                  <a:lnTo>
                    <a:pt x="17714" y="4695"/>
                  </a:lnTo>
                  <a:lnTo>
                    <a:pt x="19393" y="4169"/>
                  </a:lnTo>
                  <a:lnTo>
                    <a:pt x="21018" y="3664"/>
                  </a:lnTo>
                  <a:lnTo>
                    <a:pt x="22589" y="3186"/>
                  </a:lnTo>
                  <a:lnTo>
                    <a:pt x="25542" y="2296"/>
                  </a:lnTo>
                  <a:lnTo>
                    <a:pt x="28169" y="1531"/>
                  </a:lnTo>
                  <a:lnTo>
                    <a:pt x="31961" y="422"/>
                  </a:lnTo>
                  <a:lnTo>
                    <a:pt x="32313" y="323"/>
                  </a:lnTo>
                  <a:lnTo>
                    <a:pt x="32638" y="214"/>
                  </a:lnTo>
                  <a:lnTo>
                    <a:pt x="32963" y="110"/>
                  </a:lnTo>
                  <a:lnTo>
                    <a:pt x="3326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p:nvPr/>
          </p:nvSpPr>
          <p:spPr>
            <a:xfrm rot="-9843276">
              <a:off x="8824757" y="4511086"/>
              <a:ext cx="275343" cy="14620"/>
            </a:xfrm>
            <a:custGeom>
              <a:avLst/>
              <a:gdLst/>
              <a:ahLst/>
              <a:cxnLst/>
              <a:rect l="l" t="t" r="r" b="b"/>
              <a:pathLst>
                <a:path w="59561" h="677" extrusionOk="0">
                  <a:moveTo>
                    <a:pt x="596" y="0"/>
                  </a:moveTo>
                  <a:lnTo>
                    <a:pt x="0" y="11"/>
                  </a:lnTo>
                  <a:lnTo>
                    <a:pt x="569" y="37"/>
                  </a:lnTo>
                  <a:lnTo>
                    <a:pt x="1165" y="57"/>
                  </a:lnTo>
                  <a:lnTo>
                    <a:pt x="1761" y="73"/>
                  </a:lnTo>
                  <a:lnTo>
                    <a:pt x="2357" y="78"/>
                  </a:lnTo>
                  <a:lnTo>
                    <a:pt x="8694" y="177"/>
                  </a:lnTo>
                  <a:lnTo>
                    <a:pt x="13109" y="234"/>
                  </a:lnTo>
                  <a:lnTo>
                    <a:pt x="18147" y="297"/>
                  </a:lnTo>
                  <a:lnTo>
                    <a:pt x="29740" y="427"/>
                  </a:lnTo>
                  <a:lnTo>
                    <a:pt x="35753" y="495"/>
                  </a:lnTo>
                  <a:lnTo>
                    <a:pt x="41359" y="557"/>
                  </a:lnTo>
                  <a:lnTo>
                    <a:pt x="43960" y="583"/>
                  </a:lnTo>
                  <a:lnTo>
                    <a:pt x="46424" y="604"/>
                  </a:lnTo>
                  <a:lnTo>
                    <a:pt x="48727" y="614"/>
                  </a:lnTo>
                  <a:lnTo>
                    <a:pt x="50839" y="619"/>
                  </a:lnTo>
                  <a:lnTo>
                    <a:pt x="57231" y="661"/>
                  </a:lnTo>
                  <a:lnTo>
                    <a:pt x="57800" y="672"/>
                  </a:lnTo>
                  <a:lnTo>
                    <a:pt x="58396" y="677"/>
                  </a:lnTo>
                  <a:lnTo>
                    <a:pt x="58992" y="672"/>
                  </a:lnTo>
                  <a:lnTo>
                    <a:pt x="59561" y="661"/>
                  </a:lnTo>
                  <a:lnTo>
                    <a:pt x="58992" y="635"/>
                  </a:lnTo>
                  <a:lnTo>
                    <a:pt x="58423" y="614"/>
                  </a:lnTo>
                  <a:lnTo>
                    <a:pt x="57827" y="599"/>
                  </a:lnTo>
                  <a:lnTo>
                    <a:pt x="57258" y="593"/>
                  </a:lnTo>
                  <a:lnTo>
                    <a:pt x="50893" y="495"/>
                  </a:lnTo>
                  <a:lnTo>
                    <a:pt x="46478" y="432"/>
                  </a:lnTo>
                  <a:lnTo>
                    <a:pt x="41414" y="364"/>
                  </a:lnTo>
                  <a:lnTo>
                    <a:pt x="35834" y="302"/>
                  </a:lnTo>
                  <a:lnTo>
                    <a:pt x="29821" y="234"/>
                  </a:lnTo>
                  <a:lnTo>
                    <a:pt x="23808" y="172"/>
                  </a:lnTo>
                  <a:lnTo>
                    <a:pt x="18229" y="120"/>
                  </a:lnTo>
                  <a:lnTo>
                    <a:pt x="13164" y="78"/>
                  </a:lnTo>
                  <a:lnTo>
                    <a:pt x="8749" y="42"/>
                  </a:lnTo>
                  <a:lnTo>
                    <a:pt x="2357" y="11"/>
                  </a:lnTo>
                  <a:lnTo>
                    <a:pt x="17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6"/>
            <p:cNvSpPr/>
            <p:nvPr/>
          </p:nvSpPr>
          <p:spPr>
            <a:xfrm rot="-9843276">
              <a:off x="8860710" y="4854203"/>
              <a:ext cx="353099" cy="15311"/>
            </a:xfrm>
            <a:custGeom>
              <a:avLst/>
              <a:gdLst/>
              <a:ahLst/>
              <a:cxnLst/>
              <a:rect l="l" t="t" r="r" b="b"/>
              <a:pathLst>
                <a:path w="76381" h="709" extrusionOk="0">
                  <a:moveTo>
                    <a:pt x="1490" y="0"/>
                  </a:moveTo>
                  <a:lnTo>
                    <a:pt x="759" y="6"/>
                  </a:lnTo>
                  <a:lnTo>
                    <a:pt x="0" y="16"/>
                  </a:lnTo>
                  <a:lnTo>
                    <a:pt x="732" y="42"/>
                  </a:lnTo>
                  <a:lnTo>
                    <a:pt x="1490" y="63"/>
                  </a:lnTo>
                  <a:lnTo>
                    <a:pt x="2221" y="73"/>
                  </a:lnTo>
                  <a:lnTo>
                    <a:pt x="2953" y="84"/>
                  </a:lnTo>
                  <a:lnTo>
                    <a:pt x="11159" y="183"/>
                  </a:lnTo>
                  <a:lnTo>
                    <a:pt x="16820" y="245"/>
                  </a:lnTo>
                  <a:lnTo>
                    <a:pt x="23294" y="313"/>
                  </a:lnTo>
                  <a:lnTo>
                    <a:pt x="30471" y="380"/>
                  </a:lnTo>
                  <a:lnTo>
                    <a:pt x="38163" y="448"/>
                  </a:lnTo>
                  <a:lnTo>
                    <a:pt x="45856" y="516"/>
                  </a:lnTo>
                  <a:lnTo>
                    <a:pt x="53033" y="573"/>
                  </a:lnTo>
                  <a:lnTo>
                    <a:pt x="59534" y="620"/>
                  </a:lnTo>
                  <a:lnTo>
                    <a:pt x="65195" y="656"/>
                  </a:lnTo>
                  <a:lnTo>
                    <a:pt x="73374" y="693"/>
                  </a:lnTo>
                  <a:lnTo>
                    <a:pt x="74133" y="703"/>
                  </a:lnTo>
                  <a:lnTo>
                    <a:pt x="74891" y="708"/>
                  </a:lnTo>
                  <a:lnTo>
                    <a:pt x="75622" y="703"/>
                  </a:lnTo>
                  <a:lnTo>
                    <a:pt x="76381" y="693"/>
                  </a:lnTo>
                  <a:lnTo>
                    <a:pt x="75650" y="672"/>
                  </a:lnTo>
                  <a:lnTo>
                    <a:pt x="74891" y="651"/>
                  </a:lnTo>
                  <a:lnTo>
                    <a:pt x="74133" y="640"/>
                  </a:lnTo>
                  <a:lnTo>
                    <a:pt x="73374" y="635"/>
                  </a:lnTo>
                  <a:lnTo>
                    <a:pt x="65222" y="526"/>
                  </a:lnTo>
                  <a:lnTo>
                    <a:pt x="53087" y="401"/>
                  </a:lnTo>
                  <a:lnTo>
                    <a:pt x="45937" y="333"/>
                  </a:lnTo>
                  <a:lnTo>
                    <a:pt x="38218" y="261"/>
                  </a:lnTo>
                  <a:lnTo>
                    <a:pt x="30525" y="198"/>
                  </a:lnTo>
                  <a:lnTo>
                    <a:pt x="23348" y="141"/>
                  </a:lnTo>
                  <a:lnTo>
                    <a:pt x="11214" y="58"/>
                  </a:lnTo>
                  <a:lnTo>
                    <a:pt x="3007" y="16"/>
                  </a:lnTo>
                  <a:lnTo>
                    <a:pt x="2248" y="6"/>
                  </a:lnTo>
                  <a:lnTo>
                    <a:pt x="14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6"/>
            <p:cNvSpPr/>
            <p:nvPr/>
          </p:nvSpPr>
          <p:spPr>
            <a:xfrm rot="-9843276">
              <a:off x="9234116" y="4647224"/>
              <a:ext cx="185067" cy="296475"/>
            </a:xfrm>
            <a:custGeom>
              <a:avLst/>
              <a:gdLst/>
              <a:ahLst/>
              <a:cxnLst/>
              <a:rect l="l" t="t" r="r" b="b"/>
              <a:pathLst>
                <a:path w="40033" h="13729" extrusionOk="0">
                  <a:moveTo>
                    <a:pt x="40033" y="0"/>
                  </a:moveTo>
                  <a:lnTo>
                    <a:pt x="39545" y="125"/>
                  </a:lnTo>
                  <a:lnTo>
                    <a:pt x="39085" y="250"/>
                  </a:lnTo>
                  <a:lnTo>
                    <a:pt x="38624" y="380"/>
                  </a:lnTo>
                  <a:lnTo>
                    <a:pt x="38218" y="516"/>
                  </a:lnTo>
                  <a:lnTo>
                    <a:pt x="37243" y="792"/>
                  </a:lnTo>
                  <a:lnTo>
                    <a:pt x="36105" y="1119"/>
                  </a:lnTo>
                  <a:lnTo>
                    <a:pt x="34805" y="1499"/>
                  </a:lnTo>
                  <a:lnTo>
                    <a:pt x="33370" y="1926"/>
                  </a:lnTo>
                  <a:lnTo>
                    <a:pt x="31799" y="2400"/>
                  </a:lnTo>
                  <a:lnTo>
                    <a:pt x="30146" y="2915"/>
                  </a:lnTo>
                  <a:lnTo>
                    <a:pt x="28359" y="3466"/>
                  </a:lnTo>
                  <a:lnTo>
                    <a:pt x="26517" y="4054"/>
                  </a:lnTo>
                  <a:lnTo>
                    <a:pt x="24567" y="4674"/>
                  </a:lnTo>
                  <a:lnTo>
                    <a:pt x="22590" y="5324"/>
                  </a:lnTo>
                  <a:lnTo>
                    <a:pt x="20558" y="6001"/>
                  </a:lnTo>
                  <a:lnTo>
                    <a:pt x="18473" y="6703"/>
                  </a:lnTo>
                  <a:lnTo>
                    <a:pt x="16441" y="7406"/>
                  </a:lnTo>
                  <a:lnTo>
                    <a:pt x="14491" y="8093"/>
                  </a:lnTo>
                  <a:lnTo>
                    <a:pt x="12622" y="8759"/>
                  </a:lnTo>
                  <a:lnTo>
                    <a:pt x="10862" y="9399"/>
                  </a:lnTo>
                  <a:lnTo>
                    <a:pt x="9237" y="10008"/>
                  </a:lnTo>
                  <a:lnTo>
                    <a:pt x="7693" y="10586"/>
                  </a:lnTo>
                  <a:lnTo>
                    <a:pt x="6284" y="11127"/>
                  </a:lnTo>
                  <a:lnTo>
                    <a:pt x="5011" y="11632"/>
                  </a:lnTo>
                  <a:lnTo>
                    <a:pt x="3819" y="12090"/>
                  </a:lnTo>
                  <a:lnTo>
                    <a:pt x="2817" y="12501"/>
                  </a:lnTo>
                  <a:lnTo>
                    <a:pt x="1951" y="12860"/>
                  </a:lnTo>
                  <a:lnTo>
                    <a:pt x="1246" y="13162"/>
                  </a:lnTo>
                  <a:lnTo>
                    <a:pt x="894" y="13297"/>
                  </a:lnTo>
                  <a:lnTo>
                    <a:pt x="569" y="13437"/>
                  </a:lnTo>
                  <a:lnTo>
                    <a:pt x="271" y="13583"/>
                  </a:lnTo>
                  <a:lnTo>
                    <a:pt x="0" y="13729"/>
                  </a:lnTo>
                  <a:lnTo>
                    <a:pt x="0" y="13729"/>
                  </a:lnTo>
                  <a:lnTo>
                    <a:pt x="461" y="13599"/>
                  </a:lnTo>
                  <a:lnTo>
                    <a:pt x="867" y="13469"/>
                  </a:lnTo>
                  <a:lnTo>
                    <a:pt x="1273" y="13333"/>
                  </a:lnTo>
                  <a:lnTo>
                    <a:pt x="1626" y="13193"/>
                  </a:lnTo>
                  <a:lnTo>
                    <a:pt x="3413" y="12527"/>
                  </a:lnTo>
                  <a:lnTo>
                    <a:pt x="5661" y="11694"/>
                  </a:lnTo>
                  <a:lnTo>
                    <a:pt x="8478" y="10664"/>
                  </a:lnTo>
                  <a:lnTo>
                    <a:pt x="11783" y="9488"/>
                  </a:lnTo>
                  <a:lnTo>
                    <a:pt x="15439" y="8186"/>
                  </a:lnTo>
                  <a:lnTo>
                    <a:pt x="17416" y="7505"/>
                  </a:lnTo>
                  <a:lnTo>
                    <a:pt x="19448" y="6802"/>
                  </a:lnTo>
                  <a:lnTo>
                    <a:pt x="21506" y="6100"/>
                  </a:lnTo>
                  <a:lnTo>
                    <a:pt x="23510" y="5423"/>
                  </a:lnTo>
                  <a:lnTo>
                    <a:pt x="25488" y="4773"/>
                  </a:lnTo>
                  <a:lnTo>
                    <a:pt x="27384" y="4153"/>
                  </a:lnTo>
                  <a:lnTo>
                    <a:pt x="30932" y="3003"/>
                  </a:lnTo>
                  <a:lnTo>
                    <a:pt x="34047" y="2009"/>
                  </a:lnTo>
                  <a:lnTo>
                    <a:pt x="36566" y="1203"/>
                  </a:lnTo>
                  <a:lnTo>
                    <a:pt x="38597" y="563"/>
                  </a:lnTo>
                  <a:lnTo>
                    <a:pt x="39003" y="427"/>
                  </a:lnTo>
                  <a:lnTo>
                    <a:pt x="39382" y="287"/>
                  </a:lnTo>
                  <a:lnTo>
                    <a:pt x="39707" y="146"/>
                  </a:lnTo>
                  <a:lnTo>
                    <a:pt x="4003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 name="Google Shape;51;p6"/>
          <p:cNvSpPr/>
          <p:nvPr/>
        </p:nvSpPr>
        <p:spPr>
          <a:xfrm>
            <a:off x="-400049" y="4264015"/>
            <a:ext cx="1290077" cy="129001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6"/>
          <p:cNvSpPr/>
          <p:nvPr/>
        </p:nvSpPr>
        <p:spPr>
          <a:xfrm>
            <a:off x="7668050" y="4806009"/>
            <a:ext cx="929503" cy="929503"/>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3" name="Google Shape;53;p6"/>
          <p:cNvSpPr/>
          <p:nvPr/>
        </p:nvSpPr>
        <p:spPr>
          <a:xfrm>
            <a:off x="5813" y="3591330"/>
            <a:ext cx="478350" cy="47835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 name="Google Shape;54;p6"/>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32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55"/>
        <p:cNvGrpSpPr/>
        <p:nvPr/>
      </p:nvGrpSpPr>
      <p:grpSpPr>
        <a:xfrm>
          <a:off x="0" y="0"/>
          <a:ext cx="0" cy="0"/>
          <a:chOff x="0" y="0"/>
          <a:chExt cx="0" cy="0"/>
        </a:xfrm>
      </p:grpSpPr>
      <p:sp>
        <p:nvSpPr>
          <p:cNvPr id="56" name="Google Shape;56;p7"/>
          <p:cNvSpPr/>
          <p:nvPr/>
        </p:nvSpPr>
        <p:spPr>
          <a:xfrm rot="9450036" flipH="1">
            <a:off x="432840" y="5190724"/>
            <a:ext cx="354091" cy="18806"/>
          </a:xfrm>
          <a:custGeom>
            <a:avLst/>
            <a:gdLst/>
            <a:ahLst/>
            <a:cxnLst/>
            <a:rect l="l" t="t" r="r" b="b"/>
            <a:pathLst>
              <a:path w="59561" h="677" extrusionOk="0">
                <a:moveTo>
                  <a:pt x="596" y="0"/>
                </a:moveTo>
                <a:lnTo>
                  <a:pt x="0" y="11"/>
                </a:lnTo>
                <a:lnTo>
                  <a:pt x="569" y="37"/>
                </a:lnTo>
                <a:lnTo>
                  <a:pt x="1165" y="57"/>
                </a:lnTo>
                <a:lnTo>
                  <a:pt x="1761" y="73"/>
                </a:lnTo>
                <a:lnTo>
                  <a:pt x="2357" y="78"/>
                </a:lnTo>
                <a:lnTo>
                  <a:pt x="8694" y="177"/>
                </a:lnTo>
                <a:lnTo>
                  <a:pt x="13109" y="234"/>
                </a:lnTo>
                <a:lnTo>
                  <a:pt x="18147" y="297"/>
                </a:lnTo>
                <a:lnTo>
                  <a:pt x="29740" y="427"/>
                </a:lnTo>
                <a:lnTo>
                  <a:pt x="35753" y="495"/>
                </a:lnTo>
                <a:lnTo>
                  <a:pt x="41359" y="557"/>
                </a:lnTo>
                <a:lnTo>
                  <a:pt x="43960" y="583"/>
                </a:lnTo>
                <a:lnTo>
                  <a:pt x="46424" y="604"/>
                </a:lnTo>
                <a:lnTo>
                  <a:pt x="48727" y="614"/>
                </a:lnTo>
                <a:lnTo>
                  <a:pt x="50839" y="619"/>
                </a:lnTo>
                <a:lnTo>
                  <a:pt x="57231" y="661"/>
                </a:lnTo>
                <a:lnTo>
                  <a:pt x="57800" y="672"/>
                </a:lnTo>
                <a:lnTo>
                  <a:pt x="58396" y="677"/>
                </a:lnTo>
                <a:lnTo>
                  <a:pt x="58992" y="672"/>
                </a:lnTo>
                <a:lnTo>
                  <a:pt x="59561" y="661"/>
                </a:lnTo>
                <a:lnTo>
                  <a:pt x="58992" y="635"/>
                </a:lnTo>
                <a:lnTo>
                  <a:pt x="58423" y="614"/>
                </a:lnTo>
                <a:lnTo>
                  <a:pt x="57827" y="599"/>
                </a:lnTo>
                <a:lnTo>
                  <a:pt x="57258" y="593"/>
                </a:lnTo>
                <a:lnTo>
                  <a:pt x="50893" y="495"/>
                </a:lnTo>
                <a:lnTo>
                  <a:pt x="46478" y="432"/>
                </a:lnTo>
                <a:lnTo>
                  <a:pt x="41414" y="364"/>
                </a:lnTo>
                <a:lnTo>
                  <a:pt x="35834" y="302"/>
                </a:lnTo>
                <a:lnTo>
                  <a:pt x="29821" y="234"/>
                </a:lnTo>
                <a:lnTo>
                  <a:pt x="23808" y="172"/>
                </a:lnTo>
                <a:lnTo>
                  <a:pt x="18229" y="120"/>
                </a:lnTo>
                <a:lnTo>
                  <a:pt x="13164" y="78"/>
                </a:lnTo>
                <a:lnTo>
                  <a:pt x="8749" y="42"/>
                </a:lnTo>
                <a:lnTo>
                  <a:pt x="2357" y="11"/>
                </a:lnTo>
                <a:lnTo>
                  <a:pt x="176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7"/>
          <p:cNvSpPr/>
          <p:nvPr/>
        </p:nvSpPr>
        <p:spPr>
          <a:xfrm rot="9450036" flipH="1">
            <a:off x="337707" y="5640230"/>
            <a:ext cx="454086" cy="19695"/>
          </a:xfrm>
          <a:custGeom>
            <a:avLst/>
            <a:gdLst/>
            <a:ahLst/>
            <a:cxnLst/>
            <a:rect l="l" t="t" r="r" b="b"/>
            <a:pathLst>
              <a:path w="76381" h="709" extrusionOk="0">
                <a:moveTo>
                  <a:pt x="1490" y="0"/>
                </a:moveTo>
                <a:lnTo>
                  <a:pt x="759" y="6"/>
                </a:lnTo>
                <a:lnTo>
                  <a:pt x="0" y="16"/>
                </a:lnTo>
                <a:lnTo>
                  <a:pt x="732" y="42"/>
                </a:lnTo>
                <a:lnTo>
                  <a:pt x="1490" y="63"/>
                </a:lnTo>
                <a:lnTo>
                  <a:pt x="2221" y="73"/>
                </a:lnTo>
                <a:lnTo>
                  <a:pt x="2953" y="84"/>
                </a:lnTo>
                <a:lnTo>
                  <a:pt x="11159" y="183"/>
                </a:lnTo>
                <a:lnTo>
                  <a:pt x="16820" y="245"/>
                </a:lnTo>
                <a:lnTo>
                  <a:pt x="23294" y="313"/>
                </a:lnTo>
                <a:lnTo>
                  <a:pt x="30471" y="380"/>
                </a:lnTo>
                <a:lnTo>
                  <a:pt x="38163" y="448"/>
                </a:lnTo>
                <a:lnTo>
                  <a:pt x="45856" y="516"/>
                </a:lnTo>
                <a:lnTo>
                  <a:pt x="53033" y="573"/>
                </a:lnTo>
                <a:lnTo>
                  <a:pt x="59534" y="620"/>
                </a:lnTo>
                <a:lnTo>
                  <a:pt x="65195" y="656"/>
                </a:lnTo>
                <a:lnTo>
                  <a:pt x="73374" y="693"/>
                </a:lnTo>
                <a:lnTo>
                  <a:pt x="74133" y="703"/>
                </a:lnTo>
                <a:lnTo>
                  <a:pt x="74891" y="708"/>
                </a:lnTo>
                <a:lnTo>
                  <a:pt x="75622" y="703"/>
                </a:lnTo>
                <a:lnTo>
                  <a:pt x="76381" y="693"/>
                </a:lnTo>
                <a:lnTo>
                  <a:pt x="75650" y="672"/>
                </a:lnTo>
                <a:lnTo>
                  <a:pt x="74891" y="651"/>
                </a:lnTo>
                <a:lnTo>
                  <a:pt x="74133" y="640"/>
                </a:lnTo>
                <a:lnTo>
                  <a:pt x="73374" y="635"/>
                </a:lnTo>
                <a:lnTo>
                  <a:pt x="65222" y="526"/>
                </a:lnTo>
                <a:lnTo>
                  <a:pt x="53087" y="401"/>
                </a:lnTo>
                <a:lnTo>
                  <a:pt x="45937" y="333"/>
                </a:lnTo>
                <a:lnTo>
                  <a:pt x="38218" y="261"/>
                </a:lnTo>
                <a:lnTo>
                  <a:pt x="30525" y="198"/>
                </a:lnTo>
                <a:lnTo>
                  <a:pt x="23348" y="141"/>
                </a:lnTo>
                <a:lnTo>
                  <a:pt x="11214" y="58"/>
                </a:lnTo>
                <a:lnTo>
                  <a:pt x="3007" y="16"/>
                </a:lnTo>
                <a:lnTo>
                  <a:pt x="2248" y="6"/>
                </a:lnTo>
                <a:lnTo>
                  <a:pt x="14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7"/>
          <p:cNvSpPr/>
          <p:nvPr/>
        </p:nvSpPr>
        <p:spPr>
          <a:xfrm rot="9450036" flipH="1">
            <a:off x="66188" y="5417068"/>
            <a:ext cx="237997" cy="381371"/>
          </a:xfrm>
          <a:custGeom>
            <a:avLst/>
            <a:gdLst/>
            <a:ahLst/>
            <a:cxnLst/>
            <a:rect l="l" t="t" r="r" b="b"/>
            <a:pathLst>
              <a:path w="40033" h="13729" extrusionOk="0">
                <a:moveTo>
                  <a:pt x="40033" y="0"/>
                </a:moveTo>
                <a:lnTo>
                  <a:pt x="39545" y="125"/>
                </a:lnTo>
                <a:lnTo>
                  <a:pt x="39085" y="250"/>
                </a:lnTo>
                <a:lnTo>
                  <a:pt x="38624" y="380"/>
                </a:lnTo>
                <a:lnTo>
                  <a:pt x="38218" y="516"/>
                </a:lnTo>
                <a:lnTo>
                  <a:pt x="37243" y="792"/>
                </a:lnTo>
                <a:lnTo>
                  <a:pt x="36105" y="1119"/>
                </a:lnTo>
                <a:lnTo>
                  <a:pt x="34805" y="1499"/>
                </a:lnTo>
                <a:lnTo>
                  <a:pt x="33370" y="1926"/>
                </a:lnTo>
                <a:lnTo>
                  <a:pt x="31799" y="2400"/>
                </a:lnTo>
                <a:lnTo>
                  <a:pt x="30146" y="2915"/>
                </a:lnTo>
                <a:lnTo>
                  <a:pt x="28359" y="3466"/>
                </a:lnTo>
                <a:lnTo>
                  <a:pt x="26517" y="4054"/>
                </a:lnTo>
                <a:lnTo>
                  <a:pt x="24567" y="4674"/>
                </a:lnTo>
                <a:lnTo>
                  <a:pt x="22590" y="5324"/>
                </a:lnTo>
                <a:lnTo>
                  <a:pt x="20558" y="6001"/>
                </a:lnTo>
                <a:lnTo>
                  <a:pt x="18473" y="6703"/>
                </a:lnTo>
                <a:lnTo>
                  <a:pt x="16441" y="7406"/>
                </a:lnTo>
                <a:lnTo>
                  <a:pt x="14491" y="8093"/>
                </a:lnTo>
                <a:lnTo>
                  <a:pt x="12622" y="8759"/>
                </a:lnTo>
                <a:lnTo>
                  <a:pt x="10862" y="9399"/>
                </a:lnTo>
                <a:lnTo>
                  <a:pt x="9237" y="10008"/>
                </a:lnTo>
                <a:lnTo>
                  <a:pt x="7693" y="10586"/>
                </a:lnTo>
                <a:lnTo>
                  <a:pt x="6284" y="11127"/>
                </a:lnTo>
                <a:lnTo>
                  <a:pt x="5011" y="11632"/>
                </a:lnTo>
                <a:lnTo>
                  <a:pt x="3819" y="12090"/>
                </a:lnTo>
                <a:lnTo>
                  <a:pt x="2817" y="12501"/>
                </a:lnTo>
                <a:lnTo>
                  <a:pt x="1951" y="12860"/>
                </a:lnTo>
                <a:lnTo>
                  <a:pt x="1246" y="13162"/>
                </a:lnTo>
                <a:lnTo>
                  <a:pt x="894" y="13297"/>
                </a:lnTo>
                <a:lnTo>
                  <a:pt x="569" y="13437"/>
                </a:lnTo>
                <a:lnTo>
                  <a:pt x="271" y="13583"/>
                </a:lnTo>
                <a:lnTo>
                  <a:pt x="0" y="13729"/>
                </a:lnTo>
                <a:lnTo>
                  <a:pt x="0" y="13729"/>
                </a:lnTo>
                <a:lnTo>
                  <a:pt x="461" y="13599"/>
                </a:lnTo>
                <a:lnTo>
                  <a:pt x="867" y="13469"/>
                </a:lnTo>
                <a:lnTo>
                  <a:pt x="1273" y="13333"/>
                </a:lnTo>
                <a:lnTo>
                  <a:pt x="1626" y="13193"/>
                </a:lnTo>
                <a:lnTo>
                  <a:pt x="3413" y="12527"/>
                </a:lnTo>
                <a:lnTo>
                  <a:pt x="5661" y="11694"/>
                </a:lnTo>
                <a:lnTo>
                  <a:pt x="8478" y="10664"/>
                </a:lnTo>
                <a:lnTo>
                  <a:pt x="11783" y="9488"/>
                </a:lnTo>
                <a:lnTo>
                  <a:pt x="15439" y="8186"/>
                </a:lnTo>
                <a:lnTo>
                  <a:pt x="17416" y="7505"/>
                </a:lnTo>
                <a:lnTo>
                  <a:pt x="19448" y="6802"/>
                </a:lnTo>
                <a:lnTo>
                  <a:pt x="21506" y="6100"/>
                </a:lnTo>
                <a:lnTo>
                  <a:pt x="23510" y="5423"/>
                </a:lnTo>
                <a:lnTo>
                  <a:pt x="25488" y="4773"/>
                </a:lnTo>
                <a:lnTo>
                  <a:pt x="27384" y="4153"/>
                </a:lnTo>
                <a:lnTo>
                  <a:pt x="30932" y="3003"/>
                </a:lnTo>
                <a:lnTo>
                  <a:pt x="34047" y="2009"/>
                </a:lnTo>
                <a:lnTo>
                  <a:pt x="36566" y="1203"/>
                </a:lnTo>
                <a:lnTo>
                  <a:pt x="38597" y="563"/>
                </a:lnTo>
                <a:lnTo>
                  <a:pt x="39003" y="427"/>
                </a:lnTo>
                <a:lnTo>
                  <a:pt x="39382" y="287"/>
                </a:lnTo>
                <a:lnTo>
                  <a:pt x="39707" y="146"/>
                </a:lnTo>
                <a:lnTo>
                  <a:pt x="4003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7"/>
          <p:cNvSpPr/>
          <p:nvPr/>
        </p:nvSpPr>
        <p:spPr>
          <a:xfrm>
            <a:off x="-66900" y="-40850"/>
            <a:ext cx="8557654" cy="5225129"/>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7"/>
          <p:cNvSpPr txBox="1">
            <a:spLocks noGrp="1"/>
          </p:cNvSpPr>
          <p:nvPr>
            <p:ph type="subTitle" idx="1"/>
          </p:nvPr>
        </p:nvSpPr>
        <p:spPr>
          <a:xfrm>
            <a:off x="1091750" y="2685350"/>
            <a:ext cx="3108600" cy="1176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61" name="Google Shape;61;p7"/>
          <p:cNvSpPr/>
          <p:nvPr/>
        </p:nvSpPr>
        <p:spPr>
          <a:xfrm>
            <a:off x="7704732" y="3987396"/>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7"/>
          <p:cNvSpPr/>
          <p:nvPr/>
        </p:nvSpPr>
        <p:spPr>
          <a:xfrm>
            <a:off x="4571997" y="1249300"/>
            <a:ext cx="758897" cy="758867"/>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7"/>
          <p:cNvSpPr/>
          <p:nvPr/>
        </p:nvSpPr>
        <p:spPr>
          <a:xfrm>
            <a:off x="-911614" y="4086811"/>
            <a:ext cx="2085404" cy="2085312"/>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7"/>
          <p:cNvSpPr/>
          <p:nvPr/>
        </p:nvSpPr>
        <p:spPr>
          <a:xfrm>
            <a:off x="8350381" y="1200503"/>
            <a:ext cx="361397" cy="36139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7"/>
          <p:cNvSpPr/>
          <p:nvPr/>
        </p:nvSpPr>
        <p:spPr>
          <a:xfrm>
            <a:off x="7704732" y="4166316"/>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txBox="1">
            <a:spLocks noGrp="1"/>
          </p:cNvSpPr>
          <p:nvPr>
            <p:ph type="title"/>
          </p:nvPr>
        </p:nvSpPr>
        <p:spPr>
          <a:xfrm>
            <a:off x="1091675" y="830375"/>
            <a:ext cx="3108600" cy="1741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500"/>
              <a:buNone/>
              <a:defRPr sz="4800">
                <a:solidFill>
                  <a:schemeClr val="lt1"/>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69"/>
        <p:cNvGrpSpPr/>
        <p:nvPr/>
      </p:nvGrpSpPr>
      <p:grpSpPr>
        <a:xfrm>
          <a:off x="0" y="0"/>
          <a:ext cx="0" cy="0"/>
          <a:chOff x="0" y="0"/>
          <a:chExt cx="0" cy="0"/>
        </a:xfrm>
      </p:grpSpPr>
      <p:sp>
        <p:nvSpPr>
          <p:cNvPr id="70" name="Google Shape;70;p9"/>
          <p:cNvSpPr txBox="1">
            <a:spLocks noGrp="1"/>
          </p:cNvSpPr>
          <p:nvPr>
            <p:ph type="title"/>
          </p:nvPr>
        </p:nvSpPr>
        <p:spPr>
          <a:xfrm>
            <a:off x="720000" y="1555550"/>
            <a:ext cx="77040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3600"/>
              <a:buNone/>
              <a:defRPr sz="4800">
                <a:solidFill>
                  <a:schemeClr val="dk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1" name="Google Shape;71;p9"/>
          <p:cNvSpPr txBox="1">
            <a:spLocks noGrp="1"/>
          </p:cNvSpPr>
          <p:nvPr>
            <p:ph type="subTitle" idx="1"/>
          </p:nvPr>
        </p:nvSpPr>
        <p:spPr>
          <a:xfrm>
            <a:off x="2149650" y="2577850"/>
            <a:ext cx="4844700" cy="127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1400"/>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72" name="Google Shape;72;p9"/>
          <p:cNvGrpSpPr/>
          <p:nvPr/>
        </p:nvGrpSpPr>
        <p:grpSpPr>
          <a:xfrm>
            <a:off x="927225" y="3848378"/>
            <a:ext cx="1010999" cy="1374293"/>
            <a:chOff x="927225" y="3848378"/>
            <a:chExt cx="1010999" cy="1374293"/>
          </a:xfrm>
        </p:grpSpPr>
        <p:sp>
          <p:nvSpPr>
            <p:cNvPr id="73" name="Google Shape;73;p9"/>
            <p:cNvSpPr/>
            <p:nvPr/>
          </p:nvSpPr>
          <p:spPr>
            <a:xfrm>
              <a:off x="1132338" y="3848378"/>
              <a:ext cx="351745" cy="729703"/>
            </a:xfrm>
            <a:custGeom>
              <a:avLst/>
              <a:gdLst/>
              <a:ahLst/>
              <a:cxnLst/>
              <a:rect l="l" t="t" r="r" b="b"/>
              <a:pathLst>
                <a:path w="3236" h="6713" fill="none" extrusionOk="0">
                  <a:moveTo>
                    <a:pt x="863" y="1"/>
                  </a:moveTo>
                  <a:lnTo>
                    <a:pt x="863" y="1"/>
                  </a:lnTo>
                  <a:lnTo>
                    <a:pt x="1106" y="55"/>
                  </a:lnTo>
                  <a:lnTo>
                    <a:pt x="1348" y="135"/>
                  </a:lnTo>
                  <a:lnTo>
                    <a:pt x="1564" y="243"/>
                  </a:lnTo>
                  <a:lnTo>
                    <a:pt x="1780" y="351"/>
                  </a:lnTo>
                  <a:lnTo>
                    <a:pt x="1968" y="513"/>
                  </a:lnTo>
                  <a:lnTo>
                    <a:pt x="2157" y="675"/>
                  </a:lnTo>
                  <a:lnTo>
                    <a:pt x="2346" y="836"/>
                  </a:lnTo>
                  <a:lnTo>
                    <a:pt x="2480" y="1025"/>
                  </a:lnTo>
                  <a:lnTo>
                    <a:pt x="2480" y="1025"/>
                  </a:lnTo>
                  <a:lnTo>
                    <a:pt x="2723" y="1456"/>
                  </a:lnTo>
                  <a:lnTo>
                    <a:pt x="2939" y="1915"/>
                  </a:lnTo>
                  <a:lnTo>
                    <a:pt x="3073" y="2373"/>
                  </a:lnTo>
                  <a:lnTo>
                    <a:pt x="3181" y="2858"/>
                  </a:lnTo>
                  <a:lnTo>
                    <a:pt x="3181" y="2858"/>
                  </a:lnTo>
                  <a:lnTo>
                    <a:pt x="3235" y="3343"/>
                  </a:lnTo>
                  <a:lnTo>
                    <a:pt x="3235" y="3828"/>
                  </a:lnTo>
                  <a:lnTo>
                    <a:pt x="3208" y="4314"/>
                  </a:lnTo>
                  <a:lnTo>
                    <a:pt x="3127" y="4799"/>
                  </a:lnTo>
                  <a:lnTo>
                    <a:pt x="3046" y="5311"/>
                  </a:lnTo>
                  <a:lnTo>
                    <a:pt x="2912" y="5796"/>
                  </a:lnTo>
                  <a:lnTo>
                    <a:pt x="2750" y="6254"/>
                  </a:lnTo>
                  <a:lnTo>
                    <a:pt x="2588" y="6713"/>
                  </a:lnTo>
                  <a:lnTo>
                    <a:pt x="2588" y="6713"/>
                  </a:lnTo>
                  <a:lnTo>
                    <a:pt x="2346" y="6578"/>
                  </a:lnTo>
                  <a:lnTo>
                    <a:pt x="2130" y="6443"/>
                  </a:lnTo>
                  <a:lnTo>
                    <a:pt x="1941" y="6281"/>
                  </a:lnTo>
                  <a:lnTo>
                    <a:pt x="1726" y="6120"/>
                  </a:lnTo>
                  <a:lnTo>
                    <a:pt x="1402" y="5742"/>
                  </a:lnTo>
                  <a:lnTo>
                    <a:pt x="1106" y="5338"/>
                  </a:lnTo>
                  <a:lnTo>
                    <a:pt x="836" y="4933"/>
                  </a:lnTo>
                  <a:lnTo>
                    <a:pt x="621" y="4529"/>
                  </a:lnTo>
                  <a:lnTo>
                    <a:pt x="459" y="4179"/>
                  </a:lnTo>
                  <a:lnTo>
                    <a:pt x="324" y="3855"/>
                  </a:lnTo>
                  <a:lnTo>
                    <a:pt x="324" y="3855"/>
                  </a:lnTo>
                  <a:lnTo>
                    <a:pt x="243" y="3613"/>
                  </a:lnTo>
                  <a:lnTo>
                    <a:pt x="189" y="3343"/>
                  </a:lnTo>
                  <a:lnTo>
                    <a:pt x="54" y="2750"/>
                  </a:lnTo>
                  <a:lnTo>
                    <a:pt x="1" y="2130"/>
                  </a:lnTo>
                  <a:lnTo>
                    <a:pt x="1" y="1807"/>
                  </a:lnTo>
                  <a:lnTo>
                    <a:pt x="1" y="1510"/>
                  </a:lnTo>
                  <a:lnTo>
                    <a:pt x="27" y="1214"/>
                  </a:lnTo>
                  <a:lnTo>
                    <a:pt x="81" y="944"/>
                  </a:lnTo>
                  <a:lnTo>
                    <a:pt x="162" y="702"/>
                  </a:lnTo>
                  <a:lnTo>
                    <a:pt x="243" y="486"/>
                  </a:lnTo>
                  <a:lnTo>
                    <a:pt x="378" y="297"/>
                  </a:lnTo>
                  <a:lnTo>
                    <a:pt x="513" y="162"/>
                  </a:lnTo>
                  <a:lnTo>
                    <a:pt x="674" y="55"/>
                  </a:lnTo>
                  <a:lnTo>
                    <a:pt x="863" y="1"/>
                  </a:lnTo>
                </a:path>
              </a:pathLst>
            </a:custGeom>
            <a:solidFill>
              <a:schemeClr val="dk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9"/>
            <p:cNvSpPr/>
            <p:nvPr/>
          </p:nvSpPr>
          <p:spPr>
            <a:xfrm>
              <a:off x="1583544" y="4393397"/>
              <a:ext cx="354680" cy="375124"/>
            </a:xfrm>
            <a:custGeom>
              <a:avLst/>
              <a:gdLst/>
              <a:ahLst/>
              <a:cxnLst/>
              <a:rect l="l" t="t" r="r" b="b"/>
              <a:pathLst>
                <a:path w="3263" h="3451" extrusionOk="0">
                  <a:moveTo>
                    <a:pt x="2211" y="0"/>
                  </a:moveTo>
                  <a:lnTo>
                    <a:pt x="1968" y="81"/>
                  </a:lnTo>
                  <a:lnTo>
                    <a:pt x="1699" y="162"/>
                  </a:lnTo>
                  <a:lnTo>
                    <a:pt x="1456" y="270"/>
                  </a:lnTo>
                  <a:lnTo>
                    <a:pt x="1214" y="405"/>
                  </a:lnTo>
                  <a:lnTo>
                    <a:pt x="971" y="566"/>
                  </a:lnTo>
                  <a:lnTo>
                    <a:pt x="782" y="728"/>
                  </a:lnTo>
                  <a:lnTo>
                    <a:pt x="594" y="917"/>
                  </a:lnTo>
                  <a:lnTo>
                    <a:pt x="405" y="1132"/>
                  </a:lnTo>
                  <a:lnTo>
                    <a:pt x="270" y="1375"/>
                  </a:lnTo>
                  <a:lnTo>
                    <a:pt x="135" y="1618"/>
                  </a:lnTo>
                  <a:lnTo>
                    <a:pt x="55" y="1887"/>
                  </a:lnTo>
                  <a:lnTo>
                    <a:pt x="28" y="2157"/>
                  </a:lnTo>
                  <a:lnTo>
                    <a:pt x="1" y="2426"/>
                  </a:lnTo>
                  <a:lnTo>
                    <a:pt x="28" y="2696"/>
                  </a:lnTo>
                  <a:lnTo>
                    <a:pt x="82" y="2965"/>
                  </a:lnTo>
                  <a:lnTo>
                    <a:pt x="189" y="3208"/>
                  </a:lnTo>
                  <a:lnTo>
                    <a:pt x="324" y="3451"/>
                  </a:lnTo>
                  <a:lnTo>
                    <a:pt x="701" y="3397"/>
                  </a:lnTo>
                  <a:lnTo>
                    <a:pt x="1079" y="3289"/>
                  </a:lnTo>
                  <a:lnTo>
                    <a:pt x="1429" y="3154"/>
                  </a:lnTo>
                  <a:lnTo>
                    <a:pt x="1753" y="2938"/>
                  </a:lnTo>
                  <a:lnTo>
                    <a:pt x="2049" y="2696"/>
                  </a:lnTo>
                  <a:lnTo>
                    <a:pt x="2346" y="2453"/>
                  </a:lnTo>
                  <a:lnTo>
                    <a:pt x="2615" y="2157"/>
                  </a:lnTo>
                  <a:lnTo>
                    <a:pt x="2858" y="1833"/>
                  </a:lnTo>
                  <a:lnTo>
                    <a:pt x="2993" y="1645"/>
                  </a:lnTo>
                  <a:lnTo>
                    <a:pt x="3127" y="1429"/>
                  </a:lnTo>
                  <a:lnTo>
                    <a:pt x="3208" y="1213"/>
                  </a:lnTo>
                  <a:lnTo>
                    <a:pt x="3262" y="998"/>
                  </a:lnTo>
                  <a:lnTo>
                    <a:pt x="3262" y="863"/>
                  </a:lnTo>
                  <a:lnTo>
                    <a:pt x="3262" y="755"/>
                  </a:lnTo>
                  <a:lnTo>
                    <a:pt x="3208" y="513"/>
                  </a:lnTo>
                  <a:lnTo>
                    <a:pt x="3100" y="324"/>
                  </a:lnTo>
                  <a:lnTo>
                    <a:pt x="3020" y="216"/>
                  </a:lnTo>
                  <a:lnTo>
                    <a:pt x="2939" y="135"/>
                  </a:lnTo>
                  <a:lnTo>
                    <a:pt x="2696" y="54"/>
                  </a:lnTo>
                  <a:lnTo>
                    <a:pt x="24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9"/>
            <p:cNvSpPr/>
            <p:nvPr/>
          </p:nvSpPr>
          <p:spPr>
            <a:xfrm>
              <a:off x="1568870" y="4536989"/>
              <a:ext cx="222830" cy="662309"/>
            </a:xfrm>
            <a:custGeom>
              <a:avLst/>
              <a:gdLst/>
              <a:ahLst/>
              <a:cxnLst/>
              <a:rect l="l" t="t" r="r" b="b"/>
              <a:pathLst>
                <a:path w="2050" h="6093" extrusionOk="0">
                  <a:moveTo>
                    <a:pt x="2049" y="0"/>
                  </a:moveTo>
                  <a:lnTo>
                    <a:pt x="1942" y="54"/>
                  </a:lnTo>
                  <a:lnTo>
                    <a:pt x="1834" y="135"/>
                  </a:lnTo>
                  <a:lnTo>
                    <a:pt x="1537" y="351"/>
                  </a:lnTo>
                  <a:lnTo>
                    <a:pt x="1268" y="593"/>
                  </a:lnTo>
                  <a:lnTo>
                    <a:pt x="1052" y="809"/>
                  </a:lnTo>
                  <a:lnTo>
                    <a:pt x="890" y="1051"/>
                  </a:lnTo>
                  <a:lnTo>
                    <a:pt x="729" y="1321"/>
                  </a:lnTo>
                  <a:lnTo>
                    <a:pt x="567" y="1591"/>
                  </a:lnTo>
                  <a:lnTo>
                    <a:pt x="432" y="1860"/>
                  </a:lnTo>
                  <a:lnTo>
                    <a:pt x="324" y="2130"/>
                  </a:lnTo>
                  <a:lnTo>
                    <a:pt x="243" y="2426"/>
                  </a:lnTo>
                  <a:lnTo>
                    <a:pt x="163" y="2723"/>
                  </a:lnTo>
                  <a:lnTo>
                    <a:pt x="82" y="3316"/>
                  </a:lnTo>
                  <a:lnTo>
                    <a:pt x="28" y="3909"/>
                  </a:lnTo>
                  <a:lnTo>
                    <a:pt x="1" y="4502"/>
                  </a:lnTo>
                  <a:lnTo>
                    <a:pt x="28" y="5095"/>
                  </a:lnTo>
                  <a:lnTo>
                    <a:pt x="82" y="5822"/>
                  </a:lnTo>
                  <a:lnTo>
                    <a:pt x="109" y="5957"/>
                  </a:lnTo>
                  <a:lnTo>
                    <a:pt x="136" y="6092"/>
                  </a:lnTo>
                  <a:lnTo>
                    <a:pt x="136" y="5607"/>
                  </a:lnTo>
                  <a:lnTo>
                    <a:pt x="136" y="5095"/>
                  </a:lnTo>
                  <a:lnTo>
                    <a:pt x="136" y="4502"/>
                  </a:lnTo>
                  <a:lnTo>
                    <a:pt x="163" y="3909"/>
                  </a:lnTo>
                  <a:lnTo>
                    <a:pt x="217" y="3343"/>
                  </a:lnTo>
                  <a:lnTo>
                    <a:pt x="324" y="2750"/>
                  </a:lnTo>
                  <a:lnTo>
                    <a:pt x="378" y="2453"/>
                  </a:lnTo>
                  <a:lnTo>
                    <a:pt x="459" y="2184"/>
                  </a:lnTo>
                  <a:lnTo>
                    <a:pt x="567" y="1914"/>
                  </a:lnTo>
                  <a:lnTo>
                    <a:pt x="702" y="1644"/>
                  </a:lnTo>
                  <a:lnTo>
                    <a:pt x="836" y="1375"/>
                  </a:lnTo>
                  <a:lnTo>
                    <a:pt x="971" y="1132"/>
                  </a:lnTo>
                  <a:lnTo>
                    <a:pt x="1160" y="890"/>
                  </a:lnTo>
                  <a:lnTo>
                    <a:pt x="1322" y="647"/>
                  </a:lnTo>
                  <a:lnTo>
                    <a:pt x="1672" y="324"/>
                  </a:lnTo>
                  <a:lnTo>
                    <a:pt x="204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9"/>
            <p:cNvSpPr/>
            <p:nvPr/>
          </p:nvSpPr>
          <p:spPr>
            <a:xfrm>
              <a:off x="1261254" y="4056428"/>
              <a:ext cx="328266" cy="1166242"/>
            </a:xfrm>
            <a:custGeom>
              <a:avLst/>
              <a:gdLst/>
              <a:ahLst/>
              <a:cxnLst/>
              <a:rect l="l" t="t" r="r" b="b"/>
              <a:pathLst>
                <a:path w="3020" h="10729" extrusionOk="0">
                  <a:moveTo>
                    <a:pt x="1" y="1"/>
                  </a:moveTo>
                  <a:lnTo>
                    <a:pt x="28" y="216"/>
                  </a:lnTo>
                  <a:lnTo>
                    <a:pt x="108" y="432"/>
                  </a:lnTo>
                  <a:lnTo>
                    <a:pt x="432" y="1564"/>
                  </a:lnTo>
                  <a:lnTo>
                    <a:pt x="944" y="3262"/>
                  </a:lnTo>
                  <a:lnTo>
                    <a:pt x="1537" y="5365"/>
                  </a:lnTo>
                  <a:lnTo>
                    <a:pt x="2130" y="7440"/>
                  </a:lnTo>
                  <a:lnTo>
                    <a:pt x="2588" y="9165"/>
                  </a:lnTo>
                  <a:lnTo>
                    <a:pt x="2885" y="10324"/>
                  </a:lnTo>
                  <a:lnTo>
                    <a:pt x="2939" y="10540"/>
                  </a:lnTo>
                  <a:lnTo>
                    <a:pt x="3020" y="10729"/>
                  </a:lnTo>
                  <a:lnTo>
                    <a:pt x="2993" y="10513"/>
                  </a:lnTo>
                  <a:lnTo>
                    <a:pt x="2939" y="10297"/>
                  </a:lnTo>
                  <a:lnTo>
                    <a:pt x="2669" y="9138"/>
                  </a:lnTo>
                  <a:lnTo>
                    <a:pt x="2238" y="7413"/>
                  </a:lnTo>
                  <a:lnTo>
                    <a:pt x="1672" y="5311"/>
                  </a:lnTo>
                  <a:lnTo>
                    <a:pt x="1079" y="3235"/>
                  </a:lnTo>
                  <a:lnTo>
                    <a:pt x="540" y="1537"/>
                  </a:lnTo>
                  <a:lnTo>
                    <a:pt x="162" y="405"/>
                  </a:lnTo>
                  <a:lnTo>
                    <a:pt x="81" y="189"/>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9"/>
            <p:cNvSpPr/>
            <p:nvPr/>
          </p:nvSpPr>
          <p:spPr>
            <a:xfrm>
              <a:off x="927225" y="4592643"/>
              <a:ext cx="506965" cy="331209"/>
            </a:xfrm>
            <a:custGeom>
              <a:avLst/>
              <a:gdLst/>
              <a:ahLst/>
              <a:cxnLst/>
              <a:rect l="l" t="t" r="r" b="b"/>
              <a:pathLst>
                <a:path w="4664" h="3047" extrusionOk="0">
                  <a:moveTo>
                    <a:pt x="728" y="0"/>
                  </a:moveTo>
                  <a:lnTo>
                    <a:pt x="567" y="27"/>
                  </a:lnTo>
                  <a:lnTo>
                    <a:pt x="432" y="54"/>
                  </a:lnTo>
                  <a:lnTo>
                    <a:pt x="297" y="108"/>
                  </a:lnTo>
                  <a:lnTo>
                    <a:pt x="189" y="189"/>
                  </a:lnTo>
                  <a:lnTo>
                    <a:pt x="108" y="297"/>
                  </a:lnTo>
                  <a:lnTo>
                    <a:pt x="28" y="432"/>
                  </a:lnTo>
                  <a:lnTo>
                    <a:pt x="1" y="566"/>
                  </a:lnTo>
                  <a:lnTo>
                    <a:pt x="1" y="701"/>
                  </a:lnTo>
                  <a:lnTo>
                    <a:pt x="28" y="863"/>
                  </a:lnTo>
                  <a:lnTo>
                    <a:pt x="82" y="998"/>
                  </a:lnTo>
                  <a:lnTo>
                    <a:pt x="135" y="1132"/>
                  </a:lnTo>
                  <a:lnTo>
                    <a:pt x="297" y="1402"/>
                  </a:lnTo>
                  <a:lnTo>
                    <a:pt x="486" y="1645"/>
                  </a:lnTo>
                  <a:lnTo>
                    <a:pt x="702" y="1860"/>
                  </a:lnTo>
                  <a:lnTo>
                    <a:pt x="944" y="2076"/>
                  </a:lnTo>
                  <a:lnTo>
                    <a:pt x="1187" y="2265"/>
                  </a:lnTo>
                  <a:lnTo>
                    <a:pt x="1429" y="2426"/>
                  </a:lnTo>
                  <a:lnTo>
                    <a:pt x="1699" y="2561"/>
                  </a:lnTo>
                  <a:lnTo>
                    <a:pt x="1968" y="2696"/>
                  </a:lnTo>
                  <a:lnTo>
                    <a:pt x="2238" y="2804"/>
                  </a:lnTo>
                  <a:lnTo>
                    <a:pt x="2534" y="2911"/>
                  </a:lnTo>
                  <a:lnTo>
                    <a:pt x="2831" y="2965"/>
                  </a:lnTo>
                  <a:lnTo>
                    <a:pt x="3127" y="3019"/>
                  </a:lnTo>
                  <a:lnTo>
                    <a:pt x="3424" y="3046"/>
                  </a:lnTo>
                  <a:lnTo>
                    <a:pt x="3747" y="3046"/>
                  </a:lnTo>
                  <a:lnTo>
                    <a:pt x="4044" y="3019"/>
                  </a:lnTo>
                  <a:lnTo>
                    <a:pt x="4340" y="2992"/>
                  </a:lnTo>
                  <a:lnTo>
                    <a:pt x="4664" y="2911"/>
                  </a:lnTo>
                  <a:lnTo>
                    <a:pt x="4664" y="2804"/>
                  </a:lnTo>
                  <a:lnTo>
                    <a:pt x="4529" y="2534"/>
                  </a:lnTo>
                  <a:lnTo>
                    <a:pt x="4394" y="2292"/>
                  </a:lnTo>
                  <a:lnTo>
                    <a:pt x="4233" y="2049"/>
                  </a:lnTo>
                  <a:lnTo>
                    <a:pt x="4044" y="1806"/>
                  </a:lnTo>
                  <a:lnTo>
                    <a:pt x="3882" y="1591"/>
                  </a:lnTo>
                  <a:lnTo>
                    <a:pt x="3667" y="1375"/>
                  </a:lnTo>
                  <a:lnTo>
                    <a:pt x="3478" y="1186"/>
                  </a:lnTo>
                  <a:lnTo>
                    <a:pt x="3262" y="998"/>
                  </a:lnTo>
                  <a:lnTo>
                    <a:pt x="3020" y="836"/>
                  </a:lnTo>
                  <a:lnTo>
                    <a:pt x="2777" y="674"/>
                  </a:lnTo>
                  <a:lnTo>
                    <a:pt x="2534" y="539"/>
                  </a:lnTo>
                  <a:lnTo>
                    <a:pt x="2265" y="405"/>
                  </a:lnTo>
                  <a:lnTo>
                    <a:pt x="2022" y="270"/>
                  </a:lnTo>
                  <a:lnTo>
                    <a:pt x="1726" y="189"/>
                  </a:lnTo>
                  <a:lnTo>
                    <a:pt x="1456" y="108"/>
                  </a:lnTo>
                  <a:lnTo>
                    <a:pt x="1187" y="27"/>
                  </a:lnTo>
                  <a:lnTo>
                    <a:pt x="8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9"/>
            <p:cNvSpPr/>
            <p:nvPr/>
          </p:nvSpPr>
          <p:spPr>
            <a:xfrm>
              <a:off x="1100164" y="4715691"/>
              <a:ext cx="474682" cy="463062"/>
            </a:xfrm>
            <a:custGeom>
              <a:avLst/>
              <a:gdLst/>
              <a:ahLst/>
              <a:cxnLst/>
              <a:rect l="l" t="t" r="r" b="b"/>
              <a:pathLst>
                <a:path w="4367" h="4260" extrusionOk="0">
                  <a:moveTo>
                    <a:pt x="0" y="0"/>
                  </a:moveTo>
                  <a:lnTo>
                    <a:pt x="81" y="54"/>
                  </a:lnTo>
                  <a:lnTo>
                    <a:pt x="243" y="81"/>
                  </a:lnTo>
                  <a:lnTo>
                    <a:pt x="539" y="189"/>
                  </a:lnTo>
                  <a:lnTo>
                    <a:pt x="890" y="324"/>
                  </a:lnTo>
                  <a:lnTo>
                    <a:pt x="1348" y="513"/>
                  </a:lnTo>
                  <a:lnTo>
                    <a:pt x="1806" y="782"/>
                  </a:lnTo>
                  <a:lnTo>
                    <a:pt x="2318" y="1133"/>
                  </a:lnTo>
                  <a:lnTo>
                    <a:pt x="2776" y="1537"/>
                  </a:lnTo>
                  <a:lnTo>
                    <a:pt x="3208" y="1995"/>
                  </a:lnTo>
                  <a:lnTo>
                    <a:pt x="3558" y="2480"/>
                  </a:lnTo>
                  <a:lnTo>
                    <a:pt x="3828" y="2912"/>
                  </a:lnTo>
                  <a:lnTo>
                    <a:pt x="4043" y="3370"/>
                  </a:lnTo>
                  <a:lnTo>
                    <a:pt x="4205" y="3720"/>
                  </a:lnTo>
                  <a:lnTo>
                    <a:pt x="4286" y="4017"/>
                  </a:lnTo>
                  <a:lnTo>
                    <a:pt x="4340" y="4178"/>
                  </a:lnTo>
                  <a:lnTo>
                    <a:pt x="4367" y="4259"/>
                  </a:lnTo>
                  <a:lnTo>
                    <a:pt x="4367" y="4125"/>
                  </a:lnTo>
                  <a:lnTo>
                    <a:pt x="4340" y="3990"/>
                  </a:lnTo>
                  <a:lnTo>
                    <a:pt x="4286" y="3693"/>
                  </a:lnTo>
                  <a:lnTo>
                    <a:pt x="4151" y="3343"/>
                  </a:lnTo>
                  <a:lnTo>
                    <a:pt x="3935" y="2858"/>
                  </a:lnTo>
                  <a:lnTo>
                    <a:pt x="3666" y="2399"/>
                  </a:lnTo>
                  <a:lnTo>
                    <a:pt x="3504" y="2157"/>
                  </a:lnTo>
                  <a:lnTo>
                    <a:pt x="3316" y="1887"/>
                  </a:lnTo>
                  <a:lnTo>
                    <a:pt x="3100" y="1645"/>
                  </a:lnTo>
                  <a:lnTo>
                    <a:pt x="2884" y="1429"/>
                  </a:lnTo>
                  <a:lnTo>
                    <a:pt x="2642" y="1213"/>
                  </a:lnTo>
                  <a:lnTo>
                    <a:pt x="2399" y="1025"/>
                  </a:lnTo>
                  <a:lnTo>
                    <a:pt x="2129" y="836"/>
                  </a:lnTo>
                  <a:lnTo>
                    <a:pt x="1860" y="647"/>
                  </a:lnTo>
                  <a:lnTo>
                    <a:pt x="1402" y="405"/>
                  </a:lnTo>
                  <a:lnTo>
                    <a:pt x="943" y="216"/>
                  </a:lnTo>
                  <a:lnTo>
                    <a:pt x="566" y="108"/>
                  </a:lnTo>
                  <a:lnTo>
                    <a:pt x="270" y="27"/>
                  </a:lnTo>
                  <a:lnTo>
                    <a:pt x="135" y="27"/>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 name="Google Shape;79;p9"/>
          <p:cNvSpPr/>
          <p:nvPr/>
        </p:nvSpPr>
        <p:spPr>
          <a:xfrm>
            <a:off x="436947" y="169187"/>
            <a:ext cx="758897" cy="758867"/>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9"/>
          <p:cNvSpPr/>
          <p:nvPr/>
        </p:nvSpPr>
        <p:spPr>
          <a:xfrm>
            <a:off x="7409644" y="4218784"/>
            <a:ext cx="719280" cy="99438"/>
          </a:xfrm>
          <a:custGeom>
            <a:avLst/>
            <a:gdLst/>
            <a:ahLst/>
            <a:cxnLst/>
            <a:rect l="l" t="t" r="r" b="b"/>
            <a:pathLst>
              <a:path w="16579" h="2292" extrusionOk="0">
                <a:moveTo>
                  <a:pt x="1" y="1"/>
                </a:moveTo>
                <a:lnTo>
                  <a:pt x="1" y="2292"/>
                </a:lnTo>
                <a:lnTo>
                  <a:pt x="16578" y="2292"/>
                </a:lnTo>
                <a:lnTo>
                  <a:pt x="1657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9"/>
          <p:cNvSpPr/>
          <p:nvPr/>
        </p:nvSpPr>
        <p:spPr>
          <a:xfrm>
            <a:off x="7409644" y="4397704"/>
            <a:ext cx="311114" cy="98310"/>
          </a:xfrm>
          <a:custGeom>
            <a:avLst/>
            <a:gdLst/>
            <a:ahLst/>
            <a:cxnLst/>
            <a:rect l="l" t="t" r="r" b="b"/>
            <a:pathLst>
              <a:path w="7171" h="2266" extrusionOk="0">
                <a:moveTo>
                  <a:pt x="1" y="1"/>
                </a:moveTo>
                <a:lnTo>
                  <a:pt x="1" y="2265"/>
                </a:lnTo>
                <a:lnTo>
                  <a:pt x="7171" y="2265"/>
                </a:lnTo>
                <a:lnTo>
                  <a:pt x="717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aption">
  <p:cSld name="CAPTION_ONLY">
    <p:bg>
      <p:bgPr>
        <a:noFill/>
        <a:effectLst/>
      </p:bgPr>
    </p:bg>
    <p:spTree>
      <p:nvGrpSpPr>
        <p:cNvPr id="1" name="Shape 82"/>
        <p:cNvGrpSpPr/>
        <p:nvPr/>
      </p:nvGrpSpPr>
      <p:grpSpPr>
        <a:xfrm>
          <a:off x="0" y="0"/>
          <a:ext cx="0" cy="0"/>
          <a:chOff x="0" y="0"/>
          <a:chExt cx="0" cy="0"/>
        </a:xfrm>
      </p:grpSpPr>
      <p:sp>
        <p:nvSpPr>
          <p:cNvPr id="83" name="Google Shape;83;p10"/>
          <p:cNvSpPr/>
          <p:nvPr/>
        </p:nvSpPr>
        <p:spPr>
          <a:xfrm flipH="1">
            <a:off x="2727945" y="-74475"/>
            <a:ext cx="6507555" cy="5292333"/>
          </a:xfrm>
          <a:custGeom>
            <a:avLst/>
            <a:gdLst/>
            <a:ahLst/>
            <a:cxnLst/>
            <a:rect l="l" t="t" r="r" b="b"/>
            <a:pathLst>
              <a:path w="80554" h="69822" extrusionOk="0">
                <a:moveTo>
                  <a:pt x="485" y="1"/>
                </a:moveTo>
                <a:lnTo>
                  <a:pt x="0" y="534"/>
                </a:lnTo>
                <a:lnTo>
                  <a:pt x="0" y="69822"/>
                </a:lnTo>
                <a:lnTo>
                  <a:pt x="51768" y="69822"/>
                </a:lnTo>
                <a:lnTo>
                  <a:pt x="51736" y="68852"/>
                </a:lnTo>
                <a:lnTo>
                  <a:pt x="51687" y="67882"/>
                </a:lnTo>
                <a:lnTo>
                  <a:pt x="51606" y="66912"/>
                </a:lnTo>
                <a:lnTo>
                  <a:pt x="51509" y="65959"/>
                </a:lnTo>
                <a:lnTo>
                  <a:pt x="51396" y="64989"/>
                </a:lnTo>
                <a:lnTo>
                  <a:pt x="51267" y="64019"/>
                </a:lnTo>
                <a:lnTo>
                  <a:pt x="50976" y="62064"/>
                </a:lnTo>
                <a:lnTo>
                  <a:pt x="50701" y="60076"/>
                </a:lnTo>
                <a:lnTo>
                  <a:pt x="50572" y="59074"/>
                </a:lnTo>
                <a:lnTo>
                  <a:pt x="50459" y="58056"/>
                </a:lnTo>
                <a:lnTo>
                  <a:pt x="50346" y="57021"/>
                </a:lnTo>
                <a:lnTo>
                  <a:pt x="50265" y="55987"/>
                </a:lnTo>
                <a:lnTo>
                  <a:pt x="50200" y="54920"/>
                </a:lnTo>
                <a:lnTo>
                  <a:pt x="50168" y="53853"/>
                </a:lnTo>
                <a:lnTo>
                  <a:pt x="50168" y="52948"/>
                </a:lnTo>
                <a:lnTo>
                  <a:pt x="50168" y="52043"/>
                </a:lnTo>
                <a:lnTo>
                  <a:pt x="50200" y="51138"/>
                </a:lnTo>
                <a:lnTo>
                  <a:pt x="50233" y="50233"/>
                </a:lnTo>
                <a:lnTo>
                  <a:pt x="50297" y="49328"/>
                </a:lnTo>
                <a:lnTo>
                  <a:pt x="50362" y="48423"/>
                </a:lnTo>
                <a:lnTo>
                  <a:pt x="50443" y="47502"/>
                </a:lnTo>
                <a:lnTo>
                  <a:pt x="50556" y="46596"/>
                </a:lnTo>
                <a:lnTo>
                  <a:pt x="50669" y="45691"/>
                </a:lnTo>
                <a:lnTo>
                  <a:pt x="50814" y="44786"/>
                </a:lnTo>
                <a:lnTo>
                  <a:pt x="50976" y="43897"/>
                </a:lnTo>
                <a:lnTo>
                  <a:pt x="51154" y="43008"/>
                </a:lnTo>
                <a:lnTo>
                  <a:pt x="51348" y="42120"/>
                </a:lnTo>
                <a:lnTo>
                  <a:pt x="51574" y="41247"/>
                </a:lnTo>
                <a:lnTo>
                  <a:pt x="51816" y="40374"/>
                </a:lnTo>
                <a:lnTo>
                  <a:pt x="52075" y="39501"/>
                </a:lnTo>
                <a:lnTo>
                  <a:pt x="52350" y="38661"/>
                </a:lnTo>
                <a:lnTo>
                  <a:pt x="52657" y="37804"/>
                </a:lnTo>
                <a:lnTo>
                  <a:pt x="52980" y="36980"/>
                </a:lnTo>
                <a:lnTo>
                  <a:pt x="53336" y="36172"/>
                </a:lnTo>
                <a:lnTo>
                  <a:pt x="53707" y="35364"/>
                </a:lnTo>
                <a:lnTo>
                  <a:pt x="54111" y="34572"/>
                </a:lnTo>
                <a:lnTo>
                  <a:pt x="54532" y="33796"/>
                </a:lnTo>
                <a:lnTo>
                  <a:pt x="54984" y="33036"/>
                </a:lnTo>
                <a:lnTo>
                  <a:pt x="55453" y="32293"/>
                </a:lnTo>
                <a:lnTo>
                  <a:pt x="55954" y="31566"/>
                </a:lnTo>
                <a:lnTo>
                  <a:pt x="56471" y="30871"/>
                </a:lnTo>
                <a:lnTo>
                  <a:pt x="57037" y="30176"/>
                </a:lnTo>
                <a:lnTo>
                  <a:pt x="57619" y="29513"/>
                </a:lnTo>
                <a:lnTo>
                  <a:pt x="58217" y="28866"/>
                </a:lnTo>
                <a:lnTo>
                  <a:pt x="58863" y="28252"/>
                </a:lnTo>
                <a:lnTo>
                  <a:pt x="59526" y="27654"/>
                </a:lnTo>
                <a:lnTo>
                  <a:pt x="59930" y="27315"/>
                </a:lnTo>
                <a:lnTo>
                  <a:pt x="60334" y="26992"/>
                </a:lnTo>
                <a:lnTo>
                  <a:pt x="60738" y="26685"/>
                </a:lnTo>
                <a:lnTo>
                  <a:pt x="61158" y="26377"/>
                </a:lnTo>
                <a:lnTo>
                  <a:pt x="61999" y="25779"/>
                </a:lnTo>
                <a:lnTo>
                  <a:pt x="62871" y="25214"/>
                </a:lnTo>
                <a:lnTo>
                  <a:pt x="63760" y="24664"/>
                </a:lnTo>
                <a:lnTo>
                  <a:pt x="64649" y="24131"/>
                </a:lnTo>
                <a:lnTo>
                  <a:pt x="66460" y="23097"/>
                </a:lnTo>
                <a:lnTo>
                  <a:pt x="68270" y="22046"/>
                </a:lnTo>
                <a:lnTo>
                  <a:pt x="69159" y="21513"/>
                </a:lnTo>
                <a:lnTo>
                  <a:pt x="70031" y="20963"/>
                </a:lnTo>
                <a:lnTo>
                  <a:pt x="70904" y="20381"/>
                </a:lnTo>
                <a:lnTo>
                  <a:pt x="71745" y="19783"/>
                </a:lnTo>
                <a:lnTo>
                  <a:pt x="72165" y="19476"/>
                </a:lnTo>
                <a:lnTo>
                  <a:pt x="72569" y="19153"/>
                </a:lnTo>
                <a:lnTo>
                  <a:pt x="72973" y="18830"/>
                </a:lnTo>
                <a:lnTo>
                  <a:pt x="73361" y="18490"/>
                </a:lnTo>
                <a:lnTo>
                  <a:pt x="73846" y="18054"/>
                </a:lnTo>
                <a:lnTo>
                  <a:pt x="74298" y="17601"/>
                </a:lnTo>
                <a:lnTo>
                  <a:pt x="74735" y="17149"/>
                </a:lnTo>
                <a:lnTo>
                  <a:pt x="75171" y="16664"/>
                </a:lnTo>
                <a:lnTo>
                  <a:pt x="75575" y="16179"/>
                </a:lnTo>
                <a:lnTo>
                  <a:pt x="75963" y="15678"/>
                </a:lnTo>
                <a:lnTo>
                  <a:pt x="76351" y="15161"/>
                </a:lnTo>
                <a:lnTo>
                  <a:pt x="76706" y="14644"/>
                </a:lnTo>
                <a:lnTo>
                  <a:pt x="77046" y="14110"/>
                </a:lnTo>
                <a:lnTo>
                  <a:pt x="77385" y="13561"/>
                </a:lnTo>
                <a:lnTo>
                  <a:pt x="77692" y="13011"/>
                </a:lnTo>
                <a:lnTo>
                  <a:pt x="77983" y="12446"/>
                </a:lnTo>
                <a:lnTo>
                  <a:pt x="78274" y="11880"/>
                </a:lnTo>
                <a:lnTo>
                  <a:pt x="78533" y="11298"/>
                </a:lnTo>
                <a:lnTo>
                  <a:pt x="78775" y="10716"/>
                </a:lnTo>
                <a:lnTo>
                  <a:pt x="79018" y="10118"/>
                </a:lnTo>
                <a:lnTo>
                  <a:pt x="79228" y="9520"/>
                </a:lnTo>
                <a:lnTo>
                  <a:pt x="79422" y="8906"/>
                </a:lnTo>
                <a:lnTo>
                  <a:pt x="79616" y="8292"/>
                </a:lnTo>
                <a:lnTo>
                  <a:pt x="79777" y="7678"/>
                </a:lnTo>
                <a:lnTo>
                  <a:pt x="79923" y="7047"/>
                </a:lnTo>
                <a:lnTo>
                  <a:pt x="80068" y="6417"/>
                </a:lnTo>
                <a:lnTo>
                  <a:pt x="80181" y="5787"/>
                </a:lnTo>
                <a:lnTo>
                  <a:pt x="80278" y="5156"/>
                </a:lnTo>
                <a:lnTo>
                  <a:pt x="80359" y="4510"/>
                </a:lnTo>
                <a:lnTo>
                  <a:pt x="80440" y="3880"/>
                </a:lnTo>
                <a:lnTo>
                  <a:pt x="80488" y="3233"/>
                </a:lnTo>
                <a:lnTo>
                  <a:pt x="80521" y="2587"/>
                </a:lnTo>
                <a:lnTo>
                  <a:pt x="80553" y="1940"/>
                </a:lnTo>
                <a:lnTo>
                  <a:pt x="80553" y="1294"/>
                </a:lnTo>
                <a:lnTo>
                  <a:pt x="80537" y="647"/>
                </a:lnTo>
                <a:lnTo>
                  <a:pt x="805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0"/>
          <p:cNvSpPr txBox="1">
            <a:spLocks noGrp="1"/>
          </p:cNvSpPr>
          <p:nvPr>
            <p:ph type="title"/>
          </p:nvPr>
        </p:nvSpPr>
        <p:spPr>
          <a:xfrm>
            <a:off x="4793225" y="1152000"/>
            <a:ext cx="3630600" cy="19722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5" name="Google Shape;85;p10"/>
          <p:cNvSpPr txBox="1">
            <a:spLocks noGrp="1"/>
          </p:cNvSpPr>
          <p:nvPr>
            <p:ph type="subTitle" idx="1"/>
          </p:nvPr>
        </p:nvSpPr>
        <p:spPr>
          <a:xfrm>
            <a:off x="5490150" y="3124200"/>
            <a:ext cx="2933700" cy="1479300"/>
          </a:xfrm>
          <a:prstGeom prst="rect">
            <a:avLst/>
          </a:prstGeom>
        </p:spPr>
        <p:txBody>
          <a:bodyPr spcFirstLastPara="1" wrap="square" lIns="91425" tIns="91425" rIns="91425" bIns="91425" anchor="ctr" anchorCtr="0">
            <a:noAutofit/>
          </a:bodyPr>
          <a:lstStyle>
            <a:lvl1pPr lvl="0" algn="r">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86" name="Google Shape;86;p10"/>
          <p:cNvSpPr/>
          <p:nvPr/>
        </p:nvSpPr>
        <p:spPr>
          <a:xfrm>
            <a:off x="256755" y="3543954"/>
            <a:ext cx="1375387" cy="137532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rgbClr val="526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0"/>
          <p:cNvSpPr/>
          <p:nvPr/>
        </p:nvSpPr>
        <p:spPr>
          <a:xfrm>
            <a:off x="0" y="3040926"/>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1">
  <p:cSld name="CUSTOM_10">
    <p:bg>
      <p:bgPr>
        <a:noFill/>
        <a:effectLst/>
      </p:bgPr>
    </p:bg>
    <p:spTree>
      <p:nvGrpSpPr>
        <p:cNvPr id="1" name="Shape 97"/>
        <p:cNvGrpSpPr/>
        <p:nvPr/>
      </p:nvGrpSpPr>
      <p:grpSpPr>
        <a:xfrm>
          <a:off x="0" y="0"/>
          <a:ext cx="0" cy="0"/>
          <a:chOff x="0" y="0"/>
          <a:chExt cx="0" cy="0"/>
        </a:xfrm>
      </p:grpSpPr>
      <p:sp>
        <p:nvSpPr>
          <p:cNvPr id="98" name="Google Shape;98;p13"/>
          <p:cNvSpPr/>
          <p:nvPr/>
        </p:nvSpPr>
        <p:spPr>
          <a:xfrm rot="4373519">
            <a:off x="-1803238" y="-68770"/>
            <a:ext cx="6215811" cy="6043049"/>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9" name="Google Shape;99;p13"/>
          <p:cNvSpPr txBox="1">
            <a:spLocks noGrp="1"/>
          </p:cNvSpPr>
          <p:nvPr>
            <p:ph type="title"/>
          </p:nvPr>
        </p:nvSpPr>
        <p:spPr>
          <a:xfrm>
            <a:off x="720000" y="3219450"/>
            <a:ext cx="3896400" cy="13335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sz="36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0" name="Google Shape;100;p13"/>
          <p:cNvSpPr/>
          <p:nvPr/>
        </p:nvSpPr>
        <p:spPr>
          <a:xfrm>
            <a:off x="8274846" y="4146301"/>
            <a:ext cx="1812577" cy="1812485"/>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noFill/>
          <a:ln w="28575"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3"/>
          <p:cNvSpPr/>
          <p:nvPr/>
        </p:nvSpPr>
        <p:spPr>
          <a:xfrm>
            <a:off x="468487" y="2320238"/>
            <a:ext cx="503028" cy="503028"/>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noFill/>
          <a:ln w="19050" cap="flat" cmpd="sng">
            <a:solidFill>
              <a:srgbClr val="4861E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
  <p:cSld name="CUSTOM_2">
    <p:spTree>
      <p:nvGrpSpPr>
        <p:cNvPr id="1" name="Shape 113"/>
        <p:cNvGrpSpPr/>
        <p:nvPr/>
      </p:nvGrpSpPr>
      <p:grpSpPr>
        <a:xfrm>
          <a:off x="0" y="0"/>
          <a:ext cx="0" cy="0"/>
          <a:chOff x="0" y="0"/>
          <a:chExt cx="0" cy="0"/>
        </a:xfrm>
      </p:grpSpPr>
      <p:sp>
        <p:nvSpPr>
          <p:cNvPr id="114" name="Google Shape;114;p15"/>
          <p:cNvSpPr/>
          <p:nvPr/>
        </p:nvSpPr>
        <p:spPr>
          <a:xfrm rot="-1979271">
            <a:off x="1002530" y="-2805231"/>
            <a:ext cx="9494158" cy="9875002"/>
          </a:xfrm>
          <a:custGeom>
            <a:avLst/>
            <a:gdLst/>
            <a:ahLst/>
            <a:cxnLst/>
            <a:rect l="l" t="t" r="r" b="b"/>
            <a:pathLst>
              <a:path w="84371" h="82026" extrusionOk="0">
                <a:moveTo>
                  <a:pt x="61405" y="0"/>
                </a:moveTo>
                <a:lnTo>
                  <a:pt x="60677" y="27"/>
                </a:lnTo>
                <a:lnTo>
                  <a:pt x="59949" y="108"/>
                </a:lnTo>
                <a:lnTo>
                  <a:pt x="59249" y="189"/>
                </a:lnTo>
                <a:lnTo>
                  <a:pt x="58521" y="324"/>
                </a:lnTo>
                <a:lnTo>
                  <a:pt x="57820" y="486"/>
                </a:lnTo>
                <a:lnTo>
                  <a:pt x="57119" y="647"/>
                </a:lnTo>
                <a:lnTo>
                  <a:pt x="56418" y="863"/>
                </a:lnTo>
                <a:lnTo>
                  <a:pt x="55744" y="1079"/>
                </a:lnTo>
                <a:lnTo>
                  <a:pt x="55044" y="1321"/>
                </a:lnTo>
                <a:lnTo>
                  <a:pt x="54397" y="1618"/>
                </a:lnTo>
                <a:lnTo>
                  <a:pt x="53750" y="1914"/>
                </a:lnTo>
                <a:lnTo>
                  <a:pt x="53103" y="2238"/>
                </a:lnTo>
                <a:lnTo>
                  <a:pt x="52483" y="2588"/>
                </a:lnTo>
                <a:lnTo>
                  <a:pt x="51863" y="2965"/>
                </a:lnTo>
                <a:lnTo>
                  <a:pt x="51270" y="3370"/>
                </a:lnTo>
                <a:lnTo>
                  <a:pt x="50704" y="3801"/>
                </a:lnTo>
                <a:lnTo>
                  <a:pt x="50138" y="4259"/>
                </a:lnTo>
                <a:lnTo>
                  <a:pt x="49599" y="4718"/>
                </a:lnTo>
                <a:lnTo>
                  <a:pt x="49086" y="5203"/>
                </a:lnTo>
                <a:lnTo>
                  <a:pt x="48601" y="5715"/>
                </a:lnTo>
                <a:lnTo>
                  <a:pt x="48116" y="6254"/>
                </a:lnTo>
                <a:lnTo>
                  <a:pt x="47685" y="6820"/>
                </a:lnTo>
                <a:lnTo>
                  <a:pt x="47253" y="7386"/>
                </a:lnTo>
                <a:lnTo>
                  <a:pt x="46876" y="7979"/>
                </a:lnTo>
                <a:lnTo>
                  <a:pt x="46499" y="8599"/>
                </a:lnTo>
                <a:lnTo>
                  <a:pt x="46175" y="9219"/>
                </a:lnTo>
                <a:lnTo>
                  <a:pt x="45879" y="9893"/>
                </a:lnTo>
                <a:lnTo>
                  <a:pt x="45582" y="10594"/>
                </a:lnTo>
                <a:lnTo>
                  <a:pt x="45340" y="11322"/>
                </a:lnTo>
                <a:lnTo>
                  <a:pt x="45097" y="12049"/>
                </a:lnTo>
                <a:lnTo>
                  <a:pt x="44908" y="12777"/>
                </a:lnTo>
                <a:lnTo>
                  <a:pt x="44558" y="14260"/>
                </a:lnTo>
                <a:lnTo>
                  <a:pt x="44235" y="15769"/>
                </a:lnTo>
                <a:lnTo>
                  <a:pt x="43911" y="17279"/>
                </a:lnTo>
                <a:lnTo>
                  <a:pt x="43561" y="18761"/>
                </a:lnTo>
                <a:lnTo>
                  <a:pt x="43372" y="19516"/>
                </a:lnTo>
                <a:lnTo>
                  <a:pt x="43156" y="20244"/>
                </a:lnTo>
                <a:lnTo>
                  <a:pt x="42914" y="20972"/>
                </a:lnTo>
                <a:lnTo>
                  <a:pt x="42617" y="21672"/>
                </a:lnTo>
                <a:lnTo>
                  <a:pt x="42348" y="22292"/>
                </a:lnTo>
                <a:lnTo>
                  <a:pt x="42078" y="22885"/>
                </a:lnTo>
                <a:lnTo>
                  <a:pt x="41755" y="23451"/>
                </a:lnTo>
                <a:lnTo>
                  <a:pt x="41431" y="24018"/>
                </a:lnTo>
                <a:lnTo>
                  <a:pt x="41081" y="24557"/>
                </a:lnTo>
                <a:lnTo>
                  <a:pt x="40703" y="25096"/>
                </a:lnTo>
                <a:lnTo>
                  <a:pt x="40299" y="25608"/>
                </a:lnTo>
                <a:lnTo>
                  <a:pt x="39895" y="26093"/>
                </a:lnTo>
                <a:lnTo>
                  <a:pt x="39463" y="26578"/>
                </a:lnTo>
                <a:lnTo>
                  <a:pt x="39032" y="27063"/>
                </a:lnTo>
                <a:lnTo>
                  <a:pt x="38574" y="27522"/>
                </a:lnTo>
                <a:lnTo>
                  <a:pt x="38089" y="27980"/>
                </a:lnTo>
                <a:lnTo>
                  <a:pt x="37604" y="28411"/>
                </a:lnTo>
                <a:lnTo>
                  <a:pt x="37091" y="28816"/>
                </a:lnTo>
                <a:lnTo>
                  <a:pt x="36579" y="29220"/>
                </a:lnTo>
                <a:lnTo>
                  <a:pt x="36040" y="29624"/>
                </a:lnTo>
                <a:lnTo>
                  <a:pt x="35501" y="30002"/>
                </a:lnTo>
                <a:lnTo>
                  <a:pt x="34935" y="30379"/>
                </a:lnTo>
                <a:lnTo>
                  <a:pt x="33803" y="31080"/>
                </a:lnTo>
                <a:lnTo>
                  <a:pt x="32617" y="31727"/>
                </a:lnTo>
                <a:lnTo>
                  <a:pt x="31404" y="32320"/>
                </a:lnTo>
                <a:lnTo>
                  <a:pt x="30191" y="32859"/>
                </a:lnTo>
                <a:lnTo>
                  <a:pt x="28951" y="33371"/>
                </a:lnTo>
                <a:lnTo>
                  <a:pt x="27684" y="33829"/>
                </a:lnTo>
                <a:lnTo>
                  <a:pt x="26417" y="34234"/>
                </a:lnTo>
                <a:lnTo>
                  <a:pt x="25339" y="34557"/>
                </a:lnTo>
                <a:lnTo>
                  <a:pt x="24261" y="34827"/>
                </a:lnTo>
                <a:lnTo>
                  <a:pt x="23182" y="35069"/>
                </a:lnTo>
                <a:lnTo>
                  <a:pt x="22131" y="35258"/>
                </a:lnTo>
                <a:lnTo>
                  <a:pt x="20056" y="35635"/>
                </a:lnTo>
                <a:lnTo>
                  <a:pt x="18007" y="36013"/>
                </a:lnTo>
                <a:lnTo>
                  <a:pt x="17010" y="36228"/>
                </a:lnTo>
                <a:lnTo>
                  <a:pt x="16012" y="36471"/>
                </a:lnTo>
                <a:lnTo>
                  <a:pt x="15042" y="36740"/>
                </a:lnTo>
                <a:lnTo>
                  <a:pt x="14045" y="37064"/>
                </a:lnTo>
                <a:lnTo>
                  <a:pt x="13101" y="37468"/>
                </a:lnTo>
                <a:lnTo>
                  <a:pt x="12616" y="37684"/>
                </a:lnTo>
                <a:lnTo>
                  <a:pt x="12131" y="37899"/>
                </a:lnTo>
                <a:lnTo>
                  <a:pt x="11673" y="38169"/>
                </a:lnTo>
                <a:lnTo>
                  <a:pt x="11187" y="38439"/>
                </a:lnTo>
                <a:lnTo>
                  <a:pt x="10729" y="38735"/>
                </a:lnTo>
                <a:lnTo>
                  <a:pt x="10271" y="39032"/>
                </a:lnTo>
                <a:lnTo>
                  <a:pt x="9462" y="39652"/>
                </a:lnTo>
                <a:lnTo>
                  <a:pt x="8681" y="40272"/>
                </a:lnTo>
                <a:lnTo>
                  <a:pt x="7926" y="40918"/>
                </a:lnTo>
                <a:lnTo>
                  <a:pt x="7225" y="41592"/>
                </a:lnTo>
                <a:lnTo>
                  <a:pt x="6551" y="42266"/>
                </a:lnTo>
                <a:lnTo>
                  <a:pt x="5931" y="42967"/>
                </a:lnTo>
                <a:lnTo>
                  <a:pt x="5338" y="43668"/>
                </a:lnTo>
                <a:lnTo>
                  <a:pt x="4772" y="44396"/>
                </a:lnTo>
                <a:lnTo>
                  <a:pt x="4233" y="45123"/>
                </a:lnTo>
                <a:lnTo>
                  <a:pt x="3748" y="45851"/>
                </a:lnTo>
                <a:lnTo>
                  <a:pt x="3290" y="46606"/>
                </a:lnTo>
                <a:lnTo>
                  <a:pt x="2858" y="47388"/>
                </a:lnTo>
                <a:lnTo>
                  <a:pt x="2454" y="48142"/>
                </a:lnTo>
                <a:lnTo>
                  <a:pt x="2077" y="48924"/>
                </a:lnTo>
                <a:lnTo>
                  <a:pt x="1753" y="49706"/>
                </a:lnTo>
                <a:lnTo>
                  <a:pt x="1457" y="50488"/>
                </a:lnTo>
                <a:lnTo>
                  <a:pt x="1187" y="51269"/>
                </a:lnTo>
                <a:lnTo>
                  <a:pt x="944" y="52051"/>
                </a:lnTo>
                <a:lnTo>
                  <a:pt x="729" y="52833"/>
                </a:lnTo>
                <a:lnTo>
                  <a:pt x="540" y="53614"/>
                </a:lnTo>
                <a:lnTo>
                  <a:pt x="378" y="54396"/>
                </a:lnTo>
                <a:lnTo>
                  <a:pt x="244" y="55178"/>
                </a:lnTo>
                <a:lnTo>
                  <a:pt x="136" y="55959"/>
                </a:lnTo>
                <a:lnTo>
                  <a:pt x="82" y="56714"/>
                </a:lnTo>
                <a:lnTo>
                  <a:pt x="28" y="57469"/>
                </a:lnTo>
                <a:lnTo>
                  <a:pt x="1" y="58224"/>
                </a:lnTo>
                <a:lnTo>
                  <a:pt x="1" y="58978"/>
                </a:lnTo>
                <a:lnTo>
                  <a:pt x="28" y="59679"/>
                </a:lnTo>
                <a:lnTo>
                  <a:pt x="82" y="60407"/>
                </a:lnTo>
                <a:lnTo>
                  <a:pt x="163" y="61108"/>
                </a:lnTo>
                <a:lnTo>
                  <a:pt x="271" y="61782"/>
                </a:lnTo>
                <a:lnTo>
                  <a:pt x="378" y="62456"/>
                </a:lnTo>
                <a:lnTo>
                  <a:pt x="486" y="62914"/>
                </a:lnTo>
                <a:lnTo>
                  <a:pt x="621" y="63372"/>
                </a:lnTo>
                <a:lnTo>
                  <a:pt x="917" y="64289"/>
                </a:lnTo>
                <a:lnTo>
                  <a:pt x="1268" y="65232"/>
                </a:lnTo>
                <a:lnTo>
                  <a:pt x="1699" y="66149"/>
                </a:lnTo>
                <a:lnTo>
                  <a:pt x="2184" y="67092"/>
                </a:lnTo>
                <a:lnTo>
                  <a:pt x="2723" y="68035"/>
                </a:lnTo>
                <a:lnTo>
                  <a:pt x="3343" y="68952"/>
                </a:lnTo>
                <a:lnTo>
                  <a:pt x="3990" y="69868"/>
                </a:lnTo>
                <a:lnTo>
                  <a:pt x="4476" y="70515"/>
                </a:lnTo>
                <a:lnTo>
                  <a:pt x="4988" y="71162"/>
                </a:lnTo>
                <a:lnTo>
                  <a:pt x="5500" y="71755"/>
                </a:lnTo>
                <a:lnTo>
                  <a:pt x="6039" y="72348"/>
                </a:lnTo>
                <a:lnTo>
                  <a:pt x="6605" y="72941"/>
                </a:lnTo>
                <a:lnTo>
                  <a:pt x="7171" y="73507"/>
                </a:lnTo>
                <a:lnTo>
                  <a:pt x="7764" y="74046"/>
                </a:lnTo>
                <a:lnTo>
                  <a:pt x="8357" y="74586"/>
                </a:lnTo>
                <a:lnTo>
                  <a:pt x="8977" y="75098"/>
                </a:lnTo>
                <a:lnTo>
                  <a:pt x="9597" y="75583"/>
                </a:lnTo>
                <a:lnTo>
                  <a:pt x="10244" y="76068"/>
                </a:lnTo>
                <a:lnTo>
                  <a:pt x="10891" y="76526"/>
                </a:lnTo>
                <a:lnTo>
                  <a:pt x="11565" y="76958"/>
                </a:lnTo>
                <a:lnTo>
                  <a:pt x="12239" y="77389"/>
                </a:lnTo>
                <a:lnTo>
                  <a:pt x="12913" y="77793"/>
                </a:lnTo>
                <a:lnTo>
                  <a:pt x="13613" y="78171"/>
                </a:lnTo>
                <a:lnTo>
                  <a:pt x="14314" y="78548"/>
                </a:lnTo>
                <a:lnTo>
                  <a:pt x="15042" y="78898"/>
                </a:lnTo>
                <a:lnTo>
                  <a:pt x="15770" y="79222"/>
                </a:lnTo>
                <a:lnTo>
                  <a:pt x="16498" y="79545"/>
                </a:lnTo>
                <a:lnTo>
                  <a:pt x="17225" y="79842"/>
                </a:lnTo>
                <a:lnTo>
                  <a:pt x="17980" y="80111"/>
                </a:lnTo>
                <a:lnTo>
                  <a:pt x="18735" y="80381"/>
                </a:lnTo>
                <a:lnTo>
                  <a:pt x="19517" y="80597"/>
                </a:lnTo>
                <a:lnTo>
                  <a:pt x="20271" y="80839"/>
                </a:lnTo>
                <a:lnTo>
                  <a:pt x="21053" y="81028"/>
                </a:lnTo>
                <a:lnTo>
                  <a:pt x="21862" y="81217"/>
                </a:lnTo>
                <a:lnTo>
                  <a:pt x="22643" y="81378"/>
                </a:lnTo>
                <a:lnTo>
                  <a:pt x="23425" y="81513"/>
                </a:lnTo>
                <a:lnTo>
                  <a:pt x="24234" y="81621"/>
                </a:lnTo>
                <a:lnTo>
                  <a:pt x="25042" y="81729"/>
                </a:lnTo>
                <a:lnTo>
                  <a:pt x="25851" y="81810"/>
                </a:lnTo>
                <a:lnTo>
                  <a:pt x="27118" y="81917"/>
                </a:lnTo>
                <a:lnTo>
                  <a:pt x="28385" y="81998"/>
                </a:lnTo>
                <a:lnTo>
                  <a:pt x="29625" y="82025"/>
                </a:lnTo>
                <a:lnTo>
                  <a:pt x="32159" y="82025"/>
                </a:lnTo>
                <a:lnTo>
                  <a:pt x="33425" y="81971"/>
                </a:lnTo>
                <a:lnTo>
                  <a:pt x="34692" y="81890"/>
                </a:lnTo>
                <a:lnTo>
                  <a:pt x="35932" y="81783"/>
                </a:lnTo>
                <a:lnTo>
                  <a:pt x="37199" y="81648"/>
                </a:lnTo>
                <a:lnTo>
                  <a:pt x="38439" y="81513"/>
                </a:lnTo>
                <a:lnTo>
                  <a:pt x="39679" y="81324"/>
                </a:lnTo>
                <a:lnTo>
                  <a:pt x="40919" y="81109"/>
                </a:lnTo>
                <a:lnTo>
                  <a:pt x="42132" y="80866"/>
                </a:lnTo>
                <a:lnTo>
                  <a:pt x="43372" y="80597"/>
                </a:lnTo>
                <a:lnTo>
                  <a:pt x="44585" y="80300"/>
                </a:lnTo>
                <a:lnTo>
                  <a:pt x="45771" y="79977"/>
                </a:lnTo>
                <a:lnTo>
                  <a:pt x="46957" y="79626"/>
                </a:lnTo>
                <a:lnTo>
                  <a:pt x="48143" y="79249"/>
                </a:lnTo>
                <a:lnTo>
                  <a:pt x="49329" y="78844"/>
                </a:lnTo>
                <a:lnTo>
                  <a:pt x="50488" y="78413"/>
                </a:lnTo>
                <a:lnTo>
                  <a:pt x="51620" y="77982"/>
                </a:lnTo>
                <a:lnTo>
                  <a:pt x="52752" y="77497"/>
                </a:lnTo>
                <a:lnTo>
                  <a:pt x="53858" y="76985"/>
                </a:lnTo>
                <a:lnTo>
                  <a:pt x="54963" y="76472"/>
                </a:lnTo>
                <a:lnTo>
                  <a:pt x="56041" y="75906"/>
                </a:lnTo>
                <a:lnTo>
                  <a:pt x="57119" y="75340"/>
                </a:lnTo>
                <a:lnTo>
                  <a:pt x="58170" y="74720"/>
                </a:lnTo>
                <a:lnTo>
                  <a:pt x="59195" y="74100"/>
                </a:lnTo>
                <a:lnTo>
                  <a:pt x="60192" y="73453"/>
                </a:lnTo>
                <a:lnTo>
                  <a:pt x="61189" y="72780"/>
                </a:lnTo>
                <a:lnTo>
                  <a:pt x="62160" y="72079"/>
                </a:lnTo>
                <a:lnTo>
                  <a:pt x="63103" y="71351"/>
                </a:lnTo>
                <a:lnTo>
                  <a:pt x="64181" y="70488"/>
                </a:lnTo>
                <a:lnTo>
                  <a:pt x="65206" y="69626"/>
                </a:lnTo>
                <a:lnTo>
                  <a:pt x="66203" y="68709"/>
                </a:lnTo>
                <a:lnTo>
                  <a:pt x="67146" y="67793"/>
                </a:lnTo>
                <a:lnTo>
                  <a:pt x="68090" y="66849"/>
                </a:lnTo>
                <a:lnTo>
                  <a:pt x="68979" y="65879"/>
                </a:lnTo>
                <a:lnTo>
                  <a:pt x="69842" y="64909"/>
                </a:lnTo>
                <a:lnTo>
                  <a:pt x="70651" y="63911"/>
                </a:lnTo>
                <a:lnTo>
                  <a:pt x="71459" y="62914"/>
                </a:lnTo>
                <a:lnTo>
                  <a:pt x="72214" y="61890"/>
                </a:lnTo>
                <a:lnTo>
                  <a:pt x="72969" y="60838"/>
                </a:lnTo>
                <a:lnTo>
                  <a:pt x="73670" y="59787"/>
                </a:lnTo>
                <a:lnTo>
                  <a:pt x="74343" y="58709"/>
                </a:lnTo>
                <a:lnTo>
                  <a:pt x="74990" y="57631"/>
                </a:lnTo>
                <a:lnTo>
                  <a:pt x="75637" y="56552"/>
                </a:lnTo>
                <a:lnTo>
                  <a:pt x="76230" y="55447"/>
                </a:lnTo>
                <a:lnTo>
                  <a:pt x="76796" y="54342"/>
                </a:lnTo>
                <a:lnTo>
                  <a:pt x="77362" y="53237"/>
                </a:lnTo>
                <a:lnTo>
                  <a:pt x="77902" y="52105"/>
                </a:lnTo>
                <a:lnTo>
                  <a:pt x="78387" y="50973"/>
                </a:lnTo>
                <a:lnTo>
                  <a:pt x="78872" y="49841"/>
                </a:lnTo>
                <a:lnTo>
                  <a:pt x="79357" y="48708"/>
                </a:lnTo>
                <a:lnTo>
                  <a:pt x="79788" y="47549"/>
                </a:lnTo>
                <a:lnTo>
                  <a:pt x="80220" y="46390"/>
                </a:lnTo>
                <a:lnTo>
                  <a:pt x="80624" y="45258"/>
                </a:lnTo>
                <a:lnTo>
                  <a:pt x="81028" y="44099"/>
                </a:lnTo>
                <a:lnTo>
                  <a:pt x="81756" y="41781"/>
                </a:lnTo>
                <a:lnTo>
                  <a:pt x="82403" y="39463"/>
                </a:lnTo>
                <a:lnTo>
                  <a:pt x="83023" y="37172"/>
                </a:lnTo>
                <a:lnTo>
                  <a:pt x="83373" y="35770"/>
                </a:lnTo>
                <a:lnTo>
                  <a:pt x="83643" y="34341"/>
                </a:lnTo>
                <a:lnTo>
                  <a:pt x="83886" y="32913"/>
                </a:lnTo>
                <a:lnTo>
                  <a:pt x="84101" y="31484"/>
                </a:lnTo>
                <a:lnTo>
                  <a:pt x="84236" y="30029"/>
                </a:lnTo>
                <a:lnTo>
                  <a:pt x="84317" y="28573"/>
                </a:lnTo>
                <a:lnTo>
                  <a:pt x="84371" y="27144"/>
                </a:lnTo>
                <a:lnTo>
                  <a:pt x="84344" y="25689"/>
                </a:lnTo>
                <a:lnTo>
                  <a:pt x="84263" y="24260"/>
                </a:lnTo>
                <a:lnTo>
                  <a:pt x="84128" y="22805"/>
                </a:lnTo>
                <a:lnTo>
                  <a:pt x="83913" y="21403"/>
                </a:lnTo>
                <a:lnTo>
                  <a:pt x="83805" y="20675"/>
                </a:lnTo>
                <a:lnTo>
                  <a:pt x="83670" y="19974"/>
                </a:lnTo>
                <a:lnTo>
                  <a:pt x="83508" y="19273"/>
                </a:lnTo>
                <a:lnTo>
                  <a:pt x="83347" y="18573"/>
                </a:lnTo>
                <a:lnTo>
                  <a:pt x="83158" y="17899"/>
                </a:lnTo>
                <a:lnTo>
                  <a:pt x="82942" y="17198"/>
                </a:lnTo>
                <a:lnTo>
                  <a:pt x="82727" y="16524"/>
                </a:lnTo>
                <a:lnTo>
                  <a:pt x="82484" y="15850"/>
                </a:lnTo>
                <a:lnTo>
                  <a:pt x="82214" y="15176"/>
                </a:lnTo>
                <a:lnTo>
                  <a:pt x="81945" y="14502"/>
                </a:lnTo>
                <a:lnTo>
                  <a:pt x="81648" y="13855"/>
                </a:lnTo>
                <a:lnTo>
                  <a:pt x="81352" y="13181"/>
                </a:lnTo>
                <a:lnTo>
                  <a:pt x="81001" y="12535"/>
                </a:lnTo>
                <a:lnTo>
                  <a:pt x="80678" y="11915"/>
                </a:lnTo>
                <a:lnTo>
                  <a:pt x="80301" y="11295"/>
                </a:lnTo>
                <a:lnTo>
                  <a:pt x="79923" y="10675"/>
                </a:lnTo>
                <a:lnTo>
                  <a:pt x="79519" y="10055"/>
                </a:lnTo>
                <a:lnTo>
                  <a:pt x="79088" y="9462"/>
                </a:lnTo>
                <a:lnTo>
                  <a:pt x="78656" y="8896"/>
                </a:lnTo>
                <a:lnTo>
                  <a:pt x="78198" y="8330"/>
                </a:lnTo>
                <a:lnTo>
                  <a:pt x="77740" y="7763"/>
                </a:lnTo>
                <a:lnTo>
                  <a:pt x="77255" y="7224"/>
                </a:lnTo>
                <a:lnTo>
                  <a:pt x="76769" y="6712"/>
                </a:lnTo>
                <a:lnTo>
                  <a:pt x="76257" y="6200"/>
                </a:lnTo>
                <a:lnTo>
                  <a:pt x="75718" y="5688"/>
                </a:lnTo>
                <a:lnTo>
                  <a:pt x="75179" y="5203"/>
                </a:lnTo>
                <a:lnTo>
                  <a:pt x="74640" y="4745"/>
                </a:lnTo>
                <a:lnTo>
                  <a:pt x="74074" y="4313"/>
                </a:lnTo>
                <a:lnTo>
                  <a:pt x="73481" y="3882"/>
                </a:lnTo>
                <a:lnTo>
                  <a:pt x="72888" y="3478"/>
                </a:lnTo>
                <a:lnTo>
                  <a:pt x="72295" y="3073"/>
                </a:lnTo>
                <a:lnTo>
                  <a:pt x="71675" y="2723"/>
                </a:lnTo>
                <a:lnTo>
                  <a:pt x="71055" y="2372"/>
                </a:lnTo>
                <a:lnTo>
                  <a:pt x="70408" y="2022"/>
                </a:lnTo>
                <a:lnTo>
                  <a:pt x="69761" y="1726"/>
                </a:lnTo>
                <a:lnTo>
                  <a:pt x="69114" y="1456"/>
                </a:lnTo>
                <a:lnTo>
                  <a:pt x="68440" y="1186"/>
                </a:lnTo>
                <a:lnTo>
                  <a:pt x="67766" y="944"/>
                </a:lnTo>
                <a:lnTo>
                  <a:pt x="67093" y="728"/>
                </a:lnTo>
                <a:lnTo>
                  <a:pt x="66392" y="539"/>
                </a:lnTo>
                <a:lnTo>
                  <a:pt x="65691" y="378"/>
                </a:lnTo>
                <a:lnTo>
                  <a:pt x="64990" y="243"/>
                </a:lnTo>
                <a:lnTo>
                  <a:pt x="64289" y="135"/>
                </a:lnTo>
                <a:lnTo>
                  <a:pt x="63561" y="54"/>
                </a:lnTo>
                <a:lnTo>
                  <a:pt x="628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5"/>
          <p:cNvSpPr txBox="1">
            <a:spLocks noGrp="1"/>
          </p:cNvSpPr>
          <p:nvPr>
            <p:ph type="subTitle" idx="1"/>
          </p:nvPr>
        </p:nvSpPr>
        <p:spPr>
          <a:xfrm>
            <a:off x="4572000" y="2353350"/>
            <a:ext cx="3852000" cy="16683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None/>
              <a:defRPr sz="1400"/>
            </a:lvl1pPr>
            <a:lvl2pPr lvl="1">
              <a:spcBef>
                <a:spcPts val="160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16" name="Google Shape;116;p15"/>
          <p:cNvSpPr txBox="1">
            <a:spLocks noGrp="1"/>
          </p:cNvSpPr>
          <p:nvPr>
            <p:ph type="title"/>
          </p:nvPr>
        </p:nvSpPr>
        <p:spPr>
          <a:xfrm>
            <a:off x="4572000" y="1389325"/>
            <a:ext cx="3852000" cy="9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48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7" name="Google Shape;117;p15"/>
          <p:cNvSpPr/>
          <p:nvPr/>
        </p:nvSpPr>
        <p:spPr>
          <a:xfrm>
            <a:off x="7624752" y="4165033"/>
            <a:ext cx="1035526" cy="1035496"/>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Advent Pro"/>
              <a:buNone/>
              <a:defRPr sz="2800" b="1">
                <a:solidFill>
                  <a:schemeClr val="lt1"/>
                </a:solidFill>
                <a:latin typeface="Advent Pro"/>
                <a:ea typeface="Advent Pro"/>
                <a:cs typeface="Advent Pro"/>
                <a:sym typeface="Advent Pro"/>
              </a:defRPr>
            </a:lvl1pPr>
            <a:lvl2pPr lvl="1"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2pPr>
            <a:lvl3pPr lvl="2"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3pPr>
            <a:lvl4pPr lvl="3"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4pPr>
            <a:lvl5pPr lvl="4"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5pPr>
            <a:lvl6pPr lvl="5"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6pPr>
            <a:lvl7pPr lvl="6"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7pPr>
            <a:lvl8pPr lvl="7"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8pPr>
            <a:lvl9pPr lvl="8" rtl="0">
              <a:spcBef>
                <a:spcPts val="0"/>
              </a:spcBef>
              <a:spcAft>
                <a:spcPts val="0"/>
              </a:spcAft>
              <a:buClr>
                <a:schemeClr val="dk1"/>
              </a:buClr>
              <a:buSzPts val="2800"/>
              <a:buFont typeface="Bebas Neue"/>
              <a:buNone/>
              <a:defRPr sz="2800">
                <a:solidFill>
                  <a:schemeClr val="dk1"/>
                </a:solidFill>
                <a:latin typeface="Bebas Neue"/>
                <a:ea typeface="Bebas Neue"/>
                <a:cs typeface="Bebas Neue"/>
                <a:sym typeface="Bebas Neu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Comfortaa"/>
              <a:buChar char="●"/>
              <a:defRPr sz="1800">
                <a:solidFill>
                  <a:schemeClr val="lt1"/>
                </a:solidFill>
                <a:latin typeface="Comfortaa"/>
                <a:ea typeface="Comfortaa"/>
                <a:cs typeface="Comfortaa"/>
                <a:sym typeface="Comfortaa"/>
              </a:defRPr>
            </a:lvl1pPr>
            <a:lvl2pPr marL="914400" lvl="1"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2pPr>
            <a:lvl3pPr marL="1371600" lvl="2"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3pPr>
            <a:lvl4pPr marL="1828800" lvl="3"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4pPr>
            <a:lvl5pPr marL="2286000" lvl="4"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5pPr>
            <a:lvl6pPr marL="2743200" lvl="5"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6pPr>
            <a:lvl7pPr marL="3200400" lvl="6"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7pPr>
            <a:lvl8pPr marL="3657600" lvl="7" indent="-317500">
              <a:lnSpc>
                <a:spcPct val="115000"/>
              </a:lnSpc>
              <a:spcBef>
                <a:spcPts val="1600"/>
              </a:spcBef>
              <a:spcAft>
                <a:spcPts val="0"/>
              </a:spcAft>
              <a:buClr>
                <a:schemeClr val="lt1"/>
              </a:buClr>
              <a:buSzPts val="1400"/>
              <a:buFont typeface="Comfortaa"/>
              <a:buChar char="○"/>
              <a:defRPr>
                <a:solidFill>
                  <a:schemeClr val="lt1"/>
                </a:solidFill>
                <a:latin typeface="Comfortaa"/>
                <a:ea typeface="Comfortaa"/>
                <a:cs typeface="Comfortaa"/>
                <a:sym typeface="Comfortaa"/>
              </a:defRPr>
            </a:lvl8pPr>
            <a:lvl9pPr marL="4114800" lvl="8" indent="-317500">
              <a:lnSpc>
                <a:spcPct val="115000"/>
              </a:lnSpc>
              <a:spcBef>
                <a:spcPts val="1600"/>
              </a:spcBef>
              <a:spcAft>
                <a:spcPts val="1600"/>
              </a:spcAft>
              <a:buClr>
                <a:schemeClr val="lt1"/>
              </a:buClr>
              <a:buSzPts val="1400"/>
              <a:buFont typeface="Comfortaa"/>
              <a:buChar char="■"/>
              <a:defRPr>
                <a:solidFill>
                  <a:schemeClr val="lt1"/>
                </a:solidFill>
                <a:latin typeface="Comfortaa"/>
                <a:ea typeface="Comfortaa"/>
                <a:cs typeface="Comfortaa"/>
                <a:sym typeface="Comforta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5" r:id="rId5"/>
    <p:sldLayoutId id="2147483656" r:id="rId6"/>
    <p:sldLayoutId id="2147483658" r:id="rId7"/>
    <p:sldLayoutId id="2147483659" r:id="rId8"/>
    <p:sldLayoutId id="2147483661" r:id="rId9"/>
    <p:sldLayoutId id="2147483662" r:id="rId10"/>
    <p:sldLayoutId id="2147483663" r:id="rId11"/>
    <p:sldLayoutId id="2147483664" r:id="rId12"/>
    <p:sldLayoutId id="2147483668" r:id="rId13"/>
    <p:sldLayoutId id="2147483669" r:id="rId14"/>
    <p:sldLayoutId id="2147483673" r:id="rId15"/>
    <p:sldLayoutId id="2147483676" r:id="rId16"/>
    <p:sldLayoutId id="2147483677"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8.xml"/><Relationship Id="rId7" Type="http://schemas.openxmlformats.org/officeDocument/2006/relationships/image" Target="../media/image12.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notesSlide" Target="../notesSlides/notesSlide10.xml"/><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slideLayout" Target="../slideLayouts/slideLayout6.xml"/><Relationship Id="rId7" Type="http://schemas.openxmlformats.org/officeDocument/2006/relationships/image" Target="../media/image17.jpe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6.jpeg"/><Relationship Id="rId5" Type="http://schemas.openxmlformats.org/officeDocument/2006/relationships/image" Target="../media/image15.jpg"/><Relationship Id="rId4" Type="http://schemas.openxmlformats.org/officeDocument/2006/relationships/notesSlide" Target="../notesSlides/notesSlide11.xml"/><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20.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 Id="rId9"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03"/>
        <p:cNvGrpSpPr/>
        <p:nvPr/>
      </p:nvGrpSpPr>
      <p:grpSpPr>
        <a:xfrm>
          <a:off x="0" y="0"/>
          <a:ext cx="0" cy="0"/>
          <a:chOff x="0" y="0"/>
          <a:chExt cx="0" cy="0"/>
        </a:xfrm>
      </p:grpSpPr>
      <p:sp>
        <p:nvSpPr>
          <p:cNvPr id="304" name="Google Shape;304;p34"/>
          <p:cNvSpPr txBox="1">
            <a:spLocks noGrp="1"/>
          </p:cNvSpPr>
          <p:nvPr>
            <p:ph type="ctrTitle"/>
          </p:nvPr>
        </p:nvSpPr>
        <p:spPr>
          <a:xfrm>
            <a:off x="234276" y="648441"/>
            <a:ext cx="45675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800" dirty="0"/>
              <a:t>R</a:t>
            </a:r>
            <a:r>
              <a:rPr lang="en" sz="7800" dirty="0">
                <a:solidFill>
                  <a:schemeClr val="lt1"/>
                </a:solidFill>
              </a:rPr>
              <a:t>OBOT CAR</a:t>
            </a:r>
            <a:endParaRPr dirty="0">
              <a:solidFill>
                <a:schemeClr val="lt1"/>
              </a:solidFill>
            </a:endParaRPr>
          </a:p>
        </p:txBody>
      </p:sp>
      <p:sp>
        <p:nvSpPr>
          <p:cNvPr id="305" name="Google Shape;305;p34"/>
          <p:cNvSpPr txBox="1">
            <a:spLocks noGrp="1"/>
          </p:cNvSpPr>
          <p:nvPr>
            <p:ph type="subTitle" idx="1"/>
          </p:nvPr>
        </p:nvSpPr>
        <p:spPr>
          <a:xfrm>
            <a:off x="1393190" y="2483068"/>
            <a:ext cx="2980500" cy="79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ROBOT PROGRAMMING</a:t>
            </a:r>
            <a:endParaRPr dirty="0"/>
          </a:p>
        </p:txBody>
      </p:sp>
      <p:grpSp>
        <p:nvGrpSpPr>
          <p:cNvPr id="306" name="Google Shape;306;p34"/>
          <p:cNvGrpSpPr/>
          <p:nvPr/>
        </p:nvGrpSpPr>
        <p:grpSpPr>
          <a:xfrm rot="10800000" flipH="1">
            <a:off x="4649678" y="1166528"/>
            <a:ext cx="3631170" cy="5562979"/>
            <a:chOff x="-3002450" y="-19693725"/>
            <a:chExt cx="4934325" cy="19931850"/>
          </a:xfrm>
        </p:grpSpPr>
        <p:sp>
          <p:nvSpPr>
            <p:cNvPr id="307" name="Google Shape;307;p34"/>
            <p:cNvSpPr/>
            <p:nvPr/>
          </p:nvSpPr>
          <p:spPr>
            <a:xfrm>
              <a:off x="-893850" y="-17881275"/>
              <a:ext cx="15675" cy="46100"/>
            </a:xfrm>
            <a:custGeom>
              <a:avLst/>
              <a:gdLst/>
              <a:ahLst/>
              <a:cxnLst/>
              <a:rect l="l" t="t" r="r" b="b"/>
              <a:pathLst>
                <a:path w="627" h="1844" extrusionOk="0">
                  <a:moveTo>
                    <a:pt x="297" y="0"/>
                  </a:moveTo>
                  <a:lnTo>
                    <a:pt x="255" y="16"/>
                  </a:lnTo>
                  <a:lnTo>
                    <a:pt x="218" y="46"/>
                  </a:lnTo>
                  <a:lnTo>
                    <a:pt x="186" y="93"/>
                  </a:lnTo>
                  <a:lnTo>
                    <a:pt x="149" y="139"/>
                  </a:lnTo>
                  <a:lnTo>
                    <a:pt x="122" y="200"/>
                  </a:lnTo>
                  <a:lnTo>
                    <a:pt x="101" y="262"/>
                  </a:lnTo>
                  <a:lnTo>
                    <a:pt x="58" y="400"/>
                  </a:lnTo>
                  <a:lnTo>
                    <a:pt x="27" y="553"/>
                  </a:lnTo>
                  <a:lnTo>
                    <a:pt x="11" y="722"/>
                  </a:lnTo>
                  <a:lnTo>
                    <a:pt x="0" y="907"/>
                  </a:lnTo>
                  <a:lnTo>
                    <a:pt x="5" y="1076"/>
                  </a:lnTo>
                  <a:lnTo>
                    <a:pt x="21" y="1260"/>
                  </a:lnTo>
                  <a:lnTo>
                    <a:pt x="37" y="1337"/>
                  </a:lnTo>
                  <a:lnTo>
                    <a:pt x="53" y="1429"/>
                  </a:lnTo>
                  <a:lnTo>
                    <a:pt x="69" y="1506"/>
                  </a:lnTo>
                  <a:lnTo>
                    <a:pt x="90" y="1567"/>
                  </a:lnTo>
                  <a:lnTo>
                    <a:pt x="138" y="1690"/>
                  </a:lnTo>
                  <a:lnTo>
                    <a:pt x="196" y="1767"/>
                  </a:lnTo>
                  <a:lnTo>
                    <a:pt x="249" y="1829"/>
                  </a:lnTo>
                  <a:lnTo>
                    <a:pt x="313" y="1844"/>
                  </a:lnTo>
                  <a:lnTo>
                    <a:pt x="377" y="1829"/>
                  </a:lnTo>
                  <a:lnTo>
                    <a:pt x="435" y="1782"/>
                  </a:lnTo>
                  <a:lnTo>
                    <a:pt x="462" y="1752"/>
                  </a:lnTo>
                  <a:lnTo>
                    <a:pt x="493" y="1706"/>
                  </a:lnTo>
                  <a:lnTo>
                    <a:pt x="520" y="1629"/>
                  </a:lnTo>
                  <a:lnTo>
                    <a:pt x="546" y="1552"/>
                  </a:lnTo>
                  <a:lnTo>
                    <a:pt x="568" y="1475"/>
                  </a:lnTo>
                  <a:lnTo>
                    <a:pt x="589" y="1383"/>
                  </a:lnTo>
                  <a:lnTo>
                    <a:pt x="600" y="1291"/>
                  </a:lnTo>
                  <a:lnTo>
                    <a:pt x="610" y="1199"/>
                  </a:lnTo>
                  <a:lnTo>
                    <a:pt x="621" y="1106"/>
                  </a:lnTo>
                  <a:lnTo>
                    <a:pt x="626" y="1014"/>
                  </a:lnTo>
                  <a:lnTo>
                    <a:pt x="621" y="830"/>
                  </a:lnTo>
                  <a:lnTo>
                    <a:pt x="610" y="646"/>
                  </a:lnTo>
                  <a:lnTo>
                    <a:pt x="584" y="477"/>
                  </a:lnTo>
                  <a:lnTo>
                    <a:pt x="552" y="323"/>
                  </a:lnTo>
                  <a:lnTo>
                    <a:pt x="525" y="246"/>
                  </a:lnTo>
                  <a:lnTo>
                    <a:pt x="504" y="185"/>
                  </a:lnTo>
                  <a:lnTo>
                    <a:pt x="478" y="123"/>
                  </a:lnTo>
                  <a:lnTo>
                    <a:pt x="446" y="77"/>
                  </a:lnTo>
                  <a:lnTo>
                    <a:pt x="409" y="31"/>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4"/>
            <p:cNvSpPr/>
            <p:nvPr/>
          </p:nvSpPr>
          <p:spPr>
            <a:xfrm>
              <a:off x="-893850" y="-17881275"/>
              <a:ext cx="15675" cy="46100"/>
            </a:xfrm>
            <a:custGeom>
              <a:avLst/>
              <a:gdLst/>
              <a:ahLst/>
              <a:cxnLst/>
              <a:rect l="l" t="t" r="r" b="b"/>
              <a:pathLst>
                <a:path w="627" h="1844" fill="none" extrusionOk="0">
                  <a:moveTo>
                    <a:pt x="493" y="1706"/>
                  </a:moveTo>
                  <a:lnTo>
                    <a:pt x="493" y="1706"/>
                  </a:lnTo>
                  <a:lnTo>
                    <a:pt x="462" y="1752"/>
                  </a:lnTo>
                  <a:lnTo>
                    <a:pt x="435" y="1782"/>
                  </a:lnTo>
                  <a:lnTo>
                    <a:pt x="377" y="1829"/>
                  </a:lnTo>
                  <a:lnTo>
                    <a:pt x="313" y="1844"/>
                  </a:lnTo>
                  <a:lnTo>
                    <a:pt x="249" y="1829"/>
                  </a:lnTo>
                  <a:lnTo>
                    <a:pt x="196" y="1767"/>
                  </a:lnTo>
                  <a:lnTo>
                    <a:pt x="138" y="1690"/>
                  </a:lnTo>
                  <a:lnTo>
                    <a:pt x="90" y="1567"/>
                  </a:lnTo>
                  <a:lnTo>
                    <a:pt x="69" y="1506"/>
                  </a:lnTo>
                  <a:lnTo>
                    <a:pt x="53" y="1429"/>
                  </a:lnTo>
                  <a:lnTo>
                    <a:pt x="53" y="1429"/>
                  </a:lnTo>
                  <a:lnTo>
                    <a:pt x="37" y="1337"/>
                  </a:lnTo>
                  <a:lnTo>
                    <a:pt x="21" y="1260"/>
                  </a:lnTo>
                  <a:lnTo>
                    <a:pt x="5" y="1076"/>
                  </a:lnTo>
                  <a:lnTo>
                    <a:pt x="0" y="907"/>
                  </a:lnTo>
                  <a:lnTo>
                    <a:pt x="11" y="722"/>
                  </a:lnTo>
                  <a:lnTo>
                    <a:pt x="27" y="553"/>
                  </a:lnTo>
                  <a:lnTo>
                    <a:pt x="58" y="400"/>
                  </a:lnTo>
                  <a:lnTo>
                    <a:pt x="101" y="262"/>
                  </a:lnTo>
                  <a:lnTo>
                    <a:pt x="122" y="200"/>
                  </a:lnTo>
                  <a:lnTo>
                    <a:pt x="149" y="139"/>
                  </a:lnTo>
                  <a:lnTo>
                    <a:pt x="149" y="139"/>
                  </a:lnTo>
                  <a:lnTo>
                    <a:pt x="186" y="93"/>
                  </a:lnTo>
                  <a:lnTo>
                    <a:pt x="218" y="46"/>
                  </a:lnTo>
                  <a:lnTo>
                    <a:pt x="255" y="16"/>
                  </a:lnTo>
                  <a:lnTo>
                    <a:pt x="297" y="0"/>
                  </a:lnTo>
                  <a:lnTo>
                    <a:pt x="334" y="0"/>
                  </a:lnTo>
                  <a:lnTo>
                    <a:pt x="371" y="16"/>
                  </a:lnTo>
                  <a:lnTo>
                    <a:pt x="409" y="31"/>
                  </a:lnTo>
                  <a:lnTo>
                    <a:pt x="446" y="77"/>
                  </a:lnTo>
                  <a:lnTo>
                    <a:pt x="446" y="77"/>
                  </a:lnTo>
                  <a:lnTo>
                    <a:pt x="478" y="123"/>
                  </a:lnTo>
                  <a:lnTo>
                    <a:pt x="504" y="185"/>
                  </a:lnTo>
                  <a:lnTo>
                    <a:pt x="525" y="246"/>
                  </a:lnTo>
                  <a:lnTo>
                    <a:pt x="552" y="323"/>
                  </a:lnTo>
                  <a:lnTo>
                    <a:pt x="584" y="477"/>
                  </a:lnTo>
                  <a:lnTo>
                    <a:pt x="610" y="646"/>
                  </a:lnTo>
                  <a:lnTo>
                    <a:pt x="621" y="830"/>
                  </a:lnTo>
                  <a:lnTo>
                    <a:pt x="626" y="1014"/>
                  </a:lnTo>
                  <a:lnTo>
                    <a:pt x="621" y="1106"/>
                  </a:lnTo>
                  <a:lnTo>
                    <a:pt x="610" y="1199"/>
                  </a:lnTo>
                  <a:lnTo>
                    <a:pt x="600" y="1291"/>
                  </a:lnTo>
                  <a:lnTo>
                    <a:pt x="589" y="1383"/>
                  </a:lnTo>
                  <a:lnTo>
                    <a:pt x="589" y="1383"/>
                  </a:lnTo>
                  <a:lnTo>
                    <a:pt x="568" y="1475"/>
                  </a:lnTo>
                  <a:lnTo>
                    <a:pt x="546" y="1552"/>
                  </a:lnTo>
                  <a:lnTo>
                    <a:pt x="520" y="1629"/>
                  </a:lnTo>
                  <a:lnTo>
                    <a:pt x="493" y="17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4"/>
            <p:cNvSpPr/>
            <p:nvPr/>
          </p:nvSpPr>
          <p:spPr>
            <a:xfrm>
              <a:off x="-2840400" y="-4835475"/>
              <a:ext cx="1604975" cy="3241200"/>
            </a:xfrm>
            <a:custGeom>
              <a:avLst/>
              <a:gdLst/>
              <a:ahLst/>
              <a:cxnLst/>
              <a:rect l="l" t="t" r="r" b="b"/>
              <a:pathLst>
                <a:path w="64199" h="129648" extrusionOk="0">
                  <a:moveTo>
                    <a:pt x="62443" y="0"/>
                  </a:moveTo>
                  <a:lnTo>
                    <a:pt x="62029" y="169"/>
                  </a:lnTo>
                  <a:lnTo>
                    <a:pt x="60857" y="676"/>
                  </a:lnTo>
                  <a:lnTo>
                    <a:pt x="59027" y="1475"/>
                  </a:lnTo>
                  <a:lnTo>
                    <a:pt x="56640" y="2550"/>
                  </a:lnTo>
                  <a:lnTo>
                    <a:pt x="55271" y="3180"/>
                  </a:lnTo>
                  <a:lnTo>
                    <a:pt x="53802" y="3887"/>
                  </a:lnTo>
                  <a:lnTo>
                    <a:pt x="52248" y="4624"/>
                  </a:lnTo>
                  <a:lnTo>
                    <a:pt x="50619" y="5423"/>
                  </a:lnTo>
                  <a:lnTo>
                    <a:pt x="48922" y="6268"/>
                  </a:lnTo>
                  <a:lnTo>
                    <a:pt x="47182" y="7175"/>
                  </a:lnTo>
                  <a:lnTo>
                    <a:pt x="45405" y="8112"/>
                  </a:lnTo>
                  <a:lnTo>
                    <a:pt x="43602" y="9080"/>
                  </a:lnTo>
                  <a:lnTo>
                    <a:pt x="41788" y="10093"/>
                  </a:lnTo>
                  <a:lnTo>
                    <a:pt x="39974" y="11138"/>
                  </a:lnTo>
                  <a:lnTo>
                    <a:pt x="39072" y="11660"/>
                  </a:lnTo>
                  <a:lnTo>
                    <a:pt x="38181" y="12198"/>
                  </a:lnTo>
                  <a:lnTo>
                    <a:pt x="37290" y="12751"/>
                  </a:lnTo>
                  <a:lnTo>
                    <a:pt x="36409" y="13304"/>
                  </a:lnTo>
                  <a:lnTo>
                    <a:pt x="35539" y="13857"/>
                  </a:lnTo>
                  <a:lnTo>
                    <a:pt x="34680" y="14426"/>
                  </a:lnTo>
                  <a:lnTo>
                    <a:pt x="33837" y="14994"/>
                  </a:lnTo>
                  <a:lnTo>
                    <a:pt x="33004" y="15563"/>
                  </a:lnTo>
                  <a:lnTo>
                    <a:pt x="32187" y="16131"/>
                  </a:lnTo>
                  <a:lnTo>
                    <a:pt x="31391" y="16715"/>
                  </a:lnTo>
                  <a:lnTo>
                    <a:pt x="30617" y="17299"/>
                  </a:lnTo>
                  <a:lnTo>
                    <a:pt x="29858" y="17882"/>
                  </a:lnTo>
                  <a:lnTo>
                    <a:pt x="29126" y="18466"/>
                  </a:lnTo>
                  <a:lnTo>
                    <a:pt x="28421" y="19050"/>
                  </a:lnTo>
                  <a:lnTo>
                    <a:pt x="27737" y="19634"/>
                  </a:lnTo>
                  <a:lnTo>
                    <a:pt x="27084" y="20233"/>
                  </a:lnTo>
                  <a:lnTo>
                    <a:pt x="26458" y="20817"/>
                  </a:lnTo>
                  <a:lnTo>
                    <a:pt x="25864" y="21416"/>
                  </a:lnTo>
                  <a:lnTo>
                    <a:pt x="25302" y="22000"/>
                  </a:lnTo>
                  <a:lnTo>
                    <a:pt x="24772" y="22599"/>
                  </a:lnTo>
                  <a:lnTo>
                    <a:pt x="24522" y="22891"/>
                  </a:lnTo>
                  <a:lnTo>
                    <a:pt x="24278" y="23183"/>
                  </a:lnTo>
                  <a:lnTo>
                    <a:pt x="24050" y="23475"/>
                  </a:lnTo>
                  <a:lnTo>
                    <a:pt x="23822" y="23766"/>
                  </a:lnTo>
                  <a:lnTo>
                    <a:pt x="23610" y="24058"/>
                  </a:lnTo>
                  <a:lnTo>
                    <a:pt x="23408" y="24350"/>
                  </a:lnTo>
                  <a:lnTo>
                    <a:pt x="23212" y="24642"/>
                  </a:lnTo>
                  <a:lnTo>
                    <a:pt x="23032" y="24934"/>
                  </a:lnTo>
                  <a:lnTo>
                    <a:pt x="22857" y="25226"/>
                  </a:lnTo>
                  <a:lnTo>
                    <a:pt x="22698" y="25518"/>
                  </a:lnTo>
                  <a:lnTo>
                    <a:pt x="22549" y="25810"/>
                  </a:lnTo>
                  <a:lnTo>
                    <a:pt x="22406" y="26086"/>
                  </a:lnTo>
                  <a:lnTo>
                    <a:pt x="22279" y="26378"/>
                  </a:lnTo>
                  <a:lnTo>
                    <a:pt x="22162" y="26670"/>
                  </a:lnTo>
                  <a:lnTo>
                    <a:pt x="22056" y="26947"/>
                  </a:lnTo>
                  <a:lnTo>
                    <a:pt x="21960" y="27238"/>
                  </a:lnTo>
                  <a:lnTo>
                    <a:pt x="21775" y="27853"/>
                  </a:lnTo>
                  <a:lnTo>
                    <a:pt x="21573" y="28544"/>
                  </a:lnTo>
                  <a:lnTo>
                    <a:pt x="21345" y="29343"/>
                  </a:lnTo>
                  <a:lnTo>
                    <a:pt x="21101" y="30204"/>
                  </a:lnTo>
                  <a:lnTo>
                    <a:pt x="20560" y="32185"/>
                  </a:lnTo>
                  <a:lnTo>
                    <a:pt x="19950" y="34459"/>
                  </a:lnTo>
                  <a:lnTo>
                    <a:pt x="19276" y="36994"/>
                  </a:lnTo>
                  <a:lnTo>
                    <a:pt x="18550" y="39775"/>
                  </a:lnTo>
                  <a:lnTo>
                    <a:pt x="17775" y="42786"/>
                  </a:lnTo>
                  <a:lnTo>
                    <a:pt x="16958" y="45966"/>
                  </a:lnTo>
                  <a:lnTo>
                    <a:pt x="16104" y="49330"/>
                  </a:lnTo>
                  <a:lnTo>
                    <a:pt x="15219" y="52833"/>
                  </a:lnTo>
                  <a:lnTo>
                    <a:pt x="14306" y="56443"/>
                  </a:lnTo>
                  <a:lnTo>
                    <a:pt x="13378" y="60161"/>
                  </a:lnTo>
                  <a:lnTo>
                    <a:pt x="11484" y="67735"/>
                  </a:lnTo>
                  <a:lnTo>
                    <a:pt x="9585" y="75386"/>
                  </a:lnTo>
                  <a:lnTo>
                    <a:pt x="7729" y="82898"/>
                  </a:lnTo>
                  <a:lnTo>
                    <a:pt x="5968" y="90057"/>
                  </a:lnTo>
                  <a:lnTo>
                    <a:pt x="4345" y="96679"/>
                  </a:lnTo>
                  <a:lnTo>
                    <a:pt x="2907" y="102532"/>
                  </a:lnTo>
                  <a:lnTo>
                    <a:pt x="791" y="111212"/>
                  </a:lnTo>
                  <a:lnTo>
                    <a:pt x="1" y="114469"/>
                  </a:lnTo>
                  <a:lnTo>
                    <a:pt x="11654" y="129648"/>
                  </a:lnTo>
                  <a:lnTo>
                    <a:pt x="32871" y="59900"/>
                  </a:lnTo>
                  <a:lnTo>
                    <a:pt x="64198" y="44506"/>
                  </a:lnTo>
                  <a:lnTo>
                    <a:pt x="62443"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4"/>
            <p:cNvSpPr/>
            <p:nvPr/>
          </p:nvSpPr>
          <p:spPr>
            <a:xfrm>
              <a:off x="-2840400" y="-4835475"/>
              <a:ext cx="1604975" cy="3241200"/>
            </a:xfrm>
            <a:custGeom>
              <a:avLst/>
              <a:gdLst/>
              <a:ahLst/>
              <a:cxnLst/>
              <a:rect l="l" t="t" r="r" b="b"/>
              <a:pathLst>
                <a:path w="64199" h="129648" fill="none" extrusionOk="0">
                  <a:moveTo>
                    <a:pt x="11654" y="129648"/>
                  </a:moveTo>
                  <a:lnTo>
                    <a:pt x="1" y="114469"/>
                  </a:lnTo>
                  <a:lnTo>
                    <a:pt x="1" y="114469"/>
                  </a:lnTo>
                  <a:lnTo>
                    <a:pt x="791" y="111212"/>
                  </a:lnTo>
                  <a:lnTo>
                    <a:pt x="2907" y="102532"/>
                  </a:lnTo>
                  <a:lnTo>
                    <a:pt x="4345" y="96679"/>
                  </a:lnTo>
                  <a:lnTo>
                    <a:pt x="5968" y="90057"/>
                  </a:lnTo>
                  <a:lnTo>
                    <a:pt x="7729" y="82898"/>
                  </a:lnTo>
                  <a:lnTo>
                    <a:pt x="9585" y="75386"/>
                  </a:lnTo>
                  <a:lnTo>
                    <a:pt x="11484" y="67735"/>
                  </a:lnTo>
                  <a:lnTo>
                    <a:pt x="13378" y="60161"/>
                  </a:lnTo>
                  <a:lnTo>
                    <a:pt x="14306" y="56443"/>
                  </a:lnTo>
                  <a:lnTo>
                    <a:pt x="15219" y="52833"/>
                  </a:lnTo>
                  <a:lnTo>
                    <a:pt x="16104" y="49330"/>
                  </a:lnTo>
                  <a:lnTo>
                    <a:pt x="16958" y="45966"/>
                  </a:lnTo>
                  <a:lnTo>
                    <a:pt x="17775" y="42786"/>
                  </a:lnTo>
                  <a:lnTo>
                    <a:pt x="18550" y="39775"/>
                  </a:lnTo>
                  <a:lnTo>
                    <a:pt x="19276" y="36994"/>
                  </a:lnTo>
                  <a:lnTo>
                    <a:pt x="19950" y="34459"/>
                  </a:lnTo>
                  <a:lnTo>
                    <a:pt x="20560" y="32185"/>
                  </a:lnTo>
                  <a:lnTo>
                    <a:pt x="21101" y="30204"/>
                  </a:lnTo>
                  <a:lnTo>
                    <a:pt x="21345" y="29343"/>
                  </a:lnTo>
                  <a:lnTo>
                    <a:pt x="21573" y="28544"/>
                  </a:lnTo>
                  <a:lnTo>
                    <a:pt x="21775" y="27853"/>
                  </a:lnTo>
                  <a:lnTo>
                    <a:pt x="21960" y="27238"/>
                  </a:lnTo>
                  <a:lnTo>
                    <a:pt x="21960" y="27238"/>
                  </a:lnTo>
                  <a:lnTo>
                    <a:pt x="22056" y="26947"/>
                  </a:lnTo>
                  <a:lnTo>
                    <a:pt x="22162" y="26670"/>
                  </a:lnTo>
                  <a:lnTo>
                    <a:pt x="22279" y="26378"/>
                  </a:lnTo>
                  <a:lnTo>
                    <a:pt x="22406" y="26086"/>
                  </a:lnTo>
                  <a:lnTo>
                    <a:pt x="22549" y="25810"/>
                  </a:lnTo>
                  <a:lnTo>
                    <a:pt x="22698" y="25518"/>
                  </a:lnTo>
                  <a:lnTo>
                    <a:pt x="22857" y="25226"/>
                  </a:lnTo>
                  <a:lnTo>
                    <a:pt x="23032" y="24934"/>
                  </a:lnTo>
                  <a:lnTo>
                    <a:pt x="23212" y="24642"/>
                  </a:lnTo>
                  <a:lnTo>
                    <a:pt x="23408" y="24350"/>
                  </a:lnTo>
                  <a:lnTo>
                    <a:pt x="23610" y="24058"/>
                  </a:lnTo>
                  <a:lnTo>
                    <a:pt x="23822" y="23766"/>
                  </a:lnTo>
                  <a:lnTo>
                    <a:pt x="24050" y="23475"/>
                  </a:lnTo>
                  <a:lnTo>
                    <a:pt x="24278" y="23183"/>
                  </a:lnTo>
                  <a:lnTo>
                    <a:pt x="24522" y="22891"/>
                  </a:lnTo>
                  <a:lnTo>
                    <a:pt x="24772" y="22599"/>
                  </a:lnTo>
                  <a:lnTo>
                    <a:pt x="25302" y="22000"/>
                  </a:lnTo>
                  <a:lnTo>
                    <a:pt x="25864" y="21416"/>
                  </a:lnTo>
                  <a:lnTo>
                    <a:pt x="26458" y="20817"/>
                  </a:lnTo>
                  <a:lnTo>
                    <a:pt x="27084" y="20233"/>
                  </a:lnTo>
                  <a:lnTo>
                    <a:pt x="27737" y="19634"/>
                  </a:lnTo>
                  <a:lnTo>
                    <a:pt x="28421" y="19050"/>
                  </a:lnTo>
                  <a:lnTo>
                    <a:pt x="29126" y="18466"/>
                  </a:lnTo>
                  <a:lnTo>
                    <a:pt x="29858" y="17882"/>
                  </a:lnTo>
                  <a:lnTo>
                    <a:pt x="30617" y="17299"/>
                  </a:lnTo>
                  <a:lnTo>
                    <a:pt x="31391" y="16715"/>
                  </a:lnTo>
                  <a:lnTo>
                    <a:pt x="32187" y="16131"/>
                  </a:lnTo>
                  <a:lnTo>
                    <a:pt x="33004" y="15563"/>
                  </a:lnTo>
                  <a:lnTo>
                    <a:pt x="33837" y="14994"/>
                  </a:lnTo>
                  <a:lnTo>
                    <a:pt x="34680" y="14426"/>
                  </a:lnTo>
                  <a:lnTo>
                    <a:pt x="35539" y="13857"/>
                  </a:lnTo>
                  <a:lnTo>
                    <a:pt x="36409" y="13304"/>
                  </a:lnTo>
                  <a:lnTo>
                    <a:pt x="37290" y="12751"/>
                  </a:lnTo>
                  <a:lnTo>
                    <a:pt x="38181" y="12198"/>
                  </a:lnTo>
                  <a:lnTo>
                    <a:pt x="39072" y="11660"/>
                  </a:lnTo>
                  <a:lnTo>
                    <a:pt x="39974" y="11138"/>
                  </a:lnTo>
                  <a:lnTo>
                    <a:pt x="41788" y="10093"/>
                  </a:lnTo>
                  <a:lnTo>
                    <a:pt x="43602" y="9080"/>
                  </a:lnTo>
                  <a:lnTo>
                    <a:pt x="45405" y="8112"/>
                  </a:lnTo>
                  <a:lnTo>
                    <a:pt x="47182" y="7175"/>
                  </a:lnTo>
                  <a:lnTo>
                    <a:pt x="48922" y="6268"/>
                  </a:lnTo>
                  <a:lnTo>
                    <a:pt x="50619" y="5423"/>
                  </a:lnTo>
                  <a:lnTo>
                    <a:pt x="52248" y="4624"/>
                  </a:lnTo>
                  <a:lnTo>
                    <a:pt x="53802" y="3887"/>
                  </a:lnTo>
                  <a:lnTo>
                    <a:pt x="55271" y="3180"/>
                  </a:lnTo>
                  <a:lnTo>
                    <a:pt x="56640" y="2550"/>
                  </a:lnTo>
                  <a:lnTo>
                    <a:pt x="59027" y="1475"/>
                  </a:lnTo>
                  <a:lnTo>
                    <a:pt x="60857" y="676"/>
                  </a:lnTo>
                  <a:lnTo>
                    <a:pt x="62029" y="169"/>
                  </a:lnTo>
                  <a:lnTo>
                    <a:pt x="62443" y="0"/>
                  </a:lnTo>
                  <a:lnTo>
                    <a:pt x="64198" y="44506"/>
                  </a:lnTo>
                  <a:lnTo>
                    <a:pt x="32871" y="59900"/>
                  </a:lnTo>
                  <a:lnTo>
                    <a:pt x="11654" y="1296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4"/>
            <p:cNvSpPr/>
            <p:nvPr/>
          </p:nvSpPr>
          <p:spPr>
            <a:xfrm>
              <a:off x="-2251100" y="-4243625"/>
              <a:ext cx="232900" cy="923725"/>
            </a:xfrm>
            <a:custGeom>
              <a:avLst/>
              <a:gdLst/>
              <a:ahLst/>
              <a:cxnLst/>
              <a:rect l="l" t="t" r="r" b="b"/>
              <a:pathLst>
                <a:path w="9316" h="36949" extrusionOk="0">
                  <a:moveTo>
                    <a:pt x="33" y="0"/>
                  </a:moveTo>
                  <a:lnTo>
                    <a:pt x="17" y="231"/>
                  </a:lnTo>
                  <a:lnTo>
                    <a:pt x="11" y="477"/>
                  </a:lnTo>
                  <a:lnTo>
                    <a:pt x="6" y="722"/>
                  </a:lnTo>
                  <a:lnTo>
                    <a:pt x="1" y="953"/>
                  </a:lnTo>
                  <a:lnTo>
                    <a:pt x="6" y="1199"/>
                  </a:lnTo>
                  <a:lnTo>
                    <a:pt x="11" y="1429"/>
                  </a:lnTo>
                  <a:lnTo>
                    <a:pt x="17" y="1675"/>
                  </a:lnTo>
                  <a:lnTo>
                    <a:pt x="33" y="1905"/>
                  </a:lnTo>
                  <a:lnTo>
                    <a:pt x="49" y="2551"/>
                  </a:lnTo>
                  <a:lnTo>
                    <a:pt x="70" y="3196"/>
                  </a:lnTo>
                  <a:lnTo>
                    <a:pt x="96" y="3841"/>
                  </a:lnTo>
                  <a:lnTo>
                    <a:pt x="128" y="4486"/>
                  </a:lnTo>
                  <a:lnTo>
                    <a:pt x="165" y="5116"/>
                  </a:lnTo>
                  <a:lnTo>
                    <a:pt x="208" y="5761"/>
                  </a:lnTo>
                  <a:lnTo>
                    <a:pt x="255" y="6391"/>
                  </a:lnTo>
                  <a:lnTo>
                    <a:pt x="303" y="7021"/>
                  </a:lnTo>
                  <a:lnTo>
                    <a:pt x="383" y="7943"/>
                  </a:lnTo>
                  <a:lnTo>
                    <a:pt x="473" y="8880"/>
                  </a:lnTo>
                  <a:lnTo>
                    <a:pt x="563" y="9802"/>
                  </a:lnTo>
                  <a:lnTo>
                    <a:pt x="669" y="10708"/>
                  </a:lnTo>
                  <a:lnTo>
                    <a:pt x="775" y="11630"/>
                  </a:lnTo>
                  <a:lnTo>
                    <a:pt x="892" y="12521"/>
                  </a:lnTo>
                  <a:lnTo>
                    <a:pt x="1019" y="13412"/>
                  </a:lnTo>
                  <a:lnTo>
                    <a:pt x="1147" y="14303"/>
                  </a:lnTo>
                  <a:lnTo>
                    <a:pt x="1316" y="15379"/>
                  </a:lnTo>
                  <a:lnTo>
                    <a:pt x="1497" y="16439"/>
                  </a:lnTo>
                  <a:lnTo>
                    <a:pt x="1688" y="17483"/>
                  </a:lnTo>
                  <a:lnTo>
                    <a:pt x="1884" y="18513"/>
                  </a:lnTo>
                  <a:lnTo>
                    <a:pt x="2091" y="19527"/>
                  </a:lnTo>
                  <a:lnTo>
                    <a:pt x="2308" y="20525"/>
                  </a:lnTo>
                  <a:lnTo>
                    <a:pt x="2531" y="21508"/>
                  </a:lnTo>
                  <a:lnTo>
                    <a:pt x="2764" y="22476"/>
                  </a:lnTo>
                  <a:lnTo>
                    <a:pt x="3014" y="23413"/>
                  </a:lnTo>
                  <a:lnTo>
                    <a:pt x="3268" y="24335"/>
                  </a:lnTo>
                  <a:lnTo>
                    <a:pt x="3533" y="25242"/>
                  </a:lnTo>
                  <a:lnTo>
                    <a:pt x="3804" y="26117"/>
                  </a:lnTo>
                  <a:lnTo>
                    <a:pt x="4080" y="26978"/>
                  </a:lnTo>
                  <a:lnTo>
                    <a:pt x="4366" y="27823"/>
                  </a:lnTo>
                  <a:lnTo>
                    <a:pt x="4658" y="28652"/>
                  </a:lnTo>
                  <a:lnTo>
                    <a:pt x="4955" y="29451"/>
                  </a:lnTo>
                  <a:lnTo>
                    <a:pt x="5204" y="30081"/>
                  </a:lnTo>
                  <a:lnTo>
                    <a:pt x="5464" y="30695"/>
                  </a:lnTo>
                  <a:lnTo>
                    <a:pt x="5724" y="31279"/>
                  </a:lnTo>
                  <a:lnTo>
                    <a:pt x="5989" y="31863"/>
                  </a:lnTo>
                  <a:lnTo>
                    <a:pt x="6260" y="32416"/>
                  </a:lnTo>
                  <a:lnTo>
                    <a:pt x="6536" y="32954"/>
                  </a:lnTo>
                  <a:lnTo>
                    <a:pt x="6812" y="33476"/>
                  </a:lnTo>
                  <a:lnTo>
                    <a:pt x="7098" y="33983"/>
                  </a:lnTo>
                  <a:lnTo>
                    <a:pt x="7289" y="34321"/>
                  </a:lnTo>
                  <a:lnTo>
                    <a:pt x="7480" y="34644"/>
                  </a:lnTo>
                  <a:lnTo>
                    <a:pt x="7676" y="34951"/>
                  </a:lnTo>
                  <a:lnTo>
                    <a:pt x="7878" y="35258"/>
                  </a:lnTo>
                  <a:lnTo>
                    <a:pt x="8074" y="35535"/>
                  </a:lnTo>
                  <a:lnTo>
                    <a:pt x="8281" y="35811"/>
                  </a:lnTo>
                  <a:lnTo>
                    <a:pt x="8482" y="36072"/>
                  </a:lnTo>
                  <a:lnTo>
                    <a:pt x="8689" y="36318"/>
                  </a:lnTo>
                  <a:lnTo>
                    <a:pt x="8949" y="36625"/>
                  </a:lnTo>
                  <a:lnTo>
                    <a:pt x="9140" y="36841"/>
                  </a:lnTo>
                  <a:lnTo>
                    <a:pt x="9209" y="36902"/>
                  </a:lnTo>
                  <a:lnTo>
                    <a:pt x="9257" y="36933"/>
                  </a:lnTo>
                  <a:lnTo>
                    <a:pt x="9278" y="36948"/>
                  </a:lnTo>
                  <a:lnTo>
                    <a:pt x="9294" y="36933"/>
                  </a:lnTo>
                  <a:lnTo>
                    <a:pt x="9305" y="36917"/>
                  </a:lnTo>
                  <a:lnTo>
                    <a:pt x="9315" y="36887"/>
                  </a:lnTo>
                  <a:lnTo>
                    <a:pt x="9315" y="36871"/>
                  </a:lnTo>
                  <a:lnTo>
                    <a:pt x="9310" y="36856"/>
                  </a:lnTo>
                  <a:lnTo>
                    <a:pt x="9283" y="36779"/>
                  </a:lnTo>
                  <a:lnTo>
                    <a:pt x="9241" y="36702"/>
                  </a:lnTo>
                  <a:lnTo>
                    <a:pt x="9177" y="36595"/>
                  </a:lnTo>
                  <a:lnTo>
                    <a:pt x="9002" y="36303"/>
                  </a:lnTo>
                  <a:lnTo>
                    <a:pt x="8758" y="35919"/>
                  </a:lnTo>
                  <a:lnTo>
                    <a:pt x="8456" y="35443"/>
                  </a:lnTo>
                  <a:lnTo>
                    <a:pt x="8095" y="34843"/>
                  </a:lnTo>
                  <a:lnTo>
                    <a:pt x="7692" y="34137"/>
                  </a:lnTo>
                  <a:lnTo>
                    <a:pt x="7475" y="33737"/>
                  </a:lnTo>
                  <a:lnTo>
                    <a:pt x="7246" y="33307"/>
                  </a:lnTo>
                  <a:lnTo>
                    <a:pt x="6976" y="32785"/>
                  </a:lnTo>
                  <a:lnTo>
                    <a:pt x="6711" y="32232"/>
                  </a:lnTo>
                  <a:lnTo>
                    <a:pt x="6451" y="31679"/>
                  </a:lnTo>
                  <a:lnTo>
                    <a:pt x="6191" y="31110"/>
                  </a:lnTo>
                  <a:lnTo>
                    <a:pt x="5942" y="30526"/>
                  </a:lnTo>
                  <a:lnTo>
                    <a:pt x="5692" y="29912"/>
                  </a:lnTo>
                  <a:lnTo>
                    <a:pt x="5443" y="29297"/>
                  </a:lnTo>
                  <a:lnTo>
                    <a:pt x="5204" y="28667"/>
                  </a:lnTo>
                  <a:lnTo>
                    <a:pt x="4918" y="27869"/>
                  </a:lnTo>
                  <a:lnTo>
                    <a:pt x="4637" y="27054"/>
                  </a:lnTo>
                  <a:lnTo>
                    <a:pt x="4361" y="26209"/>
                  </a:lnTo>
                  <a:lnTo>
                    <a:pt x="4090" y="25364"/>
                  </a:lnTo>
                  <a:lnTo>
                    <a:pt x="3831" y="24504"/>
                  </a:lnTo>
                  <a:lnTo>
                    <a:pt x="3576" y="23613"/>
                  </a:lnTo>
                  <a:lnTo>
                    <a:pt x="3327" y="22722"/>
                  </a:lnTo>
                  <a:lnTo>
                    <a:pt x="3083" y="21800"/>
                  </a:lnTo>
                  <a:lnTo>
                    <a:pt x="2860" y="20848"/>
                  </a:lnTo>
                  <a:lnTo>
                    <a:pt x="2637" y="19895"/>
                  </a:lnTo>
                  <a:lnTo>
                    <a:pt x="2425" y="18927"/>
                  </a:lnTo>
                  <a:lnTo>
                    <a:pt x="2223" y="17944"/>
                  </a:lnTo>
                  <a:lnTo>
                    <a:pt x="2027" y="16946"/>
                  </a:lnTo>
                  <a:lnTo>
                    <a:pt x="1836" y="15932"/>
                  </a:lnTo>
                  <a:lnTo>
                    <a:pt x="1650" y="14918"/>
                  </a:lnTo>
                  <a:lnTo>
                    <a:pt x="1475" y="13873"/>
                  </a:lnTo>
                  <a:lnTo>
                    <a:pt x="1343" y="13028"/>
                  </a:lnTo>
                  <a:lnTo>
                    <a:pt x="1216" y="12152"/>
                  </a:lnTo>
                  <a:lnTo>
                    <a:pt x="1094" y="11277"/>
                  </a:lnTo>
                  <a:lnTo>
                    <a:pt x="977" y="10401"/>
                  </a:lnTo>
                  <a:lnTo>
                    <a:pt x="871" y="9510"/>
                  </a:lnTo>
                  <a:lnTo>
                    <a:pt x="765" y="8619"/>
                  </a:lnTo>
                  <a:lnTo>
                    <a:pt x="669" y="7728"/>
                  </a:lnTo>
                  <a:lnTo>
                    <a:pt x="579" y="6821"/>
                  </a:lnTo>
                  <a:lnTo>
                    <a:pt x="510" y="6053"/>
                  </a:lnTo>
                  <a:lnTo>
                    <a:pt x="446" y="5331"/>
                  </a:lnTo>
                  <a:lnTo>
                    <a:pt x="335" y="4010"/>
                  </a:lnTo>
                  <a:lnTo>
                    <a:pt x="250" y="2842"/>
                  </a:lnTo>
                  <a:lnTo>
                    <a:pt x="181" y="1859"/>
                  </a:lnTo>
                  <a:lnTo>
                    <a:pt x="128" y="1060"/>
                  </a:lnTo>
                  <a:lnTo>
                    <a:pt x="91" y="477"/>
                  </a:lnTo>
                  <a:lnTo>
                    <a:pt x="75" y="277"/>
                  </a:lnTo>
                  <a:lnTo>
                    <a:pt x="59" y="123"/>
                  </a:lnTo>
                  <a:lnTo>
                    <a:pt x="43" y="31"/>
                  </a:lnTo>
                  <a:lnTo>
                    <a:pt x="3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4"/>
            <p:cNvSpPr/>
            <p:nvPr/>
          </p:nvSpPr>
          <p:spPr>
            <a:xfrm>
              <a:off x="-2190350" y="-4285875"/>
              <a:ext cx="767025" cy="466675"/>
            </a:xfrm>
            <a:custGeom>
              <a:avLst/>
              <a:gdLst/>
              <a:ahLst/>
              <a:cxnLst/>
              <a:rect l="l" t="t" r="r" b="b"/>
              <a:pathLst>
                <a:path w="30681" h="18667" extrusionOk="0">
                  <a:moveTo>
                    <a:pt x="30526" y="0"/>
                  </a:moveTo>
                  <a:lnTo>
                    <a:pt x="30372" y="16"/>
                  </a:lnTo>
                  <a:lnTo>
                    <a:pt x="30219" y="46"/>
                  </a:lnTo>
                  <a:lnTo>
                    <a:pt x="30065" y="77"/>
                  </a:lnTo>
                  <a:lnTo>
                    <a:pt x="29911" y="123"/>
                  </a:lnTo>
                  <a:lnTo>
                    <a:pt x="29757" y="169"/>
                  </a:lnTo>
                  <a:lnTo>
                    <a:pt x="29603" y="231"/>
                  </a:lnTo>
                  <a:lnTo>
                    <a:pt x="29450" y="308"/>
                  </a:lnTo>
                  <a:lnTo>
                    <a:pt x="28792" y="538"/>
                  </a:lnTo>
                  <a:lnTo>
                    <a:pt x="28012" y="830"/>
                  </a:lnTo>
                  <a:lnTo>
                    <a:pt x="27121" y="1199"/>
                  </a:lnTo>
                  <a:lnTo>
                    <a:pt x="26118" y="1629"/>
                  </a:lnTo>
                  <a:lnTo>
                    <a:pt x="25015" y="2120"/>
                  </a:lnTo>
                  <a:lnTo>
                    <a:pt x="23827" y="2674"/>
                  </a:lnTo>
                  <a:lnTo>
                    <a:pt x="22549" y="3303"/>
                  </a:lnTo>
                  <a:lnTo>
                    <a:pt x="21201" y="3979"/>
                  </a:lnTo>
                  <a:lnTo>
                    <a:pt x="19780" y="4732"/>
                  </a:lnTo>
                  <a:lnTo>
                    <a:pt x="18305" y="5546"/>
                  </a:lnTo>
                  <a:lnTo>
                    <a:pt x="16772" y="6422"/>
                  </a:lnTo>
                  <a:lnTo>
                    <a:pt x="15993" y="6883"/>
                  </a:lnTo>
                  <a:lnTo>
                    <a:pt x="15202" y="7359"/>
                  </a:lnTo>
                  <a:lnTo>
                    <a:pt x="13632" y="8342"/>
                  </a:lnTo>
                  <a:lnTo>
                    <a:pt x="12110" y="9326"/>
                  </a:lnTo>
                  <a:lnTo>
                    <a:pt x="10641" y="10294"/>
                  </a:lnTo>
                  <a:lnTo>
                    <a:pt x="9240" y="11246"/>
                  </a:lnTo>
                  <a:lnTo>
                    <a:pt x="7909" y="12199"/>
                  </a:lnTo>
                  <a:lnTo>
                    <a:pt x="6652" y="13105"/>
                  </a:lnTo>
                  <a:lnTo>
                    <a:pt x="5485" y="13996"/>
                  </a:lnTo>
                  <a:lnTo>
                    <a:pt x="4408" y="14841"/>
                  </a:lnTo>
                  <a:lnTo>
                    <a:pt x="3432" y="15624"/>
                  </a:lnTo>
                  <a:lnTo>
                    <a:pt x="2562" y="16331"/>
                  </a:lnTo>
                  <a:lnTo>
                    <a:pt x="1804" y="16976"/>
                  </a:lnTo>
                  <a:lnTo>
                    <a:pt x="1172" y="17529"/>
                  </a:lnTo>
                  <a:lnTo>
                    <a:pt x="875" y="17760"/>
                  </a:lnTo>
                  <a:lnTo>
                    <a:pt x="578" y="18036"/>
                  </a:lnTo>
                  <a:lnTo>
                    <a:pt x="287" y="18328"/>
                  </a:lnTo>
                  <a:lnTo>
                    <a:pt x="0" y="18666"/>
                  </a:lnTo>
                  <a:lnTo>
                    <a:pt x="154" y="18620"/>
                  </a:lnTo>
                  <a:lnTo>
                    <a:pt x="308" y="18559"/>
                  </a:lnTo>
                  <a:lnTo>
                    <a:pt x="462" y="18482"/>
                  </a:lnTo>
                  <a:lnTo>
                    <a:pt x="610" y="18390"/>
                  </a:lnTo>
                  <a:lnTo>
                    <a:pt x="764" y="18298"/>
                  </a:lnTo>
                  <a:lnTo>
                    <a:pt x="913" y="18190"/>
                  </a:lnTo>
                  <a:lnTo>
                    <a:pt x="1061" y="18067"/>
                  </a:lnTo>
                  <a:lnTo>
                    <a:pt x="1210" y="17944"/>
                  </a:lnTo>
                  <a:lnTo>
                    <a:pt x="4477" y="15640"/>
                  </a:lnTo>
                  <a:lnTo>
                    <a:pt x="5559" y="14872"/>
                  </a:lnTo>
                  <a:lnTo>
                    <a:pt x="6731" y="14057"/>
                  </a:lnTo>
                  <a:lnTo>
                    <a:pt x="7988" y="13197"/>
                  </a:lnTo>
                  <a:lnTo>
                    <a:pt x="9320" y="12291"/>
                  </a:lnTo>
                  <a:lnTo>
                    <a:pt x="10725" y="11369"/>
                  </a:lnTo>
                  <a:lnTo>
                    <a:pt x="12189" y="10416"/>
                  </a:lnTo>
                  <a:lnTo>
                    <a:pt x="13706" y="9449"/>
                  </a:lnTo>
                  <a:lnTo>
                    <a:pt x="15277" y="8481"/>
                  </a:lnTo>
                  <a:lnTo>
                    <a:pt x="16847" y="7544"/>
                  </a:lnTo>
                  <a:lnTo>
                    <a:pt x="18374" y="6653"/>
                  </a:lnTo>
                  <a:lnTo>
                    <a:pt x="19849" y="5808"/>
                  </a:lnTo>
                  <a:lnTo>
                    <a:pt x="21265" y="5024"/>
                  </a:lnTo>
                  <a:lnTo>
                    <a:pt x="22612" y="4287"/>
                  </a:lnTo>
                  <a:lnTo>
                    <a:pt x="23880" y="3611"/>
                  </a:lnTo>
                  <a:lnTo>
                    <a:pt x="25068" y="2996"/>
                  </a:lnTo>
                  <a:lnTo>
                    <a:pt x="26161" y="2443"/>
                  </a:lnTo>
                  <a:lnTo>
                    <a:pt x="29476" y="738"/>
                  </a:lnTo>
                  <a:lnTo>
                    <a:pt x="29625" y="676"/>
                  </a:lnTo>
                  <a:lnTo>
                    <a:pt x="29778" y="615"/>
                  </a:lnTo>
                  <a:lnTo>
                    <a:pt x="29932" y="538"/>
                  </a:lnTo>
                  <a:lnTo>
                    <a:pt x="30081" y="446"/>
                  </a:lnTo>
                  <a:lnTo>
                    <a:pt x="30235" y="338"/>
                  </a:lnTo>
                  <a:lnTo>
                    <a:pt x="30383" y="231"/>
                  </a:lnTo>
                  <a:lnTo>
                    <a:pt x="30532" y="123"/>
                  </a:lnTo>
                  <a:lnTo>
                    <a:pt x="3068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4"/>
            <p:cNvSpPr/>
            <p:nvPr/>
          </p:nvSpPr>
          <p:spPr>
            <a:xfrm>
              <a:off x="-2625050" y="-3466650"/>
              <a:ext cx="534825" cy="1749850"/>
            </a:xfrm>
            <a:custGeom>
              <a:avLst/>
              <a:gdLst/>
              <a:ahLst/>
              <a:cxnLst/>
              <a:rect l="l" t="t" r="r" b="b"/>
              <a:pathLst>
                <a:path w="21393" h="69994" extrusionOk="0">
                  <a:moveTo>
                    <a:pt x="21382" y="0"/>
                  </a:moveTo>
                  <a:lnTo>
                    <a:pt x="21366" y="31"/>
                  </a:lnTo>
                  <a:lnTo>
                    <a:pt x="21313" y="154"/>
                  </a:lnTo>
                  <a:lnTo>
                    <a:pt x="21239" y="354"/>
                  </a:lnTo>
                  <a:lnTo>
                    <a:pt x="21133" y="646"/>
                  </a:lnTo>
                  <a:lnTo>
                    <a:pt x="20852" y="1475"/>
                  </a:lnTo>
                  <a:lnTo>
                    <a:pt x="20475" y="2612"/>
                  </a:lnTo>
                  <a:lnTo>
                    <a:pt x="20009" y="4056"/>
                  </a:lnTo>
                  <a:lnTo>
                    <a:pt x="19457" y="5777"/>
                  </a:lnTo>
                  <a:lnTo>
                    <a:pt x="18826" y="7774"/>
                  </a:lnTo>
                  <a:lnTo>
                    <a:pt x="18125" y="10002"/>
                  </a:lnTo>
                  <a:lnTo>
                    <a:pt x="16524" y="15133"/>
                  </a:lnTo>
                  <a:lnTo>
                    <a:pt x="14699" y="21048"/>
                  </a:lnTo>
                  <a:lnTo>
                    <a:pt x="12683" y="27592"/>
                  </a:lnTo>
                  <a:lnTo>
                    <a:pt x="10530" y="34628"/>
                  </a:lnTo>
                  <a:lnTo>
                    <a:pt x="8382" y="41695"/>
                  </a:lnTo>
                  <a:lnTo>
                    <a:pt x="6387" y="48286"/>
                  </a:lnTo>
                  <a:lnTo>
                    <a:pt x="4589" y="54262"/>
                  </a:lnTo>
                  <a:lnTo>
                    <a:pt x="3024" y="59486"/>
                  </a:lnTo>
                  <a:lnTo>
                    <a:pt x="1741" y="63803"/>
                  </a:lnTo>
                  <a:lnTo>
                    <a:pt x="1221" y="65585"/>
                  </a:lnTo>
                  <a:lnTo>
                    <a:pt x="786" y="67090"/>
                  </a:lnTo>
                  <a:lnTo>
                    <a:pt x="436" y="68304"/>
                  </a:lnTo>
                  <a:lnTo>
                    <a:pt x="192" y="69210"/>
                  </a:lnTo>
                  <a:lnTo>
                    <a:pt x="102" y="69533"/>
                  </a:lnTo>
                  <a:lnTo>
                    <a:pt x="43" y="69763"/>
                  </a:lnTo>
                  <a:lnTo>
                    <a:pt x="11" y="69917"/>
                  </a:lnTo>
                  <a:lnTo>
                    <a:pt x="1" y="69963"/>
                  </a:lnTo>
                  <a:lnTo>
                    <a:pt x="1" y="69994"/>
                  </a:lnTo>
                  <a:lnTo>
                    <a:pt x="11" y="69994"/>
                  </a:lnTo>
                  <a:lnTo>
                    <a:pt x="27" y="69963"/>
                  </a:lnTo>
                  <a:lnTo>
                    <a:pt x="80" y="69840"/>
                  </a:lnTo>
                  <a:lnTo>
                    <a:pt x="160" y="69640"/>
                  </a:lnTo>
                  <a:lnTo>
                    <a:pt x="261" y="69364"/>
                  </a:lnTo>
                  <a:lnTo>
                    <a:pt x="547" y="68534"/>
                  </a:lnTo>
                  <a:lnTo>
                    <a:pt x="924" y="67397"/>
                  </a:lnTo>
                  <a:lnTo>
                    <a:pt x="1390" y="65953"/>
                  </a:lnTo>
                  <a:lnTo>
                    <a:pt x="1937" y="64233"/>
                  </a:lnTo>
                  <a:lnTo>
                    <a:pt x="2568" y="62236"/>
                  </a:lnTo>
                  <a:lnTo>
                    <a:pt x="3268" y="60008"/>
                  </a:lnTo>
                  <a:lnTo>
                    <a:pt x="4870" y="54877"/>
                  </a:lnTo>
                  <a:lnTo>
                    <a:pt x="6700" y="48962"/>
                  </a:lnTo>
                  <a:lnTo>
                    <a:pt x="8710" y="42417"/>
                  </a:lnTo>
                  <a:lnTo>
                    <a:pt x="10864" y="35381"/>
                  </a:lnTo>
                  <a:lnTo>
                    <a:pt x="13012" y="28330"/>
                  </a:lnTo>
                  <a:lnTo>
                    <a:pt x="15012" y="21739"/>
                  </a:lnTo>
                  <a:lnTo>
                    <a:pt x="16821" y="15747"/>
                  </a:lnTo>
                  <a:lnTo>
                    <a:pt x="18385" y="10524"/>
                  </a:lnTo>
                  <a:lnTo>
                    <a:pt x="19064" y="8235"/>
                  </a:lnTo>
                  <a:lnTo>
                    <a:pt x="19669" y="6192"/>
                  </a:lnTo>
                  <a:lnTo>
                    <a:pt x="20194" y="4410"/>
                  </a:lnTo>
                  <a:lnTo>
                    <a:pt x="20629" y="2904"/>
                  </a:lnTo>
                  <a:lnTo>
                    <a:pt x="20974" y="1690"/>
                  </a:lnTo>
                  <a:lnTo>
                    <a:pt x="21218" y="784"/>
                  </a:lnTo>
                  <a:lnTo>
                    <a:pt x="21303" y="461"/>
                  </a:lnTo>
                  <a:lnTo>
                    <a:pt x="21361" y="216"/>
                  </a:lnTo>
                  <a:lnTo>
                    <a:pt x="21388" y="62"/>
                  </a:lnTo>
                  <a:lnTo>
                    <a:pt x="21393" y="31"/>
                  </a:lnTo>
                  <a:lnTo>
                    <a:pt x="2139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4"/>
            <p:cNvSpPr/>
            <p:nvPr/>
          </p:nvSpPr>
          <p:spPr>
            <a:xfrm>
              <a:off x="-2265950" y="-3095625"/>
              <a:ext cx="15950" cy="44950"/>
            </a:xfrm>
            <a:custGeom>
              <a:avLst/>
              <a:gdLst/>
              <a:ahLst/>
              <a:cxnLst/>
              <a:rect l="l" t="t" r="r" b="b"/>
              <a:pathLst>
                <a:path w="638" h="1798" extrusionOk="0">
                  <a:moveTo>
                    <a:pt x="292" y="0"/>
                  </a:moveTo>
                  <a:lnTo>
                    <a:pt x="261" y="15"/>
                  </a:lnTo>
                  <a:lnTo>
                    <a:pt x="229" y="31"/>
                  </a:lnTo>
                  <a:lnTo>
                    <a:pt x="170" y="108"/>
                  </a:lnTo>
                  <a:lnTo>
                    <a:pt x="117" y="200"/>
                  </a:lnTo>
                  <a:lnTo>
                    <a:pt x="75" y="323"/>
                  </a:lnTo>
                  <a:lnTo>
                    <a:pt x="38" y="476"/>
                  </a:lnTo>
                  <a:lnTo>
                    <a:pt x="17" y="645"/>
                  </a:lnTo>
                  <a:lnTo>
                    <a:pt x="1" y="814"/>
                  </a:lnTo>
                  <a:lnTo>
                    <a:pt x="1" y="906"/>
                  </a:lnTo>
                  <a:lnTo>
                    <a:pt x="1" y="999"/>
                  </a:lnTo>
                  <a:lnTo>
                    <a:pt x="17" y="1152"/>
                  </a:lnTo>
                  <a:lnTo>
                    <a:pt x="38" y="1290"/>
                  </a:lnTo>
                  <a:lnTo>
                    <a:pt x="54" y="1367"/>
                  </a:lnTo>
                  <a:lnTo>
                    <a:pt x="75" y="1444"/>
                  </a:lnTo>
                  <a:lnTo>
                    <a:pt x="96" y="1521"/>
                  </a:lnTo>
                  <a:lnTo>
                    <a:pt x="123" y="1582"/>
                  </a:lnTo>
                  <a:lnTo>
                    <a:pt x="176" y="1690"/>
                  </a:lnTo>
                  <a:lnTo>
                    <a:pt x="234" y="1751"/>
                  </a:lnTo>
                  <a:lnTo>
                    <a:pt x="298" y="1797"/>
                  </a:lnTo>
                  <a:lnTo>
                    <a:pt x="361" y="1797"/>
                  </a:lnTo>
                  <a:lnTo>
                    <a:pt x="393" y="1782"/>
                  </a:lnTo>
                  <a:lnTo>
                    <a:pt x="425" y="1767"/>
                  </a:lnTo>
                  <a:lnTo>
                    <a:pt x="457" y="1736"/>
                  </a:lnTo>
                  <a:lnTo>
                    <a:pt x="489" y="1690"/>
                  </a:lnTo>
                  <a:lnTo>
                    <a:pt x="521" y="1644"/>
                  </a:lnTo>
                  <a:lnTo>
                    <a:pt x="547" y="1567"/>
                  </a:lnTo>
                  <a:lnTo>
                    <a:pt x="574" y="1475"/>
                  </a:lnTo>
                  <a:lnTo>
                    <a:pt x="595" y="1383"/>
                  </a:lnTo>
                  <a:lnTo>
                    <a:pt x="616" y="1275"/>
                  </a:lnTo>
                  <a:lnTo>
                    <a:pt x="627" y="1183"/>
                  </a:lnTo>
                  <a:lnTo>
                    <a:pt x="637" y="1060"/>
                  </a:lnTo>
                  <a:lnTo>
                    <a:pt x="637" y="953"/>
                  </a:lnTo>
                  <a:lnTo>
                    <a:pt x="637" y="830"/>
                  </a:lnTo>
                  <a:lnTo>
                    <a:pt x="632" y="737"/>
                  </a:lnTo>
                  <a:lnTo>
                    <a:pt x="627" y="645"/>
                  </a:lnTo>
                  <a:lnTo>
                    <a:pt x="600" y="476"/>
                  </a:lnTo>
                  <a:lnTo>
                    <a:pt x="568" y="338"/>
                  </a:lnTo>
                  <a:lnTo>
                    <a:pt x="526" y="215"/>
                  </a:lnTo>
                  <a:lnTo>
                    <a:pt x="473" y="108"/>
                  </a:lnTo>
                  <a:lnTo>
                    <a:pt x="414" y="46"/>
                  </a:lnTo>
                  <a:lnTo>
                    <a:pt x="35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4"/>
            <p:cNvSpPr/>
            <p:nvPr/>
          </p:nvSpPr>
          <p:spPr>
            <a:xfrm>
              <a:off x="-2265950" y="-3095625"/>
              <a:ext cx="15950" cy="44950"/>
            </a:xfrm>
            <a:custGeom>
              <a:avLst/>
              <a:gdLst/>
              <a:ahLst/>
              <a:cxnLst/>
              <a:rect l="l" t="t" r="r" b="b"/>
              <a:pathLst>
                <a:path w="638" h="1798" fill="none" extrusionOk="0">
                  <a:moveTo>
                    <a:pt x="489" y="1690"/>
                  </a:moveTo>
                  <a:lnTo>
                    <a:pt x="489" y="1690"/>
                  </a:lnTo>
                  <a:lnTo>
                    <a:pt x="457" y="1736"/>
                  </a:lnTo>
                  <a:lnTo>
                    <a:pt x="425" y="1767"/>
                  </a:lnTo>
                  <a:lnTo>
                    <a:pt x="393" y="1782"/>
                  </a:lnTo>
                  <a:lnTo>
                    <a:pt x="361" y="1797"/>
                  </a:lnTo>
                  <a:lnTo>
                    <a:pt x="298" y="1797"/>
                  </a:lnTo>
                  <a:lnTo>
                    <a:pt x="234" y="1751"/>
                  </a:lnTo>
                  <a:lnTo>
                    <a:pt x="176" y="1690"/>
                  </a:lnTo>
                  <a:lnTo>
                    <a:pt x="123" y="1582"/>
                  </a:lnTo>
                  <a:lnTo>
                    <a:pt x="96" y="1521"/>
                  </a:lnTo>
                  <a:lnTo>
                    <a:pt x="75" y="1444"/>
                  </a:lnTo>
                  <a:lnTo>
                    <a:pt x="54" y="1367"/>
                  </a:lnTo>
                  <a:lnTo>
                    <a:pt x="38" y="1290"/>
                  </a:lnTo>
                  <a:lnTo>
                    <a:pt x="38" y="1290"/>
                  </a:lnTo>
                  <a:lnTo>
                    <a:pt x="17" y="1152"/>
                  </a:lnTo>
                  <a:lnTo>
                    <a:pt x="1" y="999"/>
                  </a:lnTo>
                  <a:lnTo>
                    <a:pt x="1" y="999"/>
                  </a:lnTo>
                  <a:lnTo>
                    <a:pt x="1" y="906"/>
                  </a:lnTo>
                  <a:lnTo>
                    <a:pt x="1" y="814"/>
                  </a:lnTo>
                  <a:lnTo>
                    <a:pt x="17" y="645"/>
                  </a:lnTo>
                  <a:lnTo>
                    <a:pt x="38" y="476"/>
                  </a:lnTo>
                  <a:lnTo>
                    <a:pt x="75" y="323"/>
                  </a:lnTo>
                  <a:lnTo>
                    <a:pt x="117" y="200"/>
                  </a:lnTo>
                  <a:lnTo>
                    <a:pt x="170" y="108"/>
                  </a:lnTo>
                  <a:lnTo>
                    <a:pt x="229" y="31"/>
                  </a:lnTo>
                  <a:lnTo>
                    <a:pt x="261" y="15"/>
                  </a:lnTo>
                  <a:lnTo>
                    <a:pt x="292" y="0"/>
                  </a:lnTo>
                  <a:lnTo>
                    <a:pt x="292" y="0"/>
                  </a:lnTo>
                  <a:lnTo>
                    <a:pt x="324" y="0"/>
                  </a:lnTo>
                  <a:lnTo>
                    <a:pt x="356" y="0"/>
                  </a:lnTo>
                  <a:lnTo>
                    <a:pt x="414" y="46"/>
                  </a:lnTo>
                  <a:lnTo>
                    <a:pt x="473" y="108"/>
                  </a:lnTo>
                  <a:lnTo>
                    <a:pt x="526" y="215"/>
                  </a:lnTo>
                  <a:lnTo>
                    <a:pt x="568" y="338"/>
                  </a:lnTo>
                  <a:lnTo>
                    <a:pt x="600" y="476"/>
                  </a:lnTo>
                  <a:lnTo>
                    <a:pt x="627" y="645"/>
                  </a:lnTo>
                  <a:lnTo>
                    <a:pt x="632" y="737"/>
                  </a:lnTo>
                  <a:lnTo>
                    <a:pt x="637" y="830"/>
                  </a:lnTo>
                  <a:lnTo>
                    <a:pt x="637" y="830"/>
                  </a:lnTo>
                  <a:lnTo>
                    <a:pt x="637" y="953"/>
                  </a:lnTo>
                  <a:lnTo>
                    <a:pt x="637" y="1060"/>
                  </a:lnTo>
                  <a:lnTo>
                    <a:pt x="627" y="1183"/>
                  </a:lnTo>
                  <a:lnTo>
                    <a:pt x="616" y="1275"/>
                  </a:lnTo>
                  <a:lnTo>
                    <a:pt x="595" y="1383"/>
                  </a:lnTo>
                  <a:lnTo>
                    <a:pt x="574" y="1475"/>
                  </a:lnTo>
                  <a:lnTo>
                    <a:pt x="547" y="1567"/>
                  </a:lnTo>
                  <a:lnTo>
                    <a:pt x="521"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4"/>
            <p:cNvSpPr/>
            <p:nvPr/>
          </p:nvSpPr>
          <p:spPr>
            <a:xfrm>
              <a:off x="-1788950" y="-3991675"/>
              <a:ext cx="16075" cy="45725"/>
            </a:xfrm>
            <a:custGeom>
              <a:avLst/>
              <a:gdLst/>
              <a:ahLst/>
              <a:cxnLst/>
              <a:rect l="l" t="t" r="r" b="b"/>
              <a:pathLst>
                <a:path w="643" h="1829" extrusionOk="0">
                  <a:moveTo>
                    <a:pt x="319" y="0"/>
                  </a:moveTo>
                  <a:lnTo>
                    <a:pt x="287" y="16"/>
                  </a:lnTo>
                  <a:lnTo>
                    <a:pt x="255" y="31"/>
                  </a:lnTo>
                  <a:lnTo>
                    <a:pt x="223" y="46"/>
                  </a:lnTo>
                  <a:lnTo>
                    <a:pt x="165" y="123"/>
                  </a:lnTo>
                  <a:lnTo>
                    <a:pt x="117" y="231"/>
                  </a:lnTo>
                  <a:lnTo>
                    <a:pt x="69" y="354"/>
                  </a:lnTo>
                  <a:lnTo>
                    <a:pt x="37" y="492"/>
                  </a:lnTo>
                  <a:lnTo>
                    <a:pt x="16" y="661"/>
                  </a:lnTo>
                  <a:lnTo>
                    <a:pt x="0" y="845"/>
                  </a:lnTo>
                  <a:lnTo>
                    <a:pt x="0" y="937"/>
                  </a:lnTo>
                  <a:lnTo>
                    <a:pt x="6" y="1030"/>
                  </a:lnTo>
                  <a:lnTo>
                    <a:pt x="16" y="1199"/>
                  </a:lnTo>
                  <a:lnTo>
                    <a:pt x="43" y="1368"/>
                  </a:lnTo>
                  <a:lnTo>
                    <a:pt x="64" y="1444"/>
                  </a:lnTo>
                  <a:lnTo>
                    <a:pt x="80" y="1521"/>
                  </a:lnTo>
                  <a:lnTo>
                    <a:pt x="106" y="1583"/>
                  </a:lnTo>
                  <a:lnTo>
                    <a:pt x="128" y="1644"/>
                  </a:lnTo>
                  <a:lnTo>
                    <a:pt x="181" y="1736"/>
                  </a:lnTo>
                  <a:lnTo>
                    <a:pt x="244" y="1813"/>
                  </a:lnTo>
                  <a:lnTo>
                    <a:pt x="303" y="1829"/>
                  </a:lnTo>
                  <a:lnTo>
                    <a:pt x="366" y="1829"/>
                  </a:lnTo>
                  <a:lnTo>
                    <a:pt x="398" y="1813"/>
                  </a:lnTo>
                  <a:lnTo>
                    <a:pt x="430" y="1798"/>
                  </a:lnTo>
                  <a:lnTo>
                    <a:pt x="462" y="1752"/>
                  </a:lnTo>
                  <a:lnTo>
                    <a:pt x="488" y="1706"/>
                  </a:lnTo>
                  <a:lnTo>
                    <a:pt x="515" y="1675"/>
                  </a:lnTo>
                  <a:lnTo>
                    <a:pt x="547" y="1583"/>
                  </a:lnTo>
                  <a:lnTo>
                    <a:pt x="573" y="1506"/>
                  </a:lnTo>
                  <a:lnTo>
                    <a:pt x="594" y="1398"/>
                  </a:lnTo>
                  <a:lnTo>
                    <a:pt x="616" y="1291"/>
                  </a:lnTo>
                  <a:lnTo>
                    <a:pt x="626" y="1183"/>
                  </a:lnTo>
                  <a:lnTo>
                    <a:pt x="637" y="1076"/>
                  </a:lnTo>
                  <a:lnTo>
                    <a:pt x="642" y="953"/>
                  </a:lnTo>
                  <a:lnTo>
                    <a:pt x="637" y="830"/>
                  </a:lnTo>
                  <a:lnTo>
                    <a:pt x="631" y="738"/>
                  </a:lnTo>
                  <a:lnTo>
                    <a:pt x="626" y="646"/>
                  </a:lnTo>
                  <a:lnTo>
                    <a:pt x="600" y="477"/>
                  </a:lnTo>
                  <a:lnTo>
                    <a:pt x="562" y="338"/>
                  </a:lnTo>
                  <a:lnTo>
                    <a:pt x="520" y="215"/>
                  </a:lnTo>
                  <a:lnTo>
                    <a:pt x="467" y="108"/>
                  </a:lnTo>
                  <a:lnTo>
                    <a:pt x="414" y="46"/>
                  </a:lnTo>
                  <a:lnTo>
                    <a:pt x="350" y="16"/>
                  </a:lnTo>
                  <a:lnTo>
                    <a:pt x="3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4"/>
            <p:cNvSpPr/>
            <p:nvPr/>
          </p:nvSpPr>
          <p:spPr>
            <a:xfrm>
              <a:off x="-1788950" y="-3991675"/>
              <a:ext cx="16075" cy="45725"/>
            </a:xfrm>
            <a:custGeom>
              <a:avLst/>
              <a:gdLst/>
              <a:ahLst/>
              <a:cxnLst/>
              <a:rect l="l" t="t" r="r" b="b"/>
              <a:pathLst>
                <a:path w="643" h="1829" fill="none" extrusionOk="0">
                  <a:moveTo>
                    <a:pt x="488" y="1706"/>
                  </a:moveTo>
                  <a:lnTo>
                    <a:pt x="488" y="1706"/>
                  </a:lnTo>
                  <a:lnTo>
                    <a:pt x="462" y="1752"/>
                  </a:lnTo>
                  <a:lnTo>
                    <a:pt x="430" y="1798"/>
                  </a:lnTo>
                  <a:lnTo>
                    <a:pt x="398" y="1813"/>
                  </a:lnTo>
                  <a:lnTo>
                    <a:pt x="366" y="1829"/>
                  </a:lnTo>
                  <a:lnTo>
                    <a:pt x="303" y="1829"/>
                  </a:lnTo>
                  <a:lnTo>
                    <a:pt x="244" y="1813"/>
                  </a:lnTo>
                  <a:lnTo>
                    <a:pt x="181" y="1736"/>
                  </a:lnTo>
                  <a:lnTo>
                    <a:pt x="128" y="1644"/>
                  </a:lnTo>
                  <a:lnTo>
                    <a:pt x="106" y="1583"/>
                  </a:lnTo>
                  <a:lnTo>
                    <a:pt x="80" y="1521"/>
                  </a:lnTo>
                  <a:lnTo>
                    <a:pt x="64" y="1444"/>
                  </a:lnTo>
                  <a:lnTo>
                    <a:pt x="43" y="1368"/>
                  </a:lnTo>
                  <a:lnTo>
                    <a:pt x="43" y="1368"/>
                  </a:lnTo>
                  <a:lnTo>
                    <a:pt x="16" y="1199"/>
                  </a:lnTo>
                  <a:lnTo>
                    <a:pt x="6" y="1030"/>
                  </a:lnTo>
                  <a:lnTo>
                    <a:pt x="6" y="1030"/>
                  </a:lnTo>
                  <a:lnTo>
                    <a:pt x="0" y="937"/>
                  </a:lnTo>
                  <a:lnTo>
                    <a:pt x="0" y="845"/>
                  </a:lnTo>
                  <a:lnTo>
                    <a:pt x="16" y="661"/>
                  </a:lnTo>
                  <a:lnTo>
                    <a:pt x="37" y="492"/>
                  </a:lnTo>
                  <a:lnTo>
                    <a:pt x="69" y="354"/>
                  </a:lnTo>
                  <a:lnTo>
                    <a:pt x="117" y="231"/>
                  </a:lnTo>
                  <a:lnTo>
                    <a:pt x="165" y="123"/>
                  </a:lnTo>
                  <a:lnTo>
                    <a:pt x="223" y="46"/>
                  </a:lnTo>
                  <a:lnTo>
                    <a:pt x="255" y="31"/>
                  </a:lnTo>
                  <a:lnTo>
                    <a:pt x="287" y="16"/>
                  </a:lnTo>
                  <a:lnTo>
                    <a:pt x="287" y="16"/>
                  </a:lnTo>
                  <a:lnTo>
                    <a:pt x="319" y="0"/>
                  </a:lnTo>
                  <a:lnTo>
                    <a:pt x="350" y="16"/>
                  </a:lnTo>
                  <a:lnTo>
                    <a:pt x="414" y="46"/>
                  </a:lnTo>
                  <a:lnTo>
                    <a:pt x="467" y="108"/>
                  </a:lnTo>
                  <a:lnTo>
                    <a:pt x="520" y="215"/>
                  </a:lnTo>
                  <a:lnTo>
                    <a:pt x="562" y="338"/>
                  </a:lnTo>
                  <a:lnTo>
                    <a:pt x="600" y="477"/>
                  </a:lnTo>
                  <a:lnTo>
                    <a:pt x="626" y="646"/>
                  </a:lnTo>
                  <a:lnTo>
                    <a:pt x="631" y="738"/>
                  </a:lnTo>
                  <a:lnTo>
                    <a:pt x="637" y="830"/>
                  </a:lnTo>
                  <a:lnTo>
                    <a:pt x="637" y="830"/>
                  </a:lnTo>
                  <a:lnTo>
                    <a:pt x="642" y="953"/>
                  </a:lnTo>
                  <a:lnTo>
                    <a:pt x="637" y="1076"/>
                  </a:lnTo>
                  <a:lnTo>
                    <a:pt x="626" y="1183"/>
                  </a:lnTo>
                  <a:lnTo>
                    <a:pt x="616" y="1291"/>
                  </a:lnTo>
                  <a:lnTo>
                    <a:pt x="594" y="1398"/>
                  </a:lnTo>
                  <a:lnTo>
                    <a:pt x="573" y="1506"/>
                  </a:lnTo>
                  <a:lnTo>
                    <a:pt x="547" y="1583"/>
                  </a:lnTo>
                  <a:lnTo>
                    <a:pt x="515" y="16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4"/>
            <p:cNvSpPr/>
            <p:nvPr/>
          </p:nvSpPr>
          <p:spPr>
            <a:xfrm>
              <a:off x="-2018225" y="-3843050"/>
              <a:ext cx="15525" cy="44200"/>
            </a:xfrm>
            <a:custGeom>
              <a:avLst/>
              <a:gdLst/>
              <a:ahLst/>
              <a:cxnLst/>
              <a:rect l="l" t="t" r="r" b="b"/>
              <a:pathLst>
                <a:path w="621" h="1768" extrusionOk="0">
                  <a:moveTo>
                    <a:pt x="340" y="1"/>
                  </a:moveTo>
                  <a:lnTo>
                    <a:pt x="302" y="16"/>
                  </a:lnTo>
                  <a:lnTo>
                    <a:pt x="271" y="16"/>
                  </a:lnTo>
                  <a:lnTo>
                    <a:pt x="239" y="47"/>
                  </a:lnTo>
                  <a:lnTo>
                    <a:pt x="207" y="78"/>
                  </a:lnTo>
                  <a:lnTo>
                    <a:pt x="149" y="170"/>
                  </a:lnTo>
                  <a:lnTo>
                    <a:pt x="101" y="277"/>
                  </a:lnTo>
                  <a:lnTo>
                    <a:pt x="58" y="416"/>
                  </a:lnTo>
                  <a:lnTo>
                    <a:pt x="27" y="585"/>
                  </a:lnTo>
                  <a:lnTo>
                    <a:pt x="16" y="677"/>
                  </a:lnTo>
                  <a:lnTo>
                    <a:pt x="5" y="769"/>
                  </a:lnTo>
                  <a:lnTo>
                    <a:pt x="0" y="861"/>
                  </a:lnTo>
                  <a:lnTo>
                    <a:pt x="0" y="953"/>
                  </a:lnTo>
                  <a:lnTo>
                    <a:pt x="11" y="1107"/>
                  </a:lnTo>
                  <a:lnTo>
                    <a:pt x="32" y="1261"/>
                  </a:lnTo>
                  <a:lnTo>
                    <a:pt x="48" y="1337"/>
                  </a:lnTo>
                  <a:lnTo>
                    <a:pt x="69" y="1430"/>
                  </a:lnTo>
                  <a:lnTo>
                    <a:pt x="90" y="1491"/>
                  </a:lnTo>
                  <a:lnTo>
                    <a:pt x="117" y="1552"/>
                  </a:lnTo>
                  <a:lnTo>
                    <a:pt x="170" y="1660"/>
                  </a:lnTo>
                  <a:lnTo>
                    <a:pt x="228" y="1737"/>
                  </a:lnTo>
                  <a:lnTo>
                    <a:pt x="292" y="1768"/>
                  </a:lnTo>
                  <a:lnTo>
                    <a:pt x="356" y="1768"/>
                  </a:lnTo>
                  <a:lnTo>
                    <a:pt x="387" y="1752"/>
                  </a:lnTo>
                  <a:lnTo>
                    <a:pt x="424" y="1737"/>
                  </a:lnTo>
                  <a:lnTo>
                    <a:pt x="451" y="1706"/>
                  </a:lnTo>
                  <a:lnTo>
                    <a:pt x="483" y="1660"/>
                  </a:lnTo>
                  <a:lnTo>
                    <a:pt x="515" y="1599"/>
                  </a:lnTo>
                  <a:lnTo>
                    <a:pt x="552" y="1476"/>
                  </a:lnTo>
                  <a:lnTo>
                    <a:pt x="584" y="1322"/>
                  </a:lnTo>
                  <a:lnTo>
                    <a:pt x="600" y="1245"/>
                  </a:lnTo>
                  <a:lnTo>
                    <a:pt x="610" y="1153"/>
                  </a:lnTo>
                  <a:lnTo>
                    <a:pt x="615" y="1061"/>
                  </a:lnTo>
                  <a:lnTo>
                    <a:pt x="621" y="969"/>
                  </a:lnTo>
                  <a:lnTo>
                    <a:pt x="615" y="784"/>
                  </a:lnTo>
                  <a:lnTo>
                    <a:pt x="605" y="600"/>
                  </a:lnTo>
                  <a:lnTo>
                    <a:pt x="578" y="431"/>
                  </a:lnTo>
                  <a:lnTo>
                    <a:pt x="541" y="293"/>
                  </a:lnTo>
                  <a:lnTo>
                    <a:pt x="520" y="216"/>
                  </a:lnTo>
                  <a:lnTo>
                    <a:pt x="493" y="154"/>
                  </a:lnTo>
                  <a:lnTo>
                    <a:pt x="467" y="108"/>
                  </a:lnTo>
                  <a:lnTo>
                    <a:pt x="440" y="62"/>
                  </a:lnTo>
                  <a:lnTo>
                    <a:pt x="387"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4"/>
            <p:cNvSpPr/>
            <p:nvPr/>
          </p:nvSpPr>
          <p:spPr>
            <a:xfrm>
              <a:off x="-2018225" y="-3843050"/>
              <a:ext cx="15525" cy="44200"/>
            </a:xfrm>
            <a:custGeom>
              <a:avLst/>
              <a:gdLst/>
              <a:ahLst/>
              <a:cxnLst/>
              <a:rect l="l" t="t" r="r" b="b"/>
              <a:pathLst>
                <a:path w="621" h="1768" fill="none" extrusionOk="0">
                  <a:moveTo>
                    <a:pt x="483" y="1660"/>
                  </a:moveTo>
                  <a:lnTo>
                    <a:pt x="483" y="1660"/>
                  </a:lnTo>
                  <a:lnTo>
                    <a:pt x="451" y="1706"/>
                  </a:lnTo>
                  <a:lnTo>
                    <a:pt x="424" y="1737"/>
                  </a:lnTo>
                  <a:lnTo>
                    <a:pt x="387" y="1752"/>
                  </a:lnTo>
                  <a:lnTo>
                    <a:pt x="356" y="1768"/>
                  </a:lnTo>
                  <a:lnTo>
                    <a:pt x="292" y="1768"/>
                  </a:lnTo>
                  <a:lnTo>
                    <a:pt x="228" y="1737"/>
                  </a:lnTo>
                  <a:lnTo>
                    <a:pt x="170" y="1660"/>
                  </a:lnTo>
                  <a:lnTo>
                    <a:pt x="117" y="1552"/>
                  </a:lnTo>
                  <a:lnTo>
                    <a:pt x="90" y="1491"/>
                  </a:lnTo>
                  <a:lnTo>
                    <a:pt x="69" y="1430"/>
                  </a:lnTo>
                  <a:lnTo>
                    <a:pt x="48" y="1337"/>
                  </a:lnTo>
                  <a:lnTo>
                    <a:pt x="32" y="1261"/>
                  </a:lnTo>
                  <a:lnTo>
                    <a:pt x="32" y="1261"/>
                  </a:lnTo>
                  <a:lnTo>
                    <a:pt x="11" y="1107"/>
                  </a:lnTo>
                  <a:lnTo>
                    <a:pt x="0" y="953"/>
                  </a:lnTo>
                  <a:lnTo>
                    <a:pt x="0" y="953"/>
                  </a:lnTo>
                  <a:lnTo>
                    <a:pt x="0" y="861"/>
                  </a:lnTo>
                  <a:lnTo>
                    <a:pt x="5" y="769"/>
                  </a:lnTo>
                  <a:lnTo>
                    <a:pt x="16" y="677"/>
                  </a:lnTo>
                  <a:lnTo>
                    <a:pt x="27" y="585"/>
                  </a:lnTo>
                  <a:lnTo>
                    <a:pt x="58" y="416"/>
                  </a:lnTo>
                  <a:lnTo>
                    <a:pt x="101" y="277"/>
                  </a:lnTo>
                  <a:lnTo>
                    <a:pt x="149" y="170"/>
                  </a:lnTo>
                  <a:lnTo>
                    <a:pt x="207" y="78"/>
                  </a:lnTo>
                  <a:lnTo>
                    <a:pt x="239" y="47"/>
                  </a:lnTo>
                  <a:lnTo>
                    <a:pt x="271" y="16"/>
                  </a:lnTo>
                  <a:lnTo>
                    <a:pt x="302" y="16"/>
                  </a:lnTo>
                  <a:lnTo>
                    <a:pt x="340" y="1"/>
                  </a:lnTo>
                  <a:lnTo>
                    <a:pt x="340" y="1"/>
                  </a:lnTo>
                  <a:lnTo>
                    <a:pt x="387" y="16"/>
                  </a:lnTo>
                  <a:lnTo>
                    <a:pt x="440" y="62"/>
                  </a:lnTo>
                  <a:lnTo>
                    <a:pt x="440" y="62"/>
                  </a:lnTo>
                  <a:lnTo>
                    <a:pt x="467" y="108"/>
                  </a:lnTo>
                  <a:lnTo>
                    <a:pt x="493" y="154"/>
                  </a:lnTo>
                  <a:lnTo>
                    <a:pt x="520" y="216"/>
                  </a:lnTo>
                  <a:lnTo>
                    <a:pt x="541" y="293"/>
                  </a:lnTo>
                  <a:lnTo>
                    <a:pt x="578" y="431"/>
                  </a:lnTo>
                  <a:lnTo>
                    <a:pt x="605" y="600"/>
                  </a:lnTo>
                  <a:lnTo>
                    <a:pt x="615" y="784"/>
                  </a:lnTo>
                  <a:lnTo>
                    <a:pt x="621" y="969"/>
                  </a:lnTo>
                  <a:lnTo>
                    <a:pt x="615" y="1061"/>
                  </a:lnTo>
                  <a:lnTo>
                    <a:pt x="610" y="1153"/>
                  </a:lnTo>
                  <a:lnTo>
                    <a:pt x="600" y="1245"/>
                  </a:lnTo>
                  <a:lnTo>
                    <a:pt x="584" y="1322"/>
                  </a:lnTo>
                  <a:lnTo>
                    <a:pt x="584" y="1322"/>
                  </a:lnTo>
                  <a:lnTo>
                    <a:pt x="552" y="1476"/>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4"/>
            <p:cNvSpPr/>
            <p:nvPr/>
          </p:nvSpPr>
          <p:spPr>
            <a:xfrm>
              <a:off x="-2396025" y="-2673150"/>
              <a:ext cx="15925" cy="45725"/>
            </a:xfrm>
            <a:custGeom>
              <a:avLst/>
              <a:gdLst/>
              <a:ahLst/>
              <a:cxnLst/>
              <a:rect l="l" t="t" r="r" b="b"/>
              <a:pathLst>
                <a:path w="637" h="1829" extrusionOk="0">
                  <a:moveTo>
                    <a:pt x="287" y="0"/>
                  </a:moveTo>
                  <a:lnTo>
                    <a:pt x="255" y="16"/>
                  </a:lnTo>
                  <a:lnTo>
                    <a:pt x="223" y="46"/>
                  </a:lnTo>
                  <a:lnTo>
                    <a:pt x="165" y="123"/>
                  </a:lnTo>
                  <a:lnTo>
                    <a:pt x="112" y="215"/>
                  </a:lnTo>
                  <a:lnTo>
                    <a:pt x="69" y="338"/>
                  </a:lnTo>
                  <a:lnTo>
                    <a:pt x="37" y="492"/>
                  </a:lnTo>
                  <a:lnTo>
                    <a:pt x="16" y="661"/>
                  </a:lnTo>
                  <a:lnTo>
                    <a:pt x="0" y="830"/>
                  </a:lnTo>
                  <a:lnTo>
                    <a:pt x="0" y="922"/>
                  </a:lnTo>
                  <a:lnTo>
                    <a:pt x="0" y="1030"/>
                  </a:lnTo>
                  <a:lnTo>
                    <a:pt x="16" y="1199"/>
                  </a:lnTo>
                  <a:lnTo>
                    <a:pt x="43" y="1352"/>
                  </a:lnTo>
                  <a:lnTo>
                    <a:pt x="59" y="1444"/>
                  </a:lnTo>
                  <a:lnTo>
                    <a:pt x="80" y="1521"/>
                  </a:lnTo>
                  <a:lnTo>
                    <a:pt x="101" y="1583"/>
                  </a:lnTo>
                  <a:lnTo>
                    <a:pt x="128" y="1644"/>
                  </a:lnTo>
                  <a:lnTo>
                    <a:pt x="181" y="1736"/>
                  </a:lnTo>
                  <a:lnTo>
                    <a:pt x="239" y="1798"/>
                  </a:lnTo>
                  <a:lnTo>
                    <a:pt x="303" y="1828"/>
                  </a:lnTo>
                  <a:lnTo>
                    <a:pt x="366" y="1828"/>
                  </a:lnTo>
                  <a:lnTo>
                    <a:pt x="398" y="1813"/>
                  </a:lnTo>
                  <a:lnTo>
                    <a:pt x="430" y="1782"/>
                  </a:lnTo>
                  <a:lnTo>
                    <a:pt x="456" y="1752"/>
                  </a:lnTo>
                  <a:lnTo>
                    <a:pt x="488" y="1705"/>
                  </a:lnTo>
                  <a:lnTo>
                    <a:pt x="509" y="1659"/>
                  </a:lnTo>
                  <a:lnTo>
                    <a:pt x="541" y="1583"/>
                  </a:lnTo>
                  <a:lnTo>
                    <a:pt x="568" y="1490"/>
                  </a:lnTo>
                  <a:lnTo>
                    <a:pt x="594" y="1398"/>
                  </a:lnTo>
                  <a:lnTo>
                    <a:pt x="610" y="1291"/>
                  </a:lnTo>
                  <a:lnTo>
                    <a:pt x="626" y="1183"/>
                  </a:lnTo>
                  <a:lnTo>
                    <a:pt x="637" y="1060"/>
                  </a:lnTo>
                  <a:lnTo>
                    <a:pt x="637" y="937"/>
                  </a:lnTo>
                  <a:lnTo>
                    <a:pt x="637" y="830"/>
                  </a:lnTo>
                  <a:lnTo>
                    <a:pt x="631" y="722"/>
                  </a:lnTo>
                  <a:lnTo>
                    <a:pt x="621" y="645"/>
                  </a:lnTo>
                  <a:lnTo>
                    <a:pt x="600" y="476"/>
                  </a:lnTo>
                  <a:lnTo>
                    <a:pt x="563" y="323"/>
                  </a:lnTo>
                  <a:lnTo>
                    <a:pt x="520" y="200"/>
                  </a:lnTo>
                  <a:lnTo>
                    <a:pt x="467" y="108"/>
                  </a:lnTo>
                  <a:lnTo>
                    <a:pt x="409" y="31"/>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4"/>
            <p:cNvSpPr/>
            <p:nvPr/>
          </p:nvSpPr>
          <p:spPr>
            <a:xfrm>
              <a:off x="-2396025" y="-2673150"/>
              <a:ext cx="15925" cy="45725"/>
            </a:xfrm>
            <a:custGeom>
              <a:avLst/>
              <a:gdLst/>
              <a:ahLst/>
              <a:cxnLst/>
              <a:rect l="l" t="t" r="r" b="b"/>
              <a:pathLst>
                <a:path w="637" h="1829" fill="none" extrusionOk="0">
                  <a:moveTo>
                    <a:pt x="488" y="1705"/>
                  </a:moveTo>
                  <a:lnTo>
                    <a:pt x="488" y="1705"/>
                  </a:lnTo>
                  <a:lnTo>
                    <a:pt x="456" y="1752"/>
                  </a:lnTo>
                  <a:lnTo>
                    <a:pt x="430" y="1782"/>
                  </a:lnTo>
                  <a:lnTo>
                    <a:pt x="398" y="1813"/>
                  </a:lnTo>
                  <a:lnTo>
                    <a:pt x="366" y="1828"/>
                  </a:lnTo>
                  <a:lnTo>
                    <a:pt x="303" y="1828"/>
                  </a:lnTo>
                  <a:lnTo>
                    <a:pt x="239" y="1798"/>
                  </a:lnTo>
                  <a:lnTo>
                    <a:pt x="181" y="1736"/>
                  </a:lnTo>
                  <a:lnTo>
                    <a:pt x="128" y="1644"/>
                  </a:lnTo>
                  <a:lnTo>
                    <a:pt x="101" y="1583"/>
                  </a:lnTo>
                  <a:lnTo>
                    <a:pt x="80" y="1521"/>
                  </a:lnTo>
                  <a:lnTo>
                    <a:pt x="59" y="1444"/>
                  </a:lnTo>
                  <a:lnTo>
                    <a:pt x="43" y="1352"/>
                  </a:lnTo>
                  <a:lnTo>
                    <a:pt x="43" y="1352"/>
                  </a:lnTo>
                  <a:lnTo>
                    <a:pt x="16" y="1199"/>
                  </a:lnTo>
                  <a:lnTo>
                    <a:pt x="0" y="1030"/>
                  </a:lnTo>
                  <a:lnTo>
                    <a:pt x="0" y="1030"/>
                  </a:lnTo>
                  <a:lnTo>
                    <a:pt x="0" y="922"/>
                  </a:lnTo>
                  <a:lnTo>
                    <a:pt x="0" y="830"/>
                  </a:lnTo>
                  <a:lnTo>
                    <a:pt x="16" y="661"/>
                  </a:lnTo>
                  <a:lnTo>
                    <a:pt x="37" y="492"/>
                  </a:lnTo>
                  <a:lnTo>
                    <a:pt x="69" y="338"/>
                  </a:lnTo>
                  <a:lnTo>
                    <a:pt x="112" y="215"/>
                  </a:lnTo>
                  <a:lnTo>
                    <a:pt x="165" y="123"/>
                  </a:lnTo>
                  <a:lnTo>
                    <a:pt x="223" y="46"/>
                  </a:lnTo>
                  <a:lnTo>
                    <a:pt x="255" y="16"/>
                  </a:lnTo>
                  <a:lnTo>
                    <a:pt x="287" y="0"/>
                  </a:lnTo>
                  <a:lnTo>
                    <a:pt x="287" y="0"/>
                  </a:lnTo>
                  <a:lnTo>
                    <a:pt x="319" y="0"/>
                  </a:lnTo>
                  <a:lnTo>
                    <a:pt x="350" y="0"/>
                  </a:lnTo>
                  <a:lnTo>
                    <a:pt x="409" y="31"/>
                  </a:lnTo>
                  <a:lnTo>
                    <a:pt x="467" y="108"/>
                  </a:lnTo>
                  <a:lnTo>
                    <a:pt x="520" y="200"/>
                  </a:lnTo>
                  <a:lnTo>
                    <a:pt x="563" y="323"/>
                  </a:lnTo>
                  <a:lnTo>
                    <a:pt x="600" y="476"/>
                  </a:lnTo>
                  <a:lnTo>
                    <a:pt x="621" y="645"/>
                  </a:lnTo>
                  <a:lnTo>
                    <a:pt x="631" y="722"/>
                  </a:lnTo>
                  <a:lnTo>
                    <a:pt x="637" y="830"/>
                  </a:lnTo>
                  <a:lnTo>
                    <a:pt x="637" y="830"/>
                  </a:lnTo>
                  <a:lnTo>
                    <a:pt x="637" y="937"/>
                  </a:lnTo>
                  <a:lnTo>
                    <a:pt x="637" y="1060"/>
                  </a:lnTo>
                  <a:lnTo>
                    <a:pt x="626" y="1183"/>
                  </a:lnTo>
                  <a:lnTo>
                    <a:pt x="610" y="1291"/>
                  </a:lnTo>
                  <a:lnTo>
                    <a:pt x="594" y="1398"/>
                  </a:lnTo>
                  <a:lnTo>
                    <a:pt x="568" y="1490"/>
                  </a:lnTo>
                  <a:lnTo>
                    <a:pt x="541" y="1583"/>
                  </a:lnTo>
                  <a:lnTo>
                    <a:pt x="509"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4"/>
            <p:cNvSpPr/>
            <p:nvPr/>
          </p:nvSpPr>
          <p:spPr>
            <a:xfrm>
              <a:off x="-2532625" y="-2224950"/>
              <a:ext cx="15825" cy="46125"/>
            </a:xfrm>
            <a:custGeom>
              <a:avLst/>
              <a:gdLst/>
              <a:ahLst/>
              <a:cxnLst/>
              <a:rect l="l" t="t" r="r" b="b"/>
              <a:pathLst>
                <a:path w="633" h="1845" extrusionOk="0">
                  <a:moveTo>
                    <a:pt x="293" y="1"/>
                  </a:moveTo>
                  <a:lnTo>
                    <a:pt x="255" y="16"/>
                  </a:lnTo>
                  <a:lnTo>
                    <a:pt x="213" y="47"/>
                  </a:lnTo>
                  <a:lnTo>
                    <a:pt x="176" y="93"/>
                  </a:lnTo>
                  <a:lnTo>
                    <a:pt x="144" y="154"/>
                  </a:lnTo>
                  <a:lnTo>
                    <a:pt x="118" y="216"/>
                  </a:lnTo>
                  <a:lnTo>
                    <a:pt x="91" y="277"/>
                  </a:lnTo>
                  <a:lnTo>
                    <a:pt x="54" y="416"/>
                  </a:lnTo>
                  <a:lnTo>
                    <a:pt x="22" y="569"/>
                  </a:lnTo>
                  <a:lnTo>
                    <a:pt x="6" y="738"/>
                  </a:lnTo>
                  <a:lnTo>
                    <a:pt x="1" y="922"/>
                  </a:lnTo>
                  <a:lnTo>
                    <a:pt x="6" y="1091"/>
                  </a:lnTo>
                  <a:lnTo>
                    <a:pt x="27" y="1276"/>
                  </a:lnTo>
                  <a:lnTo>
                    <a:pt x="38" y="1353"/>
                  </a:lnTo>
                  <a:lnTo>
                    <a:pt x="54" y="1429"/>
                  </a:lnTo>
                  <a:lnTo>
                    <a:pt x="75" y="1506"/>
                  </a:lnTo>
                  <a:lnTo>
                    <a:pt x="96" y="1583"/>
                  </a:lnTo>
                  <a:lnTo>
                    <a:pt x="144" y="1691"/>
                  </a:lnTo>
                  <a:lnTo>
                    <a:pt x="202" y="1783"/>
                  </a:lnTo>
                  <a:lnTo>
                    <a:pt x="261" y="1829"/>
                  </a:lnTo>
                  <a:lnTo>
                    <a:pt x="319" y="1844"/>
                  </a:lnTo>
                  <a:lnTo>
                    <a:pt x="383" y="1829"/>
                  </a:lnTo>
                  <a:lnTo>
                    <a:pt x="441" y="1767"/>
                  </a:lnTo>
                  <a:lnTo>
                    <a:pt x="473" y="1737"/>
                  </a:lnTo>
                  <a:lnTo>
                    <a:pt x="499" y="1691"/>
                  </a:lnTo>
                  <a:lnTo>
                    <a:pt x="526" y="1614"/>
                  </a:lnTo>
                  <a:lnTo>
                    <a:pt x="552" y="1537"/>
                  </a:lnTo>
                  <a:lnTo>
                    <a:pt x="579" y="1445"/>
                  </a:lnTo>
                  <a:lnTo>
                    <a:pt x="595" y="1353"/>
                  </a:lnTo>
                  <a:lnTo>
                    <a:pt x="611" y="1260"/>
                  </a:lnTo>
                  <a:lnTo>
                    <a:pt x="621" y="1168"/>
                  </a:lnTo>
                  <a:lnTo>
                    <a:pt x="627" y="1076"/>
                  </a:lnTo>
                  <a:lnTo>
                    <a:pt x="632" y="984"/>
                  </a:lnTo>
                  <a:lnTo>
                    <a:pt x="627" y="800"/>
                  </a:lnTo>
                  <a:lnTo>
                    <a:pt x="616" y="631"/>
                  </a:lnTo>
                  <a:lnTo>
                    <a:pt x="590" y="462"/>
                  </a:lnTo>
                  <a:lnTo>
                    <a:pt x="552" y="308"/>
                  </a:lnTo>
                  <a:lnTo>
                    <a:pt x="531" y="247"/>
                  </a:lnTo>
                  <a:lnTo>
                    <a:pt x="510" y="185"/>
                  </a:lnTo>
                  <a:lnTo>
                    <a:pt x="484" y="124"/>
                  </a:lnTo>
                  <a:lnTo>
                    <a:pt x="452" y="78"/>
                  </a:lnTo>
                  <a:lnTo>
                    <a:pt x="415" y="31"/>
                  </a:lnTo>
                  <a:lnTo>
                    <a:pt x="372"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4"/>
            <p:cNvSpPr/>
            <p:nvPr/>
          </p:nvSpPr>
          <p:spPr>
            <a:xfrm>
              <a:off x="-2532625" y="-2224950"/>
              <a:ext cx="15825" cy="46125"/>
            </a:xfrm>
            <a:custGeom>
              <a:avLst/>
              <a:gdLst/>
              <a:ahLst/>
              <a:cxnLst/>
              <a:rect l="l" t="t" r="r" b="b"/>
              <a:pathLst>
                <a:path w="633" h="1845" fill="none" extrusionOk="0">
                  <a:moveTo>
                    <a:pt x="499" y="1691"/>
                  </a:moveTo>
                  <a:lnTo>
                    <a:pt x="499" y="1691"/>
                  </a:lnTo>
                  <a:lnTo>
                    <a:pt x="473" y="1737"/>
                  </a:lnTo>
                  <a:lnTo>
                    <a:pt x="441" y="1767"/>
                  </a:lnTo>
                  <a:lnTo>
                    <a:pt x="383" y="1829"/>
                  </a:lnTo>
                  <a:lnTo>
                    <a:pt x="319" y="1844"/>
                  </a:lnTo>
                  <a:lnTo>
                    <a:pt x="261" y="1829"/>
                  </a:lnTo>
                  <a:lnTo>
                    <a:pt x="202" y="1783"/>
                  </a:lnTo>
                  <a:lnTo>
                    <a:pt x="144" y="1691"/>
                  </a:lnTo>
                  <a:lnTo>
                    <a:pt x="96" y="1583"/>
                  </a:lnTo>
                  <a:lnTo>
                    <a:pt x="75" y="1506"/>
                  </a:lnTo>
                  <a:lnTo>
                    <a:pt x="54" y="1429"/>
                  </a:lnTo>
                  <a:lnTo>
                    <a:pt x="54" y="1429"/>
                  </a:lnTo>
                  <a:lnTo>
                    <a:pt x="38" y="1353"/>
                  </a:lnTo>
                  <a:lnTo>
                    <a:pt x="27" y="1276"/>
                  </a:lnTo>
                  <a:lnTo>
                    <a:pt x="6" y="1091"/>
                  </a:lnTo>
                  <a:lnTo>
                    <a:pt x="1" y="922"/>
                  </a:lnTo>
                  <a:lnTo>
                    <a:pt x="6" y="738"/>
                  </a:lnTo>
                  <a:lnTo>
                    <a:pt x="22" y="569"/>
                  </a:lnTo>
                  <a:lnTo>
                    <a:pt x="54" y="416"/>
                  </a:lnTo>
                  <a:lnTo>
                    <a:pt x="91" y="277"/>
                  </a:lnTo>
                  <a:lnTo>
                    <a:pt x="118" y="216"/>
                  </a:lnTo>
                  <a:lnTo>
                    <a:pt x="144" y="154"/>
                  </a:lnTo>
                  <a:lnTo>
                    <a:pt x="144" y="154"/>
                  </a:lnTo>
                  <a:lnTo>
                    <a:pt x="176" y="93"/>
                  </a:lnTo>
                  <a:lnTo>
                    <a:pt x="213" y="47"/>
                  </a:lnTo>
                  <a:lnTo>
                    <a:pt x="255" y="16"/>
                  </a:lnTo>
                  <a:lnTo>
                    <a:pt x="293" y="1"/>
                  </a:lnTo>
                  <a:lnTo>
                    <a:pt x="335" y="1"/>
                  </a:lnTo>
                  <a:lnTo>
                    <a:pt x="372" y="16"/>
                  </a:lnTo>
                  <a:lnTo>
                    <a:pt x="415" y="31"/>
                  </a:lnTo>
                  <a:lnTo>
                    <a:pt x="452" y="78"/>
                  </a:lnTo>
                  <a:lnTo>
                    <a:pt x="452" y="78"/>
                  </a:lnTo>
                  <a:lnTo>
                    <a:pt x="484" y="124"/>
                  </a:lnTo>
                  <a:lnTo>
                    <a:pt x="510" y="185"/>
                  </a:lnTo>
                  <a:lnTo>
                    <a:pt x="531" y="247"/>
                  </a:lnTo>
                  <a:lnTo>
                    <a:pt x="552" y="308"/>
                  </a:lnTo>
                  <a:lnTo>
                    <a:pt x="590" y="462"/>
                  </a:lnTo>
                  <a:lnTo>
                    <a:pt x="616" y="631"/>
                  </a:lnTo>
                  <a:lnTo>
                    <a:pt x="627" y="800"/>
                  </a:lnTo>
                  <a:lnTo>
                    <a:pt x="632" y="984"/>
                  </a:lnTo>
                  <a:lnTo>
                    <a:pt x="627" y="1076"/>
                  </a:lnTo>
                  <a:lnTo>
                    <a:pt x="621" y="1168"/>
                  </a:lnTo>
                  <a:lnTo>
                    <a:pt x="611" y="1260"/>
                  </a:lnTo>
                  <a:lnTo>
                    <a:pt x="595" y="1353"/>
                  </a:lnTo>
                  <a:lnTo>
                    <a:pt x="595" y="1353"/>
                  </a:lnTo>
                  <a:lnTo>
                    <a:pt x="579" y="1445"/>
                  </a:lnTo>
                  <a:lnTo>
                    <a:pt x="552" y="1537"/>
                  </a:lnTo>
                  <a:lnTo>
                    <a:pt x="526" y="1614"/>
                  </a:lnTo>
                  <a:lnTo>
                    <a:pt x="499"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4"/>
            <p:cNvSpPr/>
            <p:nvPr/>
          </p:nvSpPr>
          <p:spPr>
            <a:xfrm>
              <a:off x="-1972875" y="-3717075"/>
              <a:ext cx="535475" cy="288075"/>
            </a:xfrm>
            <a:custGeom>
              <a:avLst/>
              <a:gdLst/>
              <a:ahLst/>
              <a:cxnLst/>
              <a:rect l="l" t="t" r="r" b="b"/>
              <a:pathLst>
                <a:path w="21419" h="11523" extrusionOk="0">
                  <a:moveTo>
                    <a:pt x="19976" y="1"/>
                  </a:moveTo>
                  <a:lnTo>
                    <a:pt x="19605" y="16"/>
                  </a:lnTo>
                  <a:lnTo>
                    <a:pt x="19196" y="62"/>
                  </a:lnTo>
                  <a:lnTo>
                    <a:pt x="18751" y="124"/>
                  </a:lnTo>
                  <a:lnTo>
                    <a:pt x="18273" y="201"/>
                  </a:lnTo>
                  <a:lnTo>
                    <a:pt x="17764" y="308"/>
                  </a:lnTo>
                  <a:lnTo>
                    <a:pt x="17223" y="446"/>
                  </a:lnTo>
                  <a:lnTo>
                    <a:pt x="16656" y="585"/>
                  </a:lnTo>
                  <a:lnTo>
                    <a:pt x="16062" y="769"/>
                  </a:lnTo>
                  <a:lnTo>
                    <a:pt x="15441" y="969"/>
                  </a:lnTo>
                  <a:lnTo>
                    <a:pt x="14799" y="1184"/>
                  </a:lnTo>
                  <a:lnTo>
                    <a:pt x="14136" y="1430"/>
                  </a:lnTo>
                  <a:lnTo>
                    <a:pt x="13452" y="1691"/>
                  </a:lnTo>
                  <a:lnTo>
                    <a:pt x="12746" y="1967"/>
                  </a:lnTo>
                  <a:lnTo>
                    <a:pt x="12030" y="2275"/>
                  </a:lnTo>
                  <a:lnTo>
                    <a:pt x="11298" y="2597"/>
                  </a:lnTo>
                  <a:lnTo>
                    <a:pt x="10550" y="2935"/>
                  </a:lnTo>
                  <a:lnTo>
                    <a:pt x="9458" y="3473"/>
                  </a:lnTo>
                  <a:lnTo>
                    <a:pt x="8397" y="4011"/>
                  </a:lnTo>
                  <a:lnTo>
                    <a:pt x="7373" y="4564"/>
                  </a:lnTo>
                  <a:lnTo>
                    <a:pt x="6397" y="5117"/>
                  </a:lnTo>
                  <a:lnTo>
                    <a:pt x="5469" y="5670"/>
                  </a:lnTo>
                  <a:lnTo>
                    <a:pt x="4594" y="6223"/>
                  </a:lnTo>
                  <a:lnTo>
                    <a:pt x="3777" y="6776"/>
                  </a:lnTo>
                  <a:lnTo>
                    <a:pt x="3029" y="7314"/>
                  </a:lnTo>
                  <a:lnTo>
                    <a:pt x="2679" y="7590"/>
                  </a:lnTo>
                  <a:lnTo>
                    <a:pt x="2350" y="7851"/>
                  </a:lnTo>
                  <a:lnTo>
                    <a:pt x="2037" y="8097"/>
                  </a:lnTo>
                  <a:lnTo>
                    <a:pt x="1745" y="8358"/>
                  </a:lnTo>
                  <a:lnTo>
                    <a:pt x="1469" y="8604"/>
                  </a:lnTo>
                  <a:lnTo>
                    <a:pt x="1220" y="8834"/>
                  </a:lnTo>
                  <a:lnTo>
                    <a:pt x="992" y="9065"/>
                  </a:lnTo>
                  <a:lnTo>
                    <a:pt x="780" y="9295"/>
                  </a:lnTo>
                  <a:lnTo>
                    <a:pt x="600" y="9510"/>
                  </a:lnTo>
                  <a:lnTo>
                    <a:pt x="435" y="9726"/>
                  </a:lnTo>
                  <a:lnTo>
                    <a:pt x="297" y="9925"/>
                  </a:lnTo>
                  <a:lnTo>
                    <a:pt x="186" y="10125"/>
                  </a:lnTo>
                  <a:lnTo>
                    <a:pt x="101" y="10309"/>
                  </a:lnTo>
                  <a:lnTo>
                    <a:pt x="69" y="10386"/>
                  </a:lnTo>
                  <a:lnTo>
                    <a:pt x="37" y="10478"/>
                  </a:lnTo>
                  <a:lnTo>
                    <a:pt x="21" y="10555"/>
                  </a:lnTo>
                  <a:lnTo>
                    <a:pt x="6" y="10647"/>
                  </a:lnTo>
                  <a:lnTo>
                    <a:pt x="0" y="10724"/>
                  </a:lnTo>
                  <a:lnTo>
                    <a:pt x="0" y="10786"/>
                  </a:lnTo>
                  <a:lnTo>
                    <a:pt x="11" y="10878"/>
                  </a:lnTo>
                  <a:lnTo>
                    <a:pt x="32" y="10970"/>
                  </a:lnTo>
                  <a:lnTo>
                    <a:pt x="69" y="11047"/>
                  </a:lnTo>
                  <a:lnTo>
                    <a:pt x="112" y="11124"/>
                  </a:lnTo>
                  <a:lnTo>
                    <a:pt x="165" y="11185"/>
                  </a:lnTo>
                  <a:lnTo>
                    <a:pt x="234" y="11246"/>
                  </a:lnTo>
                  <a:lnTo>
                    <a:pt x="308" y="11293"/>
                  </a:lnTo>
                  <a:lnTo>
                    <a:pt x="393" y="11354"/>
                  </a:lnTo>
                  <a:lnTo>
                    <a:pt x="488" y="11385"/>
                  </a:lnTo>
                  <a:lnTo>
                    <a:pt x="594" y="11431"/>
                  </a:lnTo>
                  <a:lnTo>
                    <a:pt x="838" y="11477"/>
                  </a:lnTo>
                  <a:lnTo>
                    <a:pt x="1114" y="11523"/>
                  </a:lnTo>
                  <a:lnTo>
                    <a:pt x="1798" y="11523"/>
                  </a:lnTo>
                  <a:lnTo>
                    <a:pt x="2207" y="11477"/>
                  </a:lnTo>
                  <a:lnTo>
                    <a:pt x="2652" y="11415"/>
                  </a:lnTo>
                  <a:lnTo>
                    <a:pt x="3130" y="11339"/>
                  </a:lnTo>
                  <a:lnTo>
                    <a:pt x="3639" y="11216"/>
                  </a:lnTo>
                  <a:lnTo>
                    <a:pt x="4180" y="11093"/>
                  </a:lnTo>
                  <a:lnTo>
                    <a:pt x="4748" y="10939"/>
                  </a:lnTo>
                  <a:lnTo>
                    <a:pt x="5342" y="10755"/>
                  </a:lnTo>
                  <a:lnTo>
                    <a:pt x="5962" y="10555"/>
                  </a:lnTo>
                  <a:lnTo>
                    <a:pt x="6609" y="10340"/>
                  </a:lnTo>
                  <a:lnTo>
                    <a:pt x="7272" y="10094"/>
                  </a:lnTo>
                  <a:lnTo>
                    <a:pt x="7962" y="9833"/>
                  </a:lnTo>
                  <a:lnTo>
                    <a:pt x="8662" y="9541"/>
                  </a:lnTo>
                  <a:lnTo>
                    <a:pt x="9383" y="9234"/>
                  </a:lnTo>
                  <a:lnTo>
                    <a:pt x="10121" y="8911"/>
                  </a:lnTo>
                  <a:lnTo>
                    <a:pt x="10869" y="8573"/>
                  </a:lnTo>
                  <a:lnTo>
                    <a:pt x="11967" y="8036"/>
                  </a:lnTo>
                  <a:lnTo>
                    <a:pt x="13028" y="7498"/>
                  </a:lnTo>
                  <a:lnTo>
                    <a:pt x="14046" y="6945"/>
                  </a:lnTo>
                  <a:lnTo>
                    <a:pt x="15027" y="6392"/>
                  </a:lnTo>
                  <a:lnTo>
                    <a:pt x="15955" y="5839"/>
                  </a:lnTo>
                  <a:lnTo>
                    <a:pt x="16831" y="5286"/>
                  </a:lnTo>
                  <a:lnTo>
                    <a:pt x="17648" y="4733"/>
                  </a:lnTo>
                  <a:lnTo>
                    <a:pt x="18395" y="4195"/>
                  </a:lnTo>
                  <a:lnTo>
                    <a:pt x="18746" y="3934"/>
                  </a:lnTo>
                  <a:lnTo>
                    <a:pt x="19074" y="3673"/>
                  </a:lnTo>
                  <a:lnTo>
                    <a:pt x="19387" y="3411"/>
                  </a:lnTo>
                  <a:lnTo>
                    <a:pt x="19679" y="3166"/>
                  </a:lnTo>
                  <a:lnTo>
                    <a:pt x="19950" y="2920"/>
                  </a:lnTo>
                  <a:lnTo>
                    <a:pt x="20204" y="2674"/>
                  </a:lnTo>
                  <a:lnTo>
                    <a:pt x="20432" y="2444"/>
                  </a:lnTo>
                  <a:lnTo>
                    <a:pt x="20639" y="2228"/>
                  </a:lnTo>
                  <a:lnTo>
                    <a:pt x="20825" y="1998"/>
                  </a:lnTo>
                  <a:lnTo>
                    <a:pt x="20984" y="1798"/>
                  </a:lnTo>
                  <a:lnTo>
                    <a:pt x="21122" y="1599"/>
                  </a:lnTo>
                  <a:lnTo>
                    <a:pt x="21233" y="1399"/>
                  </a:lnTo>
                  <a:lnTo>
                    <a:pt x="21318" y="1214"/>
                  </a:lnTo>
                  <a:lnTo>
                    <a:pt x="21355" y="1138"/>
                  </a:lnTo>
                  <a:lnTo>
                    <a:pt x="21382" y="1046"/>
                  </a:lnTo>
                  <a:lnTo>
                    <a:pt x="21403" y="969"/>
                  </a:lnTo>
                  <a:lnTo>
                    <a:pt x="21414" y="892"/>
                  </a:lnTo>
                  <a:lnTo>
                    <a:pt x="21419" y="815"/>
                  </a:lnTo>
                  <a:lnTo>
                    <a:pt x="21419" y="738"/>
                  </a:lnTo>
                  <a:lnTo>
                    <a:pt x="21408" y="646"/>
                  </a:lnTo>
                  <a:lnTo>
                    <a:pt x="21387" y="569"/>
                  </a:lnTo>
                  <a:lnTo>
                    <a:pt x="21355" y="492"/>
                  </a:lnTo>
                  <a:lnTo>
                    <a:pt x="21307" y="416"/>
                  </a:lnTo>
                  <a:lnTo>
                    <a:pt x="21254" y="354"/>
                  </a:lnTo>
                  <a:lnTo>
                    <a:pt x="21185" y="293"/>
                  </a:lnTo>
                  <a:lnTo>
                    <a:pt x="21111" y="231"/>
                  </a:lnTo>
                  <a:lnTo>
                    <a:pt x="21026" y="185"/>
                  </a:lnTo>
                  <a:lnTo>
                    <a:pt x="20926" y="139"/>
                  </a:lnTo>
                  <a:lnTo>
                    <a:pt x="20820" y="108"/>
                  </a:lnTo>
                  <a:lnTo>
                    <a:pt x="20576" y="47"/>
                  </a:lnTo>
                  <a:lnTo>
                    <a:pt x="20294" y="16"/>
                  </a:lnTo>
                  <a:lnTo>
                    <a:pt x="19976" y="1"/>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4"/>
            <p:cNvSpPr/>
            <p:nvPr/>
          </p:nvSpPr>
          <p:spPr>
            <a:xfrm>
              <a:off x="-1972875" y="-3717075"/>
              <a:ext cx="535475" cy="288075"/>
            </a:xfrm>
            <a:custGeom>
              <a:avLst/>
              <a:gdLst/>
              <a:ahLst/>
              <a:cxnLst/>
              <a:rect l="l" t="t" r="r" b="b"/>
              <a:pathLst>
                <a:path w="21419" h="11523" fill="none" extrusionOk="0">
                  <a:moveTo>
                    <a:pt x="1427" y="11523"/>
                  </a:moveTo>
                  <a:lnTo>
                    <a:pt x="1427" y="11523"/>
                  </a:lnTo>
                  <a:lnTo>
                    <a:pt x="1798" y="11523"/>
                  </a:lnTo>
                  <a:lnTo>
                    <a:pt x="2207" y="11477"/>
                  </a:lnTo>
                  <a:lnTo>
                    <a:pt x="2652" y="11415"/>
                  </a:lnTo>
                  <a:lnTo>
                    <a:pt x="3130" y="11339"/>
                  </a:lnTo>
                  <a:lnTo>
                    <a:pt x="3639" y="11216"/>
                  </a:lnTo>
                  <a:lnTo>
                    <a:pt x="4180" y="11093"/>
                  </a:lnTo>
                  <a:lnTo>
                    <a:pt x="4748" y="10939"/>
                  </a:lnTo>
                  <a:lnTo>
                    <a:pt x="5342" y="10755"/>
                  </a:lnTo>
                  <a:lnTo>
                    <a:pt x="5962" y="10555"/>
                  </a:lnTo>
                  <a:lnTo>
                    <a:pt x="6609" y="10340"/>
                  </a:lnTo>
                  <a:lnTo>
                    <a:pt x="7272" y="10094"/>
                  </a:lnTo>
                  <a:lnTo>
                    <a:pt x="7962" y="9833"/>
                  </a:lnTo>
                  <a:lnTo>
                    <a:pt x="8662" y="9541"/>
                  </a:lnTo>
                  <a:lnTo>
                    <a:pt x="9383" y="9234"/>
                  </a:lnTo>
                  <a:lnTo>
                    <a:pt x="10121" y="8911"/>
                  </a:lnTo>
                  <a:lnTo>
                    <a:pt x="10869" y="8573"/>
                  </a:lnTo>
                  <a:lnTo>
                    <a:pt x="10869" y="8573"/>
                  </a:lnTo>
                  <a:lnTo>
                    <a:pt x="11967" y="8036"/>
                  </a:lnTo>
                  <a:lnTo>
                    <a:pt x="13028" y="7498"/>
                  </a:lnTo>
                  <a:lnTo>
                    <a:pt x="14046" y="6945"/>
                  </a:lnTo>
                  <a:lnTo>
                    <a:pt x="15027" y="6392"/>
                  </a:lnTo>
                  <a:lnTo>
                    <a:pt x="15955" y="5839"/>
                  </a:lnTo>
                  <a:lnTo>
                    <a:pt x="16831" y="5286"/>
                  </a:lnTo>
                  <a:lnTo>
                    <a:pt x="17648" y="4733"/>
                  </a:lnTo>
                  <a:lnTo>
                    <a:pt x="18395" y="4195"/>
                  </a:lnTo>
                  <a:lnTo>
                    <a:pt x="18746" y="3934"/>
                  </a:lnTo>
                  <a:lnTo>
                    <a:pt x="19074" y="3673"/>
                  </a:lnTo>
                  <a:lnTo>
                    <a:pt x="19387" y="3411"/>
                  </a:lnTo>
                  <a:lnTo>
                    <a:pt x="19679" y="3166"/>
                  </a:lnTo>
                  <a:lnTo>
                    <a:pt x="19950" y="2920"/>
                  </a:lnTo>
                  <a:lnTo>
                    <a:pt x="20204" y="2674"/>
                  </a:lnTo>
                  <a:lnTo>
                    <a:pt x="20432" y="2444"/>
                  </a:lnTo>
                  <a:lnTo>
                    <a:pt x="20639" y="2228"/>
                  </a:lnTo>
                  <a:lnTo>
                    <a:pt x="20825" y="1998"/>
                  </a:lnTo>
                  <a:lnTo>
                    <a:pt x="20984" y="1798"/>
                  </a:lnTo>
                  <a:lnTo>
                    <a:pt x="21122" y="1599"/>
                  </a:lnTo>
                  <a:lnTo>
                    <a:pt x="21233" y="1399"/>
                  </a:lnTo>
                  <a:lnTo>
                    <a:pt x="21318" y="1214"/>
                  </a:lnTo>
                  <a:lnTo>
                    <a:pt x="21355" y="1138"/>
                  </a:lnTo>
                  <a:lnTo>
                    <a:pt x="21382" y="1046"/>
                  </a:lnTo>
                  <a:lnTo>
                    <a:pt x="21403" y="969"/>
                  </a:lnTo>
                  <a:lnTo>
                    <a:pt x="21414" y="892"/>
                  </a:lnTo>
                  <a:lnTo>
                    <a:pt x="21419" y="815"/>
                  </a:lnTo>
                  <a:lnTo>
                    <a:pt x="21419" y="738"/>
                  </a:lnTo>
                  <a:lnTo>
                    <a:pt x="21419" y="738"/>
                  </a:lnTo>
                  <a:lnTo>
                    <a:pt x="21408" y="646"/>
                  </a:lnTo>
                  <a:lnTo>
                    <a:pt x="21387" y="569"/>
                  </a:lnTo>
                  <a:lnTo>
                    <a:pt x="21355" y="492"/>
                  </a:lnTo>
                  <a:lnTo>
                    <a:pt x="21307" y="416"/>
                  </a:lnTo>
                  <a:lnTo>
                    <a:pt x="21254" y="354"/>
                  </a:lnTo>
                  <a:lnTo>
                    <a:pt x="21185" y="293"/>
                  </a:lnTo>
                  <a:lnTo>
                    <a:pt x="21111" y="231"/>
                  </a:lnTo>
                  <a:lnTo>
                    <a:pt x="21026" y="185"/>
                  </a:lnTo>
                  <a:lnTo>
                    <a:pt x="20926" y="139"/>
                  </a:lnTo>
                  <a:lnTo>
                    <a:pt x="20820" y="108"/>
                  </a:lnTo>
                  <a:lnTo>
                    <a:pt x="20576" y="47"/>
                  </a:lnTo>
                  <a:lnTo>
                    <a:pt x="20294" y="16"/>
                  </a:lnTo>
                  <a:lnTo>
                    <a:pt x="19976" y="1"/>
                  </a:lnTo>
                  <a:lnTo>
                    <a:pt x="19976" y="1"/>
                  </a:lnTo>
                  <a:lnTo>
                    <a:pt x="19605" y="16"/>
                  </a:lnTo>
                  <a:lnTo>
                    <a:pt x="19196" y="62"/>
                  </a:lnTo>
                  <a:lnTo>
                    <a:pt x="18751" y="124"/>
                  </a:lnTo>
                  <a:lnTo>
                    <a:pt x="18273" y="201"/>
                  </a:lnTo>
                  <a:lnTo>
                    <a:pt x="17764" y="308"/>
                  </a:lnTo>
                  <a:lnTo>
                    <a:pt x="17223" y="446"/>
                  </a:lnTo>
                  <a:lnTo>
                    <a:pt x="16656" y="585"/>
                  </a:lnTo>
                  <a:lnTo>
                    <a:pt x="16062" y="769"/>
                  </a:lnTo>
                  <a:lnTo>
                    <a:pt x="15441" y="969"/>
                  </a:lnTo>
                  <a:lnTo>
                    <a:pt x="14799" y="1184"/>
                  </a:lnTo>
                  <a:lnTo>
                    <a:pt x="14136" y="1430"/>
                  </a:lnTo>
                  <a:lnTo>
                    <a:pt x="13452" y="1691"/>
                  </a:lnTo>
                  <a:lnTo>
                    <a:pt x="12746" y="1967"/>
                  </a:lnTo>
                  <a:lnTo>
                    <a:pt x="12030" y="2275"/>
                  </a:lnTo>
                  <a:lnTo>
                    <a:pt x="11298" y="2597"/>
                  </a:lnTo>
                  <a:lnTo>
                    <a:pt x="10550" y="2935"/>
                  </a:lnTo>
                  <a:lnTo>
                    <a:pt x="10550" y="2935"/>
                  </a:lnTo>
                  <a:lnTo>
                    <a:pt x="9458" y="3473"/>
                  </a:lnTo>
                  <a:lnTo>
                    <a:pt x="8397" y="4011"/>
                  </a:lnTo>
                  <a:lnTo>
                    <a:pt x="7373" y="4564"/>
                  </a:lnTo>
                  <a:lnTo>
                    <a:pt x="6397" y="5117"/>
                  </a:lnTo>
                  <a:lnTo>
                    <a:pt x="5469" y="5670"/>
                  </a:lnTo>
                  <a:lnTo>
                    <a:pt x="4594" y="6223"/>
                  </a:lnTo>
                  <a:lnTo>
                    <a:pt x="3777" y="6776"/>
                  </a:lnTo>
                  <a:lnTo>
                    <a:pt x="3029" y="7314"/>
                  </a:lnTo>
                  <a:lnTo>
                    <a:pt x="2679" y="7590"/>
                  </a:lnTo>
                  <a:lnTo>
                    <a:pt x="2350" y="7851"/>
                  </a:lnTo>
                  <a:lnTo>
                    <a:pt x="2037" y="8097"/>
                  </a:lnTo>
                  <a:lnTo>
                    <a:pt x="1745" y="8358"/>
                  </a:lnTo>
                  <a:lnTo>
                    <a:pt x="1469" y="8604"/>
                  </a:lnTo>
                  <a:lnTo>
                    <a:pt x="1220" y="8834"/>
                  </a:lnTo>
                  <a:lnTo>
                    <a:pt x="992" y="9065"/>
                  </a:lnTo>
                  <a:lnTo>
                    <a:pt x="780" y="9295"/>
                  </a:lnTo>
                  <a:lnTo>
                    <a:pt x="600" y="9510"/>
                  </a:lnTo>
                  <a:lnTo>
                    <a:pt x="435" y="9726"/>
                  </a:lnTo>
                  <a:lnTo>
                    <a:pt x="297" y="9925"/>
                  </a:lnTo>
                  <a:lnTo>
                    <a:pt x="186" y="10125"/>
                  </a:lnTo>
                  <a:lnTo>
                    <a:pt x="101" y="10309"/>
                  </a:lnTo>
                  <a:lnTo>
                    <a:pt x="69" y="10386"/>
                  </a:lnTo>
                  <a:lnTo>
                    <a:pt x="37" y="10478"/>
                  </a:lnTo>
                  <a:lnTo>
                    <a:pt x="21" y="10555"/>
                  </a:lnTo>
                  <a:lnTo>
                    <a:pt x="6" y="10647"/>
                  </a:lnTo>
                  <a:lnTo>
                    <a:pt x="0" y="10724"/>
                  </a:lnTo>
                  <a:lnTo>
                    <a:pt x="0" y="10786"/>
                  </a:lnTo>
                  <a:lnTo>
                    <a:pt x="0" y="10786"/>
                  </a:lnTo>
                  <a:lnTo>
                    <a:pt x="11" y="10878"/>
                  </a:lnTo>
                  <a:lnTo>
                    <a:pt x="32" y="10970"/>
                  </a:lnTo>
                  <a:lnTo>
                    <a:pt x="69" y="11047"/>
                  </a:lnTo>
                  <a:lnTo>
                    <a:pt x="112" y="11124"/>
                  </a:lnTo>
                  <a:lnTo>
                    <a:pt x="165" y="11185"/>
                  </a:lnTo>
                  <a:lnTo>
                    <a:pt x="234" y="11246"/>
                  </a:lnTo>
                  <a:lnTo>
                    <a:pt x="308" y="11293"/>
                  </a:lnTo>
                  <a:lnTo>
                    <a:pt x="393" y="11354"/>
                  </a:lnTo>
                  <a:lnTo>
                    <a:pt x="488" y="11385"/>
                  </a:lnTo>
                  <a:lnTo>
                    <a:pt x="594" y="11431"/>
                  </a:lnTo>
                  <a:lnTo>
                    <a:pt x="838" y="11477"/>
                  </a:lnTo>
                  <a:lnTo>
                    <a:pt x="1114" y="11523"/>
                  </a:lnTo>
                  <a:lnTo>
                    <a:pt x="1427" y="1152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4"/>
            <p:cNvSpPr/>
            <p:nvPr/>
          </p:nvSpPr>
          <p:spPr>
            <a:xfrm>
              <a:off x="-1590575" y="-4093850"/>
              <a:ext cx="15800" cy="46125"/>
            </a:xfrm>
            <a:custGeom>
              <a:avLst/>
              <a:gdLst/>
              <a:ahLst/>
              <a:cxnLst/>
              <a:rect l="l" t="t" r="r" b="b"/>
              <a:pathLst>
                <a:path w="632" h="1845" extrusionOk="0">
                  <a:moveTo>
                    <a:pt x="297" y="1"/>
                  </a:moveTo>
                  <a:lnTo>
                    <a:pt x="255" y="16"/>
                  </a:lnTo>
                  <a:lnTo>
                    <a:pt x="218" y="47"/>
                  </a:lnTo>
                  <a:lnTo>
                    <a:pt x="181" y="93"/>
                  </a:lnTo>
                  <a:lnTo>
                    <a:pt x="144" y="154"/>
                  </a:lnTo>
                  <a:lnTo>
                    <a:pt x="117" y="216"/>
                  </a:lnTo>
                  <a:lnTo>
                    <a:pt x="91" y="277"/>
                  </a:lnTo>
                  <a:lnTo>
                    <a:pt x="53" y="416"/>
                  </a:lnTo>
                  <a:lnTo>
                    <a:pt x="27" y="569"/>
                  </a:lnTo>
                  <a:lnTo>
                    <a:pt x="6" y="738"/>
                  </a:lnTo>
                  <a:lnTo>
                    <a:pt x="0" y="923"/>
                  </a:lnTo>
                  <a:lnTo>
                    <a:pt x="6" y="1092"/>
                  </a:lnTo>
                  <a:lnTo>
                    <a:pt x="27" y="1276"/>
                  </a:lnTo>
                  <a:lnTo>
                    <a:pt x="38" y="1353"/>
                  </a:lnTo>
                  <a:lnTo>
                    <a:pt x="59" y="1430"/>
                  </a:lnTo>
                  <a:lnTo>
                    <a:pt x="75" y="1506"/>
                  </a:lnTo>
                  <a:lnTo>
                    <a:pt x="96" y="1583"/>
                  </a:lnTo>
                  <a:lnTo>
                    <a:pt x="149" y="1691"/>
                  </a:lnTo>
                  <a:lnTo>
                    <a:pt x="202" y="1783"/>
                  </a:lnTo>
                  <a:lnTo>
                    <a:pt x="260" y="1829"/>
                  </a:lnTo>
                  <a:lnTo>
                    <a:pt x="324" y="1844"/>
                  </a:lnTo>
                  <a:lnTo>
                    <a:pt x="382" y="1829"/>
                  </a:lnTo>
                  <a:lnTo>
                    <a:pt x="441" y="1768"/>
                  </a:lnTo>
                  <a:lnTo>
                    <a:pt x="473" y="1737"/>
                  </a:lnTo>
                  <a:lnTo>
                    <a:pt x="499" y="1691"/>
                  </a:lnTo>
                  <a:lnTo>
                    <a:pt x="531" y="1614"/>
                  </a:lnTo>
                  <a:lnTo>
                    <a:pt x="557" y="1537"/>
                  </a:lnTo>
                  <a:lnTo>
                    <a:pt x="579" y="1445"/>
                  </a:lnTo>
                  <a:lnTo>
                    <a:pt x="600" y="1353"/>
                  </a:lnTo>
                  <a:lnTo>
                    <a:pt x="610" y="1261"/>
                  </a:lnTo>
                  <a:lnTo>
                    <a:pt x="621" y="1168"/>
                  </a:lnTo>
                  <a:lnTo>
                    <a:pt x="626" y="1076"/>
                  </a:lnTo>
                  <a:lnTo>
                    <a:pt x="632" y="984"/>
                  </a:lnTo>
                  <a:lnTo>
                    <a:pt x="632" y="800"/>
                  </a:lnTo>
                  <a:lnTo>
                    <a:pt x="616" y="631"/>
                  </a:lnTo>
                  <a:lnTo>
                    <a:pt x="589" y="462"/>
                  </a:lnTo>
                  <a:lnTo>
                    <a:pt x="557" y="308"/>
                  </a:lnTo>
                  <a:lnTo>
                    <a:pt x="536" y="247"/>
                  </a:lnTo>
                  <a:lnTo>
                    <a:pt x="510" y="185"/>
                  </a:lnTo>
                  <a:lnTo>
                    <a:pt x="483" y="124"/>
                  </a:lnTo>
                  <a:lnTo>
                    <a:pt x="457" y="78"/>
                  </a:lnTo>
                  <a:lnTo>
                    <a:pt x="414" y="32"/>
                  </a:lnTo>
                  <a:lnTo>
                    <a:pt x="377"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4"/>
            <p:cNvSpPr/>
            <p:nvPr/>
          </p:nvSpPr>
          <p:spPr>
            <a:xfrm>
              <a:off x="-1590575" y="-4093850"/>
              <a:ext cx="15800" cy="46125"/>
            </a:xfrm>
            <a:custGeom>
              <a:avLst/>
              <a:gdLst/>
              <a:ahLst/>
              <a:cxnLst/>
              <a:rect l="l" t="t" r="r" b="b"/>
              <a:pathLst>
                <a:path w="632" h="1845" fill="none" extrusionOk="0">
                  <a:moveTo>
                    <a:pt x="499" y="1691"/>
                  </a:moveTo>
                  <a:lnTo>
                    <a:pt x="499" y="1691"/>
                  </a:lnTo>
                  <a:lnTo>
                    <a:pt x="473" y="1737"/>
                  </a:lnTo>
                  <a:lnTo>
                    <a:pt x="441" y="1768"/>
                  </a:lnTo>
                  <a:lnTo>
                    <a:pt x="382" y="1829"/>
                  </a:lnTo>
                  <a:lnTo>
                    <a:pt x="324" y="1844"/>
                  </a:lnTo>
                  <a:lnTo>
                    <a:pt x="260" y="1829"/>
                  </a:lnTo>
                  <a:lnTo>
                    <a:pt x="202" y="1783"/>
                  </a:lnTo>
                  <a:lnTo>
                    <a:pt x="149" y="1691"/>
                  </a:lnTo>
                  <a:lnTo>
                    <a:pt x="96" y="1583"/>
                  </a:lnTo>
                  <a:lnTo>
                    <a:pt x="75" y="1506"/>
                  </a:lnTo>
                  <a:lnTo>
                    <a:pt x="59" y="1430"/>
                  </a:lnTo>
                  <a:lnTo>
                    <a:pt x="59" y="1430"/>
                  </a:lnTo>
                  <a:lnTo>
                    <a:pt x="38" y="1353"/>
                  </a:lnTo>
                  <a:lnTo>
                    <a:pt x="27" y="1276"/>
                  </a:lnTo>
                  <a:lnTo>
                    <a:pt x="6" y="1092"/>
                  </a:lnTo>
                  <a:lnTo>
                    <a:pt x="0" y="923"/>
                  </a:lnTo>
                  <a:lnTo>
                    <a:pt x="6" y="738"/>
                  </a:lnTo>
                  <a:lnTo>
                    <a:pt x="27" y="569"/>
                  </a:lnTo>
                  <a:lnTo>
                    <a:pt x="53" y="416"/>
                  </a:lnTo>
                  <a:lnTo>
                    <a:pt x="91" y="277"/>
                  </a:lnTo>
                  <a:lnTo>
                    <a:pt x="117" y="216"/>
                  </a:lnTo>
                  <a:lnTo>
                    <a:pt x="144" y="154"/>
                  </a:lnTo>
                  <a:lnTo>
                    <a:pt x="144" y="154"/>
                  </a:lnTo>
                  <a:lnTo>
                    <a:pt x="181" y="93"/>
                  </a:lnTo>
                  <a:lnTo>
                    <a:pt x="218" y="47"/>
                  </a:lnTo>
                  <a:lnTo>
                    <a:pt x="255" y="16"/>
                  </a:lnTo>
                  <a:lnTo>
                    <a:pt x="297" y="1"/>
                  </a:lnTo>
                  <a:lnTo>
                    <a:pt x="335" y="1"/>
                  </a:lnTo>
                  <a:lnTo>
                    <a:pt x="377" y="16"/>
                  </a:lnTo>
                  <a:lnTo>
                    <a:pt x="414" y="32"/>
                  </a:lnTo>
                  <a:lnTo>
                    <a:pt x="457" y="78"/>
                  </a:lnTo>
                  <a:lnTo>
                    <a:pt x="457" y="78"/>
                  </a:lnTo>
                  <a:lnTo>
                    <a:pt x="483" y="124"/>
                  </a:lnTo>
                  <a:lnTo>
                    <a:pt x="510" y="185"/>
                  </a:lnTo>
                  <a:lnTo>
                    <a:pt x="536" y="247"/>
                  </a:lnTo>
                  <a:lnTo>
                    <a:pt x="557" y="308"/>
                  </a:lnTo>
                  <a:lnTo>
                    <a:pt x="589" y="462"/>
                  </a:lnTo>
                  <a:lnTo>
                    <a:pt x="616" y="631"/>
                  </a:lnTo>
                  <a:lnTo>
                    <a:pt x="632" y="800"/>
                  </a:lnTo>
                  <a:lnTo>
                    <a:pt x="632" y="984"/>
                  </a:lnTo>
                  <a:lnTo>
                    <a:pt x="626" y="1076"/>
                  </a:lnTo>
                  <a:lnTo>
                    <a:pt x="621" y="1168"/>
                  </a:lnTo>
                  <a:lnTo>
                    <a:pt x="610" y="1261"/>
                  </a:lnTo>
                  <a:lnTo>
                    <a:pt x="600" y="1353"/>
                  </a:lnTo>
                  <a:lnTo>
                    <a:pt x="600" y="1353"/>
                  </a:lnTo>
                  <a:lnTo>
                    <a:pt x="579" y="1445"/>
                  </a:lnTo>
                  <a:lnTo>
                    <a:pt x="557" y="1537"/>
                  </a:lnTo>
                  <a:lnTo>
                    <a:pt x="531" y="1614"/>
                  </a:lnTo>
                  <a:lnTo>
                    <a:pt x="499"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4"/>
            <p:cNvSpPr/>
            <p:nvPr/>
          </p:nvSpPr>
          <p:spPr>
            <a:xfrm>
              <a:off x="-1433975" y="-5070150"/>
              <a:ext cx="280750" cy="1539775"/>
            </a:xfrm>
            <a:custGeom>
              <a:avLst/>
              <a:gdLst/>
              <a:ahLst/>
              <a:cxnLst/>
              <a:rect l="l" t="t" r="r" b="b"/>
              <a:pathLst>
                <a:path w="11230" h="61591" extrusionOk="0">
                  <a:moveTo>
                    <a:pt x="8525" y="0"/>
                  </a:moveTo>
                  <a:lnTo>
                    <a:pt x="8387" y="169"/>
                  </a:lnTo>
                  <a:lnTo>
                    <a:pt x="8249" y="354"/>
                  </a:lnTo>
                  <a:lnTo>
                    <a:pt x="7963" y="753"/>
                  </a:lnTo>
                  <a:lnTo>
                    <a:pt x="7676" y="1199"/>
                  </a:lnTo>
                  <a:lnTo>
                    <a:pt x="7379" y="1706"/>
                  </a:lnTo>
                  <a:lnTo>
                    <a:pt x="7082" y="2243"/>
                  </a:lnTo>
                  <a:lnTo>
                    <a:pt x="6780" y="2842"/>
                  </a:lnTo>
                  <a:lnTo>
                    <a:pt x="6472" y="3457"/>
                  </a:lnTo>
                  <a:lnTo>
                    <a:pt x="6164" y="4118"/>
                  </a:lnTo>
                  <a:lnTo>
                    <a:pt x="5851" y="4824"/>
                  </a:lnTo>
                  <a:lnTo>
                    <a:pt x="5544" y="5546"/>
                  </a:lnTo>
                  <a:lnTo>
                    <a:pt x="5236" y="6314"/>
                  </a:lnTo>
                  <a:lnTo>
                    <a:pt x="4928" y="7098"/>
                  </a:lnTo>
                  <a:lnTo>
                    <a:pt x="4621" y="7912"/>
                  </a:lnTo>
                  <a:lnTo>
                    <a:pt x="4318" y="8757"/>
                  </a:lnTo>
                  <a:lnTo>
                    <a:pt x="4021" y="9617"/>
                  </a:lnTo>
                  <a:lnTo>
                    <a:pt x="3730" y="10493"/>
                  </a:lnTo>
                  <a:lnTo>
                    <a:pt x="3443" y="11400"/>
                  </a:lnTo>
                  <a:lnTo>
                    <a:pt x="3162" y="12306"/>
                  </a:lnTo>
                  <a:lnTo>
                    <a:pt x="2892" y="13228"/>
                  </a:lnTo>
                  <a:lnTo>
                    <a:pt x="2626" y="14165"/>
                  </a:lnTo>
                  <a:lnTo>
                    <a:pt x="2372" y="15102"/>
                  </a:lnTo>
                  <a:lnTo>
                    <a:pt x="2128" y="16055"/>
                  </a:lnTo>
                  <a:lnTo>
                    <a:pt x="1894" y="17007"/>
                  </a:lnTo>
                  <a:lnTo>
                    <a:pt x="1672" y="17960"/>
                  </a:lnTo>
                  <a:lnTo>
                    <a:pt x="1465" y="18912"/>
                  </a:lnTo>
                  <a:lnTo>
                    <a:pt x="1269" y="19865"/>
                  </a:lnTo>
                  <a:lnTo>
                    <a:pt x="1088" y="20802"/>
                  </a:lnTo>
                  <a:lnTo>
                    <a:pt x="1003" y="21278"/>
                  </a:lnTo>
                  <a:lnTo>
                    <a:pt x="924" y="21739"/>
                  </a:lnTo>
                  <a:lnTo>
                    <a:pt x="844" y="22200"/>
                  </a:lnTo>
                  <a:lnTo>
                    <a:pt x="775" y="22661"/>
                  </a:lnTo>
                  <a:lnTo>
                    <a:pt x="706" y="23121"/>
                  </a:lnTo>
                  <a:lnTo>
                    <a:pt x="643" y="23582"/>
                  </a:lnTo>
                  <a:lnTo>
                    <a:pt x="584" y="24028"/>
                  </a:lnTo>
                  <a:lnTo>
                    <a:pt x="526" y="24473"/>
                  </a:lnTo>
                  <a:lnTo>
                    <a:pt x="478" y="24919"/>
                  </a:lnTo>
                  <a:lnTo>
                    <a:pt x="436" y="25364"/>
                  </a:lnTo>
                  <a:lnTo>
                    <a:pt x="351" y="26240"/>
                  </a:lnTo>
                  <a:lnTo>
                    <a:pt x="271" y="27131"/>
                  </a:lnTo>
                  <a:lnTo>
                    <a:pt x="208" y="28022"/>
                  </a:lnTo>
                  <a:lnTo>
                    <a:pt x="149" y="28929"/>
                  </a:lnTo>
                  <a:lnTo>
                    <a:pt x="102" y="29820"/>
                  </a:lnTo>
                  <a:lnTo>
                    <a:pt x="59" y="30726"/>
                  </a:lnTo>
                  <a:lnTo>
                    <a:pt x="33" y="31633"/>
                  </a:lnTo>
                  <a:lnTo>
                    <a:pt x="11" y="32524"/>
                  </a:lnTo>
                  <a:lnTo>
                    <a:pt x="1" y="33430"/>
                  </a:lnTo>
                  <a:lnTo>
                    <a:pt x="1" y="34336"/>
                  </a:lnTo>
                  <a:lnTo>
                    <a:pt x="6" y="35227"/>
                  </a:lnTo>
                  <a:lnTo>
                    <a:pt x="22" y="36134"/>
                  </a:lnTo>
                  <a:lnTo>
                    <a:pt x="49" y="37025"/>
                  </a:lnTo>
                  <a:lnTo>
                    <a:pt x="86" y="37916"/>
                  </a:lnTo>
                  <a:lnTo>
                    <a:pt x="128" y="38807"/>
                  </a:lnTo>
                  <a:lnTo>
                    <a:pt x="181" y="39683"/>
                  </a:lnTo>
                  <a:lnTo>
                    <a:pt x="245" y="40558"/>
                  </a:lnTo>
                  <a:lnTo>
                    <a:pt x="314" y="41434"/>
                  </a:lnTo>
                  <a:lnTo>
                    <a:pt x="393" y="42310"/>
                  </a:lnTo>
                  <a:lnTo>
                    <a:pt x="478" y="43170"/>
                  </a:lnTo>
                  <a:lnTo>
                    <a:pt x="579" y="44015"/>
                  </a:lnTo>
                  <a:lnTo>
                    <a:pt x="685" y="44860"/>
                  </a:lnTo>
                  <a:lnTo>
                    <a:pt x="796" y="45705"/>
                  </a:lnTo>
                  <a:lnTo>
                    <a:pt x="918" y="46535"/>
                  </a:lnTo>
                  <a:lnTo>
                    <a:pt x="1051" y="47349"/>
                  </a:lnTo>
                  <a:lnTo>
                    <a:pt x="1194" y="48163"/>
                  </a:lnTo>
                  <a:lnTo>
                    <a:pt x="1343" y="48962"/>
                  </a:lnTo>
                  <a:lnTo>
                    <a:pt x="1497" y="49745"/>
                  </a:lnTo>
                  <a:lnTo>
                    <a:pt x="1666" y="50529"/>
                  </a:lnTo>
                  <a:lnTo>
                    <a:pt x="1836" y="51282"/>
                  </a:lnTo>
                  <a:lnTo>
                    <a:pt x="2022" y="52034"/>
                  </a:lnTo>
                  <a:lnTo>
                    <a:pt x="2213" y="52772"/>
                  </a:lnTo>
                  <a:lnTo>
                    <a:pt x="2420" y="53479"/>
                  </a:lnTo>
                  <a:lnTo>
                    <a:pt x="2637" y="54155"/>
                  </a:lnTo>
                  <a:lnTo>
                    <a:pt x="2860" y="54800"/>
                  </a:lnTo>
                  <a:lnTo>
                    <a:pt x="3088" y="55430"/>
                  </a:lnTo>
                  <a:lnTo>
                    <a:pt x="3327" y="56013"/>
                  </a:lnTo>
                  <a:lnTo>
                    <a:pt x="3571" y="56582"/>
                  </a:lnTo>
                  <a:lnTo>
                    <a:pt x="3825" y="57120"/>
                  </a:lnTo>
                  <a:lnTo>
                    <a:pt x="4080" y="57627"/>
                  </a:lnTo>
                  <a:lnTo>
                    <a:pt x="4345" y="58103"/>
                  </a:lnTo>
                  <a:lnTo>
                    <a:pt x="4610" y="58564"/>
                  </a:lnTo>
                  <a:lnTo>
                    <a:pt x="4886" y="58979"/>
                  </a:lnTo>
                  <a:lnTo>
                    <a:pt x="5162" y="59363"/>
                  </a:lnTo>
                  <a:lnTo>
                    <a:pt x="5443" y="59731"/>
                  </a:lnTo>
                  <a:lnTo>
                    <a:pt x="5729" y="60054"/>
                  </a:lnTo>
                  <a:lnTo>
                    <a:pt x="6021" y="60346"/>
                  </a:lnTo>
                  <a:lnTo>
                    <a:pt x="6313" y="60622"/>
                  </a:lnTo>
                  <a:lnTo>
                    <a:pt x="6610" y="60853"/>
                  </a:lnTo>
                  <a:lnTo>
                    <a:pt x="6907" y="61052"/>
                  </a:lnTo>
                  <a:lnTo>
                    <a:pt x="7209" y="61221"/>
                  </a:lnTo>
                  <a:lnTo>
                    <a:pt x="7517" y="61360"/>
                  </a:lnTo>
                  <a:lnTo>
                    <a:pt x="7819" y="61467"/>
                  </a:lnTo>
                  <a:lnTo>
                    <a:pt x="8127" y="61544"/>
                  </a:lnTo>
                  <a:lnTo>
                    <a:pt x="8440" y="61590"/>
                  </a:lnTo>
                  <a:lnTo>
                    <a:pt x="8748" y="61590"/>
                  </a:lnTo>
                  <a:lnTo>
                    <a:pt x="9061" y="61575"/>
                  </a:lnTo>
                  <a:lnTo>
                    <a:pt x="9368" y="61513"/>
                  </a:lnTo>
                  <a:lnTo>
                    <a:pt x="9681" y="61421"/>
                  </a:lnTo>
                  <a:lnTo>
                    <a:pt x="9994" y="61283"/>
                  </a:lnTo>
                  <a:lnTo>
                    <a:pt x="10302" y="61129"/>
                  </a:lnTo>
                  <a:lnTo>
                    <a:pt x="10615" y="60930"/>
                  </a:lnTo>
                  <a:lnTo>
                    <a:pt x="10922" y="60699"/>
                  </a:lnTo>
                  <a:lnTo>
                    <a:pt x="11230" y="60423"/>
                  </a:lnTo>
                  <a:lnTo>
                    <a:pt x="852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34"/>
            <p:cNvSpPr/>
            <p:nvPr/>
          </p:nvSpPr>
          <p:spPr>
            <a:xfrm>
              <a:off x="-1433975" y="-5070150"/>
              <a:ext cx="280750" cy="1539775"/>
            </a:xfrm>
            <a:custGeom>
              <a:avLst/>
              <a:gdLst/>
              <a:ahLst/>
              <a:cxnLst/>
              <a:rect l="l" t="t" r="r" b="b"/>
              <a:pathLst>
                <a:path w="11230" h="61591" fill="none" extrusionOk="0">
                  <a:moveTo>
                    <a:pt x="11230" y="60423"/>
                  </a:moveTo>
                  <a:lnTo>
                    <a:pt x="11230" y="60423"/>
                  </a:lnTo>
                  <a:lnTo>
                    <a:pt x="10922" y="60699"/>
                  </a:lnTo>
                  <a:lnTo>
                    <a:pt x="10615" y="60930"/>
                  </a:lnTo>
                  <a:lnTo>
                    <a:pt x="10302" y="61129"/>
                  </a:lnTo>
                  <a:lnTo>
                    <a:pt x="9994" y="61283"/>
                  </a:lnTo>
                  <a:lnTo>
                    <a:pt x="9681" y="61421"/>
                  </a:lnTo>
                  <a:lnTo>
                    <a:pt x="9368" y="61513"/>
                  </a:lnTo>
                  <a:lnTo>
                    <a:pt x="9061" y="61575"/>
                  </a:lnTo>
                  <a:lnTo>
                    <a:pt x="8748" y="61590"/>
                  </a:lnTo>
                  <a:lnTo>
                    <a:pt x="8440" y="61590"/>
                  </a:lnTo>
                  <a:lnTo>
                    <a:pt x="8127" y="61544"/>
                  </a:lnTo>
                  <a:lnTo>
                    <a:pt x="7819" y="61467"/>
                  </a:lnTo>
                  <a:lnTo>
                    <a:pt x="7517" y="61360"/>
                  </a:lnTo>
                  <a:lnTo>
                    <a:pt x="7209" y="61221"/>
                  </a:lnTo>
                  <a:lnTo>
                    <a:pt x="6907" y="61052"/>
                  </a:lnTo>
                  <a:lnTo>
                    <a:pt x="6610" y="60853"/>
                  </a:lnTo>
                  <a:lnTo>
                    <a:pt x="6313" y="60622"/>
                  </a:lnTo>
                  <a:lnTo>
                    <a:pt x="6021" y="60346"/>
                  </a:lnTo>
                  <a:lnTo>
                    <a:pt x="5729" y="60054"/>
                  </a:lnTo>
                  <a:lnTo>
                    <a:pt x="5443" y="59731"/>
                  </a:lnTo>
                  <a:lnTo>
                    <a:pt x="5162" y="59363"/>
                  </a:lnTo>
                  <a:lnTo>
                    <a:pt x="4886" y="58979"/>
                  </a:lnTo>
                  <a:lnTo>
                    <a:pt x="4610" y="58564"/>
                  </a:lnTo>
                  <a:lnTo>
                    <a:pt x="4345" y="58103"/>
                  </a:lnTo>
                  <a:lnTo>
                    <a:pt x="4080" y="57627"/>
                  </a:lnTo>
                  <a:lnTo>
                    <a:pt x="3825" y="57120"/>
                  </a:lnTo>
                  <a:lnTo>
                    <a:pt x="3571" y="56582"/>
                  </a:lnTo>
                  <a:lnTo>
                    <a:pt x="3327" y="56013"/>
                  </a:lnTo>
                  <a:lnTo>
                    <a:pt x="3088" y="55430"/>
                  </a:lnTo>
                  <a:lnTo>
                    <a:pt x="2860" y="54800"/>
                  </a:lnTo>
                  <a:lnTo>
                    <a:pt x="2637" y="54155"/>
                  </a:lnTo>
                  <a:lnTo>
                    <a:pt x="2420" y="53479"/>
                  </a:lnTo>
                  <a:lnTo>
                    <a:pt x="2213" y="52772"/>
                  </a:lnTo>
                  <a:lnTo>
                    <a:pt x="2213" y="52772"/>
                  </a:lnTo>
                  <a:lnTo>
                    <a:pt x="2022" y="52034"/>
                  </a:lnTo>
                  <a:lnTo>
                    <a:pt x="1836" y="51282"/>
                  </a:lnTo>
                  <a:lnTo>
                    <a:pt x="1666" y="50529"/>
                  </a:lnTo>
                  <a:lnTo>
                    <a:pt x="1497" y="49745"/>
                  </a:lnTo>
                  <a:lnTo>
                    <a:pt x="1343" y="48962"/>
                  </a:lnTo>
                  <a:lnTo>
                    <a:pt x="1194" y="48163"/>
                  </a:lnTo>
                  <a:lnTo>
                    <a:pt x="1051" y="47349"/>
                  </a:lnTo>
                  <a:lnTo>
                    <a:pt x="918" y="46535"/>
                  </a:lnTo>
                  <a:lnTo>
                    <a:pt x="796" y="45705"/>
                  </a:lnTo>
                  <a:lnTo>
                    <a:pt x="685" y="44860"/>
                  </a:lnTo>
                  <a:lnTo>
                    <a:pt x="579" y="44015"/>
                  </a:lnTo>
                  <a:lnTo>
                    <a:pt x="478" y="43170"/>
                  </a:lnTo>
                  <a:lnTo>
                    <a:pt x="393" y="42310"/>
                  </a:lnTo>
                  <a:lnTo>
                    <a:pt x="314" y="41434"/>
                  </a:lnTo>
                  <a:lnTo>
                    <a:pt x="245" y="40558"/>
                  </a:lnTo>
                  <a:lnTo>
                    <a:pt x="181" y="39683"/>
                  </a:lnTo>
                  <a:lnTo>
                    <a:pt x="128" y="38807"/>
                  </a:lnTo>
                  <a:lnTo>
                    <a:pt x="86" y="37916"/>
                  </a:lnTo>
                  <a:lnTo>
                    <a:pt x="49" y="37025"/>
                  </a:lnTo>
                  <a:lnTo>
                    <a:pt x="22" y="36134"/>
                  </a:lnTo>
                  <a:lnTo>
                    <a:pt x="6" y="35227"/>
                  </a:lnTo>
                  <a:lnTo>
                    <a:pt x="1" y="34336"/>
                  </a:lnTo>
                  <a:lnTo>
                    <a:pt x="1" y="33430"/>
                  </a:lnTo>
                  <a:lnTo>
                    <a:pt x="11" y="32524"/>
                  </a:lnTo>
                  <a:lnTo>
                    <a:pt x="33" y="31633"/>
                  </a:lnTo>
                  <a:lnTo>
                    <a:pt x="59" y="30726"/>
                  </a:lnTo>
                  <a:lnTo>
                    <a:pt x="102" y="29820"/>
                  </a:lnTo>
                  <a:lnTo>
                    <a:pt x="149" y="28929"/>
                  </a:lnTo>
                  <a:lnTo>
                    <a:pt x="208" y="28022"/>
                  </a:lnTo>
                  <a:lnTo>
                    <a:pt x="271" y="27131"/>
                  </a:lnTo>
                  <a:lnTo>
                    <a:pt x="351" y="26240"/>
                  </a:lnTo>
                  <a:lnTo>
                    <a:pt x="436" y="25364"/>
                  </a:lnTo>
                  <a:lnTo>
                    <a:pt x="436" y="25364"/>
                  </a:lnTo>
                  <a:lnTo>
                    <a:pt x="478" y="24919"/>
                  </a:lnTo>
                  <a:lnTo>
                    <a:pt x="526" y="24473"/>
                  </a:lnTo>
                  <a:lnTo>
                    <a:pt x="584" y="24028"/>
                  </a:lnTo>
                  <a:lnTo>
                    <a:pt x="643" y="23582"/>
                  </a:lnTo>
                  <a:lnTo>
                    <a:pt x="706" y="23121"/>
                  </a:lnTo>
                  <a:lnTo>
                    <a:pt x="775" y="22661"/>
                  </a:lnTo>
                  <a:lnTo>
                    <a:pt x="844" y="22200"/>
                  </a:lnTo>
                  <a:lnTo>
                    <a:pt x="924" y="21739"/>
                  </a:lnTo>
                  <a:lnTo>
                    <a:pt x="1003" y="21278"/>
                  </a:lnTo>
                  <a:lnTo>
                    <a:pt x="1088" y="20802"/>
                  </a:lnTo>
                  <a:lnTo>
                    <a:pt x="1269" y="19865"/>
                  </a:lnTo>
                  <a:lnTo>
                    <a:pt x="1465" y="18912"/>
                  </a:lnTo>
                  <a:lnTo>
                    <a:pt x="1672" y="17960"/>
                  </a:lnTo>
                  <a:lnTo>
                    <a:pt x="1894" y="17007"/>
                  </a:lnTo>
                  <a:lnTo>
                    <a:pt x="2128" y="16055"/>
                  </a:lnTo>
                  <a:lnTo>
                    <a:pt x="2372" y="15102"/>
                  </a:lnTo>
                  <a:lnTo>
                    <a:pt x="2626" y="14165"/>
                  </a:lnTo>
                  <a:lnTo>
                    <a:pt x="2892" y="13228"/>
                  </a:lnTo>
                  <a:lnTo>
                    <a:pt x="3162" y="12306"/>
                  </a:lnTo>
                  <a:lnTo>
                    <a:pt x="3443" y="11400"/>
                  </a:lnTo>
                  <a:lnTo>
                    <a:pt x="3730" y="10493"/>
                  </a:lnTo>
                  <a:lnTo>
                    <a:pt x="4021" y="9617"/>
                  </a:lnTo>
                  <a:lnTo>
                    <a:pt x="4318" y="8757"/>
                  </a:lnTo>
                  <a:lnTo>
                    <a:pt x="4621" y="7912"/>
                  </a:lnTo>
                  <a:lnTo>
                    <a:pt x="4928" y="7098"/>
                  </a:lnTo>
                  <a:lnTo>
                    <a:pt x="5236" y="6314"/>
                  </a:lnTo>
                  <a:lnTo>
                    <a:pt x="5544" y="5546"/>
                  </a:lnTo>
                  <a:lnTo>
                    <a:pt x="5851" y="4824"/>
                  </a:lnTo>
                  <a:lnTo>
                    <a:pt x="6164" y="4118"/>
                  </a:lnTo>
                  <a:lnTo>
                    <a:pt x="6472" y="3457"/>
                  </a:lnTo>
                  <a:lnTo>
                    <a:pt x="6780" y="2842"/>
                  </a:lnTo>
                  <a:lnTo>
                    <a:pt x="7082" y="2243"/>
                  </a:lnTo>
                  <a:lnTo>
                    <a:pt x="7379" y="1706"/>
                  </a:lnTo>
                  <a:lnTo>
                    <a:pt x="7676" y="1199"/>
                  </a:lnTo>
                  <a:lnTo>
                    <a:pt x="7963" y="753"/>
                  </a:lnTo>
                  <a:lnTo>
                    <a:pt x="8249" y="354"/>
                  </a:lnTo>
                  <a:lnTo>
                    <a:pt x="8387" y="169"/>
                  </a:lnTo>
                  <a:lnTo>
                    <a:pt x="852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4"/>
            <p:cNvSpPr/>
            <p:nvPr/>
          </p:nvSpPr>
          <p:spPr>
            <a:xfrm>
              <a:off x="-3002450" y="-1716825"/>
              <a:ext cx="469725" cy="1459500"/>
            </a:xfrm>
            <a:custGeom>
              <a:avLst/>
              <a:gdLst/>
              <a:ahLst/>
              <a:cxnLst/>
              <a:rect l="l" t="t" r="r" b="b"/>
              <a:pathLst>
                <a:path w="18789" h="58380" extrusionOk="0">
                  <a:moveTo>
                    <a:pt x="3369" y="1"/>
                  </a:moveTo>
                  <a:lnTo>
                    <a:pt x="3183" y="708"/>
                  </a:lnTo>
                  <a:lnTo>
                    <a:pt x="3003" y="1414"/>
                  </a:lnTo>
                  <a:lnTo>
                    <a:pt x="2823" y="2136"/>
                  </a:lnTo>
                  <a:lnTo>
                    <a:pt x="2648" y="2858"/>
                  </a:lnTo>
                  <a:lnTo>
                    <a:pt x="2478" y="3596"/>
                  </a:lnTo>
                  <a:lnTo>
                    <a:pt x="2308" y="4333"/>
                  </a:lnTo>
                  <a:lnTo>
                    <a:pt x="2144" y="5086"/>
                  </a:lnTo>
                  <a:lnTo>
                    <a:pt x="1979" y="5839"/>
                  </a:lnTo>
                  <a:lnTo>
                    <a:pt x="1820" y="6592"/>
                  </a:lnTo>
                  <a:lnTo>
                    <a:pt x="1666" y="7360"/>
                  </a:lnTo>
                  <a:lnTo>
                    <a:pt x="1513" y="8128"/>
                  </a:lnTo>
                  <a:lnTo>
                    <a:pt x="1364" y="8896"/>
                  </a:lnTo>
                  <a:lnTo>
                    <a:pt x="1221" y="9679"/>
                  </a:lnTo>
                  <a:lnTo>
                    <a:pt x="1078" y="10463"/>
                  </a:lnTo>
                  <a:lnTo>
                    <a:pt x="940" y="11262"/>
                  </a:lnTo>
                  <a:lnTo>
                    <a:pt x="802" y="12045"/>
                  </a:lnTo>
                  <a:lnTo>
                    <a:pt x="674" y="12860"/>
                  </a:lnTo>
                  <a:lnTo>
                    <a:pt x="558" y="13674"/>
                  </a:lnTo>
                  <a:lnTo>
                    <a:pt x="452" y="14519"/>
                  </a:lnTo>
                  <a:lnTo>
                    <a:pt x="356" y="15348"/>
                  </a:lnTo>
                  <a:lnTo>
                    <a:pt x="271" y="16209"/>
                  </a:lnTo>
                  <a:lnTo>
                    <a:pt x="197" y="17054"/>
                  </a:lnTo>
                  <a:lnTo>
                    <a:pt x="139" y="17929"/>
                  </a:lnTo>
                  <a:lnTo>
                    <a:pt x="86" y="18790"/>
                  </a:lnTo>
                  <a:lnTo>
                    <a:pt x="49" y="19665"/>
                  </a:lnTo>
                  <a:lnTo>
                    <a:pt x="22" y="20541"/>
                  </a:lnTo>
                  <a:lnTo>
                    <a:pt x="6" y="21432"/>
                  </a:lnTo>
                  <a:lnTo>
                    <a:pt x="1" y="22308"/>
                  </a:lnTo>
                  <a:lnTo>
                    <a:pt x="11" y="23199"/>
                  </a:lnTo>
                  <a:lnTo>
                    <a:pt x="33" y="24074"/>
                  </a:lnTo>
                  <a:lnTo>
                    <a:pt x="59" y="24966"/>
                  </a:lnTo>
                  <a:lnTo>
                    <a:pt x="107" y="25841"/>
                  </a:lnTo>
                  <a:lnTo>
                    <a:pt x="133" y="26287"/>
                  </a:lnTo>
                  <a:lnTo>
                    <a:pt x="165" y="26732"/>
                  </a:lnTo>
                  <a:lnTo>
                    <a:pt x="202" y="27162"/>
                  </a:lnTo>
                  <a:lnTo>
                    <a:pt x="245" y="27593"/>
                  </a:lnTo>
                  <a:lnTo>
                    <a:pt x="293" y="28007"/>
                  </a:lnTo>
                  <a:lnTo>
                    <a:pt x="346" y="28422"/>
                  </a:lnTo>
                  <a:lnTo>
                    <a:pt x="399" y="28837"/>
                  </a:lnTo>
                  <a:lnTo>
                    <a:pt x="462" y="29252"/>
                  </a:lnTo>
                  <a:lnTo>
                    <a:pt x="526" y="29651"/>
                  </a:lnTo>
                  <a:lnTo>
                    <a:pt x="595" y="30035"/>
                  </a:lnTo>
                  <a:lnTo>
                    <a:pt x="664" y="30419"/>
                  </a:lnTo>
                  <a:lnTo>
                    <a:pt x="743" y="30803"/>
                  </a:lnTo>
                  <a:lnTo>
                    <a:pt x="823" y="31172"/>
                  </a:lnTo>
                  <a:lnTo>
                    <a:pt x="908" y="31541"/>
                  </a:lnTo>
                  <a:lnTo>
                    <a:pt x="993" y="31894"/>
                  </a:lnTo>
                  <a:lnTo>
                    <a:pt x="1088" y="32248"/>
                  </a:lnTo>
                  <a:lnTo>
                    <a:pt x="1184" y="32586"/>
                  </a:lnTo>
                  <a:lnTo>
                    <a:pt x="1279" y="32908"/>
                  </a:lnTo>
                  <a:lnTo>
                    <a:pt x="1385" y="33231"/>
                  </a:lnTo>
                  <a:lnTo>
                    <a:pt x="1491" y="33553"/>
                  </a:lnTo>
                  <a:lnTo>
                    <a:pt x="1597" y="33845"/>
                  </a:lnTo>
                  <a:lnTo>
                    <a:pt x="1709" y="34137"/>
                  </a:lnTo>
                  <a:lnTo>
                    <a:pt x="1825" y="34429"/>
                  </a:lnTo>
                  <a:lnTo>
                    <a:pt x="1947" y="34706"/>
                  </a:lnTo>
                  <a:lnTo>
                    <a:pt x="2069" y="34967"/>
                  </a:lnTo>
                  <a:lnTo>
                    <a:pt x="2191" y="35213"/>
                  </a:lnTo>
                  <a:lnTo>
                    <a:pt x="2324" y="35458"/>
                  </a:lnTo>
                  <a:lnTo>
                    <a:pt x="2451" y="35689"/>
                  </a:lnTo>
                  <a:lnTo>
                    <a:pt x="2589" y="35904"/>
                  </a:lnTo>
                  <a:lnTo>
                    <a:pt x="2722" y="36119"/>
                  </a:lnTo>
                  <a:lnTo>
                    <a:pt x="2865" y="36303"/>
                  </a:lnTo>
                  <a:lnTo>
                    <a:pt x="3008" y="36488"/>
                  </a:lnTo>
                  <a:lnTo>
                    <a:pt x="3152" y="36641"/>
                  </a:lnTo>
                  <a:lnTo>
                    <a:pt x="3305" y="36780"/>
                  </a:lnTo>
                  <a:lnTo>
                    <a:pt x="3454" y="36903"/>
                  </a:lnTo>
                  <a:lnTo>
                    <a:pt x="3602" y="36995"/>
                  </a:lnTo>
                  <a:lnTo>
                    <a:pt x="3756" y="37072"/>
                  </a:lnTo>
                  <a:lnTo>
                    <a:pt x="3905" y="37118"/>
                  </a:lnTo>
                  <a:lnTo>
                    <a:pt x="4059" y="37164"/>
                  </a:lnTo>
                  <a:lnTo>
                    <a:pt x="4207" y="37179"/>
                  </a:lnTo>
                  <a:lnTo>
                    <a:pt x="4361" y="37179"/>
                  </a:lnTo>
                  <a:lnTo>
                    <a:pt x="4509" y="37164"/>
                  </a:lnTo>
                  <a:lnTo>
                    <a:pt x="4658" y="37118"/>
                  </a:lnTo>
                  <a:lnTo>
                    <a:pt x="4806" y="37072"/>
                  </a:lnTo>
                  <a:lnTo>
                    <a:pt x="4955" y="36995"/>
                  </a:lnTo>
                  <a:lnTo>
                    <a:pt x="5098" y="36903"/>
                  </a:lnTo>
                  <a:lnTo>
                    <a:pt x="5247" y="36795"/>
                  </a:lnTo>
                  <a:lnTo>
                    <a:pt x="5390" y="36657"/>
                  </a:lnTo>
                  <a:lnTo>
                    <a:pt x="5528" y="36518"/>
                  </a:lnTo>
                  <a:lnTo>
                    <a:pt x="5666" y="36365"/>
                  </a:lnTo>
                  <a:lnTo>
                    <a:pt x="5804" y="36180"/>
                  </a:lnTo>
                  <a:lnTo>
                    <a:pt x="5936" y="35981"/>
                  </a:lnTo>
                  <a:lnTo>
                    <a:pt x="6069" y="35781"/>
                  </a:lnTo>
                  <a:lnTo>
                    <a:pt x="6196" y="35551"/>
                  </a:lnTo>
                  <a:lnTo>
                    <a:pt x="6318" y="35305"/>
                  </a:lnTo>
                  <a:lnTo>
                    <a:pt x="6440" y="35044"/>
                  </a:lnTo>
                  <a:lnTo>
                    <a:pt x="6557" y="34767"/>
                  </a:lnTo>
                  <a:lnTo>
                    <a:pt x="6674" y="34475"/>
                  </a:lnTo>
                  <a:lnTo>
                    <a:pt x="6785" y="34168"/>
                  </a:lnTo>
                  <a:lnTo>
                    <a:pt x="6891" y="33861"/>
                  </a:lnTo>
                  <a:lnTo>
                    <a:pt x="6992" y="33523"/>
                  </a:lnTo>
                  <a:lnTo>
                    <a:pt x="7087" y="33169"/>
                  </a:lnTo>
                  <a:lnTo>
                    <a:pt x="7177" y="32801"/>
                  </a:lnTo>
                  <a:lnTo>
                    <a:pt x="7268" y="32417"/>
                  </a:lnTo>
                  <a:lnTo>
                    <a:pt x="4175" y="50022"/>
                  </a:lnTo>
                  <a:lnTo>
                    <a:pt x="4037" y="50867"/>
                  </a:lnTo>
                  <a:lnTo>
                    <a:pt x="3968" y="51313"/>
                  </a:lnTo>
                  <a:lnTo>
                    <a:pt x="3905" y="51743"/>
                  </a:lnTo>
                  <a:lnTo>
                    <a:pt x="3846" y="52189"/>
                  </a:lnTo>
                  <a:lnTo>
                    <a:pt x="3793" y="52649"/>
                  </a:lnTo>
                  <a:lnTo>
                    <a:pt x="3751" y="53095"/>
                  </a:lnTo>
                  <a:lnTo>
                    <a:pt x="3714" y="53541"/>
                  </a:lnTo>
                  <a:lnTo>
                    <a:pt x="3693" y="53986"/>
                  </a:lnTo>
                  <a:lnTo>
                    <a:pt x="3677" y="54432"/>
                  </a:lnTo>
                  <a:lnTo>
                    <a:pt x="3677" y="54647"/>
                  </a:lnTo>
                  <a:lnTo>
                    <a:pt x="3677" y="54877"/>
                  </a:lnTo>
                  <a:lnTo>
                    <a:pt x="3682" y="55092"/>
                  </a:lnTo>
                  <a:lnTo>
                    <a:pt x="3693" y="55292"/>
                  </a:lnTo>
                  <a:lnTo>
                    <a:pt x="3703" y="55507"/>
                  </a:lnTo>
                  <a:lnTo>
                    <a:pt x="3724" y="55722"/>
                  </a:lnTo>
                  <a:lnTo>
                    <a:pt x="3746" y="55922"/>
                  </a:lnTo>
                  <a:lnTo>
                    <a:pt x="3767" y="56122"/>
                  </a:lnTo>
                  <a:lnTo>
                    <a:pt x="3799" y="56321"/>
                  </a:lnTo>
                  <a:lnTo>
                    <a:pt x="3836" y="56506"/>
                  </a:lnTo>
                  <a:lnTo>
                    <a:pt x="3873" y="56705"/>
                  </a:lnTo>
                  <a:lnTo>
                    <a:pt x="3915" y="56890"/>
                  </a:lnTo>
                  <a:lnTo>
                    <a:pt x="3968" y="57043"/>
                  </a:lnTo>
                  <a:lnTo>
                    <a:pt x="4027" y="57197"/>
                  </a:lnTo>
                  <a:lnTo>
                    <a:pt x="4080" y="57335"/>
                  </a:lnTo>
                  <a:lnTo>
                    <a:pt x="4138" y="57473"/>
                  </a:lnTo>
                  <a:lnTo>
                    <a:pt x="4196" y="57596"/>
                  </a:lnTo>
                  <a:lnTo>
                    <a:pt x="4260" y="57704"/>
                  </a:lnTo>
                  <a:lnTo>
                    <a:pt x="4324" y="57811"/>
                  </a:lnTo>
                  <a:lnTo>
                    <a:pt x="4387" y="57904"/>
                  </a:lnTo>
                  <a:lnTo>
                    <a:pt x="4451" y="57996"/>
                  </a:lnTo>
                  <a:lnTo>
                    <a:pt x="4520" y="58073"/>
                  </a:lnTo>
                  <a:lnTo>
                    <a:pt x="4584" y="58149"/>
                  </a:lnTo>
                  <a:lnTo>
                    <a:pt x="4653" y="58211"/>
                  </a:lnTo>
                  <a:lnTo>
                    <a:pt x="4791" y="58303"/>
                  </a:lnTo>
                  <a:lnTo>
                    <a:pt x="4934" y="58364"/>
                  </a:lnTo>
                  <a:lnTo>
                    <a:pt x="5077" y="58380"/>
                  </a:lnTo>
                  <a:lnTo>
                    <a:pt x="5215" y="58364"/>
                  </a:lnTo>
                  <a:lnTo>
                    <a:pt x="5289" y="58349"/>
                  </a:lnTo>
                  <a:lnTo>
                    <a:pt x="5358" y="58318"/>
                  </a:lnTo>
                  <a:lnTo>
                    <a:pt x="5427" y="58272"/>
                  </a:lnTo>
                  <a:lnTo>
                    <a:pt x="5501" y="58226"/>
                  </a:lnTo>
                  <a:lnTo>
                    <a:pt x="5570" y="58180"/>
                  </a:lnTo>
                  <a:lnTo>
                    <a:pt x="5639" y="58103"/>
                  </a:lnTo>
                  <a:lnTo>
                    <a:pt x="5703" y="58027"/>
                  </a:lnTo>
                  <a:lnTo>
                    <a:pt x="5772" y="57950"/>
                  </a:lnTo>
                  <a:lnTo>
                    <a:pt x="5841" y="57842"/>
                  </a:lnTo>
                  <a:lnTo>
                    <a:pt x="5904" y="57750"/>
                  </a:lnTo>
                  <a:lnTo>
                    <a:pt x="5968" y="57627"/>
                  </a:lnTo>
                  <a:lnTo>
                    <a:pt x="6026" y="57504"/>
                  </a:lnTo>
                  <a:lnTo>
                    <a:pt x="6143" y="57243"/>
                  </a:lnTo>
                  <a:lnTo>
                    <a:pt x="6255" y="56966"/>
                  </a:lnTo>
                  <a:lnTo>
                    <a:pt x="6361" y="56675"/>
                  </a:lnTo>
                  <a:lnTo>
                    <a:pt x="6467" y="56383"/>
                  </a:lnTo>
                  <a:lnTo>
                    <a:pt x="6567" y="56075"/>
                  </a:lnTo>
                  <a:lnTo>
                    <a:pt x="6668" y="55768"/>
                  </a:lnTo>
                  <a:lnTo>
                    <a:pt x="6758" y="55446"/>
                  </a:lnTo>
                  <a:lnTo>
                    <a:pt x="6854" y="55108"/>
                  </a:lnTo>
                  <a:lnTo>
                    <a:pt x="6939" y="54770"/>
                  </a:lnTo>
                  <a:lnTo>
                    <a:pt x="7024" y="54432"/>
                  </a:lnTo>
                  <a:lnTo>
                    <a:pt x="7103" y="54078"/>
                  </a:lnTo>
                  <a:lnTo>
                    <a:pt x="7177" y="53710"/>
                  </a:lnTo>
                  <a:lnTo>
                    <a:pt x="7252" y="53341"/>
                  </a:lnTo>
                  <a:lnTo>
                    <a:pt x="7315" y="52972"/>
                  </a:lnTo>
                  <a:lnTo>
                    <a:pt x="7384" y="52588"/>
                  </a:lnTo>
                  <a:lnTo>
                    <a:pt x="7443" y="52204"/>
                  </a:lnTo>
                  <a:lnTo>
                    <a:pt x="11999" y="27362"/>
                  </a:lnTo>
                  <a:lnTo>
                    <a:pt x="16041" y="45690"/>
                  </a:lnTo>
                  <a:lnTo>
                    <a:pt x="16120" y="46043"/>
                  </a:lnTo>
                  <a:lnTo>
                    <a:pt x="16200" y="46397"/>
                  </a:lnTo>
                  <a:lnTo>
                    <a:pt x="16290" y="46735"/>
                  </a:lnTo>
                  <a:lnTo>
                    <a:pt x="16380" y="47088"/>
                  </a:lnTo>
                  <a:lnTo>
                    <a:pt x="16476" y="47411"/>
                  </a:lnTo>
                  <a:lnTo>
                    <a:pt x="16577" y="47733"/>
                  </a:lnTo>
                  <a:lnTo>
                    <a:pt x="16677" y="48041"/>
                  </a:lnTo>
                  <a:lnTo>
                    <a:pt x="16784" y="48317"/>
                  </a:lnTo>
                  <a:lnTo>
                    <a:pt x="16895" y="48578"/>
                  </a:lnTo>
                  <a:lnTo>
                    <a:pt x="17012" y="48793"/>
                  </a:lnTo>
                  <a:lnTo>
                    <a:pt x="17070" y="48901"/>
                  </a:lnTo>
                  <a:lnTo>
                    <a:pt x="17134" y="48993"/>
                  </a:lnTo>
                  <a:lnTo>
                    <a:pt x="17192" y="49070"/>
                  </a:lnTo>
                  <a:lnTo>
                    <a:pt x="17256" y="49147"/>
                  </a:lnTo>
                  <a:lnTo>
                    <a:pt x="17319" y="49208"/>
                  </a:lnTo>
                  <a:lnTo>
                    <a:pt x="17383" y="49254"/>
                  </a:lnTo>
                  <a:lnTo>
                    <a:pt x="17447" y="49285"/>
                  </a:lnTo>
                  <a:lnTo>
                    <a:pt x="17516" y="49316"/>
                  </a:lnTo>
                  <a:lnTo>
                    <a:pt x="17579" y="49331"/>
                  </a:lnTo>
                  <a:lnTo>
                    <a:pt x="17648" y="49331"/>
                  </a:lnTo>
                  <a:lnTo>
                    <a:pt x="17717" y="49316"/>
                  </a:lnTo>
                  <a:lnTo>
                    <a:pt x="17786" y="49300"/>
                  </a:lnTo>
                  <a:lnTo>
                    <a:pt x="17897" y="49193"/>
                  </a:lnTo>
                  <a:lnTo>
                    <a:pt x="18004" y="49070"/>
                  </a:lnTo>
                  <a:lnTo>
                    <a:pt x="18104" y="48916"/>
                  </a:lnTo>
                  <a:lnTo>
                    <a:pt x="18200" y="48747"/>
                  </a:lnTo>
                  <a:lnTo>
                    <a:pt x="18290" y="48548"/>
                  </a:lnTo>
                  <a:lnTo>
                    <a:pt x="18375" y="48333"/>
                  </a:lnTo>
                  <a:lnTo>
                    <a:pt x="18454" y="48102"/>
                  </a:lnTo>
                  <a:lnTo>
                    <a:pt x="18523" y="47856"/>
                  </a:lnTo>
                  <a:lnTo>
                    <a:pt x="18587" y="47595"/>
                  </a:lnTo>
                  <a:lnTo>
                    <a:pt x="18640" y="47303"/>
                  </a:lnTo>
                  <a:lnTo>
                    <a:pt x="18688" y="47011"/>
                  </a:lnTo>
                  <a:lnTo>
                    <a:pt x="18725" y="46704"/>
                  </a:lnTo>
                  <a:lnTo>
                    <a:pt x="18757" y="46397"/>
                  </a:lnTo>
                  <a:lnTo>
                    <a:pt x="18778" y="46074"/>
                  </a:lnTo>
                  <a:lnTo>
                    <a:pt x="18789" y="45736"/>
                  </a:lnTo>
                  <a:lnTo>
                    <a:pt x="18789" y="45398"/>
                  </a:lnTo>
                  <a:lnTo>
                    <a:pt x="18783" y="45076"/>
                  </a:lnTo>
                  <a:lnTo>
                    <a:pt x="18767" y="44738"/>
                  </a:lnTo>
                  <a:lnTo>
                    <a:pt x="18736" y="44092"/>
                  </a:lnTo>
                  <a:lnTo>
                    <a:pt x="18688" y="43447"/>
                  </a:lnTo>
                  <a:lnTo>
                    <a:pt x="18629" y="42802"/>
                  </a:lnTo>
                  <a:lnTo>
                    <a:pt x="18560" y="42172"/>
                  </a:lnTo>
                  <a:lnTo>
                    <a:pt x="18476" y="41557"/>
                  </a:lnTo>
                  <a:lnTo>
                    <a:pt x="18428" y="41250"/>
                  </a:lnTo>
                  <a:lnTo>
                    <a:pt x="18380" y="40958"/>
                  </a:lnTo>
                  <a:lnTo>
                    <a:pt x="18327" y="40651"/>
                  </a:lnTo>
                  <a:lnTo>
                    <a:pt x="18274" y="40359"/>
                  </a:lnTo>
                  <a:lnTo>
                    <a:pt x="18041" y="38915"/>
                  </a:lnTo>
                  <a:lnTo>
                    <a:pt x="17791" y="37271"/>
                  </a:lnTo>
                  <a:lnTo>
                    <a:pt x="17531" y="35504"/>
                  </a:lnTo>
                  <a:lnTo>
                    <a:pt x="17261" y="33630"/>
                  </a:lnTo>
                  <a:lnTo>
                    <a:pt x="16985" y="31679"/>
                  </a:lnTo>
                  <a:lnTo>
                    <a:pt x="16709" y="29713"/>
                  </a:lnTo>
                  <a:lnTo>
                    <a:pt x="16179" y="25841"/>
                  </a:lnTo>
                  <a:lnTo>
                    <a:pt x="15701" y="22292"/>
                  </a:lnTo>
                  <a:lnTo>
                    <a:pt x="15314" y="19389"/>
                  </a:lnTo>
                  <a:lnTo>
                    <a:pt x="14964" y="16716"/>
                  </a:lnTo>
                  <a:lnTo>
                    <a:pt x="3369"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4"/>
            <p:cNvSpPr/>
            <p:nvPr/>
          </p:nvSpPr>
          <p:spPr>
            <a:xfrm>
              <a:off x="-1347250" y="-5039050"/>
              <a:ext cx="142850" cy="1510600"/>
            </a:xfrm>
            <a:custGeom>
              <a:avLst/>
              <a:gdLst/>
              <a:ahLst/>
              <a:cxnLst/>
              <a:rect l="l" t="t" r="r" b="b"/>
              <a:pathLst>
                <a:path w="5714" h="60424" extrusionOk="0">
                  <a:moveTo>
                    <a:pt x="5056" y="1"/>
                  </a:moveTo>
                  <a:lnTo>
                    <a:pt x="4950" y="170"/>
                  </a:lnTo>
                  <a:lnTo>
                    <a:pt x="4844" y="354"/>
                  </a:lnTo>
                  <a:lnTo>
                    <a:pt x="4738" y="538"/>
                  </a:lnTo>
                  <a:lnTo>
                    <a:pt x="4637" y="723"/>
                  </a:lnTo>
                  <a:lnTo>
                    <a:pt x="4536" y="938"/>
                  </a:lnTo>
                  <a:lnTo>
                    <a:pt x="4440" y="1138"/>
                  </a:lnTo>
                  <a:lnTo>
                    <a:pt x="4345" y="1368"/>
                  </a:lnTo>
                  <a:lnTo>
                    <a:pt x="4250" y="1583"/>
                  </a:lnTo>
                  <a:lnTo>
                    <a:pt x="4006" y="2213"/>
                  </a:lnTo>
                  <a:lnTo>
                    <a:pt x="3762" y="2858"/>
                  </a:lnTo>
                  <a:lnTo>
                    <a:pt x="3528" y="3519"/>
                  </a:lnTo>
                  <a:lnTo>
                    <a:pt x="3300" y="4195"/>
                  </a:lnTo>
                  <a:lnTo>
                    <a:pt x="3072" y="4886"/>
                  </a:lnTo>
                  <a:lnTo>
                    <a:pt x="2854" y="5593"/>
                  </a:lnTo>
                  <a:lnTo>
                    <a:pt x="2642" y="6315"/>
                  </a:lnTo>
                  <a:lnTo>
                    <a:pt x="2435" y="7037"/>
                  </a:lnTo>
                  <a:lnTo>
                    <a:pt x="2282" y="7605"/>
                  </a:lnTo>
                  <a:lnTo>
                    <a:pt x="2133" y="8174"/>
                  </a:lnTo>
                  <a:lnTo>
                    <a:pt x="1990" y="8742"/>
                  </a:lnTo>
                  <a:lnTo>
                    <a:pt x="1847" y="9326"/>
                  </a:lnTo>
                  <a:lnTo>
                    <a:pt x="1714" y="9925"/>
                  </a:lnTo>
                  <a:lnTo>
                    <a:pt x="1581" y="10524"/>
                  </a:lnTo>
                  <a:lnTo>
                    <a:pt x="1454" y="11123"/>
                  </a:lnTo>
                  <a:lnTo>
                    <a:pt x="1337" y="11753"/>
                  </a:lnTo>
                  <a:lnTo>
                    <a:pt x="1221" y="12368"/>
                  </a:lnTo>
                  <a:lnTo>
                    <a:pt x="1109" y="12998"/>
                  </a:lnTo>
                  <a:lnTo>
                    <a:pt x="1003" y="13643"/>
                  </a:lnTo>
                  <a:lnTo>
                    <a:pt x="897" y="14288"/>
                  </a:lnTo>
                  <a:lnTo>
                    <a:pt x="802" y="14949"/>
                  </a:lnTo>
                  <a:lnTo>
                    <a:pt x="712" y="15609"/>
                  </a:lnTo>
                  <a:lnTo>
                    <a:pt x="627" y="16270"/>
                  </a:lnTo>
                  <a:lnTo>
                    <a:pt x="542" y="16946"/>
                  </a:lnTo>
                  <a:lnTo>
                    <a:pt x="457" y="17791"/>
                  </a:lnTo>
                  <a:lnTo>
                    <a:pt x="377" y="18636"/>
                  </a:lnTo>
                  <a:lnTo>
                    <a:pt x="303" y="19496"/>
                  </a:lnTo>
                  <a:lnTo>
                    <a:pt x="239" y="20341"/>
                  </a:lnTo>
                  <a:lnTo>
                    <a:pt x="186" y="21202"/>
                  </a:lnTo>
                  <a:lnTo>
                    <a:pt x="133" y="22077"/>
                  </a:lnTo>
                  <a:lnTo>
                    <a:pt x="91" y="22938"/>
                  </a:lnTo>
                  <a:lnTo>
                    <a:pt x="59" y="23813"/>
                  </a:lnTo>
                  <a:lnTo>
                    <a:pt x="33" y="24689"/>
                  </a:lnTo>
                  <a:lnTo>
                    <a:pt x="17" y="25565"/>
                  </a:lnTo>
                  <a:lnTo>
                    <a:pt x="6" y="26440"/>
                  </a:lnTo>
                  <a:lnTo>
                    <a:pt x="1" y="27316"/>
                  </a:lnTo>
                  <a:lnTo>
                    <a:pt x="6" y="28192"/>
                  </a:lnTo>
                  <a:lnTo>
                    <a:pt x="17" y="29067"/>
                  </a:lnTo>
                  <a:lnTo>
                    <a:pt x="38" y="29943"/>
                  </a:lnTo>
                  <a:lnTo>
                    <a:pt x="64" y="30819"/>
                  </a:lnTo>
                  <a:lnTo>
                    <a:pt x="86" y="31618"/>
                  </a:lnTo>
                  <a:lnTo>
                    <a:pt x="112" y="32401"/>
                  </a:lnTo>
                  <a:lnTo>
                    <a:pt x="144" y="33185"/>
                  </a:lnTo>
                  <a:lnTo>
                    <a:pt x="176" y="33968"/>
                  </a:lnTo>
                  <a:lnTo>
                    <a:pt x="218" y="34752"/>
                  </a:lnTo>
                  <a:lnTo>
                    <a:pt x="261" y="35520"/>
                  </a:lnTo>
                  <a:lnTo>
                    <a:pt x="308" y="36303"/>
                  </a:lnTo>
                  <a:lnTo>
                    <a:pt x="361" y="37071"/>
                  </a:lnTo>
                  <a:lnTo>
                    <a:pt x="420" y="37840"/>
                  </a:lnTo>
                  <a:lnTo>
                    <a:pt x="483" y="38608"/>
                  </a:lnTo>
                  <a:lnTo>
                    <a:pt x="547" y="39360"/>
                  </a:lnTo>
                  <a:lnTo>
                    <a:pt x="621" y="40129"/>
                  </a:lnTo>
                  <a:lnTo>
                    <a:pt x="696" y="40881"/>
                  </a:lnTo>
                  <a:lnTo>
                    <a:pt x="775" y="41634"/>
                  </a:lnTo>
                  <a:lnTo>
                    <a:pt x="860" y="42372"/>
                  </a:lnTo>
                  <a:lnTo>
                    <a:pt x="945" y="43124"/>
                  </a:lnTo>
                  <a:lnTo>
                    <a:pt x="1040" y="43862"/>
                  </a:lnTo>
                  <a:lnTo>
                    <a:pt x="1136" y="44599"/>
                  </a:lnTo>
                  <a:lnTo>
                    <a:pt x="1237" y="45321"/>
                  </a:lnTo>
                  <a:lnTo>
                    <a:pt x="1337" y="46043"/>
                  </a:lnTo>
                  <a:lnTo>
                    <a:pt x="1449" y="46765"/>
                  </a:lnTo>
                  <a:lnTo>
                    <a:pt x="1560" y="47472"/>
                  </a:lnTo>
                  <a:lnTo>
                    <a:pt x="1677" y="48179"/>
                  </a:lnTo>
                  <a:lnTo>
                    <a:pt x="1799" y="48885"/>
                  </a:lnTo>
                  <a:lnTo>
                    <a:pt x="1926" y="49592"/>
                  </a:lnTo>
                  <a:lnTo>
                    <a:pt x="2059" y="50283"/>
                  </a:lnTo>
                  <a:lnTo>
                    <a:pt x="2191" y="50959"/>
                  </a:lnTo>
                  <a:lnTo>
                    <a:pt x="2329" y="51651"/>
                  </a:lnTo>
                  <a:lnTo>
                    <a:pt x="2473" y="52311"/>
                  </a:lnTo>
                  <a:lnTo>
                    <a:pt x="2616" y="52987"/>
                  </a:lnTo>
                  <a:lnTo>
                    <a:pt x="2764" y="53648"/>
                  </a:lnTo>
                  <a:lnTo>
                    <a:pt x="2918" y="54293"/>
                  </a:lnTo>
                  <a:lnTo>
                    <a:pt x="3008" y="54708"/>
                  </a:lnTo>
                  <a:lnTo>
                    <a:pt x="3104" y="55107"/>
                  </a:lnTo>
                  <a:lnTo>
                    <a:pt x="3199" y="55507"/>
                  </a:lnTo>
                  <a:lnTo>
                    <a:pt x="3300" y="55876"/>
                  </a:lnTo>
                  <a:lnTo>
                    <a:pt x="3401" y="56260"/>
                  </a:lnTo>
                  <a:lnTo>
                    <a:pt x="3512" y="56628"/>
                  </a:lnTo>
                  <a:lnTo>
                    <a:pt x="3624" y="56982"/>
                  </a:lnTo>
                  <a:lnTo>
                    <a:pt x="3735" y="57320"/>
                  </a:lnTo>
                  <a:lnTo>
                    <a:pt x="3857" y="57658"/>
                  </a:lnTo>
                  <a:lnTo>
                    <a:pt x="3979" y="57980"/>
                  </a:lnTo>
                  <a:lnTo>
                    <a:pt x="4101" y="58303"/>
                  </a:lnTo>
                  <a:lnTo>
                    <a:pt x="4228" y="58610"/>
                  </a:lnTo>
                  <a:lnTo>
                    <a:pt x="4361" y="58902"/>
                  </a:lnTo>
                  <a:lnTo>
                    <a:pt x="4494" y="59179"/>
                  </a:lnTo>
                  <a:lnTo>
                    <a:pt x="4631" y="59455"/>
                  </a:lnTo>
                  <a:lnTo>
                    <a:pt x="4775" y="59716"/>
                  </a:lnTo>
                  <a:lnTo>
                    <a:pt x="4854" y="59824"/>
                  </a:lnTo>
                  <a:lnTo>
                    <a:pt x="4939" y="59947"/>
                  </a:lnTo>
                  <a:lnTo>
                    <a:pt x="5019" y="60039"/>
                  </a:lnTo>
                  <a:lnTo>
                    <a:pt x="5104" y="60131"/>
                  </a:lnTo>
                  <a:lnTo>
                    <a:pt x="5194" y="60208"/>
                  </a:lnTo>
                  <a:lnTo>
                    <a:pt x="5279" y="60285"/>
                  </a:lnTo>
                  <a:lnTo>
                    <a:pt x="5369" y="60346"/>
                  </a:lnTo>
                  <a:lnTo>
                    <a:pt x="5459" y="60392"/>
                  </a:lnTo>
                  <a:lnTo>
                    <a:pt x="5523" y="60423"/>
                  </a:lnTo>
                  <a:lnTo>
                    <a:pt x="5650" y="60423"/>
                  </a:lnTo>
                  <a:lnTo>
                    <a:pt x="5714" y="60392"/>
                  </a:lnTo>
                  <a:lnTo>
                    <a:pt x="5491" y="60162"/>
                  </a:lnTo>
                  <a:lnTo>
                    <a:pt x="5273" y="59901"/>
                  </a:lnTo>
                  <a:lnTo>
                    <a:pt x="5061" y="59609"/>
                  </a:lnTo>
                  <a:lnTo>
                    <a:pt x="4849" y="59286"/>
                  </a:lnTo>
                  <a:lnTo>
                    <a:pt x="4722" y="59025"/>
                  </a:lnTo>
                  <a:lnTo>
                    <a:pt x="4594" y="58733"/>
                  </a:lnTo>
                  <a:lnTo>
                    <a:pt x="4472" y="58441"/>
                  </a:lnTo>
                  <a:lnTo>
                    <a:pt x="4350" y="58134"/>
                  </a:lnTo>
                  <a:lnTo>
                    <a:pt x="4234" y="57827"/>
                  </a:lnTo>
                  <a:lnTo>
                    <a:pt x="4117" y="57504"/>
                  </a:lnTo>
                  <a:lnTo>
                    <a:pt x="4006" y="57181"/>
                  </a:lnTo>
                  <a:lnTo>
                    <a:pt x="3899" y="56843"/>
                  </a:lnTo>
                  <a:lnTo>
                    <a:pt x="3793" y="56490"/>
                  </a:lnTo>
                  <a:lnTo>
                    <a:pt x="3693" y="56137"/>
                  </a:lnTo>
                  <a:lnTo>
                    <a:pt x="3592" y="55768"/>
                  </a:lnTo>
                  <a:lnTo>
                    <a:pt x="3496" y="55399"/>
                  </a:lnTo>
                  <a:lnTo>
                    <a:pt x="3406" y="55015"/>
                  </a:lnTo>
                  <a:lnTo>
                    <a:pt x="3321" y="54631"/>
                  </a:lnTo>
                  <a:lnTo>
                    <a:pt x="3236" y="54232"/>
                  </a:lnTo>
                  <a:lnTo>
                    <a:pt x="3157" y="53832"/>
                  </a:lnTo>
                  <a:lnTo>
                    <a:pt x="3014" y="53187"/>
                  </a:lnTo>
                  <a:lnTo>
                    <a:pt x="2870" y="52526"/>
                  </a:lnTo>
                  <a:lnTo>
                    <a:pt x="2733" y="51866"/>
                  </a:lnTo>
                  <a:lnTo>
                    <a:pt x="2600" y="51190"/>
                  </a:lnTo>
                  <a:lnTo>
                    <a:pt x="2473" y="50529"/>
                  </a:lnTo>
                  <a:lnTo>
                    <a:pt x="2345" y="49838"/>
                  </a:lnTo>
                  <a:lnTo>
                    <a:pt x="2223" y="49162"/>
                  </a:lnTo>
                  <a:lnTo>
                    <a:pt x="2107" y="48471"/>
                  </a:lnTo>
                  <a:lnTo>
                    <a:pt x="1995" y="47779"/>
                  </a:lnTo>
                  <a:lnTo>
                    <a:pt x="1884" y="47073"/>
                  </a:lnTo>
                  <a:lnTo>
                    <a:pt x="1778" y="46366"/>
                  </a:lnTo>
                  <a:lnTo>
                    <a:pt x="1672" y="45659"/>
                  </a:lnTo>
                  <a:lnTo>
                    <a:pt x="1576" y="44953"/>
                  </a:lnTo>
                  <a:lnTo>
                    <a:pt x="1481" y="44231"/>
                  </a:lnTo>
                  <a:lnTo>
                    <a:pt x="1391" y="43508"/>
                  </a:lnTo>
                  <a:lnTo>
                    <a:pt x="1300" y="42786"/>
                  </a:lnTo>
                  <a:lnTo>
                    <a:pt x="1221" y="42049"/>
                  </a:lnTo>
                  <a:lnTo>
                    <a:pt x="1141" y="41312"/>
                  </a:lnTo>
                  <a:lnTo>
                    <a:pt x="1067" y="40590"/>
                  </a:lnTo>
                  <a:lnTo>
                    <a:pt x="993" y="39837"/>
                  </a:lnTo>
                  <a:lnTo>
                    <a:pt x="929" y="39099"/>
                  </a:lnTo>
                  <a:lnTo>
                    <a:pt x="865" y="38347"/>
                  </a:lnTo>
                  <a:lnTo>
                    <a:pt x="807" y="37594"/>
                  </a:lnTo>
                  <a:lnTo>
                    <a:pt x="749" y="36841"/>
                  </a:lnTo>
                  <a:lnTo>
                    <a:pt x="701" y="36088"/>
                  </a:lnTo>
                  <a:lnTo>
                    <a:pt x="653" y="35335"/>
                  </a:lnTo>
                  <a:lnTo>
                    <a:pt x="611" y="34567"/>
                  </a:lnTo>
                  <a:lnTo>
                    <a:pt x="574" y="33814"/>
                  </a:lnTo>
                  <a:lnTo>
                    <a:pt x="537" y="33046"/>
                  </a:lnTo>
                  <a:lnTo>
                    <a:pt x="505" y="32278"/>
                  </a:lnTo>
                  <a:lnTo>
                    <a:pt x="483" y="31510"/>
                  </a:lnTo>
                  <a:lnTo>
                    <a:pt x="457" y="30742"/>
                  </a:lnTo>
                  <a:lnTo>
                    <a:pt x="436" y="29897"/>
                  </a:lnTo>
                  <a:lnTo>
                    <a:pt x="420" y="29052"/>
                  </a:lnTo>
                  <a:lnTo>
                    <a:pt x="409" y="28207"/>
                  </a:lnTo>
                  <a:lnTo>
                    <a:pt x="409" y="27362"/>
                  </a:lnTo>
                  <a:lnTo>
                    <a:pt x="409" y="26517"/>
                  </a:lnTo>
                  <a:lnTo>
                    <a:pt x="425" y="25672"/>
                  </a:lnTo>
                  <a:lnTo>
                    <a:pt x="441" y="24827"/>
                  </a:lnTo>
                  <a:lnTo>
                    <a:pt x="468" y="23998"/>
                  </a:lnTo>
                  <a:lnTo>
                    <a:pt x="499" y="23153"/>
                  </a:lnTo>
                  <a:lnTo>
                    <a:pt x="542" y="22323"/>
                  </a:lnTo>
                  <a:lnTo>
                    <a:pt x="590" y="21493"/>
                  </a:lnTo>
                  <a:lnTo>
                    <a:pt x="643" y="20664"/>
                  </a:lnTo>
                  <a:lnTo>
                    <a:pt x="706" y="19834"/>
                  </a:lnTo>
                  <a:lnTo>
                    <a:pt x="775" y="19020"/>
                  </a:lnTo>
                  <a:lnTo>
                    <a:pt x="849" y="18190"/>
                  </a:lnTo>
                  <a:lnTo>
                    <a:pt x="929" y="17376"/>
                  </a:lnTo>
                  <a:lnTo>
                    <a:pt x="1003" y="16731"/>
                  </a:lnTo>
                  <a:lnTo>
                    <a:pt x="1088" y="16070"/>
                  </a:lnTo>
                  <a:lnTo>
                    <a:pt x="1173" y="15440"/>
                  </a:lnTo>
                  <a:lnTo>
                    <a:pt x="1263" y="14795"/>
                  </a:lnTo>
                  <a:lnTo>
                    <a:pt x="1359" y="14165"/>
                  </a:lnTo>
                  <a:lnTo>
                    <a:pt x="1454" y="13535"/>
                  </a:lnTo>
                  <a:lnTo>
                    <a:pt x="1560" y="12921"/>
                  </a:lnTo>
                  <a:lnTo>
                    <a:pt x="1666" y="12306"/>
                  </a:lnTo>
                  <a:lnTo>
                    <a:pt x="1778" y="11692"/>
                  </a:lnTo>
                  <a:lnTo>
                    <a:pt x="1900" y="11093"/>
                  </a:lnTo>
                  <a:lnTo>
                    <a:pt x="2022" y="10509"/>
                  </a:lnTo>
                  <a:lnTo>
                    <a:pt x="2144" y="9925"/>
                  </a:lnTo>
                  <a:lnTo>
                    <a:pt x="2276" y="9341"/>
                  </a:lnTo>
                  <a:lnTo>
                    <a:pt x="2409" y="8773"/>
                  </a:lnTo>
                  <a:lnTo>
                    <a:pt x="2547" y="8205"/>
                  </a:lnTo>
                  <a:lnTo>
                    <a:pt x="2690" y="7651"/>
                  </a:lnTo>
                  <a:lnTo>
                    <a:pt x="2939" y="6745"/>
                  </a:lnTo>
                  <a:lnTo>
                    <a:pt x="3178" y="5885"/>
                  </a:lnTo>
                  <a:lnTo>
                    <a:pt x="3406" y="5101"/>
                  </a:lnTo>
                  <a:lnTo>
                    <a:pt x="3629" y="4364"/>
                  </a:lnTo>
                  <a:lnTo>
                    <a:pt x="3836" y="3688"/>
                  </a:lnTo>
                  <a:lnTo>
                    <a:pt x="4037" y="3073"/>
                  </a:lnTo>
                  <a:lnTo>
                    <a:pt x="4223" y="2505"/>
                  </a:lnTo>
                  <a:lnTo>
                    <a:pt x="4393" y="2013"/>
                  </a:lnTo>
                  <a:lnTo>
                    <a:pt x="4684" y="1168"/>
                  </a:lnTo>
                  <a:lnTo>
                    <a:pt x="4897" y="569"/>
                  </a:lnTo>
                  <a:lnTo>
                    <a:pt x="4971" y="339"/>
                  </a:lnTo>
                  <a:lnTo>
                    <a:pt x="5024" y="170"/>
                  </a:lnTo>
                  <a:lnTo>
                    <a:pt x="5050" y="62"/>
                  </a:lnTo>
                  <a:lnTo>
                    <a:pt x="5056" y="31"/>
                  </a:lnTo>
                  <a:lnTo>
                    <a:pt x="505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4"/>
            <p:cNvSpPr/>
            <p:nvPr/>
          </p:nvSpPr>
          <p:spPr>
            <a:xfrm>
              <a:off x="-2928450" y="-2039825"/>
              <a:ext cx="408725" cy="850750"/>
            </a:xfrm>
            <a:custGeom>
              <a:avLst/>
              <a:gdLst/>
              <a:ahLst/>
              <a:cxnLst/>
              <a:rect l="l" t="t" r="r" b="b"/>
              <a:pathLst>
                <a:path w="16349" h="34030" extrusionOk="0">
                  <a:moveTo>
                    <a:pt x="2430" y="1"/>
                  </a:moveTo>
                  <a:lnTo>
                    <a:pt x="2297" y="16"/>
                  </a:lnTo>
                  <a:lnTo>
                    <a:pt x="2159" y="47"/>
                  </a:lnTo>
                  <a:lnTo>
                    <a:pt x="2027" y="108"/>
                  </a:lnTo>
                  <a:lnTo>
                    <a:pt x="1900" y="185"/>
                  </a:lnTo>
                  <a:lnTo>
                    <a:pt x="1767" y="277"/>
                  </a:lnTo>
                  <a:lnTo>
                    <a:pt x="1640" y="385"/>
                  </a:lnTo>
                  <a:lnTo>
                    <a:pt x="1512" y="523"/>
                  </a:lnTo>
                  <a:lnTo>
                    <a:pt x="1390" y="677"/>
                  </a:lnTo>
                  <a:lnTo>
                    <a:pt x="1268" y="846"/>
                  </a:lnTo>
                  <a:lnTo>
                    <a:pt x="1152" y="1045"/>
                  </a:lnTo>
                  <a:lnTo>
                    <a:pt x="1035" y="1276"/>
                  </a:lnTo>
                  <a:lnTo>
                    <a:pt x="955" y="1475"/>
                  </a:lnTo>
                  <a:lnTo>
                    <a:pt x="881" y="1675"/>
                  </a:lnTo>
                  <a:lnTo>
                    <a:pt x="807" y="1890"/>
                  </a:lnTo>
                  <a:lnTo>
                    <a:pt x="738" y="2105"/>
                  </a:lnTo>
                  <a:lnTo>
                    <a:pt x="669" y="2320"/>
                  </a:lnTo>
                  <a:lnTo>
                    <a:pt x="605" y="2551"/>
                  </a:lnTo>
                  <a:lnTo>
                    <a:pt x="547" y="2781"/>
                  </a:lnTo>
                  <a:lnTo>
                    <a:pt x="489" y="3027"/>
                  </a:lnTo>
                  <a:lnTo>
                    <a:pt x="436" y="3273"/>
                  </a:lnTo>
                  <a:lnTo>
                    <a:pt x="382" y="3519"/>
                  </a:lnTo>
                  <a:lnTo>
                    <a:pt x="335" y="3780"/>
                  </a:lnTo>
                  <a:lnTo>
                    <a:pt x="287" y="4026"/>
                  </a:lnTo>
                  <a:lnTo>
                    <a:pt x="245" y="4302"/>
                  </a:lnTo>
                  <a:lnTo>
                    <a:pt x="207" y="4563"/>
                  </a:lnTo>
                  <a:lnTo>
                    <a:pt x="170" y="4825"/>
                  </a:lnTo>
                  <a:lnTo>
                    <a:pt x="138" y="5101"/>
                  </a:lnTo>
                  <a:lnTo>
                    <a:pt x="112" y="5378"/>
                  </a:lnTo>
                  <a:lnTo>
                    <a:pt x="85" y="5654"/>
                  </a:lnTo>
                  <a:lnTo>
                    <a:pt x="64" y="5946"/>
                  </a:lnTo>
                  <a:lnTo>
                    <a:pt x="43" y="6223"/>
                  </a:lnTo>
                  <a:lnTo>
                    <a:pt x="27" y="6514"/>
                  </a:lnTo>
                  <a:lnTo>
                    <a:pt x="16" y="6806"/>
                  </a:lnTo>
                  <a:lnTo>
                    <a:pt x="6" y="7098"/>
                  </a:lnTo>
                  <a:lnTo>
                    <a:pt x="1" y="7390"/>
                  </a:lnTo>
                  <a:lnTo>
                    <a:pt x="1" y="7682"/>
                  </a:lnTo>
                  <a:lnTo>
                    <a:pt x="1" y="7974"/>
                  </a:lnTo>
                  <a:lnTo>
                    <a:pt x="6" y="8266"/>
                  </a:lnTo>
                  <a:lnTo>
                    <a:pt x="16" y="8558"/>
                  </a:lnTo>
                  <a:lnTo>
                    <a:pt x="32" y="8850"/>
                  </a:lnTo>
                  <a:lnTo>
                    <a:pt x="48" y="9142"/>
                  </a:lnTo>
                  <a:lnTo>
                    <a:pt x="70" y="9433"/>
                  </a:lnTo>
                  <a:lnTo>
                    <a:pt x="91" y="9725"/>
                  </a:lnTo>
                  <a:lnTo>
                    <a:pt x="149" y="10294"/>
                  </a:lnTo>
                  <a:lnTo>
                    <a:pt x="213" y="10847"/>
                  </a:lnTo>
                  <a:lnTo>
                    <a:pt x="282" y="11400"/>
                  </a:lnTo>
                  <a:lnTo>
                    <a:pt x="361" y="11953"/>
                  </a:lnTo>
                  <a:lnTo>
                    <a:pt x="441" y="12491"/>
                  </a:lnTo>
                  <a:lnTo>
                    <a:pt x="531" y="13013"/>
                  </a:lnTo>
                  <a:lnTo>
                    <a:pt x="621" y="13535"/>
                  </a:lnTo>
                  <a:lnTo>
                    <a:pt x="722" y="14058"/>
                  </a:lnTo>
                  <a:lnTo>
                    <a:pt x="828" y="14549"/>
                  </a:lnTo>
                  <a:lnTo>
                    <a:pt x="939" y="15041"/>
                  </a:lnTo>
                  <a:lnTo>
                    <a:pt x="1051" y="15533"/>
                  </a:lnTo>
                  <a:lnTo>
                    <a:pt x="1173" y="16009"/>
                  </a:lnTo>
                  <a:lnTo>
                    <a:pt x="1300" y="16470"/>
                  </a:lnTo>
                  <a:lnTo>
                    <a:pt x="1433" y="16915"/>
                  </a:lnTo>
                  <a:lnTo>
                    <a:pt x="1565" y="17345"/>
                  </a:lnTo>
                  <a:lnTo>
                    <a:pt x="1709" y="17776"/>
                  </a:lnTo>
                  <a:lnTo>
                    <a:pt x="1921" y="18451"/>
                  </a:lnTo>
                  <a:lnTo>
                    <a:pt x="2133" y="19112"/>
                  </a:lnTo>
                  <a:lnTo>
                    <a:pt x="2356" y="19757"/>
                  </a:lnTo>
                  <a:lnTo>
                    <a:pt x="2578" y="20403"/>
                  </a:lnTo>
                  <a:lnTo>
                    <a:pt x="2801" y="21032"/>
                  </a:lnTo>
                  <a:lnTo>
                    <a:pt x="3035" y="21647"/>
                  </a:lnTo>
                  <a:lnTo>
                    <a:pt x="3268" y="22246"/>
                  </a:lnTo>
                  <a:lnTo>
                    <a:pt x="3501" y="22830"/>
                  </a:lnTo>
                  <a:lnTo>
                    <a:pt x="3745" y="23414"/>
                  </a:lnTo>
                  <a:lnTo>
                    <a:pt x="3984" y="23967"/>
                  </a:lnTo>
                  <a:lnTo>
                    <a:pt x="4233" y="24520"/>
                  </a:lnTo>
                  <a:lnTo>
                    <a:pt x="4483" y="25058"/>
                  </a:lnTo>
                  <a:lnTo>
                    <a:pt x="4737" y="25580"/>
                  </a:lnTo>
                  <a:lnTo>
                    <a:pt x="4992" y="26102"/>
                  </a:lnTo>
                  <a:lnTo>
                    <a:pt x="5252" y="26594"/>
                  </a:lnTo>
                  <a:lnTo>
                    <a:pt x="5512" y="27085"/>
                  </a:lnTo>
                  <a:lnTo>
                    <a:pt x="5777" y="27546"/>
                  </a:lnTo>
                  <a:lnTo>
                    <a:pt x="6047" y="28007"/>
                  </a:lnTo>
                  <a:lnTo>
                    <a:pt x="6318" y="28453"/>
                  </a:lnTo>
                  <a:lnTo>
                    <a:pt x="6594" y="28883"/>
                  </a:lnTo>
                  <a:lnTo>
                    <a:pt x="6870" y="29298"/>
                  </a:lnTo>
                  <a:lnTo>
                    <a:pt x="7145" y="29712"/>
                  </a:lnTo>
                  <a:lnTo>
                    <a:pt x="7427" y="30097"/>
                  </a:lnTo>
                  <a:lnTo>
                    <a:pt x="7713" y="30465"/>
                  </a:lnTo>
                  <a:lnTo>
                    <a:pt x="7999" y="30834"/>
                  </a:lnTo>
                  <a:lnTo>
                    <a:pt x="8286" y="31172"/>
                  </a:lnTo>
                  <a:lnTo>
                    <a:pt x="8578" y="31510"/>
                  </a:lnTo>
                  <a:lnTo>
                    <a:pt x="8869" y="31817"/>
                  </a:lnTo>
                  <a:lnTo>
                    <a:pt x="9166" y="32124"/>
                  </a:lnTo>
                  <a:lnTo>
                    <a:pt x="9463" y="32401"/>
                  </a:lnTo>
                  <a:lnTo>
                    <a:pt x="9766" y="32678"/>
                  </a:lnTo>
                  <a:lnTo>
                    <a:pt x="10063" y="32939"/>
                  </a:lnTo>
                  <a:lnTo>
                    <a:pt x="10280" y="33138"/>
                  </a:lnTo>
                  <a:lnTo>
                    <a:pt x="10492" y="33307"/>
                  </a:lnTo>
                  <a:lnTo>
                    <a:pt x="10710" y="33461"/>
                  </a:lnTo>
                  <a:lnTo>
                    <a:pt x="10927" y="33615"/>
                  </a:lnTo>
                  <a:lnTo>
                    <a:pt x="11145" y="33722"/>
                  </a:lnTo>
                  <a:lnTo>
                    <a:pt x="11362" y="33830"/>
                  </a:lnTo>
                  <a:lnTo>
                    <a:pt x="11585" y="33907"/>
                  </a:lnTo>
                  <a:lnTo>
                    <a:pt x="11808" y="33968"/>
                  </a:lnTo>
                  <a:lnTo>
                    <a:pt x="12031" y="33999"/>
                  </a:lnTo>
                  <a:lnTo>
                    <a:pt x="12248" y="34029"/>
                  </a:lnTo>
                  <a:lnTo>
                    <a:pt x="12471" y="34029"/>
                  </a:lnTo>
                  <a:lnTo>
                    <a:pt x="12694" y="33999"/>
                  </a:lnTo>
                  <a:lnTo>
                    <a:pt x="12916" y="33968"/>
                  </a:lnTo>
                  <a:lnTo>
                    <a:pt x="13139" y="33907"/>
                  </a:lnTo>
                  <a:lnTo>
                    <a:pt x="13362" y="33830"/>
                  </a:lnTo>
                  <a:lnTo>
                    <a:pt x="13580" y="33722"/>
                  </a:lnTo>
                  <a:lnTo>
                    <a:pt x="13691" y="33661"/>
                  </a:lnTo>
                  <a:lnTo>
                    <a:pt x="13802" y="33584"/>
                  </a:lnTo>
                  <a:lnTo>
                    <a:pt x="13914" y="33507"/>
                  </a:lnTo>
                  <a:lnTo>
                    <a:pt x="14020" y="33415"/>
                  </a:lnTo>
                  <a:lnTo>
                    <a:pt x="14126" y="33307"/>
                  </a:lnTo>
                  <a:lnTo>
                    <a:pt x="14232" y="33200"/>
                  </a:lnTo>
                  <a:lnTo>
                    <a:pt x="14333" y="33077"/>
                  </a:lnTo>
                  <a:lnTo>
                    <a:pt x="14434" y="32939"/>
                  </a:lnTo>
                  <a:lnTo>
                    <a:pt x="14534" y="32800"/>
                  </a:lnTo>
                  <a:lnTo>
                    <a:pt x="14630" y="32647"/>
                  </a:lnTo>
                  <a:lnTo>
                    <a:pt x="14725" y="32493"/>
                  </a:lnTo>
                  <a:lnTo>
                    <a:pt x="14821" y="32324"/>
                  </a:lnTo>
                  <a:lnTo>
                    <a:pt x="14911" y="32140"/>
                  </a:lnTo>
                  <a:lnTo>
                    <a:pt x="15001" y="31955"/>
                  </a:lnTo>
                  <a:lnTo>
                    <a:pt x="15086" y="31756"/>
                  </a:lnTo>
                  <a:lnTo>
                    <a:pt x="15171" y="31556"/>
                  </a:lnTo>
                  <a:lnTo>
                    <a:pt x="15256" y="31341"/>
                  </a:lnTo>
                  <a:lnTo>
                    <a:pt x="15335" y="31126"/>
                  </a:lnTo>
                  <a:lnTo>
                    <a:pt x="15415" y="30911"/>
                  </a:lnTo>
                  <a:lnTo>
                    <a:pt x="15489" y="30680"/>
                  </a:lnTo>
                  <a:lnTo>
                    <a:pt x="15563" y="30435"/>
                  </a:lnTo>
                  <a:lnTo>
                    <a:pt x="15632" y="30189"/>
                  </a:lnTo>
                  <a:lnTo>
                    <a:pt x="15701" y="29928"/>
                  </a:lnTo>
                  <a:lnTo>
                    <a:pt x="15765" y="29666"/>
                  </a:lnTo>
                  <a:lnTo>
                    <a:pt x="15823" y="29405"/>
                  </a:lnTo>
                  <a:lnTo>
                    <a:pt x="15887" y="29129"/>
                  </a:lnTo>
                  <a:lnTo>
                    <a:pt x="15940" y="28852"/>
                  </a:lnTo>
                  <a:lnTo>
                    <a:pt x="15993" y="28576"/>
                  </a:lnTo>
                  <a:lnTo>
                    <a:pt x="16041" y="28284"/>
                  </a:lnTo>
                  <a:lnTo>
                    <a:pt x="16088" y="27976"/>
                  </a:lnTo>
                  <a:lnTo>
                    <a:pt x="16131" y="27685"/>
                  </a:lnTo>
                  <a:lnTo>
                    <a:pt x="16173" y="27362"/>
                  </a:lnTo>
                  <a:lnTo>
                    <a:pt x="16210" y="27039"/>
                  </a:lnTo>
                  <a:lnTo>
                    <a:pt x="16242" y="26717"/>
                  </a:lnTo>
                  <a:lnTo>
                    <a:pt x="16274" y="26394"/>
                  </a:lnTo>
                  <a:lnTo>
                    <a:pt x="16295" y="26056"/>
                  </a:lnTo>
                  <a:lnTo>
                    <a:pt x="16317" y="25733"/>
                  </a:lnTo>
                  <a:lnTo>
                    <a:pt x="16332" y="25396"/>
                  </a:lnTo>
                  <a:lnTo>
                    <a:pt x="16343" y="25073"/>
                  </a:lnTo>
                  <a:lnTo>
                    <a:pt x="16348" y="24735"/>
                  </a:lnTo>
                  <a:lnTo>
                    <a:pt x="16348" y="24397"/>
                  </a:lnTo>
                  <a:lnTo>
                    <a:pt x="16348" y="24074"/>
                  </a:lnTo>
                  <a:lnTo>
                    <a:pt x="16338" y="23752"/>
                  </a:lnTo>
                  <a:lnTo>
                    <a:pt x="16327" y="23414"/>
                  </a:lnTo>
                  <a:lnTo>
                    <a:pt x="16311" y="23091"/>
                  </a:lnTo>
                  <a:lnTo>
                    <a:pt x="16290" y="22768"/>
                  </a:lnTo>
                  <a:lnTo>
                    <a:pt x="16263" y="22446"/>
                  </a:lnTo>
                  <a:lnTo>
                    <a:pt x="16232" y="22139"/>
                  </a:lnTo>
                  <a:lnTo>
                    <a:pt x="16200" y="21816"/>
                  </a:lnTo>
                  <a:lnTo>
                    <a:pt x="16163" y="21509"/>
                  </a:lnTo>
                  <a:lnTo>
                    <a:pt x="16120" y="21201"/>
                  </a:lnTo>
                  <a:lnTo>
                    <a:pt x="16073" y="20910"/>
                  </a:lnTo>
                  <a:lnTo>
                    <a:pt x="16025" y="20618"/>
                  </a:lnTo>
                  <a:lnTo>
                    <a:pt x="15966" y="20326"/>
                  </a:lnTo>
                  <a:lnTo>
                    <a:pt x="15908" y="20049"/>
                  </a:lnTo>
                  <a:lnTo>
                    <a:pt x="15844" y="19757"/>
                  </a:lnTo>
                  <a:lnTo>
                    <a:pt x="15781" y="19496"/>
                  </a:lnTo>
                  <a:lnTo>
                    <a:pt x="15712" y="19235"/>
                  </a:lnTo>
                  <a:lnTo>
                    <a:pt x="15638" y="18974"/>
                  </a:lnTo>
                  <a:lnTo>
                    <a:pt x="15558" y="18728"/>
                  </a:lnTo>
                  <a:lnTo>
                    <a:pt x="15473" y="18482"/>
                  </a:lnTo>
                  <a:lnTo>
                    <a:pt x="15388" y="18252"/>
                  </a:lnTo>
                  <a:lnTo>
                    <a:pt x="15298" y="18037"/>
                  </a:lnTo>
                  <a:lnTo>
                    <a:pt x="15208" y="17822"/>
                  </a:lnTo>
                  <a:lnTo>
                    <a:pt x="15176" y="17822"/>
                  </a:lnTo>
                  <a:lnTo>
                    <a:pt x="14582" y="16731"/>
                  </a:lnTo>
                  <a:lnTo>
                    <a:pt x="13983" y="15655"/>
                  </a:lnTo>
                  <a:lnTo>
                    <a:pt x="13383" y="14595"/>
                  </a:lnTo>
                  <a:lnTo>
                    <a:pt x="12779" y="13551"/>
                  </a:lnTo>
                  <a:lnTo>
                    <a:pt x="12174" y="12521"/>
                  </a:lnTo>
                  <a:lnTo>
                    <a:pt x="11564" y="11507"/>
                  </a:lnTo>
                  <a:lnTo>
                    <a:pt x="10949" y="10524"/>
                  </a:lnTo>
                  <a:lnTo>
                    <a:pt x="10333" y="9541"/>
                  </a:lnTo>
                  <a:lnTo>
                    <a:pt x="9718" y="8573"/>
                  </a:lnTo>
                  <a:lnTo>
                    <a:pt x="9092" y="7621"/>
                  </a:lnTo>
                  <a:lnTo>
                    <a:pt x="8472" y="6683"/>
                  </a:lnTo>
                  <a:lnTo>
                    <a:pt x="7840" y="5777"/>
                  </a:lnTo>
                  <a:lnTo>
                    <a:pt x="7209" y="4871"/>
                  </a:lnTo>
                  <a:lnTo>
                    <a:pt x="6578" y="3995"/>
                  </a:lnTo>
                  <a:lnTo>
                    <a:pt x="5941" y="3119"/>
                  </a:lnTo>
                  <a:lnTo>
                    <a:pt x="5305" y="2274"/>
                  </a:lnTo>
                  <a:lnTo>
                    <a:pt x="5045" y="1921"/>
                  </a:lnTo>
                  <a:lnTo>
                    <a:pt x="4780" y="1598"/>
                  </a:lnTo>
                  <a:lnTo>
                    <a:pt x="4509" y="1276"/>
                  </a:lnTo>
                  <a:lnTo>
                    <a:pt x="4233" y="984"/>
                  </a:lnTo>
                  <a:lnTo>
                    <a:pt x="3958" y="723"/>
                  </a:lnTo>
                  <a:lnTo>
                    <a:pt x="3676" y="477"/>
                  </a:lnTo>
                  <a:lnTo>
                    <a:pt x="3539" y="385"/>
                  </a:lnTo>
                  <a:lnTo>
                    <a:pt x="3401" y="293"/>
                  </a:lnTo>
                  <a:lnTo>
                    <a:pt x="3257" y="200"/>
                  </a:lnTo>
                  <a:lnTo>
                    <a:pt x="3119" y="139"/>
                  </a:lnTo>
                  <a:lnTo>
                    <a:pt x="2982" y="77"/>
                  </a:lnTo>
                  <a:lnTo>
                    <a:pt x="2844" y="47"/>
                  </a:lnTo>
                  <a:lnTo>
                    <a:pt x="2706" y="16"/>
                  </a:lnTo>
                  <a:lnTo>
                    <a:pt x="256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p:nvPr/>
          </p:nvSpPr>
          <p:spPr>
            <a:xfrm>
              <a:off x="-2928450" y="-2039825"/>
              <a:ext cx="408725" cy="850750"/>
            </a:xfrm>
            <a:custGeom>
              <a:avLst/>
              <a:gdLst/>
              <a:ahLst/>
              <a:cxnLst/>
              <a:rect l="l" t="t" r="r" b="b"/>
              <a:pathLst>
                <a:path w="16349" h="34030" fill="none" extrusionOk="0">
                  <a:moveTo>
                    <a:pt x="15176" y="17822"/>
                  </a:moveTo>
                  <a:lnTo>
                    <a:pt x="15176" y="17822"/>
                  </a:lnTo>
                  <a:lnTo>
                    <a:pt x="14582" y="16731"/>
                  </a:lnTo>
                  <a:lnTo>
                    <a:pt x="13983" y="15655"/>
                  </a:lnTo>
                  <a:lnTo>
                    <a:pt x="13383" y="14595"/>
                  </a:lnTo>
                  <a:lnTo>
                    <a:pt x="12779" y="13551"/>
                  </a:lnTo>
                  <a:lnTo>
                    <a:pt x="12174" y="12521"/>
                  </a:lnTo>
                  <a:lnTo>
                    <a:pt x="11564" y="11507"/>
                  </a:lnTo>
                  <a:lnTo>
                    <a:pt x="10949" y="10524"/>
                  </a:lnTo>
                  <a:lnTo>
                    <a:pt x="10333" y="9541"/>
                  </a:lnTo>
                  <a:lnTo>
                    <a:pt x="9718" y="8573"/>
                  </a:lnTo>
                  <a:lnTo>
                    <a:pt x="9092" y="7621"/>
                  </a:lnTo>
                  <a:lnTo>
                    <a:pt x="8472" y="6683"/>
                  </a:lnTo>
                  <a:lnTo>
                    <a:pt x="7840" y="5777"/>
                  </a:lnTo>
                  <a:lnTo>
                    <a:pt x="7209" y="4871"/>
                  </a:lnTo>
                  <a:lnTo>
                    <a:pt x="6578" y="3995"/>
                  </a:lnTo>
                  <a:lnTo>
                    <a:pt x="5941" y="3119"/>
                  </a:lnTo>
                  <a:lnTo>
                    <a:pt x="5305" y="2274"/>
                  </a:lnTo>
                  <a:lnTo>
                    <a:pt x="5305" y="2274"/>
                  </a:lnTo>
                  <a:lnTo>
                    <a:pt x="5045" y="1921"/>
                  </a:lnTo>
                  <a:lnTo>
                    <a:pt x="4780" y="1598"/>
                  </a:lnTo>
                  <a:lnTo>
                    <a:pt x="4509" y="1276"/>
                  </a:lnTo>
                  <a:lnTo>
                    <a:pt x="4233" y="984"/>
                  </a:lnTo>
                  <a:lnTo>
                    <a:pt x="3958" y="723"/>
                  </a:lnTo>
                  <a:lnTo>
                    <a:pt x="3676" y="477"/>
                  </a:lnTo>
                  <a:lnTo>
                    <a:pt x="3539" y="385"/>
                  </a:lnTo>
                  <a:lnTo>
                    <a:pt x="3401" y="293"/>
                  </a:lnTo>
                  <a:lnTo>
                    <a:pt x="3257" y="200"/>
                  </a:lnTo>
                  <a:lnTo>
                    <a:pt x="3119" y="139"/>
                  </a:lnTo>
                  <a:lnTo>
                    <a:pt x="2982" y="77"/>
                  </a:lnTo>
                  <a:lnTo>
                    <a:pt x="2844" y="47"/>
                  </a:lnTo>
                  <a:lnTo>
                    <a:pt x="2706" y="16"/>
                  </a:lnTo>
                  <a:lnTo>
                    <a:pt x="2568" y="1"/>
                  </a:lnTo>
                  <a:lnTo>
                    <a:pt x="2430" y="1"/>
                  </a:lnTo>
                  <a:lnTo>
                    <a:pt x="2297" y="16"/>
                  </a:lnTo>
                  <a:lnTo>
                    <a:pt x="2159" y="47"/>
                  </a:lnTo>
                  <a:lnTo>
                    <a:pt x="2027" y="108"/>
                  </a:lnTo>
                  <a:lnTo>
                    <a:pt x="1900" y="185"/>
                  </a:lnTo>
                  <a:lnTo>
                    <a:pt x="1767" y="277"/>
                  </a:lnTo>
                  <a:lnTo>
                    <a:pt x="1640" y="385"/>
                  </a:lnTo>
                  <a:lnTo>
                    <a:pt x="1512" y="523"/>
                  </a:lnTo>
                  <a:lnTo>
                    <a:pt x="1390" y="677"/>
                  </a:lnTo>
                  <a:lnTo>
                    <a:pt x="1268" y="846"/>
                  </a:lnTo>
                  <a:lnTo>
                    <a:pt x="1152" y="1045"/>
                  </a:lnTo>
                  <a:lnTo>
                    <a:pt x="1035" y="1276"/>
                  </a:lnTo>
                  <a:lnTo>
                    <a:pt x="1035" y="1276"/>
                  </a:lnTo>
                  <a:lnTo>
                    <a:pt x="955" y="1475"/>
                  </a:lnTo>
                  <a:lnTo>
                    <a:pt x="881" y="1675"/>
                  </a:lnTo>
                  <a:lnTo>
                    <a:pt x="807" y="1890"/>
                  </a:lnTo>
                  <a:lnTo>
                    <a:pt x="738" y="2105"/>
                  </a:lnTo>
                  <a:lnTo>
                    <a:pt x="669" y="2320"/>
                  </a:lnTo>
                  <a:lnTo>
                    <a:pt x="605" y="2551"/>
                  </a:lnTo>
                  <a:lnTo>
                    <a:pt x="547" y="2781"/>
                  </a:lnTo>
                  <a:lnTo>
                    <a:pt x="489" y="3027"/>
                  </a:lnTo>
                  <a:lnTo>
                    <a:pt x="436" y="3273"/>
                  </a:lnTo>
                  <a:lnTo>
                    <a:pt x="382" y="3519"/>
                  </a:lnTo>
                  <a:lnTo>
                    <a:pt x="335" y="3780"/>
                  </a:lnTo>
                  <a:lnTo>
                    <a:pt x="287" y="4026"/>
                  </a:lnTo>
                  <a:lnTo>
                    <a:pt x="245" y="4302"/>
                  </a:lnTo>
                  <a:lnTo>
                    <a:pt x="207" y="4563"/>
                  </a:lnTo>
                  <a:lnTo>
                    <a:pt x="170" y="4825"/>
                  </a:lnTo>
                  <a:lnTo>
                    <a:pt x="138" y="5101"/>
                  </a:lnTo>
                  <a:lnTo>
                    <a:pt x="112" y="5378"/>
                  </a:lnTo>
                  <a:lnTo>
                    <a:pt x="85" y="5654"/>
                  </a:lnTo>
                  <a:lnTo>
                    <a:pt x="64" y="5946"/>
                  </a:lnTo>
                  <a:lnTo>
                    <a:pt x="43" y="6223"/>
                  </a:lnTo>
                  <a:lnTo>
                    <a:pt x="27" y="6514"/>
                  </a:lnTo>
                  <a:lnTo>
                    <a:pt x="16" y="6806"/>
                  </a:lnTo>
                  <a:lnTo>
                    <a:pt x="6" y="7098"/>
                  </a:lnTo>
                  <a:lnTo>
                    <a:pt x="1" y="7390"/>
                  </a:lnTo>
                  <a:lnTo>
                    <a:pt x="1" y="7682"/>
                  </a:lnTo>
                  <a:lnTo>
                    <a:pt x="1" y="7974"/>
                  </a:lnTo>
                  <a:lnTo>
                    <a:pt x="6" y="8266"/>
                  </a:lnTo>
                  <a:lnTo>
                    <a:pt x="16" y="8558"/>
                  </a:lnTo>
                  <a:lnTo>
                    <a:pt x="32" y="8850"/>
                  </a:lnTo>
                  <a:lnTo>
                    <a:pt x="48" y="9142"/>
                  </a:lnTo>
                  <a:lnTo>
                    <a:pt x="70" y="9433"/>
                  </a:lnTo>
                  <a:lnTo>
                    <a:pt x="91" y="9725"/>
                  </a:lnTo>
                  <a:lnTo>
                    <a:pt x="91" y="9725"/>
                  </a:lnTo>
                  <a:lnTo>
                    <a:pt x="149" y="10294"/>
                  </a:lnTo>
                  <a:lnTo>
                    <a:pt x="213" y="10847"/>
                  </a:lnTo>
                  <a:lnTo>
                    <a:pt x="282" y="11400"/>
                  </a:lnTo>
                  <a:lnTo>
                    <a:pt x="361" y="11953"/>
                  </a:lnTo>
                  <a:lnTo>
                    <a:pt x="441" y="12491"/>
                  </a:lnTo>
                  <a:lnTo>
                    <a:pt x="531" y="13013"/>
                  </a:lnTo>
                  <a:lnTo>
                    <a:pt x="621" y="13535"/>
                  </a:lnTo>
                  <a:lnTo>
                    <a:pt x="722" y="14058"/>
                  </a:lnTo>
                  <a:lnTo>
                    <a:pt x="828" y="14549"/>
                  </a:lnTo>
                  <a:lnTo>
                    <a:pt x="939" y="15041"/>
                  </a:lnTo>
                  <a:lnTo>
                    <a:pt x="1051" y="15533"/>
                  </a:lnTo>
                  <a:lnTo>
                    <a:pt x="1173" y="16009"/>
                  </a:lnTo>
                  <a:lnTo>
                    <a:pt x="1300" y="16470"/>
                  </a:lnTo>
                  <a:lnTo>
                    <a:pt x="1433" y="16915"/>
                  </a:lnTo>
                  <a:lnTo>
                    <a:pt x="1565" y="17345"/>
                  </a:lnTo>
                  <a:lnTo>
                    <a:pt x="1709" y="17776"/>
                  </a:lnTo>
                  <a:lnTo>
                    <a:pt x="1709" y="17776"/>
                  </a:lnTo>
                  <a:lnTo>
                    <a:pt x="1921" y="18451"/>
                  </a:lnTo>
                  <a:lnTo>
                    <a:pt x="2133" y="19112"/>
                  </a:lnTo>
                  <a:lnTo>
                    <a:pt x="2356" y="19757"/>
                  </a:lnTo>
                  <a:lnTo>
                    <a:pt x="2578" y="20403"/>
                  </a:lnTo>
                  <a:lnTo>
                    <a:pt x="2801" y="21032"/>
                  </a:lnTo>
                  <a:lnTo>
                    <a:pt x="3035" y="21647"/>
                  </a:lnTo>
                  <a:lnTo>
                    <a:pt x="3268" y="22246"/>
                  </a:lnTo>
                  <a:lnTo>
                    <a:pt x="3501" y="22830"/>
                  </a:lnTo>
                  <a:lnTo>
                    <a:pt x="3745" y="23414"/>
                  </a:lnTo>
                  <a:lnTo>
                    <a:pt x="3984" y="23967"/>
                  </a:lnTo>
                  <a:lnTo>
                    <a:pt x="4233" y="24520"/>
                  </a:lnTo>
                  <a:lnTo>
                    <a:pt x="4483" y="25058"/>
                  </a:lnTo>
                  <a:lnTo>
                    <a:pt x="4737" y="25580"/>
                  </a:lnTo>
                  <a:lnTo>
                    <a:pt x="4992" y="26102"/>
                  </a:lnTo>
                  <a:lnTo>
                    <a:pt x="5252" y="26594"/>
                  </a:lnTo>
                  <a:lnTo>
                    <a:pt x="5512" y="27085"/>
                  </a:lnTo>
                  <a:lnTo>
                    <a:pt x="5777" y="27546"/>
                  </a:lnTo>
                  <a:lnTo>
                    <a:pt x="6047" y="28007"/>
                  </a:lnTo>
                  <a:lnTo>
                    <a:pt x="6318" y="28453"/>
                  </a:lnTo>
                  <a:lnTo>
                    <a:pt x="6594" y="28883"/>
                  </a:lnTo>
                  <a:lnTo>
                    <a:pt x="6870" y="29298"/>
                  </a:lnTo>
                  <a:lnTo>
                    <a:pt x="7145" y="29712"/>
                  </a:lnTo>
                  <a:lnTo>
                    <a:pt x="7427" y="30097"/>
                  </a:lnTo>
                  <a:lnTo>
                    <a:pt x="7713" y="30465"/>
                  </a:lnTo>
                  <a:lnTo>
                    <a:pt x="7999" y="30834"/>
                  </a:lnTo>
                  <a:lnTo>
                    <a:pt x="8286" y="31172"/>
                  </a:lnTo>
                  <a:lnTo>
                    <a:pt x="8578" y="31510"/>
                  </a:lnTo>
                  <a:lnTo>
                    <a:pt x="8869" y="31817"/>
                  </a:lnTo>
                  <a:lnTo>
                    <a:pt x="9166" y="32124"/>
                  </a:lnTo>
                  <a:lnTo>
                    <a:pt x="9463" y="32401"/>
                  </a:lnTo>
                  <a:lnTo>
                    <a:pt x="9766" y="32678"/>
                  </a:lnTo>
                  <a:lnTo>
                    <a:pt x="10063" y="32939"/>
                  </a:lnTo>
                  <a:lnTo>
                    <a:pt x="10063" y="32939"/>
                  </a:lnTo>
                  <a:lnTo>
                    <a:pt x="10280" y="33138"/>
                  </a:lnTo>
                  <a:lnTo>
                    <a:pt x="10492" y="33307"/>
                  </a:lnTo>
                  <a:lnTo>
                    <a:pt x="10710" y="33461"/>
                  </a:lnTo>
                  <a:lnTo>
                    <a:pt x="10927" y="33615"/>
                  </a:lnTo>
                  <a:lnTo>
                    <a:pt x="11145" y="33722"/>
                  </a:lnTo>
                  <a:lnTo>
                    <a:pt x="11362" y="33830"/>
                  </a:lnTo>
                  <a:lnTo>
                    <a:pt x="11585" y="33907"/>
                  </a:lnTo>
                  <a:lnTo>
                    <a:pt x="11808" y="33968"/>
                  </a:lnTo>
                  <a:lnTo>
                    <a:pt x="12031" y="33999"/>
                  </a:lnTo>
                  <a:lnTo>
                    <a:pt x="12248" y="34029"/>
                  </a:lnTo>
                  <a:lnTo>
                    <a:pt x="12471" y="34029"/>
                  </a:lnTo>
                  <a:lnTo>
                    <a:pt x="12694" y="33999"/>
                  </a:lnTo>
                  <a:lnTo>
                    <a:pt x="12916" y="33968"/>
                  </a:lnTo>
                  <a:lnTo>
                    <a:pt x="13139" y="33907"/>
                  </a:lnTo>
                  <a:lnTo>
                    <a:pt x="13362" y="33830"/>
                  </a:lnTo>
                  <a:lnTo>
                    <a:pt x="13580" y="33722"/>
                  </a:lnTo>
                  <a:lnTo>
                    <a:pt x="13580" y="33722"/>
                  </a:lnTo>
                  <a:lnTo>
                    <a:pt x="13691" y="33661"/>
                  </a:lnTo>
                  <a:lnTo>
                    <a:pt x="13802" y="33584"/>
                  </a:lnTo>
                  <a:lnTo>
                    <a:pt x="13914" y="33507"/>
                  </a:lnTo>
                  <a:lnTo>
                    <a:pt x="14020" y="33415"/>
                  </a:lnTo>
                  <a:lnTo>
                    <a:pt x="14126" y="33307"/>
                  </a:lnTo>
                  <a:lnTo>
                    <a:pt x="14232" y="33200"/>
                  </a:lnTo>
                  <a:lnTo>
                    <a:pt x="14333" y="33077"/>
                  </a:lnTo>
                  <a:lnTo>
                    <a:pt x="14434" y="32939"/>
                  </a:lnTo>
                  <a:lnTo>
                    <a:pt x="14534" y="32800"/>
                  </a:lnTo>
                  <a:lnTo>
                    <a:pt x="14630" y="32647"/>
                  </a:lnTo>
                  <a:lnTo>
                    <a:pt x="14725" y="32493"/>
                  </a:lnTo>
                  <a:lnTo>
                    <a:pt x="14821" y="32324"/>
                  </a:lnTo>
                  <a:lnTo>
                    <a:pt x="14911" y="32140"/>
                  </a:lnTo>
                  <a:lnTo>
                    <a:pt x="15001" y="31955"/>
                  </a:lnTo>
                  <a:lnTo>
                    <a:pt x="15086" y="31756"/>
                  </a:lnTo>
                  <a:lnTo>
                    <a:pt x="15171" y="31556"/>
                  </a:lnTo>
                  <a:lnTo>
                    <a:pt x="15256" y="31341"/>
                  </a:lnTo>
                  <a:lnTo>
                    <a:pt x="15335" y="31126"/>
                  </a:lnTo>
                  <a:lnTo>
                    <a:pt x="15415" y="30911"/>
                  </a:lnTo>
                  <a:lnTo>
                    <a:pt x="15489" y="30680"/>
                  </a:lnTo>
                  <a:lnTo>
                    <a:pt x="15563" y="30435"/>
                  </a:lnTo>
                  <a:lnTo>
                    <a:pt x="15632" y="30189"/>
                  </a:lnTo>
                  <a:lnTo>
                    <a:pt x="15701" y="29928"/>
                  </a:lnTo>
                  <a:lnTo>
                    <a:pt x="15765" y="29666"/>
                  </a:lnTo>
                  <a:lnTo>
                    <a:pt x="15823" y="29405"/>
                  </a:lnTo>
                  <a:lnTo>
                    <a:pt x="15887" y="29129"/>
                  </a:lnTo>
                  <a:lnTo>
                    <a:pt x="15940" y="28852"/>
                  </a:lnTo>
                  <a:lnTo>
                    <a:pt x="15993" y="28576"/>
                  </a:lnTo>
                  <a:lnTo>
                    <a:pt x="16041" y="28284"/>
                  </a:lnTo>
                  <a:lnTo>
                    <a:pt x="16088" y="27976"/>
                  </a:lnTo>
                  <a:lnTo>
                    <a:pt x="16131" y="27685"/>
                  </a:lnTo>
                  <a:lnTo>
                    <a:pt x="16173" y="27362"/>
                  </a:lnTo>
                  <a:lnTo>
                    <a:pt x="16173" y="27362"/>
                  </a:lnTo>
                  <a:lnTo>
                    <a:pt x="16210" y="27039"/>
                  </a:lnTo>
                  <a:lnTo>
                    <a:pt x="16242" y="26717"/>
                  </a:lnTo>
                  <a:lnTo>
                    <a:pt x="16274" y="26394"/>
                  </a:lnTo>
                  <a:lnTo>
                    <a:pt x="16295" y="26056"/>
                  </a:lnTo>
                  <a:lnTo>
                    <a:pt x="16317" y="25733"/>
                  </a:lnTo>
                  <a:lnTo>
                    <a:pt x="16332" y="25396"/>
                  </a:lnTo>
                  <a:lnTo>
                    <a:pt x="16343" y="25073"/>
                  </a:lnTo>
                  <a:lnTo>
                    <a:pt x="16348" y="24735"/>
                  </a:lnTo>
                  <a:lnTo>
                    <a:pt x="16348" y="24397"/>
                  </a:lnTo>
                  <a:lnTo>
                    <a:pt x="16348" y="24074"/>
                  </a:lnTo>
                  <a:lnTo>
                    <a:pt x="16338" y="23752"/>
                  </a:lnTo>
                  <a:lnTo>
                    <a:pt x="16327" y="23414"/>
                  </a:lnTo>
                  <a:lnTo>
                    <a:pt x="16311" y="23091"/>
                  </a:lnTo>
                  <a:lnTo>
                    <a:pt x="16290" y="22768"/>
                  </a:lnTo>
                  <a:lnTo>
                    <a:pt x="16263" y="22446"/>
                  </a:lnTo>
                  <a:lnTo>
                    <a:pt x="16232" y="22139"/>
                  </a:lnTo>
                  <a:lnTo>
                    <a:pt x="16200" y="21816"/>
                  </a:lnTo>
                  <a:lnTo>
                    <a:pt x="16163" y="21509"/>
                  </a:lnTo>
                  <a:lnTo>
                    <a:pt x="16120" y="21201"/>
                  </a:lnTo>
                  <a:lnTo>
                    <a:pt x="16073" y="20910"/>
                  </a:lnTo>
                  <a:lnTo>
                    <a:pt x="16025" y="20618"/>
                  </a:lnTo>
                  <a:lnTo>
                    <a:pt x="15966" y="20326"/>
                  </a:lnTo>
                  <a:lnTo>
                    <a:pt x="15908" y="20049"/>
                  </a:lnTo>
                  <a:lnTo>
                    <a:pt x="15844" y="19757"/>
                  </a:lnTo>
                  <a:lnTo>
                    <a:pt x="15781" y="19496"/>
                  </a:lnTo>
                  <a:lnTo>
                    <a:pt x="15712" y="19235"/>
                  </a:lnTo>
                  <a:lnTo>
                    <a:pt x="15638" y="18974"/>
                  </a:lnTo>
                  <a:lnTo>
                    <a:pt x="15558" y="18728"/>
                  </a:lnTo>
                  <a:lnTo>
                    <a:pt x="15473" y="18482"/>
                  </a:lnTo>
                  <a:lnTo>
                    <a:pt x="15388" y="18252"/>
                  </a:lnTo>
                  <a:lnTo>
                    <a:pt x="15298" y="18037"/>
                  </a:lnTo>
                  <a:lnTo>
                    <a:pt x="15208" y="178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4"/>
            <p:cNvSpPr/>
            <p:nvPr/>
          </p:nvSpPr>
          <p:spPr>
            <a:xfrm>
              <a:off x="-2915325" y="-1903850"/>
              <a:ext cx="383800" cy="577650"/>
            </a:xfrm>
            <a:custGeom>
              <a:avLst/>
              <a:gdLst/>
              <a:ahLst/>
              <a:cxnLst/>
              <a:rect l="l" t="t" r="r" b="b"/>
              <a:pathLst>
                <a:path w="15352" h="23106" extrusionOk="0">
                  <a:moveTo>
                    <a:pt x="1" y="0"/>
                  </a:moveTo>
                  <a:lnTo>
                    <a:pt x="17" y="246"/>
                  </a:lnTo>
                  <a:lnTo>
                    <a:pt x="38" y="507"/>
                  </a:lnTo>
                  <a:lnTo>
                    <a:pt x="59" y="753"/>
                  </a:lnTo>
                  <a:lnTo>
                    <a:pt x="91" y="999"/>
                  </a:lnTo>
                  <a:lnTo>
                    <a:pt x="117" y="1244"/>
                  </a:lnTo>
                  <a:lnTo>
                    <a:pt x="155" y="1490"/>
                  </a:lnTo>
                  <a:lnTo>
                    <a:pt x="192" y="1721"/>
                  </a:lnTo>
                  <a:lnTo>
                    <a:pt x="234" y="1951"/>
                  </a:lnTo>
                  <a:lnTo>
                    <a:pt x="351" y="2596"/>
                  </a:lnTo>
                  <a:lnTo>
                    <a:pt x="467" y="3226"/>
                  </a:lnTo>
                  <a:lnTo>
                    <a:pt x="589" y="3856"/>
                  </a:lnTo>
                  <a:lnTo>
                    <a:pt x="717" y="4471"/>
                  </a:lnTo>
                  <a:lnTo>
                    <a:pt x="849" y="5085"/>
                  </a:lnTo>
                  <a:lnTo>
                    <a:pt x="987" y="5684"/>
                  </a:lnTo>
                  <a:lnTo>
                    <a:pt x="1131" y="6284"/>
                  </a:lnTo>
                  <a:lnTo>
                    <a:pt x="1274" y="6867"/>
                  </a:lnTo>
                  <a:lnTo>
                    <a:pt x="1401" y="7344"/>
                  </a:lnTo>
                  <a:lnTo>
                    <a:pt x="1528" y="7835"/>
                  </a:lnTo>
                  <a:lnTo>
                    <a:pt x="1661" y="8311"/>
                  </a:lnTo>
                  <a:lnTo>
                    <a:pt x="1788" y="8772"/>
                  </a:lnTo>
                  <a:lnTo>
                    <a:pt x="2064" y="9694"/>
                  </a:lnTo>
                  <a:lnTo>
                    <a:pt x="2340" y="10585"/>
                  </a:lnTo>
                  <a:lnTo>
                    <a:pt x="2632" y="11445"/>
                  </a:lnTo>
                  <a:lnTo>
                    <a:pt x="2923" y="12290"/>
                  </a:lnTo>
                  <a:lnTo>
                    <a:pt x="3231" y="13089"/>
                  </a:lnTo>
                  <a:lnTo>
                    <a:pt x="3544" y="13873"/>
                  </a:lnTo>
                  <a:lnTo>
                    <a:pt x="3862" y="14626"/>
                  </a:lnTo>
                  <a:lnTo>
                    <a:pt x="4186" y="15348"/>
                  </a:lnTo>
                  <a:lnTo>
                    <a:pt x="4520" y="16039"/>
                  </a:lnTo>
                  <a:lnTo>
                    <a:pt x="4859" y="16700"/>
                  </a:lnTo>
                  <a:lnTo>
                    <a:pt x="5210" y="17329"/>
                  </a:lnTo>
                  <a:lnTo>
                    <a:pt x="5560" y="17929"/>
                  </a:lnTo>
                  <a:lnTo>
                    <a:pt x="5920" y="18497"/>
                  </a:lnTo>
                  <a:lnTo>
                    <a:pt x="6281" y="19035"/>
                  </a:lnTo>
                  <a:lnTo>
                    <a:pt x="6652" y="19542"/>
                  </a:lnTo>
                  <a:lnTo>
                    <a:pt x="7029" y="20018"/>
                  </a:lnTo>
                  <a:lnTo>
                    <a:pt x="7405" y="20463"/>
                  </a:lnTo>
                  <a:lnTo>
                    <a:pt x="7793" y="20878"/>
                  </a:lnTo>
                  <a:lnTo>
                    <a:pt x="8180" y="21247"/>
                  </a:lnTo>
                  <a:lnTo>
                    <a:pt x="8572" y="21600"/>
                  </a:lnTo>
                  <a:lnTo>
                    <a:pt x="8970" y="21908"/>
                  </a:lnTo>
                  <a:lnTo>
                    <a:pt x="9368" y="22184"/>
                  </a:lnTo>
                  <a:lnTo>
                    <a:pt x="9771" y="22415"/>
                  </a:lnTo>
                  <a:lnTo>
                    <a:pt x="10180" y="22614"/>
                  </a:lnTo>
                  <a:lnTo>
                    <a:pt x="10588" y="22799"/>
                  </a:lnTo>
                  <a:lnTo>
                    <a:pt x="11002" y="22922"/>
                  </a:lnTo>
                  <a:lnTo>
                    <a:pt x="11416" y="23029"/>
                  </a:lnTo>
                  <a:lnTo>
                    <a:pt x="11622" y="23060"/>
                  </a:lnTo>
                  <a:lnTo>
                    <a:pt x="11829" y="23091"/>
                  </a:lnTo>
                  <a:lnTo>
                    <a:pt x="12041" y="23106"/>
                  </a:lnTo>
                  <a:lnTo>
                    <a:pt x="12460" y="23106"/>
                  </a:lnTo>
                  <a:lnTo>
                    <a:pt x="12667" y="23091"/>
                  </a:lnTo>
                  <a:lnTo>
                    <a:pt x="12917" y="23075"/>
                  </a:lnTo>
                  <a:lnTo>
                    <a:pt x="13166" y="23029"/>
                  </a:lnTo>
                  <a:lnTo>
                    <a:pt x="13415" y="22968"/>
                  </a:lnTo>
                  <a:lnTo>
                    <a:pt x="13659" y="22906"/>
                  </a:lnTo>
                  <a:lnTo>
                    <a:pt x="13909" y="22814"/>
                  </a:lnTo>
                  <a:lnTo>
                    <a:pt x="14153" y="22722"/>
                  </a:lnTo>
                  <a:lnTo>
                    <a:pt x="14402" y="22599"/>
                  </a:lnTo>
                  <a:lnTo>
                    <a:pt x="14646" y="22476"/>
                  </a:lnTo>
                  <a:lnTo>
                    <a:pt x="14736" y="22445"/>
                  </a:lnTo>
                  <a:lnTo>
                    <a:pt x="14826" y="22399"/>
                  </a:lnTo>
                  <a:lnTo>
                    <a:pt x="14916" y="22338"/>
                  </a:lnTo>
                  <a:lnTo>
                    <a:pt x="15007" y="22276"/>
                  </a:lnTo>
                  <a:lnTo>
                    <a:pt x="15091" y="22199"/>
                  </a:lnTo>
                  <a:lnTo>
                    <a:pt x="15182" y="22107"/>
                  </a:lnTo>
                  <a:lnTo>
                    <a:pt x="15266" y="22015"/>
                  </a:lnTo>
                  <a:lnTo>
                    <a:pt x="15351" y="21908"/>
                  </a:lnTo>
                  <a:lnTo>
                    <a:pt x="15346" y="21892"/>
                  </a:lnTo>
                  <a:lnTo>
                    <a:pt x="15335" y="21877"/>
                  </a:lnTo>
                  <a:lnTo>
                    <a:pt x="15298" y="21862"/>
                  </a:lnTo>
                  <a:lnTo>
                    <a:pt x="15240" y="21862"/>
                  </a:lnTo>
                  <a:lnTo>
                    <a:pt x="15155" y="21877"/>
                  </a:lnTo>
                  <a:lnTo>
                    <a:pt x="14625" y="22015"/>
                  </a:lnTo>
                  <a:lnTo>
                    <a:pt x="14237" y="22107"/>
                  </a:lnTo>
                  <a:lnTo>
                    <a:pt x="13781" y="22199"/>
                  </a:lnTo>
                  <a:lnTo>
                    <a:pt x="13527" y="22230"/>
                  </a:lnTo>
                  <a:lnTo>
                    <a:pt x="13256" y="22261"/>
                  </a:lnTo>
                  <a:lnTo>
                    <a:pt x="12970" y="22276"/>
                  </a:lnTo>
                  <a:lnTo>
                    <a:pt x="12667" y="22276"/>
                  </a:lnTo>
                  <a:lnTo>
                    <a:pt x="12264" y="22261"/>
                  </a:lnTo>
                  <a:lnTo>
                    <a:pt x="11856" y="22199"/>
                  </a:lnTo>
                  <a:lnTo>
                    <a:pt x="11453" y="22092"/>
                  </a:lnTo>
                  <a:lnTo>
                    <a:pt x="11050" y="21969"/>
                  </a:lnTo>
                  <a:lnTo>
                    <a:pt x="10652" y="21815"/>
                  </a:lnTo>
                  <a:lnTo>
                    <a:pt x="10254" y="21616"/>
                  </a:lnTo>
                  <a:lnTo>
                    <a:pt x="9856" y="21401"/>
                  </a:lnTo>
                  <a:lnTo>
                    <a:pt x="9469" y="21139"/>
                  </a:lnTo>
                  <a:lnTo>
                    <a:pt x="9076" y="20863"/>
                  </a:lnTo>
                  <a:lnTo>
                    <a:pt x="8694" y="20540"/>
                  </a:lnTo>
                  <a:lnTo>
                    <a:pt x="8313" y="20187"/>
                  </a:lnTo>
                  <a:lnTo>
                    <a:pt x="7936" y="19818"/>
                  </a:lnTo>
                  <a:lnTo>
                    <a:pt x="7559" y="19403"/>
                  </a:lnTo>
                  <a:lnTo>
                    <a:pt x="7193" y="18973"/>
                  </a:lnTo>
                  <a:lnTo>
                    <a:pt x="6827" y="18512"/>
                  </a:lnTo>
                  <a:lnTo>
                    <a:pt x="6467" y="18005"/>
                  </a:lnTo>
                  <a:lnTo>
                    <a:pt x="6111" y="17483"/>
                  </a:lnTo>
                  <a:lnTo>
                    <a:pt x="5761" y="16930"/>
                  </a:lnTo>
                  <a:lnTo>
                    <a:pt x="5416" y="16346"/>
                  </a:lnTo>
                  <a:lnTo>
                    <a:pt x="5077" y="15747"/>
                  </a:lnTo>
                  <a:lnTo>
                    <a:pt x="4748" y="15102"/>
                  </a:lnTo>
                  <a:lnTo>
                    <a:pt x="4419" y="14441"/>
                  </a:lnTo>
                  <a:lnTo>
                    <a:pt x="4096" y="13750"/>
                  </a:lnTo>
                  <a:lnTo>
                    <a:pt x="3783" y="13043"/>
                  </a:lnTo>
                  <a:lnTo>
                    <a:pt x="3475" y="12290"/>
                  </a:lnTo>
                  <a:lnTo>
                    <a:pt x="3173" y="11522"/>
                  </a:lnTo>
                  <a:lnTo>
                    <a:pt x="2881" y="10723"/>
                  </a:lnTo>
                  <a:lnTo>
                    <a:pt x="2589" y="9909"/>
                  </a:lnTo>
                  <a:lnTo>
                    <a:pt x="2313" y="9064"/>
                  </a:lnTo>
                  <a:lnTo>
                    <a:pt x="2038" y="8189"/>
                  </a:lnTo>
                  <a:lnTo>
                    <a:pt x="1772" y="7297"/>
                  </a:lnTo>
                  <a:lnTo>
                    <a:pt x="1518" y="6376"/>
                  </a:lnTo>
                  <a:lnTo>
                    <a:pt x="1332" y="5684"/>
                  </a:lnTo>
                  <a:lnTo>
                    <a:pt x="1162" y="5024"/>
                  </a:lnTo>
                  <a:lnTo>
                    <a:pt x="1003" y="4394"/>
                  </a:lnTo>
                  <a:lnTo>
                    <a:pt x="860" y="3795"/>
                  </a:lnTo>
                  <a:lnTo>
                    <a:pt x="605" y="2719"/>
                  </a:lnTo>
                  <a:lnTo>
                    <a:pt x="399" y="1782"/>
                  </a:lnTo>
                  <a:lnTo>
                    <a:pt x="117" y="461"/>
                  </a:lnTo>
                  <a:lnTo>
                    <a:pt x="38" y="123"/>
                  </a:lnTo>
                  <a:lnTo>
                    <a:pt x="17" y="31"/>
                  </a:lnTo>
                  <a:lnTo>
                    <a:pt x="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4"/>
            <p:cNvSpPr/>
            <p:nvPr/>
          </p:nvSpPr>
          <p:spPr>
            <a:xfrm>
              <a:off x="-1038400" y="-8006400"/>
              <a:ext cx="763450" cy="371050"/>
            </a:xfrm>
            <a:custGeom>
              <a:avLst/>
              <a:gdLst/>
              <a:ahLst/>
              <a:cxnLst/>
              <a:rect l="l" t="t" r="r" b="b"/>
              <a:pathLst>
                <a:path w="30538" h="14842" extrusionOk="0">
                  <a:moveTo>
                    <a:pt x="17324" y="1"/>
                  </a:moveTo>
                  <a:lnTo>
                    <a:pt x="16932" y="16"/>
                  </a:lnTo>
                  <a:lnTo>
                    <a:pt x="16545" y="47"/>
                  </a:lnTo>
                  <a:lnTo>
                    <a:pt x="16157" y="93"/>
                  </a:lnTo>
                  <a:lnTo>
                    <a:pt x="15765" y="155"/>
                  </a:lnTo>
                  <a:lnTo>
                    <a:pt x="15378" y="216"/>
                  </a:lnTo>
                  <a:lnTo>
                    <a:pt x="14990" y="293"/>
                  </a:lnTo>
                  <a:lnTo>
                    <a:pt x="14603" y="385"/>
                  </a:lnTo>
                  <a:lnTo>
                    <a:pt x="14216" y="477"/>
                  </a:lnTo>
                  <a:lnTo>
                    <a:pt x="13829" y="585"/>
                  </a:lnTo>
                  <a:lnTo>
                    <a:pt x="13442" y="723"/>
                  </a:lnTo>
                  <a:lnTo>
                    <a:pt x="13054" y="846"/>
                  </a:lnTo>
                  <a:lnTo>
                    <a:pt x="12667" y="1000"/>
                  </a:lnTo>
                  <a:lnTo>
                    <a:pt x="12285" y="1153"/>
                  </a:lnTo>
                  <a:lnTo>
                    <a:pt x="11898" y="1322"/>
                  </a:lnTo>
                  <a:lnTo>
                    <a:pt x="11516" y="1506"/>
                  </a:lnTo>
                  <a:lnTo>
                    <a:pt x="11129" y="1706"/>
                  </a:lnTo>
                  <a:lnTo>
                    <a:pt x="10747" y="1906"/>
                  </a:lnTo>
                  <a:lnTo>
                    <a:pt x="10365" y="2121"/>
                  </a:lnTo>
                  <a:lnTo>
                    <a:pt x="9983" y="2351"/>
                  </a:lnTo>
                  <a:lnTo>
                    <a:pt x="9601" y="2597"/>
                  </a:lnTo>
                  <a:lnTo>
                    <a:pt x="9219" y="2843"/>
                  </a:lnTo>
                  <a:lnTo>
                    <a:pt x="8843" y="3104"/>
                  </a:lnTo>
                  <a:lnTo>
                    <a:pt x="8227" y="3565"/>
                  </a:lnTo>
                  <a:lnTo>
                    <a:pt x="7617" y="4057"/>
                  </a:lnTo>
                  <a:lnTo>
                    <a:pt x="7007" y="4579"/>
                  </a:lnTo>
                  <a:lnTo>
                    <a:pt x="6403" y="5132"/>
                  </a:lnTo>
                  <a:lnTo>
                    <a:pt x="5803" y="5731"/>
                  </a:lnTo>
                  <a:lnTo>
                    <a:pt x="5204" y="6361"/>
                  </a:lnTo>
                  <a:lnTo>
                    <a:pt x="4615" y="7022"/>
                  </a:lnTo>
                  <a:lnTo>
                    <a:pt x="4026" y="7713"/>
                  </a:lnTo>
                  <a:lnTo>
                    <a:pt x="3538" y="8312"/>
                  </a:lnTo>
                  <a:lnTo>
                    <a:pt x="3082" y="8911"/>
                  </a:lnTo>
                  <a:lnTo>
                    <a:pt x="2658" y="9495"/>
                  </a:lnTo>
                  <a:lnTo>
                    <a:pt x="2260" y="10064"/>
                  </a:lnTo>
                  <a:lnTo>
                    <a:pt x="1889" y="10617"/>
                  </a:lnTo>
                  <a:lnTo>
                    <a:pt x="1555" y="11154"/>
                  </a:lnTo>
                  <a:lnTo>
                    <a:pt x="1252" y="11661"/>
                  </a:lnTo>
                  <a:lnTo>
                    <a:pt x="976" y="12138"/>
                  </a:lnTo>
                  <a:lnTo>
                    <a:pt x="738" y="12599"/>
                  </a:lnTo>
                  <a:lnTo>
                    <a:pt x="531" y="13013"/>
                  </a:lnTo>
                  <a:lnTo>
                    <a:pt x="356" y="13397"/>
                  </a:lnTo>
                  <a:lnTo>
                    <a:pt x="218" y="13735"/>
                  </a:lnTo>
                  <a:lnTo>
                    <a:pt x="160" y="13889"/>
                  </a:lnTo>
                  <a:lnTo>
                    <a:pt x="112" y="14027"/>
                  </a:lnTo>
                  <a:lnTo>
                    <a:pt x="69" y="14166"/>
                  </a:lnTo>
                  <a:lnTo>
                    <a:pt x="43" y="14288"/>
                  </a:lnTo>
                  <a:lnTo>
                    <a:pt x="16" y="14396"/>
                  </a:lnTo>
                  <a:lnTo>
                    <a:pt x="6" y="14488"/>
                  </a:lnTo>
                  <a:lnTo>
                    <a:pt x="0" y="14565"/>
                  </a:lnTo>
                  <a:lnTo>
                    <a:pt x="6" y="14642"/>
                  </a:lnTo>
                  <a:lnTo>
                    <a:pt x="27" y="14703"/>
                  </a:lnTo>
                  <a:lnTo>
                    <a:pt x="48" y="14765"/>
                  </a:lnTo>
                  <a:lnTo>
                    <a:pt x="85" y="14795"/>
                  </a:lnTo>
                  <a:lnTo>
                    <a:pt x="128" y="14826"/>
                  </a:lnTo>
                  <a:lnTo>
                    <a:pt x="181" y="14841"/>
                  </a:lnTo>
                  <a:lnTo>
                    <a:pt x="239" y="14841"/>
                  </a:lnTo>
                  <a:lnTo>
                    <a:pt x="308" y="14826"/>
                  </a:lnTo>
                  <a:lnTo>
                    <a:pt x="382" y="14811"/>
                  </a:lnTo>
                  <a:lnTo>
                    <a:pt x="563" y="14719"/>
                  </a:lnTo>
                  <a:lnTo>
                    <a:pt x="775" y="14596"/>
                  </a:lnTo>
                  <a:lnTo>
                    <a:pt x="1019" y="14427"/>
                  </a:lnTo>
                  <a:lnTo>
                    <a:pt x="1289" y="14212"/>
                  </a:lnTo>
                  <a:lnTo>
                    <a:pt x="1597" y="13966"/>
                  </a:lnTo>
                  <a:lnTo>
                    <a:pt x="1926" y="13689"/>
                  </a:lnTo>
                  <a:lnTo>
                    <a:pt x="2679" y="13044"/>
                  </a:lnTo>
                  <a:lnTo>
                    <a:pt x="3538" y="12291"/>
                  </a:lnTo>
                  <a:lnTo>
                    <a:pt x="4504" y="11462"/>
                  </a:lnTo>
                  <a:lnTo>
                    <a:pt x="5024" y="11062"/>
                  </a:lnTo>
                  <a:lnTo>
                    <a:pt x="5559" y="10663"/>
                  </a:lnTo>
                  <a:lnTo>
                    <a:pt x="6127" y="10248"/>
                  </a:lnTo>
                  <a:lnTo>
                    <a:pt x="6710" y="9833"/>
                  </a:lnTo>
                  <a:lnTo>
                    <a:pt x="7320" y="9418"/>
                  </a:lnTo>
                  <a:lnTo>
                    <a:pt x="7946" y="9004"/>
                  </a:lnTo>
                  <a:lnTo>
                    <a:pt x="8593" y="8604"/>
                  </a:lnTo>
                  <a:lnTo>
                    <a:pt x="9262" y="8205"/>
                  </a:lnTo>
                  <a:lnTo>
                    <a:pt x="9994" y="7836"/>
                  </a:lnTo>
                  <a:lnTo>
                    <a:pt x="10726" y="7483"/>
                  </a:lnTo>
                  <a:lnTo>
                    <a:pt x="11463" y="7175"/>
                  </a:lnTo>
                  <a:lnTo>
                    <a:pt x="12200" y="6884"/>
                  </a:lnTo>
                  <a:lnTo>
                    <a:pt x="12938" y="6622"/>
                  </a:lnTo>
                  <a:lnTo>
                    <a:pt x="13680" y="6392"/>
                  </a:lnTo>
                  <a:lnTo>
                    <a:pt x="14417" y="6192"/>
                  </a:lnTo>
                  <a:lnTo>
                    <a:pt x="15160" y="6008"/>
                  </a:lnTo>
                  <a:lnTo>
                    <a:pt x="15903" y="5870"/>
                  </a:lnTo>
                  <a:lnTo>
                    <a:pt x="16645" y="5777"/>
                  </a:lnTo>
                  <a:lnTo>
                    <a:pt x="17393" y="5701"/>
                  </a:lnTo>
                  <a:lnTo>
                    <a:pt x="18136" y="5639"/>
                  </a:lnTo>
                  <a:lnTo>
                    <a:pt x="18878" y="5624"/>
                  </a:lnTo>
                  <a:lnTo>
                    <a:pt x="19621" y="5639"/>
                  </a:lnTo>
                  <a:lnTo>
                    <a:pt x="20364" y="5685"/>
                  </a:lnTo>
                  <a:lnTo>
                    <a:pt x="21111" y="5747"/>
                  </a:lnTo>
                  <a:lnTo>
                    <a:pt x="21785" y="5854"/>
                  </a:lnTo>
                  <a:lnTo>
                    <a:pt x="22448" y="5962"/>
                  </a:lnTo>
                  <a:lnTo>
                    <a:pt x="23090" y="6085"/>
                  </a:lnTo>
                  <a:lnTo>
                    <a:pt x="23711" y="6238"/>
                  </a:lnTo>
                  <a:lnTo>
                    <a:pt x="24315" y="6392"/>
                  </a:lnTo>
                  <a:lnTo>
                    <a:pt x="24893" y="6561"/>
                  </a:lnTo>
                  <a:lnTo>
                    <a:pt x="25445" y="6745"/>
                  </a:lnTo>
                  <a:lnTo>
                    <a:pt x="25981" y="6930"/>
                  </a:lnTo>
                  <a:lnTo>
                    <a:pt x="26957" y="7314"/>
                  </a:lnTo>
                  <a:lnTo>
                    <a:pt x="27837" y="7652"/>
                  </a:lnTo>
                  <a:lnTo>
                    <a:pt x="28606" y="7944"/>
                  </a:lnTo>
                  <a:lnTo>
                    <a:pt x="29259" y="8174"/>
                  </a:lnTo>
                  <a:lnTo>
                    <a:pt x="29535" y="8266"/>
                  </a:lnTo>
                  <a:lnTo>
                    <a:pt x="29784" y="8328"/>
                  </a:lnTo>
                  <a:lnTo>
                    <a:pt x="29996" y="8374"/>
                  </a:lnTo>
                  <a:lnTo>
                    <a:pt x="30177" y="8374"/>
                  </a:lnTo>
                  <a:lnTo>
                    <a:pt x="30320" y="8358"/>
                  </a:lnTo>
                  <a:lnTo>
                    <a:pt x="30383" y="8343"/>
                  </a:lnTo>
                  <a:lnTo>
                    <a:pt x="30431" y="8312"/>
                  </a:lnTo>
                  <a:lnTo>
                    <a:pt x="30474" y="8266"/>
                  </a:lnTo>
                  <a:lnTo>
                    <a:pt x="30500" y="8220"/>
                  </a:lnTo>
                  <a:lnTo>
                    <a:pt x="30521" y="8174"/>
                  </a:lnTo>
                  <a:lnTo>
                    <a:pt x="30537" y="8097"/>
                  </a:lnTo>
                  <a:lnTo>
                    <a:pt x="30537" y="8020"/>
                  </a:lnTo>
                  <a:lnTo>
                    <a:pt x="30532" y="7944"/>
                  </a:lnTo>
                  <a:lnTo>
                    <a:pt x="30516" y="7851"/>
                  </a:lnTo>
                  <a:lnTo>
                    <a:pt x="30489" y="7759"/>
                  </a:lnTo>
                  <a:lnTo>
                    <a:pt x="30452" y="7636"/>
                  </a:lnTo>
                  <a:lnTo>
                    <a:pt x="30405" y="7529"/>
                  </a:lnTo>
                  <a:lnTo>
                    <a:pt x="30352" y="7406"/>
                  </a:lnTo>
                  <a:lnTo>
                    <a:pt x="30288" y="7283"/>
                  </a:lnTo>
                  <a:lnTo>
                    <a:pt x="30134" y="6991"/>
                  </a:lnTo>
                  <a:lnTo>
                    <a:pt x="29943" y="6699"/>
                  </a:lnTo>
                  <a:lnTo>
                    <a:pt x="29715" y="6377"/>
                  </a:lnTo>
                  <a:lnTo>
                    <a:pt x="29455" y="6039"/>
                  </a:lnTo>
                  <a:lnTo>
                    <a:pt x="29158" y="5670"/>
                  </a:lnTo>
                  <a:lnTo>
                    <a:pt x="28835" y="5301"/>
                  </a:lnTo>
                  <a:lnTo>
                    <a:pt x="28474" y="4917"/>
                  </a:lnTo>
                  <a:lnTo>
                    <a:pt x="28081" y="4533"/>
                  </a:lnTo>
                  <a:lnTo>
                    <a:pt x="27662" y="4134"/>
                  </a:lnTo>
                  <a:lnTo>
                    <a:pt x="27206" y="3749"/>
                  </a:lnTo>
                  <a:lnTo>
                    <a:pt x="26723" y="3350"/>
                  </a:lnTo>
                  <a:lnTo>
                    <a:pt x="26214" y="2951"/>
                  </a:lnTo>
                  <a:lnTo>
                    <a:pt x="25599" y="2520"/>
                  </a:lnTo>
                  <a:lnTo>
                    <a:pt x="24978" y="2136"/>
                  </a:lnTo>
                  <a:lnTo>
                    <a:pt x="24352" y="1768"/>
                  </a:lnTo>
                  <a:lnTo>
                    <a:pt x="23732" y="1445"/>
                  </a:lnTo>
                  <a:lnTo>
                    <a:pt x="23106" y="1153"/>
                  </a:lnTo>
                  <a:lnTo>
                    <a:pt x="22475" y="892"/>
                  </a:lnTo>
                  <a:lnTo>
                    <a:pt x="21849" y="662"/>
                  </a:lnTo>
                  <a:lnTo>
                    <a:pt x="21218" y="462"/>
                  </a:lnTo>
                  <a:lnTo>
                    <a:pt x="20825" y="370"/>
                  </a:lnTo>
                  <a:lnTo>
                    <a:pt x="20438" y="277"/>
                  </a:lnTo>
                  <a:lnTo>
                    <a:pt x="20051" y="201"/>
                  </a:lnTo>
                  <a:lnTo>
                    <a:pt x="19658" y="139"/>
                  </a:lnTo>
                  <a:lnTo>
                    <a:pt x="19271" y="93"/>
                  </a:lnTo>
                  <a:lnTo>
                    <a:pt x="18878" y="47"/>
                  </a:lnTo>
                  <a:lnTo>
                    <a:pt x="18491" y="16"/>
                  </a:lnTo>
                  <a:lnTo>
                    <a:pt x="181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1013475" y="-8219175"/>
              <a:ext cx="691050" cy="284625"/>
            </a:xfrm>
            <a:custGeom>
              <a:avLst/>
              <a:gdLst/>
              <a:ahLst/>
              <a:cxnLst/>
              <a:rect l="l" t="t" r="r" b="b"/>
              <a:pathLst>
                <a:path w="27642" h="11385" extrusionOk="0">
                  <a:moveTo>
                    <a:pt x="16757" y="1"/>
                  </a:moveTo>
                  <a:lnTo>
                    <a:pt x="16131" y="16"/>
                  </a:lnTo>
                  <a:lnTo>
                    <a:pt x="15505" y="62"/>
                  </a:lnTo>
                  <a:lnTo>
                    <a:pt x="14879" y="124"/>
                  </a:lnTo>
                  <a:lnTo>
                    <a:pt x="14253" y="216"/>
                  </a:lnTo>
                  <a:lnTo>
                    <a:pt x="13622" y="339"/>
                  </a:lnTo>
                  <a:lnTo>
                    <a:pt x="13001" y="477"/>
                  </a:lnTo>
                  <a:lnTo>
                    <a:pt x="12376" y="646"/>
                  </a:lnTo>
                  <a:lnTo>
                    <a:pt x="11750" y="846"/>
                  </a:lnTo>
                  <a:lnTo>
                    <a:pt x="11129" y="1076"/>
                  </a:lnTo>
                  <a:lnTo>
                    <a:pt x="10508" y="1322"/>
                  </a:lnTo>
                  <a:lnTo>
                    <a:pt x="9888" y="1599"/>
                  </a:lnTo>
                  <a:lnTo>
                    <a:pt x="9267" y="1891"/>
                  </a:lnTo>
                  <a:lnTo>
                    <a:pt x="8647" y="2229"/>
                  </a:lnTo>
                  <a:lnTo>
                    <a:pt x="8031" y="2582"/>
                  </a:lnTo>
                  <a:lnTo>
                    <a:pt x="7416" y="2966"/>
                  </a:lnTo>
                  <a:lnTo>
                    <a:pt x="6806" y="3365"/>
                  </a:lnTo>
                  <a:lnTo>
                    <a:pt x="6191" y="3796"/>
                  </a:lnTo>
                  <a:lnTo>
                    <a:pt x="5581" y="4256"/>
                  </a:lnTo>
                  <a:lnTo>
                    <a:pt x="4976" y="4748"/>
                  </a:lnTo>
                  <a:lnTo>
                    <a:pt x="4371" y="5255"/>
                  </a:lnTo>
                  <a:lnTo>
                    <a:pt x="3767" y="5793"/>
                  </a:lnTo>
                  <a:lnTo>
                    <a:pt x="3321" y="6223"/>
                  </a:lnTo>
                  <a:lnTo>
                    <a:pt x="2902" y="6653"/>
                  </a:lnTo>
                  <a:lnTo>
                    <a:pt x="2504" y="7083"/>
                  </a:lnTo>
                  <a:lnTo>
                    <a:pt x="2138" y="7498"/>
                  </a:lnTo>
                  <a:lnTo>
                    <a:pt x="1799" y="7897"/>
                  </a:lnTo>
                  <a:lnTo>
                    <a:pt x="1481" y="8297"/>
                  </a:lnTo>
                  <a:lnTo>
                    <a:pt x="1199" y="8666"/>
                  </a:lnTo>
                  <a:lnTo>
                    <a:pt x="940" y="9034"/>
                  </a:lnTo>
                  <a:lnTo>
                    <a:pt x="711" y="9372"/>
                  </a:lnTo>
                  <a:lnTo>
                    <a:pt x="515" y="9695"/>
                  </a:lnTo>
                  <a:lnTo>
                    <a:pt x="351" y="9987"/>
                  </a:lnTo>
                  <a:lnTo>
                    <a:pt x="213" y="10263"/>
                  </a:lnTo>
                  <a:lnTo>
                    <a:pt x="160" y="10386"/>
                  </a:lnTo>
                  <a:lnTo>
                    <a:pt x="112" y="10509"/>
                  </a:lnTo>
                  <a:lnTo>
                    <a:pt x="75" y="10632"/>
                  </a:lnTo>
                  <a:lnTo>
                    <a:pt x="43" y="10724"/>
                  </a:lnTo>
                  <a:lnTo>
                    <a:pt x="22" y="10832"/>
                  </a:lnTo>
                  <a:lnTo>
                    <a:pt x="6" y="10909"/>
                  </a:lnTo>
                  <a:lnTo>
                    <a:pt x="1" y="11001"/>
                  </a:lnTo>
                  <a:lnTo>
                    <a:pt x="6" y="11062"/>
                  </a:lnTo>
                  <a:lnTo>
                    <a:pt x="17" y="11139"/>
                  </a:lnTo>
                  <a:lnTo>
                    <a:pt x="38" y="11200"/>
                  </a:lnTo>
                  <a:lnTo>
                    <a:pt x="70" y="11247"/>
                  </a:lnTo>
                  <a:lnTo>
                    <a:pt x="107" y="11293"/>
                  </a:lnTo>
                  <a:lnTo>
                    <a:pt x="154" y="11323"/>
                  </a:lnTo>
                  <a:lnTo>
                    <a:pt x="208" y="11354"/>
                  </a:lnTo>
                  <a:lnTo>
                    <a:pt x="271" y="11369"/>
                  </a:lnTo>
                  <a:lnTo>
                    <a:pt x="340" y="11385"/>
                  </a:lnTo>
                  <a:lnTo>
                    <a:pt x="499" y="11385"/>
                  </a:lnTo>
                  <a:lnTo>
                    <a:pt x="696" y="11339"/>
                  </a:lnTo>
                  <a:lnTo>
                    <a:pt x="918" y="11277"/>
                  </a:lnTo>
                  <a:lnTo>
                    <a:pt x="1168" y="11200"/>
                  </a:lnTo>
                  <a:lnTo>
                    <a:pt x="1449" y="11078"/>
                  </a:lnTo>
                  <a:lnTo>
                    <a:pt x="1751" y="10955"/>
                  </a:lnTo>
                  <a:lnTo>
                    <a:pt x="2441" y="10617"/>
                  </a:lnTo>
                  <a:lnTo>
                    <a:pt x="3231" y="10233"/>
                  </a:lnTo>
                  <a:lnTo>
                    <a:pt x="4111" y="9772"/>
                  </a:lnTo>
                  <a:lnTo>
                    <a:pt x="5082" y="9295"/>
                  </a:lnTo>
                  <a:lnTo>
                    <a:pt x="6132" y="8788"/>
                  </a:lnTo>
                  <a:lnTo>
                    <a:pt x="7257" y="8266"/>
                  </a:lnTo>
                  <a:lnTo>
                    <a:pt x="7840" y="8005"/>
                  </a:lnTo>
                  <a:lnTo>
                    <a:pt x="8445" y="7744"/>
                  </a:lnTo>
                  <a:lnTo>
                    <a:pt x="9066" y="7498"/>
                  </a:lnTo>
                  <a:lnTo>
                    <a:pt x="9702" y="7252"/>
                  </a:lnTo>
                  <a:lnTo>
                    <a:pt x="10349" y="7022"/>
                  </a:lnTo>
                  <a:lnTo>
                    <a:pt x="11007" y="6791"/>
                  </a:lnTo>
                  <a:lnTo>
                    <a:pt x="11681" y="6576"/>
                  </a:lnTo>
                  <a:lnTo>
                    <a:pt x="12370" y="6376"/>
                  </a:lnTo>
                  <a:lnTo>
                    <a:pt x="13065" y="6192"/>
                  </a:lnTo>
                  <a:lnTo>
                    <a:pt x="13771" y="6039"/>
                  </a:lnTo>
                  <a:lnTo>
                    <a:pt x="14476" y="5885"/>
                  </a:lnTo>
                  <a:lnTo>
                    <a:pt x="15176" y="5762"/>
                  </a:lnTo>
                  <a:lnTo>
                    <a:pt x="15860" y="5670"/>
                  </a:lnTo>
                  <a:lnTo>
                    <a:pt x="16539" y="5593"/>
                  </a:lnTo>
                  <a:lnTo>
                    <a:pt x="17202" y="5532"/>
                  </a:lnTo>
                  <a:lnTo>
                    <a:pt x="17855" y="5485"/>
                  </a:lnTo>
                  <a:lnTo>
                    <a:pt x="18497" y="5455"/>
                  </a:lnTo>
                  <a:lnTo>
                    <a:pt x="19123" y="5439"/>
                  </a:lnTo>
                  <a:lnTo>
                    <a:pt x="20327" y="5439"/>
                  </a:lnTo>
                  <a:lnTo>
                    <a:pt x="21462" y="5485"/>
                  </a:lnTo>
                  <a:lnTo>
                    <a:pt x="22523" y="5547"/>
                  </a:lnTo>
                  <a:lnTo>
                    <a:pt x="23509" y="5639"/>
                  </a:lnTo>
                  <a:lnTo>
                    <a:pt x="25201" y="5777"/>
                  </a:lnTo>
                  <a:lnTo>
                    <a:pt x="25901" y="5823"/>
                  </a:lnTo>
                  <a:lnTo>
                    <a:pt x="26214" y="5839"/>
                  </a:lnTo>
                  <a:lnTo>
                    <a:pt x="26496" y="5839"/>
                  </a:lnTo>
                  <a:lnTo>
                    <a:pt x="26745" y="5823"/>
                  </a:lnTo>
                  <a:lnTo>
                    <a:pt x="26968" y="5793"/>
                  </a:lnTo>
                  <a:lnTo>
                    <a:pt x="27164" y="5747"/>
                  </a:lnTo>
                  <a:lnTo>
                    <a:pt x="27323" y="5685"/>
                  </a:lnTo>
                  <a:lnTo>
                    <a:pt x="27392" y="5654"/>
                  </a:lnTo>
                  <a:lnTo>
                    <a:pt x="27456" y="5608"/>
                  </a:lnTo>
                  <a:lnTo>
                    <a:pt x="27503" y="5562"/>
                  </a:lnTo>
                  <a:lnTo>
                    <a:pt x="27551" y="5501"/>
                  </a:lnTo>
                  <a:lnTo>
                    <a:pt x="27583" y="5455"/>
                  </a:lnTo>
                  <a:lnTo>
                    <a:pt x="27615" y="5378"/>
                  </a:lnTo>
                  <a:lnTo>
                    <a:pt x="27631" y="5316"/>
                  </a:lnTo>
                  <a:lnTo>
                    <a:pt x="27641" y="5240"/>
                  </a:lnTo>
                  <a:lnTo>
                    <a:pt x="27641" y="5163"/>
                  </a:lnTo>
                  <a:lnTo>
                    <a:pt x="27631" y="5086"/>
                  </a:lnTo>
                  <a:lnTo>
                    <a:pt x="27615" y="5009"/>
                  </a:lnTo>
                  <a:lnTo>
                    <a:pt x="27583" y="4932"/>
                  </a:lnTo>
                  <a:lnTo>
                    <a:pt x="27551" y="4840"/>
                  </a:lnTo>
                  <a:lnTo>
                    <a:pt x="27503" y="4748"/>
                  </a:lnTo>
                  <a:lnTo>
                    <a:pt x="27450" y="4640"/>
                  </a:lnTo>
                  <a:lnTo>
                    <a:pt x="27392" y="4548"/>
                  </a:lnTo>
                  <a:lnTo>
                    <a:pt x="27243" y="4333"/>
                  </a:lnTo>
                  <a:lnTo>
                    <a:pt x="27063" y="4103"/>
                  </a:lnTo>
                  <a:lnTo>
                    <a:pt x="26856" y="3872"/>
                  </a:lnTo>
                  <a:lnTo>
                    <a:pt x="26612" y="3627"/>
                  </a:lnTo>
                  <a:lnTo>
                    <a:pt x="26342" y="3381"/>
                  </a:lnTo>
                  <a:lnTo>
                    <a:pt x="26039" y="3120"/>
                  </a:lnTo>
                  <a:lnTo>
                    <a:pt x="25705" y="2874"/>
                  </a:lnTo>
                  <a:lnTo>
                    <a:pt x="25350" y="2613"/>
                  </a:lnTo>
                  <a:lnTo>
                    <a:pt x="24963" y="2351"/>
                  </a:lnTo>
                  <a:lnTo>
                    <a:pt x="24549" y="2106"/>
                  </a:lnTo>
                  <a:lnTo>
                    <a:pt x="24114" y="1844"/>
                  </a:lnTo>
                  <a:lnTo>
                    <a:pt x="23652" y="1614"/>
                  </a:lnTo>
                  <a:lnTo>
                    <a:pt x="23027" y="1337"/>
                  </a:lnTo>
                  <a:lnTo>
                    <a:pt x="22401" y="1076"/>
                  </a:lnTo>
                  <a:lnTo>
                    <a:pt x="21780" y="846"/>
                  </a:lnTo>
                  <a:lnTo>
                    <a:pt x="21154" y="661"/>
                  </a:lnTo>
                  <a:lnTo>
                    <a:pt x="20523" y="477"/>
                  </a:lnTo>
                  <a:lnTo>
                    <a:pt x="19897" y="339"/>
                  </a:lnTo>
                  <a:lnTo>
                    <a:pt x="19271" y="216"/>
                  </a:lnTo>
                  <a:lnTo>
                    <a:pt x="18645" y="124"/>
                  </a:lnTo>
                  <a:lnTo>
                    <a:pt x="18014" y="62"/>
                  </a:lnTo>
                  <a:lnTo>
                    <a:pt x="17388" y="16"/>
                  </a:lnTo>
                  <a:lnTo>
                    <a:pt x="167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34"/>
            <p:cNvSpPr/>
            <p:nvPr/>
          </p:nvSpPr>
          <p:spPr>
            <a:xfrm>
              <a:off x="-1244075" y="-3152875"/>
              <a:ext cx="1537350" cy="3391000"/>
            </a:xfrm>
            <a:custGeom>
              <a:avLst/>
              <a:gdLst/>
              <a:ahLst/>
              <a:cxnLst/>
              <a:rect l="l" t="t" r="r" b="b"/>
              <a:pathLst>
                <a:path w="61494" h="135640" extrusionOk="0">
                  <a:moveTo>
                    <a:pt x="41756" y="1"/>
                  </a:moveTo>
                  <a:lnTo>
                    <a:pt x="41209" y="32"/>
                  </a:lnTo>
                  <a:lnTo>
                    <a:pt x="40668" y="93"/>
                  </a:lnTo>
                  <a:lnTo>
                    <a:pt x="40133" y="155"/>
                  </a:lnTo>
                  <a:lnTo>
                    <a:pt x="39613" y="247"/>
                  </a:lnTo>
                  <a:lnTo>
                    <a:pt x="39098" y="354"/>
                  </a:lnTo>
                  <a:lnTo>
                    <a:pt x="38600" y="462"/>
                  </a:lnTo>
                  <a:lnTo>
                    <a:pt x="38112" y="585"/>
                  </a:lnTo>
                  <a:lnTo>
                    <a:pt x="37634" y="723"/>
                  </a:lnTo>
                  <a:lnTo>
                    <a:pt x="37173" y="861"/>
                  </a:lnTo>
                  <a:lnTo>
                    <a:pt x="36727" y="1015"/>
                  </a:lnTo>
                  <a:lnTo>
                    <a:pt x="35884" y="1307"/>
                  </a:lnTo>
                  <a:lnTo>
                    <a:pt x="35104" y="1599"/>
                  </a:lnTo>
                  <a:lnTo>
                    <a:pt x="33778" y="2106"/>
                  </a:lnTo>
                  <a:lnTo>
                    <a:pt x="32606" y="2551"/>
                  </a:lnTo>
                  <a:lnTo>
                    <a:pt x="31211" y="3089"/>
                  </a:lnTo>
                  <a:lnTo>
                    <a:pt x="29630" y="3734"/>
                  </a:lnTo>
                  <a:lnTo>
                    <a:pt x="27896" y="4425"/>
                  </a:lnTo>
                  <a:lnTo>
                    <a:pt x="24114" y="5977"/>
                  </a:lnTo>
                  <a:lnTo>
                    <a:pt x="20162" y="7621"/>
                  </a:lnTo>
                  <a:lnTo>
                    <a:pt x="19642" y="7851"/>
                  </a:lnTo>
                  <a:lnTo>
                    <a:pt x="19122" y="8097"/>
                  </a:lnTo>
                  <a:lnTo>
                    <a:pt x="18613" y="8358"/>
                  </a:lnTo>
                  <a:lnTo>
                    <a:pt x="18104" y="8635"/>
                  </a:lnTo>
                  <a:lnTo>
                    <a:pt x="17605" y="8927"/>
                  </a:lnTo>
                  <a:lnTo>
                    <a:pt x="17107" y="9234"/>
                  </a:lnTo>
                  <a:lnTo>
                    <a:pt x="16614" y="9557"/>
                  </a:lnTo>
                  <a:lnTo>
                    <a:pt x="16126" y="9910"/>
                  </a:lnTo>
                  <a:lnTo>
                    <a:pt x="15643" y="10263"/>
                  </a:lnTo>
                  <a:lnTo>
                    <a:pt x="15160" y="10647"/>
                  </a:lnTo>
                  <a:lnTo>
                    <a:pt x="14688" y="11047"/>
                  </a:lnTo>
                  <a:lnTo>
                    <a:pt x="14221" y="11462"/>
                  </a:lnTo>
                  <a:lnTo>
                    <a:pt x="13760" y="11892"/>
                  </a:lnTo>
                  <a:lnTo>
                    <a:pt x="13304" y="12337"/>
                  </a:lnTo>
                  <a:lnTo>
                    <a:pt x="12853" y="12798"/>
                  </a:lnTo>
                  <a:lnTo>
                    <a:pt x="12407" y="13290"/>
                  </a:lnTo>
                  <a:lnTo>
                    <a:pt x="11967" y="13797"/>
                  </a:lnTo>
                  <a:lnTo>
                    <a:pt x="11537" y="14319"/>
                  </a:lnTo>
                  <a:lnTo>
                    <a:pt x="11108" y="14857"/>
                  </a:lnTo>
                  <a:lnTo>
                    <a:pt x="10689" y="15410"/>
                  </a:lnTo>
                  <a:lnTo>
                    <a:pt x="10275" y="15994"/>
                  </a:lnTo>
                  <a:lnTo>
                    <a:pt x="9866" y="16593"/>
                  </a:lnTo>
                  <a:lnTo>
                    <a:pt x="9463" y="17207"/>
                  </a:lnTo>
                  <a:lnTo>
                    <a:pt x="9071" y="17837"/>
                  </a:lnTo>
                  <a:lnTo>
                    <a:pt x="8684" y="18498"/>
                  </a:lnTo>
                  <a:lnTo>
                    <a:pt x="8302" y="19174"/>
                  </a:lnTo>
                  <a:lnTo>
                    <a:pt x="7930" y="19865"/>
                  </a:lnTo>
                  <a:lnTo>
                    <a:pt x="7564" y="20572"/>
                  </a:lnTo>
                  <a:lnTo>
                    <a:pt x="7204" y="21309"/>
                  </a:lnTo>
                  <a:lnTo>
                    <a:pt x="6848" y="22062"/>
                  </a:lnTo>
                  <a:lnTo>
                    <a:pt x="6504" y="22846"/>
                  </a:lnTo>
                  <a:lnTo>
                    <a:pt x="6169" y="23629"/>
                  </a:lnTo>
                  <a:lnTo>
                    <a:pt x="5841" y="24443"/>
                  </a:lnTo>
                  <a:lnTo>
                    <a:pt x="5517" y="25288"/>
                  </a:lnTo>
                  <a:lnTo>
                    <a:pt x="5204" y="26133"/>
                  </a:lnTo>
                  <a:lnTo>
                    <a:pt x="4896" y="27009"/>
                  </a:lnTo>
                  <a:lnTo>
                    <a:pt x="4599" y="27915"/>
                  </a:lnTo>
                  <a:lnTo>
                    <a:pt x="4313" y="28837"/>
                  </a:lnTo>
                  <a:lnTo>
                    <a:pt x="4032" y="29774"/>
                  </a:lnTo>
                  <a:lnTo>
                    <a:pt x="3756" y="30727"/>
                  </a:lnTo>
                  <a:lnTo>
                    <a:pt x="3496" y="31710"/>
                  </a:lnTo>
                  <a:lnTo>
                    <a:pt x="3236" y="32724"/>
                  </a:lnTo>
                  <a:lnTo>
                    <a:pt x="2992" y="33753"/>
                  </a:lnTo>
                  <a:lnTo>
                    <a:pt x="2753" y="34798"/>
                  </a:lnTo>
                  <a:lnTo>
                    <a:pt x="2525" y="35873"/>
                  </a:lnTo>
                  <a:lnTo>
                    <a:pt x="2308" y="36964"/>
                  </a:lnTo>
                  <a:lnTo>
                    <a:pt x="2096" y="38070"/>
                  </a:lnTo>
                  <a:lnTo>
                    <a:pt x="1894" y="39207"/>
                  </a:lnTo>
                  <a:lnTo>
                    <a:pt x="1703" y="40375"/>
                  </a:lnTo>
                  <a:lnTo>
                    <a:pt x="1523" y="41558"/>
                  </a:lnTo>
                  <a:lnTo>
                    <a:pt x="1348" y="42756"/>
                  </a:lnTo>
                  <a:lnTo>
                    <a:pt x="1189" y="43985"/>
                  </a:lnTo>
                  <a:lnTo>
                    <a:pt x="1035" y="45229"/>
                  </a:lnTo>
                  <a:lnTo>
                    <a:pt x="892" y="46504"/>
                  </a:lnTo>
                  <a:lnTo>
                    <a:pt x="759" y="47810"/>
                  </a:lnTo>
                  <a:lnTo>
                    <a:pt x="637" y="49131"/>
                  </a:lnTo>
                  <a:lnTo>
                    <a:pt x="526" y="50468"/>
                  </a:lnTo>
                  <a:lnTo>
                    <a:pt x="425" y="51835"/>
                  </a:lnTo>
                  <a:lnTo>
                    <a:pt x="329" y="53233"/>
                  </a:lnTo>
                  <a:lnTo>
                    <a:pt x="250" y="54647"/>
                  </a:lnTo>
                  <a:lnTo>
                    <a:pt x="181" y="56091"/>
                  </a:lnTo>
                  <a:lnTo>
                    <a:pt x="123" y="57550"/>
                  </a:lnTo>
                  <a:lnTo>
                    <a:pt x="75" y="59041"/>
                  </a:lnTo>
                  <a:lnTo>
                    <a:pt x="38" y="60561"/>
                  </a:lnTo>
                  <a:lnTo>
                    <a:pt x="11" y="61990"/>
                  </a:lnTo>
                  <a:lnTo>
                    <a:pt x="1" y="63419"/>
                  </a:lnTo>
                  <a:lnTo>
                    <a:pt x="1" y="64863"/>
                  </a:lnTo>
                  <a:lnTo>
                    <a:pt x="11" y="66292"/>
                  </a:lnTo>
                  <a:lnTo>
                    <a:pt x="32" y="67721"/>
                  </a:lnTo>
                  <a:lnTo>
                    <a:pt x="69" y="69149"/>
                  </a:lnTo>
                  <a:lnTo>
                    <a:pt x="117" y="70578"/>
                  </a:lnTo>
                  <a:lnTo>
                    <a:pt x="176" y="72007"/>
                  </a:lnTo>
                  <a:lnTo>
                    <a:pt x="213" y="72806"/>
                  </a:lnTo>
                  <a:lnTo>
                    <a:pt x="255" y="73620"/>
                  </a:lnTo>
                  <a:lnTo>
                    <a:pt x="303" y="74434"/>
                  </a:lnTo>
                  <a:lnTo>
                    <a:pt x="351" y="75248"/>
                  </a:lnTo>
                  <a:lnTo>
                    <a:pt x="404" y="76063"/>
                  </a:lnTo>
                  <a:lnTo>
                    <a:pt x="457" y="76877"/>
                  </a:lnTo>
                  <a:lnTo>
                    <a:pt x="515" y="77691"/>
                  </a:lnTo>
                  <a:lnTo>
                    <a:pt x="579" y="78505"/>
                  </a:lnTo>
                  <a:lnTo>
                    <a:pt x="648" y="79335"/>
                  </a:lnTo>
                  <a:lnTo>
                    <a:pt x="717" y="80149"/>
                  </a:lnTo>
                  <a:lnTo>
                    <a:pt x="791" y="80979"/>
                  </a:lnTo>
                  <a:lnTo>
                    <a:pt x="865" y="81793"/>
                  </a:lnTo>
                  <a:lnTo>
                    <a:pt x="950" y="82623"/>
                  </a:lnTo>
                  <a:lnTo>
                    <a:pt x="1035" y="83437"/>
                  </a:lnTo>
                  <a:lnTo>
                    <a:pt x="1120" y="84266"/>
                  </a:lnTo>
                  <a:lnTo>
                    <a:pt x="1215" y="85096"/>
                  </a:lnTo>
                  <a:lnTo>
                    <a:pt x="1305" y="85910"/>
                  </a:lnTo>
                  <a:lnTo>
                    <a:pt x="1406" y="86740"/>
                  </a:lnTo>
                  <a:lnTo>
                    <a:pt x="1507" y="87554"/>
                  </a:lnTo>
                  <a:lnTo>
                    <a:pt x="1618" y="88384"/>
                  </a:lnTo>
                  <a:lnTo>
                    <a:pt x="1724" y="89198"/>
                  </a:lnTo>
                  <a:lnTo>
                    <a:pt x="1841" y="90012"/>
                  </a:lnTo>
                  <a:lnTo>
                    <a:pt x="1958" y="90826"/>
                  </a:lnTo>
                  <a:lnTo>
                    <a:pt x="2080" y="91656"/>
                  </a:lnTo>
                  <a:lnTo>
                    <a:pt x="2202" y="92455"/>
                  </a:lnTo>
                  <a:lnTo>
                    <a:pt x="2329" y="93269"/>
                  </a:lnTo>
                  <a:lnTo>
                    <a:pt x="2462" y="94083"/>
                  </a:lnTo>
                  <a:lnTo>
                    <a:pt x="2600" y="94882"/>
                  </a:lnTo>
                  <a:lnTo>
                    <a:pt x="2738" y="95696"/>
                  </a:lnTo>
                  <a:lnTo>
                    <a:pt x="2881" y="96495"/>
                  </a:lnTo>
                  <a:lnTo>
                    <a:pt x="3029" y="97294"/>
                  </a:lnTo>
                  <a:lnTo>
                    <a:pt x="3183" y="98093"/>
                  </a:lnTo>
                  <a:lnTo>
                    <a:pt x="3337" y="98877"/>
                  </a:lnTo>
                  <a:lnTo>
                    <a:pt x="3496" y="99675"/>
                  </a:lnTo>
                  <a:lnTo>
                    <a:pt x="3655" y="100459"/>
                  </a:lnTo>
                  <a:lnTo>
                    <a:pt x="3825" y="101242"/>
                  </a:lnTo>
                  <a:lnTo>
                    <a:pt x="3995" y="102011"/>
                  </a:lnTo>
                  <a:lnTo>
                    <a:pt x="4170" y="102794"/>
                  </a:lnTo>
                  <a:lnTo>
                    <a:pt x="4345" y="103562"/>
                  </a:lnTo>
                  <a:lnTo>
                    <a:pt x="4525" y="104315"/>
                  </a:lnTo>
                  <a:lnTo>
                    <a:pt x="4711" y="105083"/>
                  </a:lnTo>
                  <a:lnTo>
                    <a:pt x="4902" y="105836"/>
                  </a:lnTo>
                  <a:lnTo>
                    <a:pt x="5098" y="106589"/>
                  </a:lnTo>
                  <a:lnTo>
                    <a:pt x="5294" y="107326"/>
                  </a:lnTo>
                  <a:lnTo>
                    <a:pt x="5496" y="108064"/>
                  </a:lnTo>
                  <a:lnTo>
                    <a:pt x="5697" y="108801"/>
                  </a:lnTo>
                  <a:lnTo>
                    <a:pt x="5909" y="109523"/>
                  </a:lnTo>
                  <a:lnTo>
                    <a:pt x="6122" y="110245"/>
                  </a:lnTo>
                  <a:lnTo>
                    <a:pt x="6339" y="110967"/>
                  </a:lnTo>
                  <a:lnTo>
                    <a:pt x="6557" y="111674"/>
                  </a:lnTo>
                  <a:lnTo>
                    <a:pt x="6785" y="112381"/>
                  </a:lnTo>
                  <a:lnTo>
                    <a:pt x="7013" y="113072"/>
                  </a:lnTo>
                  <a:lnTo>
                    <a:pt x="7246" y="113763"/>
                  </a:lnTo>
                  <a:lnTo>
                    <a:pt x="7480" y="114439"/>
                  </a:lnTo>
                  <a:lnTo>
                    <a:pt x="7724" y="115115"/>
                  </a:lnTo>
                  <a:lnTo>
                    <a:pt x="7968" y="115776"/>
                  </a:lnTo>
                  <a:lnTo>
                    <a:pt x="8217" y="116436"/>
                  </a:lnTo>
                  <a:lnTo>
                    <a:pt x="8466" y="117097"/>
                  </a:lnTo>
                  <a:lnTo>
                    <a:pt x="8726" y="117742"/>
                  </a:lnTo>
                  <a:lnTo>
                    <a:pt x="8986" y="118372"/>
                  </a:lnTo>
                  <a:lnTo>
                    <a:pt x="9251" y="119002"/>
                  </a:lnTo>
                  <a:lnTo>
                    <a:pt x="9522" y="119616"/>
                  </a:lnTo>
                  <a:lnTo>
                    <a:pt x="9792" y="120231"/>
                  </a:lnTo>
                  <a:lnTo>
                    <a:pt x="10068" y="120830"/>
                  </a:lnTo>
                  <a:lnTo>
                    <a:pt x="10349" y="121414"/>
                  </a:lnTo>
                  <a:lnTo>
                    <a:pt x="10636" y="121998"/>
                  </a:lnTo>
                  <a:lnTo>
                    <a:pt x="10927" y="122566"/>
                  </a:lnTo>
                  <a:lnTo>
                    <a:pt x="11219" y="123135"/>
                  </a:lnTo>
                  <a:lnTo>
                    <a:pt x="11516" y="123688"/>
                  </a:lnTo>
                  <a:lnTo>
                    <a:pt x="11818" y="124225"/>
                  </a:lnTo>
                  <a:lnTo>
                    <a:pt x="12126" y="124763"/>
                  </a:lnTo>
                  <a:lnTo>
                    <a:pt x="12434" y="125285"/>
                  </a:lnTo>
                  <a:lnTo>
                    <a:pt x="12752" y="125792"/>
                  </a:lnTo>
                  <a:lnTo>
                    <a:pt x="13070" y="126299"/>
                  </a:lnTo>
                  <a:lnTo>
                    <a:pt x="13394" y="126791"/>
                  </a:lnTo>
                  <a:lnTo>
                    <a:pt x="13717" y="127267"/>
                  </a:lnTo>
                  <a:lnTo>
                    <a:pt x="14052" y="127728"/>
                  </a:lnTo>
                  <a:lnTo>
                    <a:pt x="14386" y="128189"/>
                  </a:lnTo>
                  <a:lnTo>
                    <a:pt x="14725" y="128635"/>
                  </a:lnTo>
                  <a:lnTo>
                    <a:pt x="15070" y="129065"/>
                  </a:lnTo>
                  <a:lnTo>
                    <a:pt x="15415" y="129495"/>
                  </a:lnTo>
                  <a:lnTo>
                    <a:pt x="15770" y="129894"/>
                  </a:lnTo>
                  <a:lnTo>
                    <a:pt x="16126" y="130294"/>
                  </a:lnTo>
                  <a:lnTo>
                    <a:pt x="16486" y="130678"/>
                  </a:lnTo>
                  <a:lnTo>
                    <a:pt x="16852" y="131046"/>
                  </a:lnTo>
                  <a:lnTo>
                    <a:pt x="17218" y="131400"/>
                  </a:lnTo>
                  <a:lnTo>
                    <a:pt x="17595" y="131753"/>
                  </a:lnTo>
                  <a:lnTo>
                    <a:pt x="17971" y="132076"/>
                  </a:lnTo>
                  <a:lnTo>
                    <a:pt x="18353" y="132398"/>
                  </a:lnTo>
                  <a:lnTo>
                    <a:pt x="18741" y="132706"/>
                  </a:lnTo>
                  <a:lnTo>
                    <a:pt x="19133" y="132998"/>
                  </a:lnTo>
                  <a:lnTo>
                    <a:pt x="19526" y="133274"/>
                  </a:lnTo>
                  <a:lnTo>
                    <a:pt x="19929" y="133535"/>
                  </a:lnTo>
                  <a:lnTo>
                    <a:pt x="20332" y="133781"/>
                  </a:lnTo>
                  <a:lnTo>
                    <a:pt x="20740" y="134012"/>
                  </a:lnTo>
                  <a:lnTo>
                    <a:pt x="21154" y="134227"/>
                  </a:lnTo>
                  <a:lnTo>
                    <a:pt x="21573" y="134426"/>
                  </a:lnTo>
                  <a:lnTo>
                    <a:pt x="21992" y="134626"/>
                  </a:lnTo>
                  <a:lnTo>
                    <a:pt x="22416" y="134795"/>
                  </a:lnTo>
                  <a:lnTo>
                    <a:pt x="22851" y="134949"/>
                  </a:lnTo>
                  <a:lnTo>
                    <a:pt x="23286" y="135087"/>
                  </a:lnTo>
                  <a:lnTo>
                    <a:pt x="23721" y="135225"/>
                  </a:lnTo>
                  <a:lnTo>
                    <a:pt x="24167" y="135333"/>
                  </a:lnTo>
                  <a:lnTo>
                    <a:pt x="24618" y="135425"/>
                  </a:lnTo>
                  <a:lnTo>
                    <a:pt x="25069" y="135502"/>
                  </a:lnTo>
                  <a:lnTo>
                    <a:pt x="25525" y="135563"/>
                  </a:lnTo>
                  <a:lnTo>
                    <a:pt x="25986" y="135609"/>
                  </a:lnTo>
                  <a:lnTo>
                    <a:pt x="26453" y="135625"/>
                  </a:lnTo>
                  <a:lnTo>
                    <a:pt x="26925" y="135640"/>
                  </a:lnTo>
                  <a:lnTo>
                    <a:pt x="27402" y="135640"/>
                  </a:lnTo>
                  <a:lnTo>
                    <a:pt x="27880" y="135609"/>
                  </a:lnTo>
                  <a:lnTo>
                    <a:pt x="28368" y="135563"/>
                  </a:lnTo>
                  <a:lnTo>
                    <a:pt x="28856" y="135502"/>
                  </a:lnTo>
                  <a:lnTo>
                    <a:pt x="29349" y="135425"/>
                  </a:lnTo>
                  <a:lnTo>
                    <a:pt x="29848" y="135333"/>
                  </a:lnTo>
                  <a:lnTo>
                    <a:pt x="30346" y="135210"/>
                  </a:lnTo>
                  <a:lnTo>
                    <a:pt x="30856" y="135072"/>
                  </a:lnTo>
                  <a:lnTo>
                    <a:pt x="31370" y="134933"/>
                  </a:lnTo>
                  <a:lnTo>
                    <a:pt x="31885" y="134749"/>
                  </a:lnTo>
                  <a:lnTo>
                    <a:pt x="32404" y="134565"/>
                  </a:lnTo>
                  <a:lnTo>
                    <a:pt x="32929" y="134350"/>
                  </a:lnTo>
                  <a:lnTo>
                    <a:pt x="33460" y="134119"/>
                  </a:lnTo>
                  <a:lnTo>
                    <a:pt x="33996" y="133873"/>
                  </a:lnTo>
                  <a:lnTo>
                    <a:pt x="34537" y="133612"/>
                  </a:lnTo>
                  <a:lnTo>
                    <a:pt x="35083" y="133320"/>
                  </a:lnTo>
                  <a:lnTo>
                    <a:pt x="35629" y="133013"/>
                  </a:lnTo>
                  <a:lnTo>
                    <a:pt x="36186" y="132675"/>
                  </a:lnTo>
                  <a:lnTo>
                    <a:pt x="36743" y="132322"/>
                  </a:lnTo>
                  <a:lnTo>
                    <a:pt x="37024" y="132153"/>
                  </a:lnTo>
                  <a:lnTo>
                    <a:pt x="37364" y="131938"/>
                  </a:lnTo>
                  <a:lnTo>
                    <a:pt x="37820" y="131615"/>
                  </a:lnTo>
                  <a:lnTo>
                    <a:pt x="38388" y="131200"/>
                  </a:lnTo>
                  <a:lnTo>
                    <a:pt x="38706" y="130939"/>
                  </a:lnTo>
                  <a:lnTo>
                    <a:pt x="39056" y="130662"/>
                  </a:lnTo>
                  <a:lnTo>
                    <a:pt x="39422" y="130340"/>
                  </a:lnTo>
                  <a:lnTo>
                    <a:pt x="39814" y="130002"/>
                  </a:lnTo>
                  <a:lnTo>
                    <a:pt x="40223" y="129618"/>
                  </a:lnTo>
                  <a:lnTo>
                    <a:pt x="40653" y="129218"/>
                  </a:lnTo>
                  <a:lnTo>
                    <a:pt x="41103" y="128773"/>
                  </a:lnTo>
                  <a:lnTo>
                    <a:pt x="41570" y="128297"/>
                  </a:lnTo>
                  <a:lnTo>
                    <a:pt x="42048" y="127774"/>
                  </a:lnTo>
                  <a:lnTo>
                    <a:pt x="42546" y="127236"/>
                  </a:lnTo>
                  <a:lnTo>
                    <a:pt x="43055" y="126637"/>
                  </a:lnTo>
                  <a:lnTo>
                    <a:pt x="43580" y="126023"/>
                  </a:lnTo>
                  <a:lnTo>
                    <a:pt x="44111" y="125347"/>
                  </a:lnTo>
                  <a:lnTo>
                    <a:pt x="44657" y="124656"/>
                  </a:lnTo>
                  <a:lnTo>
                    <a:pt x="45209" y="123903"/>
                  </a:lnTo>
                  <a:lnTo>
                    <a:pt x="45771" y="123119"/>
                  </a:lnTo>
                  <a:lnTo>
                    <a:pt x="46339" y="122290"/>
                  </a:lnTo>
                  <a:lnTo>
                    <a:pt x="46912" y="121429"/>
                  </a:lnTo>
                  <a:lnTo>
                    <a:pt x="47490" y="120508"/>
                  </a:lnTo>
                  <a:lnTo>
                    <a:pt x="48068" y="119555"/>
                  </a:lnTo>
                  <a:lnTo>
                    <a:pt x="48360" y="119048"/>
                  </a:lnTo>
                  <a:lnTo>
                    <a:pt x="48651" y="118541"/>
                  </a:lnTo>
                  <a:lnTo>
                    <a:pt x="48943" y="118019"/>
                  </a:lnTo>
                  <a:lnTo>
                    <a:pt x="49235" y="117496"/>
                  </a:lnTo>
                  <a:lnTo>
                    <a:pt x="49527" y="116943"/>
                  </a:lnTo>
                  <a:lnTo>
                    <a:pt x="49818" y="116390"/>
                  </a:lnTo>
                  <a:lnTo>
                    <a:pt x="50110" y="115822"/>
                  </a:lnTo>
                  <a:lnTo>
                    <a:pt x="50402" y="115238"/>
                  </a:lnTo>
                  <a:lnTo>
                    <a:pt x="50694" y="114654"/>
                  </a:lnTo>
                  <a:lnTo>
                    <a:pt x="50980" y="114040"/>
                  </a:lnTo>
                  <a:lnTo>
                    <a:pt x="51272" y="113425"/>
                  </a:lnTo>
                  <a:lnTo>
                    <a:pt x="51558" y="112795"/>
                  </a:lnTo>
                  <a:lnTo>
                    <a:pt x="51845" y="112150"/>
                  </a:lnTo>
                  <a:lnTo>
                    <a:pt x="52126" y="111490"/>
                  </a:lnTo>
                  <a:lnTo>
                    <a:pt x="52412" y="110829"/>
                  </a:lnTo>
                  <a:lnTo>
                    <a:pt x="52693" y="110138"/>
                  </a:lnTo>
                  <a:lnTo>
                    <a:pt x="52974" y="109446"/>
                  </a:lnTo>
                  <a:lnTo>
                    <a:pt x="53250" y="108740"/>
                  </a:lnTo>
                  <a:lnTo>
                    <a:pt x="53526" y="108018"/>
                  </a:lnTo>
                  <a:lnTo>
                    <a:pt x="53802" y="107280"/>
                  </a:lnTo>
                  <a:lnTo>
                    <a:pt x="54072" y="106527"/>
                  </a:lnTo>
                  <a:lnTo>
                    <a:pt x="54338" y="105775"/>
                  </a:lnTo>
                  <a:lnTo>
                    <a:pt x="54608" y="104991"/>
                  </a:lnTo>
                  <a:lnTo>
                    <a:pt x="54868" y="104192"/>
                  </a:lnTo>
                  <a:lnTo>
                    <a:pt x="55128" y="103393"/>
                  </a:lnTo>
                  <a:lnTo>
                    <a:pt x="55388" y="102579"/>
                  </a:lnTo>
                  <a:lnTo>
                    <a:pt x="55642" y="101734"/>
                  </a:lnTo>
                  <a:lnTo>
                    <a:pt x="55892" y="100889"/>
                  </a:lnTo>
                  <a:lnTo>
                    <a:pt x="56141" y="100029"/>
                  </a:lnTo>
                  <a:lnTo>
                    <a:pt x="56380" y="99153"/>
                  </a:lnTo>
                  <a:lnTo>
                    <a:pt x="56624" y="98262"/>
                  </a:lnTo>
                  <a:lnTo>
                    <a:pt x="56857" y="97356"/>
                  </a:lnTo>
                  <a:lnTo>
                    <a:pt x="57090" y="96434"/>
                  </a:lnTo>
                  <a:lnTo>
                    <a:pt x="57319" y="95497"/>
                  </a:lnTo>
                  <a:lnTo>
                    <a:pt x="57541" y="94544"/>
                  </a:lnTo>
                  <a:lnTo>
                    <a:pt x="57759" y="93576"/>
                  </a:lnTo>
                  <a:lnTo>
                    <a:pt x="57971" y="92593"/>
                  </a:lnTo>
                  <a:lnTo>
                    <a:pt x="58178" y="91595"/>
                  </a:lnTo>
                  <a:lnTo>
                    <a:pt x="58385" y="90581"/>
                  </a:lnTo>
                  <a:lnTo>
                    <a:pt x="58581" y="89551"/>
                  </a:lnTo>
                  <a:lnTo>
                    <a:pt x="58777" y="88507"/>
                  </a:lnTo>
                  <a:lnTo>
                    <a:pt x="58963" y="87447"/>
                  </a:lnTo>
                  <a:lnTo>
                    <a:pt x="59149" y="86371"/>
                  </a:lnTo>
                  <a:lnTo>
                    <a:pt x="59324" y="85280"/>
                  </a:lnTo>
                  <a:lnTo>
                    <a:pt x="59493" y="84159"/>
                  </a:lnTo>
                  <a:lnTo>
                    <a:pt x="59663" y="83037"/>
                  </a:lnTo>
                  <a:lnTo>
                    <a:pt x="59822" y="81901"/>
                  </a:lnTo>
                  <a:lnTo>
                    <a:pt x="59971" y="80733"/>
                  </a:lnTo>
                  <a:lnTo>
                    <a:pt x="60119" y="79565"/>
                  </a:lnTo>
                  <a:lnTo>
                    <a:pt x="60257" y="78367"/>
                  </a:lnTo>
                  <a:lnTo>
                    <a:pt x="60390" y="77153"/>
                  </a:lnTo>
                  <a:lnTo>
                    <a:pt x="60517" y="75924"/>
                  </a:lnTo>
                  <a:lnTo>
                    <a:pt x="60639" y="74680"/>
                  </a:lnTo>
                  <a:lnTo>
                    <a:pt x="60750" y="73420"/>
                  </a:lnTo>
                  <a:lnTo>
                    <a:pt x="60857" y="72145"/>
                  </a:lnTo>
                  <a:lnTo>
                    <a:pt x="60952" y="70855"/>
                  </a:lnTo>
                  <a:lnTo>
                    <a:pt x="61042" y="69533"/>
                  </a:lnTo>
                  <a:lnTo>
                    <a:pt x="61122" y="68212"/>
                  </a:lnTo>
                  <a:lnTo>
                    <a:pt x="61196" y="66860"/>
                  </a:lnTo>
                  <a:lnTo>
                    <a:pt x="61265" y="65493"/>
                  </a:lnTo>
                  <a:lnTo>
                    <a:pt x="61323" y="64110"/>
                  </a:lnTo>
                  <a:lnTo>
                    <a:pt x="61371" y="62697"/>
                  </a:lnTo>
                  <a:lnTo>
                    <a:pt x="61413" y="61284"/>
                  </a:lnTo>
                  <a:lnTo>
                    <a:pt x="61445" y="59839"/>
                  </a:lnTo>
                  <a:lnTo>
                    <a:pt x="61472" y="58380"/>
                  </a:lnTo>
                  <a:lnTo>
                    <a:pt x="61488" y="56905"/>
                  </a:lnTo>
                  <a:lnTo>
                    <a:pt x="61493" y="55415"/>
                  </a:lnTo>
                  <a:lnTo>
                    <a:pt x="61488" y="53894"/>
                  </a:lnTo>
                  <a:lnTo>
                    <a:pt x="61477" y="52388"/>
                  </a:lnTo>
                  <a:lnTo>
                    <a:pt x="61461" y="50898"/>
                  </a:lnTo>
                  <a:lnTo>
                    <a:pt x="61435" y="49454"/>
                  </a:lnTo>
                  <a:lnTo>
                    <a:pt x="61398" y="48025"/>
                  </a:lnTo>
                  <a:lnTo>
                    <a:pt x="61360" y="46612"/>
                  </a:lnTo>
                  <a:lnTo>
                    <a:pt x="61313" y="45245"/>
                  </a:lnTo>
                  <a:lnTo>
                    <a:pt x="61254" y="43893"/>
                  </a:lnTo>
                  <a:lnTo>
                    <a:pt x="61196" y="42572"/>
                  </a:lnTo>
                  <a:lnTo>
                    <a:pt x="61127" y="41281"/>
                  </a:lnTo>
                  <a:lnTo>
                    <a:pt x="61047" y="40006"/>
                  </a:lnTo>
                  <a:lnTo>
                    <a:pt x="60968" y="38762"/>
                  </a:lnTo>
                  <a:lnTo>
                    <a:pt x="60878" y="37548"/>
                  </a:lnTo>
                  <a:lnTo>
                    <a:pt x="60782" y="36350"/>
                  </a:lnTo>
                  <a:lnTo>
                    <a:pt x="60681" y="35182"/>
                  </a:lnTo>
                  <a:lnTo>
                    <a:pt x="60575" y="34030"/>
                  </a:lnTo>
                  <a:lnTo>
                    <a:pt x="60459" y="32908"/>
                  </a:lnTo>
                  <a:lnTo>
                    <a:pt x="60342" y="31818"/>
                  </a:lnTo>
                  <a:lnTo>
                    <a:pt x="60215" y="30742"/>
                  </a:lnTo>
                  <a:lnTo>
                    <a:pt x="60082" y="29682"/>
                  </a:lnTo>
                  <a:lnTo>
                    <a:pt x="59944" y="28668"/>
                  </a:lnTo>
                  <a:lnTo>
                    <a:pt x="59801" y="27654"/>
                  </a:lnTo>
                  <a:lnTo>
                    <a:pt x="59658" y="26671"/>
                  </a:lnTo>
                  <a:lnTo>
                    <a:pt x="59504" y="25718"/>
                  </a:lnTo>
                  <a:lnTo>
                    <a:pt x="59345" y="24781"/>
                  </a:lnTo>
                  <a:lnTo>
                    <a:pt x="59180" y="23860"/>
                  </a:lnTo>
                  <a:lnTo>
                    <a:pt x="59011" y="22968"/>
                  </a:lnTo>
                  <a:lnTo>
                    <a:pt x="58836" y="22093"/>
                  </a:lnTo>
                  <a:lnTo>
                    <a:pt x="58655" y="21248"/>
                  </a:lnTo>
                  <a:lnTo>
                    <a:pt x="58470" y="20418"/>
                  </a:lnTo>
                  <a:lnTo>
                    <a:pt x="58284" y="19604"/>
                  </a:lnTo>
                  <a:lnTo>
                    <a:pt x="58093" y="18820"/>
                  </a:lnTo>
                  <a:lnTo>
                    <a:pt x="57891" y="18052"/>
                  </a:lnTo>
                  <a:lnTo>
                    <a:pt x="57690" y="17315"/>
                  </a:lnTo>
                  <a:lnTo>
                    <a:pt x="57483" y="16578"/>
                  </a:lnTo>
                  <a:lnTo>
                    <a:pt x="57276" y="15871"/>
                  </a:lnTo>
                  <a:lnTo>
                    <a:pt x="57059" y="15179"/>
                  </a:lnTo>
                  <a:lnTo>
                    <a:pt x="56841" y="14519"/>
                  </a:lnTo>
                  <a:lnTo>
                    <a:pt x="56618" y="13858"/>
                  </a:lnTo>
                  <a:lnTo>
                    <a:pt x="56396" y="13228"/>
                  </a:lnTo>
                  <a:lnTo>
                    <a:pt x="56162" y="12614"/>
                  </a:lnTo>
                  <a:lnTo>
                    <a:pt x="55929" y="12015"/>
                  </a:lnTo>
                  <a:lnTo>
                    <a:pt x="55695" y="11446"/>
                  </a:lnTo>
                  <a:lnTo>
                    <a:pt x="55457" y="10878"/>
                  </a:lnTo>
                  <a:lnTo>
                    <a:pt x="55213" y="10340"/>
                  </a:lnTo>
                  <a:lnTo>
                    <a:pt x="54963" y="9818"/>
                  </a:lnTo>
                  <a:lnTo>
                    <a:pt x="54714" y="9311"/>
                  </a:lnTo>
                  <a:lnTo>
                    <a:pt x="54465" y="8819"/>
                  </a:lnTo>
                  <a:lnTo>
                    <a:pt x="54210" y="8343"/>
                  </a:lnTo>
                  <a:lnTo>
                    <a:pt x="53950" y="7882"/>
                  </a:lnTo>
                  <a:lnTo>
                    <a:pt x="53690" y="7437"/>
                  </a:lnTo>
                  <a:lnTo>
                    <a:pt x="53425" y="7006"/>
                  </a:lnTo>
                  <a:lnTo>
                    <a:pt x="53160" y="6592"/>
                  </a:lnTo>
                  <a:lnTo>
                    <a:pt x="52895" y="6192"/>
                  </a:lnTo>
                  <a:lnTo>
                    <a:pt x="52624" y="5808"/>
                  </a:lnTo>
                  <a:lnTo>
                    <a:pt x="52354" y="5439"/>
                  </a:lnTo>
                  <a:lnTo>
                    <a:pt x="52078" y="5101"/>
                  </a:lnTo>
                  <a:lnTo>
                    <a:pt x="51802" y="4748"/>
                  </a:lnTo>
                  <a:lnTo>
                    <a:pt x="51526" y="4425"/>
                  </a:lnTo>
                  <a:lnTo>
                    <a:pt x="51245" y="4118"/>
                  </a:lnTo>
                  <a:lnTo>
                    <a:pt x="50964" y="3826"/>
                  </a:lnTo>
                  <a:lnTo>
                    <a:pt x="50683" y="3534"/>
                  </a:lnTo>
                  <a:lnTo>
                    <a:pt x="50402" y="3273"/>
                  </a:lnTo>
                  <a:lnTo>
                    <a:pt x="50115" y="3012"/>
                  </a:lnTo>
                  <a:lnTo>
                    <a:pt x="49829" y="2766"/>
                  </a:lnTo>
                  <a:lnTo>
                    <a:pt x="49542" y="2536"/>
                  </a:lnTo>
                  <a:lnTo>
                    <a:pt x="49251" y="2305"/>
                  </a:lnTo>
                  <a:lnTo>
                    <a:pt x="48964" y="2106"/>
                  </a:lnTo>
                  <a:lnTo>
                    <a:pt x="48673" y="1906"/>
                  </a:lnTo>
                  <a:lnTo>
                    <a:pt x="48381" y="1722"/>
                  </a:lnTo>
                  <a:lnTo>
                    <a:pt x="48094" y="1537"/>
                  </a:lnTo>
                  <a:lnTo>
                    <a:pt x="47803" y="1384"/>
                  </a:lnTo>
                  <a:lnTo>
                    <a:pt x="47511" y="1230"/>
                  </a:lnTo>
                  <a:lnTo>
                    <a:pt x="47219" y="1076"/>
                  </a:lnTo>
                  <a:lnTo>
                    <a:pt x="46922" y="953"/>
                  </a:lnTo>
                  <a:lnTo>
                    <a:pt x="46630" y="815"/>
                  </a:lnTo>
                  <a:lnTo>
                    <a:pt x="46339" y="708"/>
                  </a:lnTo>
                  <a:lnTo>
                    <a:pt x="45755" y="508"/>
                  </a:lnTo>
                  <a:lnTo>
                    <a:pt x="45172" y="339"/>
                  </a:lnTo>
                  <a:lnTo>
                    <a:pt x="44594" y="216"/>
                  </a:lnTo>
                  <a:lnTo>
                    <a:pt x="44015" y="124"/>
                  </a:lnTo>
                  <a:lnTo>
                    <a:pt x="43443" y="47"/>
                  </a:lnTo>
                  <a:lnTo>
                    <a:pt x="42875" y="16"/>
                  </a:lnTo>
                  <a:lnTo>
                    <a:pt x="42313"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34"/>
            <p:cNvSpPr/>
            <p:nvPr/>
          </p:nvSpPr>
          <p:spPr>
            <a:xfrm>
              <a:off x="-1244075" y="-3152875"/>
              <a:ext cx="1537350" cy="3391000"/>
            </a:xfrm>
            <a:custGeom>
              <a:avLst/>
              <a:gdLst/>
              <a:ahLst/>
              <a:cxnLst/>
              <a:rect l="l" t="t" r="r" b="b"/>
              <a:pathLst>
                <a:path w="61494" h="135640" fill="none" extrusionOk="0">
                  <a:moveTo>
                    <a:pt x="36743" y="132322"/>
                  </a:moveTo>
                  <a:lnTo>
                    <a:pt x="36743" y="132322"/>
                  </a:lnTo>
                  <a:lnTo>
                    <a:pt x="37024" y="132153"/>
                  </a:lnTo>
                  <a:lnTo>
                    <a:pt x="37364" y="131938"/>
                  </a:lnTo>
                  <a:lnTo>
                    <a:pt x="37820" y="131615"/>
                  </a:lnTo>
                  <a:lnTo>
                    <a:pt x="38388" y="131200"/>
                  </a:lnTo>
                  <a:lnTo>
                    <a:pt x="38706" y="130939"/>
                  </a:lnTo>
                  <a:lnTo>
                    <a:pt x="39056" y="130662"/>
                  </a:lnTo>
                  <a:lnTo>
                    <a:pt x="39422" y="130340"/>
                  </a:lnTo>
                  <a:lnTo>
                    <a:pt x="39814" y="130002"/>
                  </a:lnTo>
                  <a:lnTo>
                    <a:pt x="40223" y="129618"/>
                  </a:lnTo>
                  <a:lnTo>
                    <a:pt x="40653" y="129218"/>
                  </a:lnTo>
                  <a:lnTo>
                    <a:pt x="41103" y="128773"/>
                  </a:lnTo>
                  <a:lnTo>
                    <a:pt x="41570" y="128297"/>
                  </a:lnTo>
                  <a:lnTo>
                    <a:pt x="42048" y="127774"/>
                  </a:lnTo>
                  <a:lnTo>
                    <a:pt x="42546" y="127236"/>
                  </a:lnTo>
                  <a:lnTo>
                    <a:pt x="43055" y="126637"/>
                  </a:lnTo>
                  <a:lnTo>
                    <a:pt x="43580" y="126023"/>
                  </a:lnTo>
                  <a:lnTo>
                    <a:pt x="44111" y="125347"/>
                  </a:lnTo>
                  <a:lnTo>
                    <a:pt x="44657" y="124656"/>
                  </a:lnTo>
                  <a:lnTo>
                    <a:pt x="45209" y="123903"/>
                  </a:lnTo>
                  <a:lnTo>
                    <a:pt x="45771" y="123119"/>
                  </a:lnTo>
                  <a:lnTo>
                    <a:pt x="46339" y="122290"/>
                  </a:lnTo>
                  <a:lnTo>
                    <a:pt x="46912" y="121429"/>
                  </a:lnTo>
                  <a:lnTo>
                    <a:pt x="47490" y="120508"/>
                  </a:lnTo>
                  <a:lnTo>
                    <a:pt x="48068" y="119555"/>
                  </a:lnTo>
                  <a:lnTo>
                    <a:pt x="48360" y="119048"/>
                  </a:lnTo>
                  <a:lnTo>
                    <a:pt x="48651" y="118541"/>
                  </a:lnTo>
                  <a:lnTo>
                    <a:pt x="48943" y="118019"/>
                  </a:lnTo>
                  <a:lnTo>
                    <a:pt x="49235" y="117496"/>
                  </a:lnTo>
                  <a:lnTo>
                    <a:pt x="49527" y="116943"/>
                  </a:lnTo>
                  <a:lnTo>
                    <a:pt x="49818" y="116390"/>
                  </a:lnTo>
                  <a:lnTo>
                    <a:pt x="50110" y="115822"/>
                  </a:lnTo>
                  <a:lnTo>
                    <a:pt x="50402" y="115238"/>
                  </a:lnTo>
                  <a:lnTo>
                    <a:pt x="50694" y="114654"/>
                  </a:lnTo>
                  <a:lnTo>
                    <a:pt x="50980" y="114040"/>
                  </a:lnTo>
                  <a:lnTo>
                    <a:pt x="51272" y="113425"/>
                  </a:lnTo>
                  <a:lnTo>
                    <a:pt x="51558" y="112795"/>
                  </a:lnTo>
                  <a:lnTo>
                    <a:pt x="51845" y="112150"/>
                  </a:lnTo>
                  <a:lnTo>
                    <a:pt x="52126" y="111490"/>
                  </a:lnTo>
                  <a:lnTo>
                    <a:pt x="52412" y="110829"/>
                  </a:lnTo>
                  <a:lnTo>
                    <a:pt x="52693" y="110138"/>
                  </a:lnTo>
                  <a:lnTo>
                    <a:pt x="52974" y="109446"/>
                  </a:lnTo>
                  <a:lnTo>
                    <a:pt x="53250" y="108740"/>
                  </a:lnTo>
                  <a:lnTo>
                    <a:pt x="53526" y="108018"/>
                  </a:lnTo>
                  <a:lnTo>
                    <a:pt x="53802" y="107280"/>
                  </a:lnTo>
                  <a:lnTo>
                    <a:pt x="54072" y="106527"/>
                  </a:lnTo>
                  <a:lnTo>
                    <a:pt x="54338" y="105775"/>
                  </a:lnTo>
                  <a:lnTo>
                    <a:pt x="54608" y="104991"/>
                  </a:lnTo>
                  <a:lnTo>
                    <a:pt x="54868" y="104192"/>
                  </a:lnTo>
                  <a:lnTo>
                    <a:pt x="55128" y="103393"/>
                  </a:lnTo>
                  <a:lnTo>
                    <a:pt x="55388" y="102579"/>
                  </a:lnTo>
                  <a:lnTo>
                    <a:pt x="55642" y="101734"/>
                  </a:lnTo>
                  <a:lnTo>
                    <a:pt x="55892" y="100889"/>
                  </a:lnTo>
                  <a:lnTo>
                    <a:pt x="56141" y="100029"/>
                  </a:lnTo>
                  <a:lnTo>
                    <a:pt x="56380" y="99153"/>
                  </a:lnTo>
                  <a:lnTo>
                    <a:pt x="56624" y="98262"/>
                  </a:lnTo>
                  <a:lnTo>
                    <a:pt x="56857" y="97356"/>
                  </a:lnTo>
                  <a:lnTo>
                    <a:pt x="57090" y="96434"/>
                  </a:lnTo>
                  <a:lnTo>
                    <a:pt x="57319" y="95497"/>
                  </a:lnTo>
                  <a:lnTo>
                    <a:pt x="57541" y="94544"/>
                  </a:lnTo>
                  <a:lnTo>
                    <a:pt x="57759" y="93576"/>
                  </a:lnTo>
                  <a:lnTo>
                    <a:pt x="57971" y="92593"/>
                  </a:lnTo>
                  <a:lnTo>
                    <a:pt x="58178" y="91595"/>
                  </a:lnTo>
                  <a:lnTo>
                    <a:pt x="58385" y="90581"/>
                  </a:lnTo>
                  <a:lnTo>
                    <a:pt x="58581" y="89551"/>
                  </a:lnTo>
                  <a:lnTo>
                    <a:pt x="58777" y="88507"/>
                  </a:lnTo>
                  <a:lnTo>
                    <a:pt x="58963" y="87447"/>
                  </a:lnTo>
                  <a:lnTo>
                    <a:pt x="59149" y="86371"/>
                  </a:lnTo>
                  <a:lnTo>
                    <a:pt x="59324" y="85280"/>
                  </a:lnTo>
                  <a:lnTo>
                    <a:pt x="59493" y="84159"/>
                  </a:lnTo>
                  <a:lnTo>
                    <a:pt x="59663" y="83037"/>
                  </a:lnTo>
                  <a:lnTo>
                    <a:pt x="59822" y="81901"/>
                  </a:lnTo>
                  <a:lnTo>
                    <a:pt x="59971" y="80733"/>
                  </a:lnTo>
                  <a:lnTo>
                    <a:pt x="60119" y="79565"/>
                  </a:lnTo>
                  <a:lnTo>
                    <a:pt x="60257" y="78367"/>
                  </a:lnTo>
                  <a:lnTo>
                    <a:pt x="60390" y="77153"/>
                  </a:lnTo>
                  <a:lnTo>
                    <a:pt x="60517" y="75924"/>
                  </a:lnTo>
                  <a:lnTo>
                    <a:pt x="60639" y="74680"/>
                  </a:lnTo>
                  <a:lnTo>
                    <a:pt x="60750" y="73420"/>
                  </a:lnTo>
                  <a:lnTo>
                    <a:pt x="60857" y="72145"/>
                  </a:lnTo>
                  <a:lnTo>
                    <a:pt x="60952" y="70855"/>
                  </a:lnTo>
                  <a:lnTo>
                    <a:pt x="61042" y="69533"/>
                  </a:lnTo>
                  <a:lnTo>
                    <a:pt x="61122" y="68212"/>
                  </a:lnTo>
                  <a:lnTo>
                    <a:pt x="61196" y="66860"/>
                  </a:lnTo>
                  <a:lnTo>
                    <a:pt x="61265" y="65493"/>
                  </a:lnTo>
                  <a:lnTo>
                    <a:pt x="61323" y="64110"/>
                  </a:lnTo>
                  <a:lnTo>
                    <a:pt x="61371" y="62697"/>
                  </a:lnTo>
                  <a:lnTo>
                    <a:pt x="61413" y="61284"/>
                  </a:lnTo>
                  <a:lnTo>
                    <a:pt x="61445" y="59839"/>
                  </a:lnTo>
                  <a:lnTo>
                    <a:pt x="61472" y="58380"/>
                  </a:lnTo>
                  <a:lnTo>
                    <a:pt x="61488" y="56905"/>
                  </a:lnTo>
                  <a:lnTo>
                    <a:pt x="61493" y="55415"/>
                  </a:lnTo>
                  <a:lnTo>
                    <a:pt x="61488" y="53894"/>
                  </a:lnTo>
                  <a:lnTo>
                    <a:pt x="61488" y="53894"/>
                  </a:lnTo>
                  <a:lnTo>
                    <a:pt x="61477" y="52388"/>
                  </a:lnTo>
                  <a:lnTo>
                    <a:pt x="61461" y="50898"/>
                  </a:lnTo>
                  <a:lnTo>
                    <a:pt x="61435" y="49454"/>
                  </a:lnTo>
                  <a:lnTo>
                    <a:pt x="61398" y="48025"/>
                  </a:lnTo>
                  <a:lnTo>
                    <a:pt x="61360" y="46612"/>
                  </a:lnTo>
                  <a:lnTo>
                    <a:pt x="61313" y="45245"/>
                  </a:lnTo>
                  <a:lnTo>
                    <a:pt x="61254" y="43893"/>
                  </a:lnTo>
                  <a:lnTo>
                    <a:pt x="61196" y="42572"/>
                  </a:lnTo>
                  <a:lnTo>
                    <a:pt x="61127" y="41281"/>
                  </a:lnTo>
                  <a:lnTo>
                    <a:pt x="61047" y="40006"/>
                  </a:lnTo>
                  <a:lnTo>
                    <a:pt x="60968" y="38762"/>
                  </a:lnTo>
                  <a:lnTo>
                    <a:pt x="60878" y="37548"/>
                  </a:lnTo>
                  <a:lnTo>
                    <a:pt x="60782" y="36350"/>
                  </a:lnTo>
                  <a:lnTo>
                    <a:pt x="60681" y="35182"/>
                  </a:lnTo>
                  <a:lnTo>
                    <a:pt x="60575" y="34030"/>
                  </a:lnTo>
                  <a:lnTo>
                    <a:pt x="60459" y="32908"/>
                  </a:lnTo>
                  <a:lnTo>
                    <a:pt x="60342" y="31818"/>
                  </a:lnTo>
                  <a:lnTo>
                    <a:pt x="60215" y="30742"/>
                  </a:lnTo>
                  <a:lnTo>
                    <a:pt x="60082" y="29682"/>
                  </a:lnTo>
                  <a:lnTo>
                    <a:pt x="59944" y="28668"/>
                  </a:lnTo>
                  <a:lnTo>
                    <a:pt x="59801" y="27654"/>
                  </a:lnTo>
                  <a:lnTo>
                    <a:pt x="59658" y="26671"/>
                  </a:lnTo>
                  <a:lnTo>
                    <a:pt x="59504" y="25718"/>
                  </a:lnTo>
                  <a:lnTo>
                    <a:pt x="59345" y="24781"/>
                  </a:lnTo>
                  <a:lnTo>
                    <a:pt x="59180" y="23860"/>
                  </a:lnTo>
                  <a:lnTo>
                    <a:pt x="59011" y="22968"/>
                  </a:lnTo>
                  <a:lnTo>
                    <a:pt x="58836" y="22093"/>
                  </a:lnTo>
                  <a:lnTo>
                    <a:pt x="58655" y="21248"/>
                  </a:lnTo>
                  <a:lnTo>
                    <a:pt x="58470" y="20418"/>
                  </a:lnTo>
                  <a:lnTo>
                    <a:pt x="58284" y="19604"/>
                  </a:lnTo>
                  <a:lnTo>
                    <a:pt x="58093" y="18820"/>
                  </a:lnTo>
                  <a:lnTo>
                    <a:pt x="57891" y="18052"/>
                  </a:lnTo>
                  <a:lnTo>
                    <a:pt x="57690" y="17315"/>
                  </a:lnTo>
                  <a:lnTo>
                    <a:pt x="57483" y="16578"/>
                  </a:lnTo>
                  <a:lnTo>
                    <a:pt x="57276" y="15871"/>
                  </a:lnTo>
                  <a:lnTo>
                    <a:pt x="57059" y="15179"/>
                  </a:lnTo>
                  <a:lnTo>
                    <a:pt x="56841" y="14519"/>
                  </a:lnTo>
                  <a:lnTo>
                    <a:pt x="56618" y="13858"/>
                  </a:lnTo>
                  <a:lnTo>
                    <a:pt x="56396" y="13228"/>
                  </a:lnTo>
                  <a:lnTo>
                    <a:pt x="56162" y="12614"/>
                  </a:lnTo>
                  <a:lnTo>
                    <a:pt x="55929" y="12015"/>
                  </a:lnTo>
                  <a:lnTo>
                    <a:pt x="55695" y="11446"/>
                  </a:lnTo>
                  <a:lnTo>
                    <a:pt x="55457" y="10878"/>
                  </a:lnTo>
                  <a:lnTo>
                    <a:pt x="55213" y="10340"/>
                  </a:lnTo>
                  <a:lnTo>
                    <a:pt x="54963" y="9818"/>
                  </a:lnTo>
                  <a:lnTo>
                    <a:pt x="54714" y="9311"/>
                  </a:lnTo>
                  <a:lnTo>
                    <a:pt x="54465" y="8819"/>
                  </a:lnTo>
                  <a:lnTo>
                    <a:pt x="54210" y="8343"/>
                  </a:lnTo>
                  <a:lnTo>
                    <a:pt x="53950" y="7882"/>
                  </a:lnTo>
                  <a:lnTo>
                    <a:pt x="53690" y="7437"/>
                  </a:lnTo>
                  <a:lnTo>
                    <a:pt x="53425" y="7006"/>
                  </a:lnTo>
                  <a:lnTo>
                    <a:pt x="53160" y="6592"/>
                  </a:lnTo>
                  <a:lnTo>
                    <a:pt x="52895" y="6192"/>
                  </a:lnTo>
                  <a:lnTo>
                    <a:pt x="52624" y="5808"/>
                  </a:lnTo>
                  <a:lnTo>
                    <a:pt x="52354" y="5439"/>
                  </a:lnTo>
                  <a:lnTo>
                    <a:pt x="52078" y="5101"/>
                  </a:lnTo>
                  <a:lnTo>
                    <a:pt x="51802" y="4748"/>
                  </a:lnTo>
                  <a:lnTo>
                    <a:pt x="51526" y="4425"/>
                  </a:lnTo>
                  <a:lnTo>
                    <a:pt x="51245" y="4118"/>
                  </a:lnTo>
                  <a:lnTo>
                    <a:pt x="50964" y="3826"/>
                  </a:lnTo>
                  <a:lnTo>
                    <a:pt x="50683" y="3534"/>
                  </a:lnTo>
                  <a:lnTo>
                    <a:pt x="50402" y="3273"/>
                  </a:lnTo>
                  <a:lnTo>
                    <a:pt x="50115" y="3012"/>
                  </a:lnTo>
                  <a:lnTo>
                    <a:pt x="49829" y="2766"/>
                  </a:lnTo>
                  <a:lnTo>
                    <a:pt x="49542" y="2536"/>
                  </a:lnTo>
                  <a:lnTo>
                    <a:pt x="49251" y="2305"/>
                  </a:lnTo>
                  <a:lnTo>
                    <a:pt x="48964" y="2106"/>
                  </a:lnTo>
                  <a:lnTo>
                    <a:pt x="48673" y="1906"/>
                  </a:lnTo>
                  <a:lnTo>
                    <a:pt x="48381" y="1722"/>
                  </a:lnTo>
                  <a:lnTo>
                    <a:pt x="48094" y="1537"/>
                  </a:lnTo>
                  <a:lnTo>
                    <a:pt x="47803" y="1384"/>
                  </a:lnTo>
                  <a:lnTo>
                    <a:pt x="47511" y="1230"/>
                  </a:lnTo>
                  <a:lnTo>
                    <a:pt x="47219" y="1076"/>
                  </a:lnTo>
                  <a:lnTo>
                    <a:pt x="46922" y="953"/>
                  </a:lnTo>
                  <a:lnTo>
                    <a:pt x="46630" y="815"/>
                  </a:lnTo>
                  <a:lnTo>
                    <a:pt x="46339" y="708"/>
                  </a:lnTo>
                  <a:lnTo>
                    <a:pt x="45755" y="508"/>
                  </a:lnTo>
                  <a:lnTo>
                    <a:pt x="45172" y="339"/>
                  </a:lnTo>
                  <a:lnTo>
                    <a:pt x="44594" y="216"/>
                  </a:lnTo>
                  <a:lnTo>
                    <a:pt x="44015" y="124"/>
                  </a:lnTo>
                  <a:lnTo>
                    <a:pt x="43443" y="47"/>
                  </a:lnTo>
                  <a:lnTo>
                    <a:pt x="42875" y="16"/>
                  </a:lnTo>
                  <a:lnTo>
                    <a:pt x="42313" y="1"/>
                  </a:lnTo>
                  <a:lnTo>
                    <a:pt x="41756" y="1"/>
                  </a:lnTo>
                  <a:lnTo>
                    <a:pt x="41209" y="32"/>
                  </a:lnTo>
                  <a:lnTo>
                    <a:pt x="40668" y="93"/>
                  </a:lnTo>
                  <a:lnTo>
                    <a:pt x="40133" y="155"/>
                  </a:lnTo>
                  <a:lnTo>
                    <a:pt x="39613" y="247"/>
                  </a:lnTo>
                  <a:lnTo>
                    <a:pt x="39098" y="354"/>
                  </a:lnTo>
                  <a:lnTo>
                    <a:pt x="38600" y="462"/>
                  </a:lnTo>
                  <a:lnTo>
                    <a:pt x="38112" y="585"/>
                  </a:lnTo>
                  <a:lnTo>
                    <a:pt x="37634" y="723"/>
                  </a:lnTo>
                  <a:lnTo>
                    <a:pt x="37173" y="861"/>
                  </a:lnTo>
                  <a:lnTo>
                    <a:pt x="36727" y="1015"/>
                  </a:lnTo>
                  <a:lnTo>
                    <a:pt x="35884" y="1307"/>
                  </a:lnTo>
                  <a:lnTo>
                    <a:pt x="35104" y="1599"/>
                  </a:lnTo>
                  <a:lnTo>
                    <a:pt x="33778" y="2106"/>
                  </a:lnTo>
                  <a:lnTo>
                    <a:pt x="33778" y="2106"/>
                  </a:lnTo>
                  <a:lnTo>
                    <a:pt x="32606" y="2551"/>
                  </a:lnTo>
                  <a:lnTo>
                    <a:pt x="31211" y="3089"/>
                  </a:lnTo>
                  <a:lnTo>
                    <a:pt x="29630" y="3734"/>
                  </a:lnTo>
                  <a:lnTo>
                    <a:pt x="27896" y="4425"/>
                  </a:lnTo>
                  <a:lnTo>
                    <a:pt x="24114" y="5977"/>
                  </a:lnTo>
                  <a:lnTo>
                    <a:pt x="20162" y="7621"/>
                  </a:lnTo>
                  <a:lnTo>
                    <a:pt x="20162" y="7621"/>
                  </a:lnTo>
                  <a:lnTo>
                    <a:pt x="19642" y="7851"/>
                  </a:lnTo>
                  <a:lnTo>
                    <a:pt x="19122" y="8097"/>
                  </a:lnTo>
                  <a:lnTo>
                    <a:pt x="18613" y="8358"/>
                  </a:lnTo>
                  <a:lnTo>
                    <a:pt x="18104" y="8635"/>
                  </a:lnTo>
                  <a:lnTo>
                    <a:pt x="17605" y="8927"/>
                  </a:lnTo>
                  <a:lnTo>
                    <a:pt x="17107" y="9234"/>
                  </a:lnTo>
                  <a:lnTo>
                    <a:pt x="16614" y="9557"/>
                  </a:lnTo>
                  <a:lnTo>
                    <a:pt x="16126" y="9910"/>
                  </a:lnTo>
                  <a:lnTo>
                    <a:pt x="15643" y="10263"/>
                  </a:lnTo>
                  <a:lnTo>
                    <a:pt x="15160" y="10647"/>
                  </a:lnTo>
                  <a:lnTo>
                    <a:pt x="14688" y="11047"/>
                  </a:lnTo>
                  <a:lnTo>
                    <a:pt x="14221" y="11462"/>
                  </a:lnTo>
                  <a:lnTo>
                    <a:pt x="13760" y="11892"/>
                  </a:lnTo>
                  <a:lnTo>
                    <a:pt x="13304" y="12337"/>
                  </a:lnTo>
                  <a:lnTo>
                    <a:pt x="12853" y="12798"/>
                  </a:lnTo>
                  <a:lnTo>
                    <a:pt x="12407" y="13290"/>
                  </a:lnTo>
                  <a:lnTo>
                    <a:pt x="11967" y="13797"/>
                  </a:lnTo>
                  <a:lnTo>
                    <a:pt x="11537" y="14319"/>
                  </a:lnTo>
                  <a:lnTo>
                    <a:pt x="11108" y="14857"/>
                  </a:lnTo>
                  <a:lnTo>
                    <a:pt x="10689" y="15410"/>
                  </a:lnTo>
                  <a:lnTo>
                    <a:pt x="10275" y="15994"/>
                  </a:lnTo>
                  <a:lnTo>
                    <a:pt x="9866" y="16593"/>
                  </a:lnTo>
                  <a:lnTo>
                    <a:pt x="9463" y="17207"/>
                  </a:lnTo>
                  <a:lnTo>
                    <a:pt x="9071" y="17837"/>
                  </a:lnTo>
                  <a:lnTo>
                    <a:pt x="8684" y="18498"/>
                  </a:lnTo>
                  <a:lnTo>
                    <a:pt x="8302" y="19174"/>
                  </a:lnTo>
                  <a:lnTo>
                    <a:pt x="7930" y="19865"/>
                  </a:lnTo>
                  <a:lnTo>
                    <a:pt x="7564" y="20572"/>
                  </a:lnTo>
                  <a:lnTo>
                    <a:pt x="7204" y="21309"/>
                  </a:lnTo>
                  <a:lnTo>
                    <a:pt x="6848" y="22062"/>
                  </a:lnTo>
                  <a:lnTo>
                    <a:pt x="6504" y="22846"/>
                  </a:lnTo>
                  <a:lnTo>
                    <a:pt x="6169" y="23629"/>
                  </a:lnTo>
                  <a:lnTo>
                    <a:pt x="5841" y="24443"/>
                  </a:lnTo>
                  <a:lnTo>
                    <a:pt x="5517" y="25288"/>
                  </a:lnTo>
                  <a:lnTo>
                    <a:pt x="5204" y="26133"/>
                  </a:lnTo>
                  <a:lnTo>
                    <a:pt x="4896" y="27009"/>
                  </a:lnTo>
                  <a:lnTo>
                    <a:pt x="4599" y="27915"/>
                  </a:lnTo>
                  <a:lnTo>
                    <a:pt x="4313" y="28837"/>
                  </a:lnTo>
                  <a:lnTo>
                    <a:pt x="4032" y="29774"/>
                  </a:lnTo>
                  <a:lnTo>
                    <a:pt x="3756" y="30727"/>
                  </a:lnTo>
                  <a:lnTo>
                    <a:pt x="3496" y="31710"/>
                  </a:lnTo>
                  <a:lnTo>
                    <a:pt x="3236" y="32724"/>
                  </a:lnTo>
                  <a:lnTo>
                    <a:pt x="2992" y="33753"/>
                  </a:lnTo>
                  <a:lnTo>
                    <a:pt x="2753" y="34798"/>
                  </a:lnTo>
                  <a:lnTo>
                    <a:pt x="2525" y="35873"/>
                  </a:lnTo>
                  <a:lnTo>
                    <a:pt x="2308" y="36964"/>
                  </a:lnTo>
                  <a:lnTo>
                    <a:pt x="2096" y="38070"/>
                  </a:lnTo>
                  <a:lnTo>
                    <a:pt x="1894" y="39207"/>
                  </a:lnTo>
                  <a:lnTo>
                    <a:pt x="1703" y="40375"/>
                  </a:lnTo>
                  <a:lnTo>
                    <a:pt x="1523" y="41558"/>
                  </a:lnTo>
                  <a:lnTo>
                    <a:pt x="1348" y="42756"/>
                  </a:lnTo>
                  <a:lnTo>
                    <a:pt x="1189" y="43985"/>
                  </a:lnTo>
                  <a:lnTo>
                    <a:pt x="1035" y="45229"/>
                  </a:lnTo>
                  <a:lnTo>
                    <a:pt x="892" y="46504"/>
                  </a:lnTo>
                  <a:lnTo>
                    <a:pt x="759" y="47810"/>
                  </a:lnTo>
                  <a:lnTo>
                    <a:pt x="637" y="49131"/>
                  </a:lnTo>
                  <a:lnTo>
                    <a:pt x="526" y="50468"/>
                  </a:lnTo>
                  <a:lnTo>
                    <a:pt x="425" y="51835"/>
                  </a:lnTo>
                  <a:lnTo>
                    <a:pt x="329" y="53233"/>
                  </a:lnTo>
                  <a:lnTo>
                    <a:pt x="250" y="54647"/>
                  </a:lnTo>
                  <a:lnTo>
                    <a:pt x="181" y="56091"/>
                  </a:lnTo>
                  <a:lnTo>
                    <a:pt x="123" y="57550"/>
                  </a:lnTo>
                  <a:lnTo>
                    <a:pt x="75" y="59041"/>
                  </a:lnTo>
                  <a:lnTo>
                    <a:pt x="38" y="60561"/>
                  </a:lnTo>
                  <a:lnTo>
                    <a:pt x="38" y="60561"/>
                  </a:lnTo>
                  <a:lnTo>
                    <a:pt x="11" y="61990"/>
                  </a:lnTo>
                  <a:lnTo>
                    <a:pt x="1" y="63419"/>
                  </a:lnTo>
                  <a:lnTo>
                    <a:pt x="1" y="64863"/>
                  </a:lnTo>
                  <a:lnTo>
                    <a:pt x="11" y="66292"/>
                  </a:lnTo>
                  <a:lnTo>
                    <a:pt x="32" y="67721"/>
                  </a:lnTo>
                  <a:lnTo>
                    <a:pt x="69" y="69149"/>
                  </a:lnTo>
                  <a:lnTo>
                    <a:pt x="117" y="70578"/>
                  </a:lnTo>
                  <a:lnTo>
                    <a:pt x="176" y="72007"/>
                  </a:lnTo>
                  <a:lnTo>
                    <a:pt x="176" y="72007"/>
                  </a:lnTo>
                  <a:lnTo>
                    <a:pt x="213" y="72806"/>
                  </a:lnTo>
                  <a:lnTo>
                    <a:pt x="255" y="73620"/>
                  </a:lnTo>
                  <a:lnTo>
                    <a:pt x="303" y="74434"/>
                  </a:lnTo>
                  <a:lnTo>
                    <a:pt x="351" y="75248"/>
                  </a:lnTo>
                  <a:lnTo>
                    <a:pt x="404" y="76063"/>
                  </a:lnTo>
                  <a:lnTo>
                    <a:pt x="457" y="76877"/>
                  </a:lnTo>
                  <a:lnTo>
                    <a:pt x="515" y="77691"/>
                  </a:lnTo>
                  <a:lnTo>
                    <a:pt x="579" y="78505"/>
                  </a:lnTo>
                  <a:lnTo>
                    <a:pt x="648" y="79335"/>
                  </a:lnTo>
                  <a:lnTo>
                    <a:pt x="717" y="80149"/>
                  </a:lnTo>
                  <a:lnTo>
                    <a:pt x="791" y="80979"/>
                  </a:lnTo>
                  <a:lnTo>
                    <a:pt x="865" y="81793"/>
                  </a:lnTo>
                  <a:lnTo>
                    <a:pt x="950" y="82623"/>
                  </a:lnTo>
                  <a:lnTo>
                    <a:pt x="1035" y="83437"/>
                  </a:lnTo>
                  <a:lnTo>
                    <a:pt x="1120" y="84266"/>
                  </a:lnTo>
                  <a:lnTo>
                    <a:pt x="1215" y="85096"/>
                  </a:lnTo>
                  <a:lnTo>
                    <a:pt x="1305" y="85910"/>
                  </a:lnTo>
                  <a:lnTo>
                    <a:pt x="1406" y="86740"/>
                  </a:lnTo>
                  <a:lnTo>
                    <a:pt x="1507" y="87554"/>
                  </a:lnTo>
                  <a:lnTo>
                    <a:pt x="1618" y="88384"/>
                  </a:lnTo>
                  <a:lnTo>
                    <a:pt x="1724" y="89198"/>
                  </a:lnTo>
                  <a:lnTo>
                    <a:pt x="1841" y="90012"/>
                  </a:lnTo>
                  <a:lnTo>
                    <a:pt x="1958" y="90826"/>
                  </a:lnTo>
                  <a:lnTo>
                    <a:pt x="2080" y="91656"/>
                  </a:lnTo>
                  <a:lnTo>
                    <a:pt x="2202" y="92455"/>
                  </a:lnTo>
                  <a:lnTo>
                    <a:pt x="2329" y="93269"/>
                  </a:lnTo>
                  <a:lnTo>
                    <a:pt x="2462" y="94083"/>
                  </a:lnTo>
                  <a:lnTo>
                    <a:pt x="2600" y="94882"/>
                  </a:lnTo>
                  <a:lnTo>
                    <a:pt x="2738" y="95696"/>
                  </a:lnTo>
                  <a:lnTo>
                    <a:pt x="2881" y="96495"/>
                  </a:lnTo>
                  <a:lnTo>
                    <a:pt x="3029" y="97294"/>
                  </a:lnTo>
                  <a:lnTo>
                    <a:pt x="3183" y="98093"/>
                  </a:lnTo>
                  <a:lnTo>
                    <a:pt x="3337" y="98877"/>
                  </a:lnTo>
                  <a:lnTo>
                    <a:pt x="3496" y="99675"/>
                  </a:lnTo>
                  <a:lnTo>
                    <a:pt x="3655" y="100459"/>
                  </a:lnTo>
                  <a:lnTo>
                    <a:pt x="3825" y="101242"/>
                  </a:lnTo>
                  <a:lnTo>
                    <a:pt x="3995" y="102011"/>
                  </a:lnTo>
                  <a:lnTo>
                    <a:pt x="4170" y="102794"/>
                  </a:lnTo>
                  <a:lnTo>
                    <a:pt x="4345" y="103562"/>
                  </a:lnTo>
                  <a:lnTo>
                    <a:pt x="4525" y="104315"/>
                  </a:lnTo>
                  <a:lnTo>
                    <a:pt x="4711" y="105083"/>
                  </a:lnTo>
                  <a:lnTo>
                    <a:pt x="4902" y="105836"/>
                  </a:lnTo>
                  <a:lnTo>
                    <a:pt x="5098" y="106589"/>
                  </a:lnTo>
                  <a:lnTo>
                    <a:pt x="5294" y="107326"/>
                  </a:lnTo>
                  <a:lnTo>
                    <a:pt x="5496" y="108064"/>
                  </a:lnTo>
                  <a:lnTo>
                    <a:pt x="5697" y="108801"/>
                  </a:lnTo>
                  <a:lnTo>
                    <a:pt x="5909" y="109523"/>
                  </a:lnTo>
                  <a:lnTo>
                    <a:pt x="6122" y="110245"/>
                  </a:lnTo>
                  <a:lnTo>
                    <a:pt x="6339" y="110967"/>
                  </a:lnTo>
                  <a:lnTo>
                    <a:pt x="6557" y="111674"/>
                  </a:lnTo>
                  <a:lnTo>
                    <a:pt x="6785" y="112381"/>
                  </a:lnTo>
                  <a:lnTo>
                    <a:pt x="7013" y="113072"/>
                  </a:lnTo>
                  <a:lnTo>
                    <a:pt x="7246" y="113763"/>
                  </a:lnTo>
                  <a:lnTo>
                    <a:pt x="7480" y="114439"/>
                  </a:lnTo>
                  <a:lnTo>
                    <a:pt x="7724" y="115115"/>
                  </a:lnTo>
                  <a:lnTo>
                    <a:pt x="7968" y="115776"/>
                  </a:lnTo>
                  <a:lnTo>
                    <a:pt x="8217" y="116436"/>
                  </a:lnTo>
                  <a:lnTo>
                    <a:pt x="8466" y="117097"/>
                  </a:lnTo>
                  <a:lnTo>
                    <a:pt x="8726" y="117742"/>
                  </a:lnTo>
                  <a:lnTo>
                    <a:pt x="8986" y="118372"/>
                  </a:lnTo>
                  <a:lnTo>
                    <a:pt x="9251" y="119002"/>
                  </a:lnTo>
                  <a:lnTo>
                    <a:pt x="9522" y="119616"/>
                  </a:lnTo>
                  <a:lnTo>
                    <a:pt x="9792" y="120231"/>
                  </a:lnTo>
                  <a:lnTo>
                    <a:pt x="10068" y="120830"/>
                  </a:lnTo>
                  <a:lnTo>
                    <a:pt x="10349" y="121414"/>
                  </a:lnTo>
                  <a:lnTo>
                    <a:pt x="10636" y="121998"/>
                  </a:lnTo>
                  <a:lnTo>
                    <a:pt x="10927" y="122566"/>
                  </a:lnTo>
                  <a:lnTo>
                    <a:pt x="11219" y="123135"/>
                  </a:lnTo>
                  <a:lnTo>
                    <a:pt x="11516" y="123688"/>
                  </a:lnTo>
                  <a:lnTo>
                    <a:pt x="11818" y="124225"/>
                  </a:lnTo>
                  <a:lnTo>
                    <a:pt x="12126" y="124763"/>
                  </a:lnTo>
                  <a:lnTo>
                    <a:pt x="12434" y="125285"/>
                  </a:lnTo>
                  <a:lnTo>
                    <a:pt x="12752" y="125792"/>
                  </a:lnTo>
                  <a:lnTo>
                    <a:pt x="13070" y="126299"/>
                  </a:lnTo>
                  <a:lnTo>
                    <a:pt x="13394" y="126791"/>
                  </a:lnTo>
                  <a:lnTo>
                    <a:pt x="13717" y="127267"/>
                  </a:lnTo>
                  <a:lnTo>
                    <a:pt x="14052" y="127728"/>
                  </a:lnTo>
                  <a:lnTo>
                    <a:pt x="14386" y="128189"/>
                  </a:lnTo>
                  <a:lnTo>
                    <a:pt x="14725" y="128635"/>
                  </a:lnTo>
                  <a:lnTo>
                    <a:pt x="15070" y="129065"/>
                  </a:lnTo>
                  <a:lnTo>
                    <a:pt x="15415" y="129495"/>
                  </a:lnTo>
                  <a:lnTo>
                    <a:pt x="15770" y="129894"/>
                  </a:lnTo>
                  <a:lnTo>
                    <a:pt x="16126" y="130294"/>
                  </a:lnTo>
                  <a:lnTo>
                    <a:pt x="16486" y="130678"/>
                  </a:lnTo>
                  <a:lnTo>
                    <a:pt x="16852" y="131046"/>
                  </a:lnTo>
                  <a:lnTo>
                    <a:pt x="17218" y="131400"/>
                  </a:lnTo>
                  <a:lnTo>
                    <a:pt x="17595" y="131753"/>
                  </a:lnTo>
                  <a:lnTo>
                    <a:pt x="17971" y="132076"/>
                  </a:lnTo>
                  <a:lnTo>
                    <a:pt x="18353" y="132398"/>
                  </a:lnTo>
                  <a:lnTo>
                    <a:pt x="18741" y="132706"/>
                  </a:lnTo>
                  <a:lnTo>
                    <a:pt x="19133" y="132998"/>
                  </a:lnTo>
                  <a:lnTo>
                    <a:pt x="19526" y="133274"/>
                  </a:lnTo>
                  <a:lnTo>
                    <a:pt x="19929" y="133535"/>
                  </a:lnTo>
                  <a:lnTo>
                    <a:pt x="20332" y="133781"/>
                  </a:lnTo>
                  <a:lnTo>
                    <a:pt x="20740" y="134012"/>
                  </a:lnTo>
                  <a:lnTo>
                    <a:pt x="21154" y="134227"/>
                  </a:lnTo>
                  <a:lnTo>
                    <a:pt x="21573" y="134426"/>
                  </a:lnTo>
                  <a:lnTo>
                    <a:pt x="21992" y="134626"/>
                  </a:lnTo>
                  <a:lnTo>
                    <a:pt x="22416" y="134795"/>
                  </a:lnTo>
                  <a:lnTo>
                    <a:pt x="22851" y="134949"/>
                  </a:lnTo>
                  <a:lnTo>
                    <a:pt x="23286" y="135087"/>
                  </a:lnTo>
                  <a:lnTo>
                    <a:pt x="23721" y="135225"/>
                  </a:lnTo>
                  <a:lnTo>
                    <a:pt x="24167" y="135333"/>
                  </a:lnTo>
                  <a:lnTo>
                    <a:pt x="24618" y="135425"/>
                  </a:lnTo>
                  <a:lnTo>
                    <a:pt x="25069" y="135502"/>
                  </a:lnTo>
                  <a:lnTo>
                    <a:pt x="25525" y="135563"/>
                  </a:lnTo>
                  <a:lnTo>
                    <a:pt x="25986" y="135609"/>
                  </a:lnTo>
                  <a:lnTo>
                    <a:pt x="26453" y="135625"/>
                  </a:lnTo>
                  <a:lnTo>
                    <a:pt x="26925" y="135640"/>
                  </a:lnTo>
                  <a:lnTo>
                    <a:pt x="27402" y="135640"/>
                  </a:lnTo>
                  <a:lnTo>
                    <a:pt x="27880" y="135609"/>
                  </a:lnTo>
                  <a:lnTo>
                    <a:pt x="28368" y="135563"/>
                  </a:lnTo>
                  <a:lnTo>
                    <a:pt x="28856" y="135502"/>
                  </a:lnTo>
                  <a:lnTo>
                    <a:pt x="29349" y="135425"/>
                  </a:lnTo>
                  <a:lnTo>
                    <a:pt x="29848" y="135333"/>
                  </a:lnTo>
                  <a:lnTo>
                    <a:pt x="30346" y="135210"/>
                  </a:lnTo>
                  <a:lnTo>
                    <a:pt x="30856" y="135072"/>
                  </a:lnTo>
                  <a:lnTo>
                    <a:pt x="31370" y="134933"/>
                  </a:lnTo>
                  <a:lnTo>
                    <a:pt x="31885" y="134749"/>
                  </a:lnTo>
                  <a:lnTo>
                    <a:pt x="32404" y="134565"/>
                  </a:lnTo>
                  <a:lnTo>
                    <a:pt x="32929" y="134350"/>
                  </a:lnTo>
                  <a:lnTo>
                    <a:pt x="33460" y="134119"/>
                  </a:lnTo>
                  <a:lnTo>
                    <a:pt x="33996" y="133873"/>
                  </a:lnTo>
                  <a:lnTo>
                    <a:pt x="34537" y="133612"/>
                  </a:lnTo>
                  <a:lnTo>
                    <a:pt x="35083" y="133320"/>
                  </a:lnTo>
                  <a:lnTo>
                    <a:pt x="35629" y="133013"/>
                  </a:lnTo>
                  <a:lnTo>
                    <a:pt x="36186" y="132675"/>
                  </a:lnTo>
                  <a:lnTo>
                    <a:pt x="36743" y="13232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34"/>
            <p:cNvSpPr/>
            <p:nvPr/>
          </p:nvSpPr>
          <p:spPr>
            <a:xfrm>
              <a:off x="-1124850" y="-1975300"/>
              <a:ext cx="1110200" cy="1389975"/>
            </a:xfrm>
            <a:custGeom>
              <a:avLst/>
              <a:gdLst/>
              <a:ahLst/>
              <a:cxnLst/>
              <a:rect l="l" t="t" r="r" b="b"/>
              <a:pathLst>
                <a:path w="44408" h="55599" extrusionOk="0">
                  <a:moveTo>
                    <a:pt x="38005" y="1"/>
                  </a:moveTo>
                  <a:lnTo>
                    <a:pt x="37851" y="16"/>
                  </a:lnTo>
                  <a:lnTo>
                    <a:pt x="37692" y="62"/>
                  </a:lnTo>
                  <a:lnTo>
                    <a:pt x="37538" y="93"/>
                  </a:lnTo>
                  <a:lnTo>
                    <a:pt x="37379" y="154"/>
                  </a:lnTo>
                  <a:lnTo>
                    <a:pt x="37226" y="216"/>
                  </a:lnTo>
                  <a:lnTo>
                    <a:pt x="37066" y="292"/>
                  </a:lnTo>
                  <a:lnTo>
                    <a:pt x="36913" y="385"/>
                  </a:lnTo>
                  <a:lnTo>
                    <a:pt x="4922" y="20034"/>
                  </a:lnTo>
                  <a:lnTo>
                    <a:pt x="4763" y="20141"/>
                  </a:lnTo>
                  <a:lnTo>
                    <a:pt x="4609" y="20249"/>
                  </a:lnTo>
                  <a:lnTo>
                    <a:pt x="4456" y="20372"/>
                  </a:lnTo>
                  <a:lnTo>
                    <a:pt x="4307" y="20510"/>
                  </a:lnTo>
                  <a:lnTo>
                    <a:pt x="4159" y="20648"/>
                  </a:lnTo>
                  <a:lnTo>
                    <a:pt x="4010" y="20817"/>
                  </a:lnTo>
                  <a:lnTo>
                    <a:pt x="3867" y="20971"/>
                  </a:lnTo>
                  <a:lnTo>
                    <a:pt x="3724" y="21155"/>
                  </a:lnTo>
                  <a:lnTo>
                    <a:pt x="3580" y="21324"/>
                  </a:lnTo>
                  <a:lnTo>
                    <a:pt x="3443" y="21524"/>
                  </a:lnTo>
                  <a:lnTo>
                    <a:pt x="3310" y="21724"/>
                  </a:lnTo>
                  <a:lnTo>
                    <a:pt x="3172" y="21939"/>
                  </a:lnTo>
                  <a:lnTo>
                    <a:pt x="3039" y="22154"/>
                  </a:lnTo>
                  <a:lnTo>
                    <a:pt x="2912" y="22384"/>
                  </a:lnTo>
                  <a:lnTo>
                    <a:pt x="2785" y="22630"/>
                  </a:lnTo>
                  <a:lnTo>
                    <a:pt x="2658" y="22876"/>
                  </a:lnTo>
                  <a:lnTo>
                    <a:pt x="2536" y="23122"/>
                  </a:lnTo>
                  <a:lnTo>
                    <a:pt x="2414" y="23398"/>
                  </a:lnTo>
                  <a:lnTo>
                    <a:pt x="2297" y="23659"/>
                  </a:lnTo>
                  <a:lnTo>
                    <a:pt x="2180" y="23936"/>
                  </a:lnTo>
                  <a:lnTo>
                    <a:pt x="2069" y="24228"/>
                  </a:lnTo>
                  <a:lnTo>
                    <a:pt x="1957" y="24520"/>
                  </a:lnTo>
                  <a:lnTo>
                    <a:pt x="1851" y="24827"/>
                  </a:lnTo>
                  <a:lnTo>
                    <a:pt x="1745" y="25134"/>
                  </a:lnTo>
                  <a:lnTo>
                    <a:pt x="1644" y="25442"/>
                  </a:lnTo>
                  <a:lnTo>
                    <a:pt x="1544" y="25764"/>
                  </a:lnTo>
                  <a:lnTo>
                    <a:pt x="1448" y="26087"/>
                  </a:lnTo>
                  <a:lnTo>
                    <a:pt x="1353" y="26425"/>
                  </a:lnTo>
                  <a:lnTo>
                    <a:pt x="1262" y="26763"/>
                  </a:lnTo>
                  <a:lnTo>
                    <a:pt x="1172" y="27116"/>
                  </a:lnTo>
                  <a:lnTo>
                    <a:pt x="1087" y="27469"/>
                  </a:lnTo>
                  <a:lnTo>
                    <a:pt x="1008" y="27823"/>
                  </a:lnTo>
                  <a:lnTo>
                    <a:pt x="928" y="28192"/>
                  </a:lnTo>
                  <a:lnTo>
                    <a:pt x="849" y="28560"/>
                  </a:lnTo>
                  <a:lnTo>
                    <a:pt x="774" y="28944"/>
                  </a:lnTo>
                  <a:lnTo>
                    <a:pt x="706" y="29313"/>
                  </a:lnTo>
                  <a:lnTo>
                    <a:pt x="637" y="29697"/>
                  </a:lnTo>
                  <a:lnTo>
                    <a:pt x="573" y="30097"/>
                  </a:lnTo>
                  <a:lnTo>
                    <a:pt x="515" y="30481"/>
                  </a:lnTo>
                  <a:lnTo>
                    <a:pt x="456" y="30880"/>
                  </a:lnTo>
                  <a:lnTo>
                    <a:pt x="398" y="31295"/>
                  </a:lnTo>
                  <a:lnTo>
                    <a:pt x="350" y="31694"/>
                  </a:lnTo>
                  <a:lnTo>
                    <a:pt x="302" y="32109"/>
                  </a:lnTo>
                  <a:lnTo>
                    <a:pt x="255" y="32524"/>
                  </a:lnTo>
                  <a:lnTo>
                    <a:pt x="218" y="32939"/>
                  </a:lnTo>
                  <a:lnTo>
                    <a:pt x="180" y="33369"/>
                  </a:lnTo>
                  <a:lnTo>
                    <a:pt x="143" y="33784"/>
                  </a:lnTo>
                  <a:lnTo>
                    <a:pt x="117" y="34214"/>
                  </a:lnTo>
                  <a:lnTo>
                    <a:pt x="85" y="34644"/>
                  </a:lnTo>
                  <a:lnTo>
                    <a:pt x="64" y="35089"/>
                  </a:lnTo>
                  <a:lnTo>
                    <a:pt x="43" y="35520"/>
                  </a:lnTo>
                  <a:lnTo>
                    <a:pt x="27" y="35965"/>
                  </a:lnTo>
                  <a:lnTo>
                    <a:pt x="16" y="36395"/>
                  </a:lnTo>
                  <a:lnTo>
                    <a:pt x="5" y="36841"/>
                  </a:lnTo>
                  <a:lnTo>
                    <a:pt x="5" y="37286"/>
                  </a:lnTo>
                  <a:lnTo>
                    <a:pt x="0" y="37732"/>
                  </a:lnTo>
                  <a:lnTo>
                    <a:pt x="5" y="38177"/>
                  </a:lnTo>
                  <a:lnTo>
                    <a:pt x="11" y="38638"/>
                  </a:lnTo>
                  <a:lnTo>
                    <a:pt x="21" y="39084"/>
                  </a:lnTo>
                  <a:lnTo>
                    <a:pt x="37" y="39545"/>
                  </a:lnTo>
                  <a:lnTo>
                    <a:pt x="58" y="39990"/>
                  </a:lnTo>
                  <a:lnTo>
                    <a:pt x="80" y="40451"/>
                  </a:lnTo>
                  <a:lnTo>
                    <a:pt x="106" y="40897"/>
                  </a:lnTo>
                  <a:lnTo>
                    <a:pt x="138" y="41358"/>
                  </a:lnTo>
                  <a:lnTo>
                    <a:pt x="175" y="41803"/>
                  </a:lnTo>
                  <a:lnTo>
                    <a:pt x="212" y="42249"/>
                  </a:lnTo>
                  <a:lnTo>
                    <a:pt x="255" y="42694"/>
                  </a:lnTo>
                  <a:lnTo>
                    <a:pt x="302" y="43140"/>
                  </a:lnTo>
                  <a:lnTo>
                    <a:pt x="350" y="43570"/>
                  </a:lnTo>
                  <a:lnTo>
                    <a:pt x="403" y="43985"/>
                  </a:lnTo>
                  <a:lnTo>
                    <a:pt x="462" y="44415"/>
                  </a:lnTo>
                  <a:lnTo>
                    <a:pt x="525" y="44814"/>
                  </a:lnTo>
                  <a:lnTo>
                    <a:pt x="584" y="45229"/>
                  </a:lnTo>
                  <a:lnTo>
                    <a:pt x="652" y="45628"/>
                  </a:lnTo>
                  <a:lnTo>
                    <a:pt x="721" y="46028"/>
                  </a:lnTo>
                  <a:lnTo>
                    <a:pt x="796" y="46412"/>
                  </a:lnTo>
                  <a:lnTo>
                    <a:pt x="870" y="46796"/>
                  </a:lnTo>
                  <a:lnTo>
                    <a:pt x="950" y="47180"/>
                  </a:lnTo>
                  <a:lnTo>
                    <a:pt x="1034" y="47549"/>
                  </a:lnTo>
                  <a:lnTo>
                    <a:pt x="1119" y="47902"/>
                  </a:lnTo>
                  <a:lnTo>
                    <a:pt x="1204" y="48255"/>
                  </a:lnTo>
                  <a:lnTo>
                    <a:pt x="1300" y="48609"/>
                  </a:lnTo>
                  <a:lnTo>
                    <a:pt x="1390" y="48947"/>
                  </a:lnTo>
                  <a:lnTo>
                    <a:pt x="1485" y="49285"/>
                  </a:lnTo>
                  <a:lnTo>
                    <a:pt x="1586" y="49607"/>
                  </a:lnTo>
                  <a:lnTo>
                    <a:pt x="1687" y="49930"/>
                  </a:lnTo>
                  <a:lnTo>
                    <a:pt x="1793" y="50237"/>
                  </a:lnTo>
                  <a:lnTo>
                    <a:pt x="1899" y="50545"/>
                  </a:lnTo>
                  <a:lnTo>
                    <a:pt x="2005" y="50836"/>
                  </a:lnTo>
                  <a:lnTo>
                    <a:pt x="2116" y="51128"/>
                  </a:lnTo>
                  <a:lnTo>
                    <a:pt x="2228" y="51420"/>
                  </a:lnTo>
                  <a:lnTo>
                    <a:pt x="2345" y="51681"/>
                  </a:lnTo>
                  <a:lnTo>
                    <a:pt x="2461" y="51943"/>
                  </a:lnTo>
                  <a:lnTo>
                    <a:pt x="2583" y="52204"/>
                  </a:lnTo>
                  <a:lnTo>
                    <a:pt x="2705" y="52450"/>
                  </a:lnTo>
                  <a:lnTo>
                    <a:pt x="2827" y="52695"/>
                  </a:lnTo>
                  <a:lnTo>
                    <a:pt x="2955" y="52926"/>
                  </a:lnTo>
                  <a:lnTo>
                    <a:pt x="3082" y="53141"/>
                  </a:lnTo>
                  <a:lnTo>
                    <a:pt x="3214" y="53356"/>
                  </a:lnTo>
                  <a:lnTo>
                    <a:pt x="3342" y="53571"/>
                  </a:lnTo>
                  <a:lnTo>
                    <a:pt x="3474" y="53755"/>
                  </a:lnTo>
                  <a:lnTo>
                    <a:pt x="3612" y="53940"/>
                  </a:lnTo>
                  <a:lnTo>
                    <a:pt x="3745" y="54124"/>
                  </a:lnTo>
                  <a:lnTo>
                    <a:pt x="3883" y="54293"/>
                  </a:lnTo>
                  <a:lnTo>
                    <a:pt x="4026" y="54447"/>
                  </a:lnTo>
                  <a:lnTo>
                    <a:pt x="4164" y="54600"/>
                  </a:lnTo>
                  <a:lnTo>
                    <a:pt x="4307" y="54739"/>
                  </a:lnTo>
                  <a:lnTo>
                    <a:pt x="4450" y="54862"/>
                  </a:lnTo>
                  <a:lnTo>
                    <a:pt x="4594" y="54984"/>
                  </a:lnTo>
                  <a:lnTo>
                    <a:pt x="4742" y="55092"/>
                  </a:lnTo>
                  <a:lnTo>
                    <a:pt x="4885" y="55184"/>
                  </a:lnTo>
                  <a:lnTo>
                    <a:pt x="5034" y="55276"/>
                  </a:lnTo>
                  <a:lnTo>
                    <a:pt x="5182" y="55353"/>
                  </a:lnTo>
                  <a:lnTo>
                    <a:pt x="5336" y="55430"/>
                  </a:lnTo>
                  <a:lnTo>
                    <a:pt x="5485" y="55476"/>
                  </a:lnTo>
                  <a:lnTo>
                    <a:pt x="5639" y="55522"/>
                  </a:lnTo>
                  <a:lnTo>
                    <a:pt x="5787" y="55568"/>
                  </a:lnTo>
                  <a:lnTo>
                    <a:pt x="5941" y="55584"/>
                  </a:lnTo>
                  <a:lnTo>
                    <a:pt x="6095" y="55599"/>
                  </a:lnTo>
                  <a:lnTo>
                    <a:pt x="6402" y="55599"/>
                  </a:lnTo>
                  <a:lnTo>
                    <a:pt x="6561" y="55584"/>
                  </a:lnTo>
                  <a:lnTo>
                    <a:pt x="6715" y="55553"/>
                  </a:lnTo>
                  <a:lnTo>
                    <a:pt x="6874" y="55507"/>
                  </a:lnTo>
                  <a:lnTo>
                    <a:pt x="7028" y="55445"/>
                  </a:lnTo>
                  <a:lnTo>
                    <a:pt x="7187" y="55384"/>
                  </a:lnTo>
                  <a:lnTo>
                    <a:pt x="7341" y="55307"/>
                  </a:lnTo>
                  <a:lnTo>
                    <a:pt x="7500" y="55215"/>
                  </a:lnTo>
                  <a:lnTo>
                    <a:pt x="39485" y="35550"/>
                  </a:lnTo>
                  <a:lnTo>
                    <a:pt x="39644" y="35443"/>
                  </a:lnTo>
                  <a:lnTo>
                    <a:pt x="39798" y="35335"/>
                  </a:lnTo>
                  <a:lnTo>
                    <a:pt x="39947" y="35212"/>
                  </a:lnTo>
                  <a:lnTo>
                    <a:pt x="40100" y="35074"/>
                  </a:lnTo>
                  <a:lnTo>
                    <a:pt x="40249" y="34936"/>
                  </a:lnTo>
                  <a:lnTo>
                    <a:pt x="40397" y="34767"/>
                  </a:lnTo>
                  <a:lnTo>
                    <a:pt x="40541" y="34613"/>
                  </a:lnTo>
                  <a:lnTo>
                    <a:pt x="40684" y="34429"/>
                  </a:lnTo>
                  <a:lnTo>
                    <a:pt x="40822" y="34245"/>
                  </a:lnTo>
                  <a:lnTo>
                    <a:pt x="40960" y="34060"/>
                  </a:lnTo>
                  <a:lnTo>
                    <a:pt x="41098" y="33860"/>
                  </a:lnTo>
                  <a:lnTo>
                    <a:pt x="41230" y="33645"/>
                  </a:lnTo>
                  <a:lnTo>
                    <a:pt x="41363" y="33430"/>
                  </a:lnTo>
                  <a:lnTo>
                    <a:pt x="41495" y="33200"/>
                  </a:lnTo>
                  <a:lnTo>
                    <a:pt x="41623" y="32954"/>
                  </a:lnTo>
                  <a:lnTo>
                    <a:pt x="41745" y="32708"/>
                  </a:lnTo>
                  <a:lnTo>
                    <a:pt x="41872" y="32447"/>
                  </a:lnTo>
                  <a:lnTo>
                    <a:pt x="41989" y="32186"/>
                  </a:lnTo>
                  <a:lnTo>
                    <a:pt x="42105" y="31925"/>
                  </a:lnTo>
                  <a:lnTo>
                    <a:pt x="42222" y="31648"/>
                  </a:lnTo>
                  <a:lnTo>
                    <a:pt x="42339" y="31356"/>
                  </a:lnTo>
                  <a:lnTo>
                    <a:pt x="42445" y="31064"/>
                  </a:lnTo>
                  <a:lnTo>
                    <a:pt x="42556" y="30757"/>
                  </a:lnTo>
                  <a:lnTo>
                    <a:pt x="42657" y="30450"/>
                  </a:lnTo>
                  <a:lnTo>
                    <a:pt x="42763" y="30143"/>
                  </a:lnTo>
                  <a:lnTo>
                    <a:pt x="42864" y="29820"/>
                  </a:lnTo>
                  <a:lnTo>
                    <a:pt x="42959" y="29482"/>
                  </a:lnTo>
                  <a:lnTo>
                    <a:pt x="43055" y="29159"/>
                  </a:lnTo>
                  <a:lnTo>
                    <a:pt x="43145" y="28806"/>
                  </a:lnTo>
                  <a:lnTo>
                    <a:pt x="43235" y="28468"/>
                  </a:lnTo>
                  <a:lnTo>
                    <a:pt x="43320" y="28115"/>
                  </a:lnTo>
                  <a:lnTo>
                    <a:pt x="43400" y="27761"/>
                  </a:lnTo>
                  <a:lnTo>
                    <a:pt x="43479" y="27393"/>
                  </a:lnTo>
                  <a:lnTo>
                    <a:pt x="43559" y="27024"/>
                  </a:lnTo>
                  <a:lnTo>
                    <a:pt x="43633" y="26640"/>
                  </a:lnTo>
                  <a:lnTo>
                    <a:pt x="43702" y="26271"/>
                  </a:lnTo>
                  <a:lnTo>
                    <a:pt x="43771" y="25872"/>
                  </a:lnTo>
                  <a:lnTo>
                    <a:pt x="43835" y="25488"/>
                  </a:lnTo>
                  <a:lnTo>
                    <a:pt x="43893" y="25088"/>
                  </a:lnTo>
                  <a:lnTo>
                    <a:pt x="43951" y="24689"/>
                  </a:lnTo>
                  <a:lnTo>
                    <a:pt x="44004" y="24289"/>
                  </a:lnTo>
                  <a:lnTo>
                    <a:pt x="44057" y="23890"/>
                  </a:lnTo>
                  <a:lnTo>
                    <a:pt x="44105" y="23475"/>
                  </a:lnTo>
                  <a:lnTo>
                    <a:pt x="44148" y="23060"/>
                  </a:lnTo>
                  <a:lnTo>
                    <a:pt x="44190" y="22646"/>
                  </a:lnTo>
                  <a:lnTo>
                    <a:pt x="44227" y="22215"/>
                  </a:lnTo>
                  <a:lnTo>
                    <a:pt x="44264" y="21801"/>
                  </a:lnTo>
                  <a:lnTo>
                    <a:pt x="44291" y="21370"/>
                  </a:lnTo>
                  <a:lnTo>
                    <a:pt x="44323" y="20940"/>
                  </a:lnTo>
                  <a:lnTo>
                    <a:pt x="44344" y="20495"/>
                  </a:lnTo>
                  <a:lnTo>
                    <a:pt x="44365" y="20065"/>
                  </a:lnTo>
                  <a:lnTo>
                    <a:pt x="44381" y="19619"/>
                  </a:lnTo>
                  <a:lnTo>
                    <a:pt x="44392" y="19189"/>
                  </a:lnTo>
                  <a:lnTo>
                    <a:pt x="44402" y="18743"/>
                  </a:lnTo>
                  <a:lnTo>
                    <a:pt x="44407" y="18298"/>
                  </a:lnTo>
                  <a:lnTo>
                    <a:pt x="44407" y="17852"/>
                  </a:lnTo>
                  <a:lnTo>
                    <a:pt x="44402" y="17391"/>
                  </a:lnTo>
                  <a:lnTo>
                    <a:pt x="44397" y="16946"/>
                  </a:lnTo>
                  <a:lnTo>
                    <a:pt x="44386" y="16500"/>
                  </a:lnTo>
                  <a:lnTo>
                    <a:pt x="44370" y="16039"/>
                  </a:lnTo>
                  <a:lnTo>
                    <a:pt x="44354" y="15594"/>
                  </a:lnTo>
                  <a:lnTo>
                    <a:pt x="44328" y="15133"/>
                  </a:lnTo>
                  <a:lnTo>
                    <a:pt x="44301" y="14688"/>
                  </a:lnTo>
                  <a:lnTo>
                    <a:pt x="44270" y="14227"/>
                  </a:lnTo>
                  <a:lnTo>
                    <a:pt x="44238" y="13781"/>
                  </a:lnTo>
                  <a:lnTo>
                    <a:pt x="44195" y="13336"/>
                  </a:lnTo>
                  <a:lnTo>
                    <a:pt x="44153" y="12890"/>
                  </a:lnTo>
                  <a:lnTo>
                    <a:pt x="44105" y="12445"/>
                  </a:lnTo>
                  <a:lnTo>
                    <a:pt x="44057" y="12014"/>
                  </a:lnTo>
                  <a:lnTo>
                    <a:pt x="44004" y="11600"/>
                  </a:lnTo>
                  <a:lnTo>
                    <a:pt x="43946" y="11169"/>
                  </a:lnTo>
                  <a:lnTo>
                    <a:pt x="43888" y="10755"/>
                  </a:lnTo>
                  <a:lnTo>
                    <a:pt x="43824" y="10355"/>
                  </a:lnTo>
                  <a:lnTo>
                    <a:pt x="43755" y="9956"/>
                  </a:lnTo>
                  <a:lnTo>
                    <a:pt x="43686" y="9556"/>
                  </a:lnTo>
                  <a:lnTo>
                    <a:pt x="43612" y="9172"/>
                  </a:lnTo>
                  <a:lnTo>
                    <a:pt x="43538" y="8788"/>
                  </a:lnTo>
                  <a:lnTo>
                    <a:pt x="43458" y="8404"/>
                  </a:lnTo>
                  <a:lnTo>
                    <a:pt x="43378" y="8035"/>
                  </a:lnTo>
                  <a:lnTo>
                    <a:pt x="43294" y="7682"/>
                  </a:lnTo>
                  <a:lnTo>
                    <a:pt x="43203" y="7329"/>
                  </a:lnTo>
                  <a:lnTo>
                    <a:pt x="43113" y="6975"/>
                  </a:lnTo>
                  <a:lnTo>
                    <a:pt x="43018" y="6637"/>
                  </a:lnTo>
                  <a:lnTo>
                    <a:pt x="42922" y="6299"/>
                  </a:lnTo>
                  <a:lnTo>
                    <a:pt x="42822" y="5977"/>
                  </a:lnTo>
                  <a:lnTo>
                    <a:pt x="42721" y="5654"/>
                  </a:lnTo>
                  <a:lnTo>
                    <a:pt x="42620" y="5347"/>
                  </a:lnTo>
                  <a:lnTo>
                    <a:pt x="42514" y="5040"/>
                  </a:lnTo>
                  <a:lnTo>
                    <a:pt x="42402" y="4748"/>
                  </a:lnTo>
                  <a:lnTo>
                    <a:pt x="42291" y="4456"/>
                  </a:lnTo>
                  <a:lnTo>
                    <a:pt x="42180" y="4179"/>
                  </a:lnTo>
                  <a:lnTo>
                    <a:pt x="42063" y="3903"/>
                  </a:lnTo>
                  <a:lnTo>
                    <a:pt x="41946" y="3642"/>
                  </a:lnTo>
                  <a:lnTo>
                    <a:pt x="41824" y="3380"/>
                  </a:lnTo>
                  <a:lnTo>
                    <a:pt x="41702" y="3135"/>
                  </a:lnTo>
                  <a:lnTo>
                    <a:pt x="41580" y="2889"/>
                  </a:lnTo>
                  <a:lnTo>
                    <a:pt x="41453" y="2658"/>
                  </a:lnTo>
                  <a:lnTo>
                    <a:pt x="41326" y="2443"/>
                  </a:lnTo>
                  <a:lnTo>
                    <a:pt x="41198" y="2228"/>
                  </a:lnTo>
                  <a:lnTo>
                    <a:pt x="41066" y="2028"/>
                  </a:lnTo>
                  <a:lnTo>
                    <a:pt x="40933" y="1829"/>
                  </a:lnTo>
                  <a:lnTo>
                    <a:pt x="40801" y="1644"/>
                  </a:lnTo>
                  <a:lnTo>
                    <a:pt x="40663" y="1475"/>
                  </a:lnTo>
                  <a:lnTo>
                    <a:pt x="40525" y="1306"/>
                  </a:lnTo>
                  <a:lnTo>
                    <a:pt x="40387" y="1137"/>
                  </a:lnTo>
                  <a:lnTo>
                    <a:pt x="40244" y="999"/>
                  </a:lnTo>
                  <a:lnTo>
                    <a:pt x="40100" y="861"/>
                  </a:lnTo>
                  <a:lnTo>
                    <a:pt x="39957" y="723"/>
                  </a:lnTo>
                  <a:lnTo>
                    <a:pt x="39814" y="615"/>
                  </a:lnTo>
                  <a:lnTo>
                    <a:pt x="39671" y="508"/>
                  </a:lnTo>
                  <a:lnTo>
                    <a:pt x="39522" y="400"/>
                  </a:lnTo>
                  <a:lnTo>
                    <a:pt x="39374" y="323"/>
                  </a:lnTo>
                  <a:lnTo>
                    <a:pt x="39225" y="231"/>
                  </a:lnTo>
                  <a:lnTo>
                    <a:pt x="39077" y="170"/>
                  </a:lnTo>
                  <a:lnTo>
                    <a:pt x="38923" y="108"/>
                  </a:lnTo>
                  <a:lnTo>
                    <a:pt x="38774" y="62"/>
                  </a:lnTo>
                  <a:lnTo>
                    <a:pt x="38621" y="31"/>
                  </a:lnTo>
                  <a:lnTo>
                    <a:pt x="38467" y="16"/>
                  </a:lnTo>
                  <a:lnTo>
                    <a:pt x="3831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4"/>
            <p:cNvSpPr/>
            <p:nvPr/>
          </p:nvSpPr>
          <p:spPr>
            <a:xfrm>
              <a:off x="-359850" y="-1622325"/>
              <a:ext cx="99475" cy="288075"/>
            </a:xfrm>
            <a:custGeom>
              <a:avLst/>
              <a:gdLst/>
              <a:ahLst/>
              <a:cxnLst/>
              <a:rect l="l" t="t" r="r" b="b"/>
              <a:pathLst>
                <a:path w="3979" h="11523" extrusionOk="0">
                  <a:moveTo>
                    <a:pt x="1889" y="0"/>
                  </a:moveTo>
                  <a:lnTo>
                    <a:pt x="1783" y="31"/>
                  </a:lnTo>
                  <a:lnTo>
                    <a:pt x="1687" y="62"/>
                  </a:lnTo>
                  <a:lnTo>
                    <a:pt x="1586" y="123"/>
                  </a:lnTo>
                  <a:lnTo>
                    <a:pt x="1491" y="184"/>
                  </a:lnTo>
                  <a:lnTo>
                    <a:pt x="1395" y="261"/>
                  </a:lnTo>
                  <a:lnTo>
                    <a:pt x="1305" y="353"/>
                  </a:lnTo>
                  <a:lnTo>
                    <a:pt x="1215" y="446"/>
                  </a:lnTo>
                  <a:lnTo>
                    <a:pt x="1125" y="569"/>
                  </a:lnTo>
                  <a:lnTo>
                    <a:pt x="1040" y="691"/>
                  </a:lnTo>
                  <a:lnTo>
                    <a:pt x="955" y="830"/>
                  </a:lnTo>
                  <a:lnTo>
                    <a:pt x="876" y="983"/>
                  </a:lnTo>
                  <a:lnTo>
                    <a:pt x="796" y="1137"/>
                  </a:lnTo>
                  <a:lnTo>
                    <a:pt x="722" y="1321"/>
                  </a:lnTo>
                  <a:lnTo>
                    <a:pt x="653" y="1490"/>
                  </a:lnTo>
                  <a:lnTo>
                    <a:pt x="584" y="1690"/>
                  </a:lnTo>
                  <a:lnTo>
                    <a:pt x="515" y="1890"/>
                  </a:lnTo>
                  <a:lnTo>
                    <a:pt x="451" y="2089"/>
                  </a:lnTo>
                  <a:lnTo>
                    <a:pt x="393" y="2320"/>
                  </a:lnTo>
                  <a:lnTo>
                    <a:pt x="340" y="2535"/>
                  </a:lnTo>
                  <a:lnTo>
                    <a:pt x="287" y="2781"/>
                  </a:lnTo>
                  <a:lnTo>
                    <a:pt x="239" y="3011"/>
                  </a:lnTo>
                  <a:lnTo>
                    <a:pt x="197" y="3257"/>
                  </a:lnTo>
                  <a:lnTo>
                    <a:pt x="154" y="3518"/>
                  </a:lnTo>
                  <a:lnTo>
                    <a:pt x="117" y="3779"/>
                  </a:lnTo>
                  <a:lnTo>
                    <a:pt x="85" y="4056"/>
                  </a:lnTo>
                  <a:lnTo>
                    <a:pt x="59" y="4317"/>
                  </a:lnTo>
                  <a:lnTo>
                    <a:pt x="38" y="4609"/>
                  </a:lnTo>
                  <a:lnTo>
                    <a:pt x="22" y="4886"/>
                  </a:lnTo>
                  <a:lnTo>
                    <a:pt x="11" y="5177"/>
                  </a:lnTo>
                  <a:lnTo>
                    <a:pt x="0" y="5469"/>
                  </a:lnTo>
                  <a:lnTo>
                    <a:pt x="0" y="5761"/>
                  </a:lnTo>
                  <a:lnTo>
                    <a:pt x="0" y="6053"/>
                  </a:lnTo>
                  <a:lnTo>
                    <a:pt x="11" y="6345"/>
                  </a:lnTo>
                  <a:lnTo>
                    <a:pt x="22" y="6637"/>
                  </a:lnTo>
                  <a:lnTo>
                    <a:pt x="38" y="6929"/>
                  </a:lnTo>
                  <a:lnTo>
                    <a:pt x="59" y="7205"/>
                  </a:lnTo>
                  <a:lnTo>
                    <a:pt x="85" y="7482"/>
                  </a:lnTo>
                  <a:lnTo>
                    <a:pt x="117" y="7743"/>
                  </a:lnTo>
                  <a:lnTo>
                    <a:pt x="154" y="8004"/>
                  </a:lnTo>
                  <a:lnTo>
                    <a:pt x="197" y="8265"/>
                  </a:lnTo>
                  <a:lnTo>
                    <a:pt x="239" y="8511"/>
                  </a:lnTo>
                  <a:lnTo>
                    <a:pt x="287" y="8757"/>
                  </a:lnTo>
                  <a:lnTo>
                    <a:pt x="340" y="8987"/>
                  </a:lnTo>
                  <a:lnTo>
                    <a:pt x="393" y="9218"/>
                  </a:lnTo>
                  <a:lnTo>
                    <a:pt x="451" y="9433"/>
                  </a:lnTo>
                  <a:lnTo>
                    <a:pt x="515" y="9633"/>
                  </a:lnTo>
                  <a:lnTo>
                    <a:pt x="584" y="9832"/>
                  </a:lnTo>
                  <a:lnTo>
                    <a:pt x="653" y="10032"/>
                  </a:lnTo>
                  <a:lnTo>
                    <a:pt x="722" y="10216"/>
                  </a:lnTo>
                  <a:lnTo>
                    <a:pt x="796" y="10385"/>
                  </a:lnTo>
                  <a:lnTo>
                    <a:pt x="876" y="10539"/>
                  </a:lnTo>
                  <a:lnTo>
                    <a:pt x="955" y="10693"/>
                  </a:lnTo>
                  <a:lnTo>
                    <a:pt x="1040" y="10831"/>
                  </a:lnTo>
                  <a:lnTo>
                    <a:pt x="1125" y="10954"/>
                  </a:lnTo>
                  <a:lnTo>
                    <a:pt x="1215" y="11077"/>
                  </a:lnTo>
                  <a:lnTo>
                    <a:pt x="1305" y="11184"/>
                  </a:lnTo>
                  <a:lnTo>
                    <a:pt x="1395" y="11261"/>
                  </a:lnTo>
                  <a:lnTo>
                    <a:pt x="1491" y="11338"/>
                  </a:lnTo>
                  <a:lnTo>
                    <a:pt x="1586" y="11415"/>
                  </a:lnTo>
                  <a:lnTo>
                    <a:pt x="1687" y="11461"/>
                  </a:lnTo>
                  <a:lnTo>
                    <a:pt x="1783" y="11492"/>
                  </a:lnTo>
                  <a:lnTo>
                    <a:pt x="1889" y="11522"/>
                  </a:lnTo>
                  <a:lnTo>
                    <a:pt x="2090" y="11522"/>
                  </a:lnTo>
                  <a:lnTo>
                    <a:pt x="2191" y="11492"/>
                  </a:lnTo>
                  <a:lnTo>
                    <a:pt x="2292" y="11461"/>
                  </a:lnTo>
                  <a:lnTo>
                    <a:pt x="2387" y="11415"/>
                  </a:lnTo>
                  <a:lnTo>
                    <a:pt x="2488" y="11338"/>
                  </a:lnTo>
                  <a:lnTo>
                    <a:pt x="2578" y="11261"/>
                  </a:lnTo>
                  <a:lnTo>
                    <a:pt x="2674" y="11184"/>
                  </a:lnTo>
                  <a:lnTo>
                    <a:pt x="2764" y="11077"/>
                  </a:lnTo>
                  <a:lnTo>
                    <a:pt x="2849" y="10954"/>
                  </a:lnTo>
                  <a:lnTo>
                    <a:pt x="2939" y="10831"/>
                  </a:lnTo>
                  <a:lnTo>
                    <a:pt x="3019" y="10693"/>
                  </a:lnTo>
                  <a:lnTo>
                    <a:pt x="3103" y="10539"/>
                  </a:lnTo>
                  <a:lnTo>
                    <a:pt x="3178" y="10385"/>
                  </a:lnTo>
                  <a:lnTo>
                    <a:pt x="3252" y="10216"/>
                  </a:lnTo>
                  <a:lnTo>
                    <a:pt x="3326" y="10032"/>
                  </a:lnTo>
                  <a:lnTo>
                    <a:pt x="3395" y="9832"/>
                  </a:lnTo>
                  <a:lnTo>
                    <a:pt x="3464" y="9633"/>
                  </a:lnTo>
                  <a:lnTo>
                    <a:pt x="3522" y="9433"/>
                  </a:lnTo>
                  <a:lnTo>
                    <a:pt x="3581" y="9218"/>
                  </a:lnTo>
                  <a:lnTo>
                    <a:pt x="3639" y="8987"/>
                  </a:lnTo>
                  <a:lnTo>
                    <a:pt x="3692" y="8757"/>
                  </a:lnTo>
                  <a:lnTo>
                    <a:pt x="3740" y="8511"/>
                  </a:lnTo>
                  <a:lnTo>
                    <a:pt x="3782" y="8265"/>
                  </a:lnTo>
                  <a:lnTo>
                    <a:pt x="3825" y="8004"/>
                  </a:lnTo>
                  <a:lnTo>
                    <a:pt x="3857" y="7743"/>
                  </a:lnTo>
                  <a:lnTo>
                    <a:pt x="3888" y="7482"/>
                  </a:lnTo>
                  <a:lnTo>
                    <a:pt x="3915" y="7205"/>
                  </a:lnTo>
                  <a:lnTo>
                    <a:pt x="3936" y="6929"/>
                  </a:lnTo>
                  <a:lnTo>
                    <a:pt x="3957" y="6637"/>
                  </a:lnTo>
                  <a:lnTo>
                    <a:pt x="3968" y="6345"/>
                  </a:lnTo>
                  <a:lnTo>
                    <a:pt x="3979" y="6053"/>
                  </a:lnTo>
                  <a:lnTo>
                    <a:pt x="3979" y="5761"/>
                  </a:lnTo>
                  <a:lnTo>
                    <a:pt x="3979" y="5469"/>
                  </a:lnTo>
                  <a:lnTo>
                    <a:pt x="3968" y="5177"/>
                  </a:lnTo>
                  <a:lnTo>
                    <a:pt x="3957" y="4886"/>
                  </a:lnTo>
                  <a:lnTo>
                    <a:pt x="3936" y="4609"/>
                  </a:lnTo>
                  <a:lnTo>
                    <a:pt x="3915" y="4317"/>
                  </a:lnTo>
                  <a:lnTo>
                    <a:pt x="3888" y="4056"/>
                  </a:lnTo>
                  <a:lnTo>
                    <a:pt x="3857" y="3779"/>
                  </a:lnTo>
                  <a:lnTo>
                    <a:pt x="3825" y="3518"/>
                  </a:lnTo>
                  <a:lnTo>
                    <a:pt x="3782" y="3257"/>
                  </a:lnTo>
                  <a:lnTo>
                    <a:pt x="3740" y="3011"/>
                  </a:lnTo>
                  <a:lnTo>
                    <a:pt x="3692" y="2781"/>
                  </a:lnTo>
                  <a:lnTo>
                    <a:pt x="3639" y="2535"/>
                  </a:lnTo>
                  <a:lnTo>
                    <a:pt x="3581" y="2320"/>
                  </a:lnTo>
                  <a:lnTo>
                    <a:pt x="3522" y="2089"/>
                  </a:lnTo>
                  <a:lnTo>
                    <a:pt x="3464" y="1890"/>
                  </a:lnTo>
                  <a:lnTo>
                    <a:pt x="3395" y="1690"/>
                  </a:lnTo>
                  <a:lnTo>
                    <a:pt x="3326" y="1490"/>
                  </a:lnTo>
                  <a:lnTo>
                    <a:pt x="3252" y="1321"/>
                  </a:lnTo>
                  <a:lnTo>
                    <a:pt x="3178" y="1137"/>
                  </a:lnTo>
                  <a:lnTo>
                    <a:pt x="3103" y="983"/>
                  </a:lnTo>
                  <a:lnTo>
                    <a:pt x="3019" y="830"/>
                  </a:lnTo>
                  <a:lnTo>
                    <a:pt x="2939" y="691"/>
                  </a:lnTo>
                  <a:lnTo>
                    <a:pt x="2849" y="569"/>
                  </a:lnTo>
                  <a:lnTo>
                    <a:pt x="2764" y="446"/>
                  </a:lnTo>
                  <a:lnTo>
                    <a:pt x="2674" y="353"/>
                  </a:lnTo>
                  <a:lnTo>
                    <a:pt x="2578" y="261"/>
                  </a:lnTo>
                  <a:lnTo>
                    <a:pt x="2488" y="184"/>
                  </a:lnTo>
                  <a:lnTo>
                    <a:pt x="2387" y="123"/>
                  </a:lnTo>
                  <a:lnTo>
                    <a:pt x="2292" y="62"/>
                  </a:lnTo>
                  <a:lnTo>
                    <a:pt x="2191" y="31"/>
                  </a:lnTo>
                  <a:lnTo>
                    <a:pt x="20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4"/>
            <p:cNvSpPr/>
            <p:nvPr/>
          </p:nvSpPr>
          <p:spPr>
            <a:xfrm>
              <a:off x="-918525" y="-1278200"/>
              <a:ext cx="99475" cy="288450"/>
            </a:xfrm>
            <a:custGeom>
              <a:avLst/>
              <a:gdLst/>
              <a:ahLst/>
              <a:cxnLst/>
              <a:rect l="l" t="t" r="r" b="b"/>
              <a:pathLst>
                <a:path w="3979" h="11538" extrusionOk="0">
                  <a:moveTo>
                    <a:pt x="1990" y="0"/>
                  </a:moveTo>
                  <a:lnTo>
                    <a:pt x="1884" y="16"/>
                  </a:lnTo>
                  <a:lnTo>
                    <a:pt x="1783" y="31"/>
                  </a:lnTo>
                  <a:lnTo>
                    <a:pt x="1687" y="77"/>
                  </a:lnTo>
                  <a:lnTo>
                    <a:pt x="1587" y="123"/>
                  </a:lnTo>
                  <a:lnTo>
                    <a:pt x="1491" y="185"/>
                  </a:lnTo>
                  <a:lnTo>
                    <a:pt x="1396" y="261"/>
                  </a:lnTo>
                  <a:lnTo>
                    <a:pt x="1305" y="354"/>
                  </a:lnTo>
                  <a:lnTo>
                    <a:pt x="1215" y="461"/>
                  </a:lnTo>
                  <a:lnTo>
                    <a:pt x="1125" y="569"/>
                  </a:lnTo>
                  <a:lnTo>
                    <a:pt x="1040" y="707"/>
                  </a:lnTo>
                  <a:lnTo>
                    <a:pt x="955" y="845"/>
                  </a:lnTo>
                  <a:lnTo>
                    <a:pt x="876" y="983"/>
                  </a:lnTo>
                  <a:lnTo>
                    <a:pt x="796" y="1152"/>
                  </a:lnTo>
                  <a:lnTo>
                    <a:pt x="722" y="1321"/>
                  </a:lnTo>
                  <a:lnTo>
                    <a:pt x="653" y="1506"/>
                  </a:lnTo>
                  <a:lnTo>
                    <a:pt x="579" y="1690"/>
                  </a:lnTo>
                  <a:lnTo>
                    <a:pt x="515" y="1890"/>
                  </a:lnTo>
                  <a:lnTo>
                    <a:pt x="451" y="2105"/>
                  </a:lnTo>
                  <a:lnTo>
                    <a:pt x="393" y="2320"/>
                  </a:lnTo>
                  <a:lnTo>
                    <a:pt x="340" y="2551"/>
                  </a:lnTo>
                  <a:lnTo>
                    <a:pt x="287" y="2781"/>
                  </a:lnTo>
                  <a:lnTo>
                    <a:pt x="239" y="3027"/>
                  </a:lnTo>
                  <a:lnTo>
                    <a:pt x="197" y="3273"/>
                  </a:lnTo>
                  <a:lnTo>
                    <a:pt x="154" y="3534"/>
                  </a:lnTo>
                  <a:lnTo>
                    <a:pt x="117" y="3795"/>
                  </a:lnTo>
                  <a:lnTo>
                    <a:pt x="85" y="4056"/>
                  </a:lnTo>
                  <a:lnTo>
                    <a:pt x="59" y="4333"/>
                  </a:lnTo>
                  <a:lnTo>
                    <a:pt x="38" y="4609"/>
                  </a:lnTo>
                  <a:lnTo>
                    <a:pt x="22" y="4886"/>
                  </a:lnTo>
                  <a:lnTo>
                    <a:pt x="11" y="5178"/>
                  </a:lnTo>
                  <a:lnTo>
                    <a:pt x="1" y="5469"/>
                  </a:lnTo>
                  <a:lnTo>
                    <a:pt x="1" y="5777"/>
                  </a:lnTo>
                  <a:lnTo>
                    <a:pt x="1" y="6069"/>
                  </a:lnTo>
                  <a:lnTo>
                    <a:pt x="11" y="6361"/>
                  </a:lnTo>
                  <a:lnTo>
                    <a:pt x="22" y="6652"/>
                  </a:lnTo>
                  <a:lnTo>
                    <a:pt x="38" y="6929"/>
                  </a:lnTo>
                  <a:lnTo>
                    <a:pt x="59" y="7205"/>
                  </a:lnTo>
                  <a:lnTo>
                    <a:pt x="85" y="7482"/>
                  </a:lnTo>
                  <a:lnTo>
                    <a:pt x="117" y="7759"/>
                  </a:lnTo>
                  <a:lnTo>
                    <a:pt x="154" y="8020"/>
                  </a:lnTo>
                  <a:lnTo>
                    <a:pt x="197" y="8266"/>
                  </a:lnTo>
                  <a:lnTo>
                    <a:pt x="239" y="8511"/>
                  </a:lnTo>
                  <a:lnTo>
                    <a:pt x="287" y="8757"/>
                  </a:lnTo>
                  <a:lnTo>
                    <a:pt x="340" y="8988"/>
                  </a:lnTo>
                  <a:lnTo>
                    <a:pt x="393" y="9218"/>
                  </a:lnTo>
                  <a:lnTo>
                    <a:pt x="451" y="9433"/>
                  </a:lnTo>
                  <a:lnTo>
                    <a:pt x="515" y="9648"/>
                  </a:lnTo>
                  <a:lnTo>
                    <a:pt x="579" y="9848"/>
                  </a:lnTo>
                  <a:lnTo>
                    <a:pt x="653" y="10032"/>
                  </a:lnTo>
                  <a:lnTo>
                    <a:pt x="722" y="10217"/>
                  </a:lnTo>
                  <a:lnTo>
                    <a:pt x="796" y="10386"/>
                  </a:lnTo>
                  <a:lnTo>
                    <a:pt x="876" y="10555"/>
                  </a:lnTo>
                  <a:lnTo>
                    <a:pt x="955" y="10693"/>
                  </a:lnTo>
                  <a:lnTo>
                    <a:pt x="1040" y="10831"/>
                  </a:lnTo>
                  <a:lnTo>
                    <a:pt x="1125" y="10969"/>
                  </a:lnTo>
                  <a:lnTo>
                    <a:pt x="1215" y="11077"/>
                  </a:lnTo>
                  <a:lnTo>
                    <a:pt x="1305" y="11184"/>
                  </a:lnTo>
                  <a:lnTo>
                    <a:pt x="1396" y="11277"/>
                  </a:lnTo>
                  <a:lnTo>
                    <a:pt x="1491" y="11353"/>
                  </a:lnTo>
                  <a:lnTo>
                    <a:pt x="1587" y="11415"/>
                  </a:lnTo>
                  <a:lnTo>
                    <a:pt x="1687" y="11461"/>
                  </a:lnTo>
                  <a:lnTo>
                    <a:pt x="1783" y="11507"/>
                  </a:lnTo>
                  <a:lnTo>
                    <a:pt x="1884" y="11522"/>
                  </a:lnTo>
                  <a:lnTo>
                    <a:pt x="1990" y="11538"/>
                  </a:lnTo>
                  <a:lnTo>
                    <a:pt x="2090" y="11522"/>
                  </a:lnTo>
                  <a:lnTo>
                    <a:pt x="2191" y="11507"/>
                  </a:lnTo>
                  <a:lnTo>
                    <a:pt x="2292" y="11461"/>
                  </a:lnTo>
                  <a:lnTo>
                    <a:pt x="2387" y="11415"/>
                  </a:lnTo>
                  <a:lnTo>
                    <a:pt x="2488" y="11353"/>
                  </a:lnTo>
                  <a:lnTo>
                    <a:pt x="2578" y="11277"/>
                  </a:lnTo>
                  <a:lnTo>
                    <a:pt x="2674" y="11184"/>
                  </a:lnTo>
                  <a:lnTo>
                    <a:pt x="2764" y="11077"/>
                  </a:lnTo>
                  <a:lnTo>
                    <a:pt x="2849" y="10969"/>
                  </a:lnTo>
                  <a:lnTo>
                    <a:pt x="2939" y="10831"/>
                  </a:lnTo>
                  <a:lnTo>
                    <a:pt x="3019" y="10693"/>
                  </a:lnTo>
                  <a:lnTo>
                    <a:pt x="3104" y="10555"/>
                  </a:lnTo>
                  <a:lnTo>
                    <a:pt x="3178" y="10386"/>
                  </a:lnTo>
                  <a:lnTo>
                    <a:pt x="3252" y="10217"/>
                  </a:lnTo>
                  <a:lnTo>
                    <a:pt x="3326" y="10032"/>
                  </a:lnTo>
                  <a:lnTo>
                    <a:pt x="3395" y="9848"/>
                  </a:lnTo>
                  <a:lnTo>
                    <a:pt x="3464" y="9648"/>
                  </a:lnTo>
                  <a:lnTo>
                    <a:pt x="3523" y="9433"/>
                  </a:lnTo>
                  <a:lnTo>
                    <a:pt x="3581" y="9218"/>
                  </a:lnTo>
                  <a:lnTo>
                    <a:pt x="3639" y="8988"/>
                  </a:lnTo>
                  <a:lnTo>
                    <a:pt x="3692" y="8757"/>
                  </a:lnTo>
                  <a:lnTo>
                    <a:pt x="3740" y="8511"/>
                  </a:lnTo>
                  <a:lnTo>
                    <a:pt x="3782" y="8266"/>
                  </a:lnTo>
                  <a:lnTo>
                    <a:pt x="3820" y="8020"/>
                  </a:lnTo>
                  <a:lnTo>
                    <a:pt x="3857" y="7759"/>
                  </a:lnTo>
                  <a:lnTo>
                    <a:pt x="3889" y="7482"/>
                  </a:lnTo>
                  <a:lnTo>
                    <a:pt x="3915" y="7205"/>
                  </a:lnTo>
                  <a:lnTo>
                    <a:pt x="3936" y="6929"/>
                  </a:lnTo>
                  <a:lnTo>
                    <a:pt x="3958" y="6652"/>
                  </a:lnTo>
                  <a:lnTo>
                    <a:pt x="3968" y="6361"/>
                  </a:lnTo>
                  <a:lnTo>
                    <a:pt x="3973" y="6069"/>
                  </a:lnTo>
                  <a:lnTo>
                    <a:pt x="3979" y="5777"/>
                  </a:lnTo>
                  <a:lnTo>
                    <a:pt x="3973" y="5469"/>
                  </a:lnTo>
                  <a:lnTo>
                    <a:pt x="3968" y="5178"/>
                  </a:lnTo>
                  <a:lnTo>
                    <a:pt x="3958" y="4886"/>
                  </a:lnTo>
                  <a:lnTo>
                    <a:pt x="3936" y="4609"/>
                  </a:lnTo>
                  <a:lnTo>
                    <a:pt x="3915" y="4333"/>
                  </a:lnTo>
                  <a:lnTo>
                    <a:pt x="3889" y="4056"/>
                  </a:lnTo>
                  <a:lnTo>
                    <a:pt x="3857" y="3795"/>
                  </a:lnTo>
                  <a:lnTo>
                    <a:pt x="3820" y="3534"/>
                  </a:lnTo>
                  <a:lnTo>
                    <a:pt x="3782" y="3273"/>
                  </a:lnTo>
                  <a:lnTo>
                    <a:pt x="3740" y="3027"/>
                  </a:lnTo>
                  <a:lnTo>
                    <a:pt x="3692" y="2781"/>
                  </a:lnTo>
                  <a:lnTo>
                    <a:pt x="3639" y="2551"/>
                  </a:lnTo>
                  <a:lnTo>
                    <a:pt x="3581" y="2320"/>
                  </a:lnTo>
                  <a:lnTo>
                    <a:pt x="3523" y="2105"/>
                  </a:lnTo>
                  <a:lnTo>
                    <a:pt x="3464" y="1890"/>
                  </a:lnTo>
                  <a:lnTo>
                    <a:pt x="3395" y="1690"/>
                  </a:lnTo>
                  <a:lnTo>
                    <a:pt x="3326" y="1506"/>
                  </a:lnTo>
                  <a:lnTo>
                    <a:pt x="3252" y="1321"/>
                  </a:lnTo>
                  <a:lnTo>
                    <a:pt x="3178" y="1152"/>
                  </a:lnTo>
                  <a:lnTo>
                    <a:pt x="3104" y="983"/>
                  </a:lnTo>
                  <a:lnTo>
                    <a:pt x="3019" y="845"/>
                  </a:lnTo>
                  <a:lnTo>
                    <a:pt x="2939" y="707"/>
                  </a:lnTo>
                  <a:lnTo>
                    <a:pt x="2849" y="569"/>
                  </a:lnTo>
                  <a:lnTo>
                    <a:pt x="2764" y="461"/>
                  </a:lnTo>
                  <a:lnTo>
                    <a:pt x="2674" y="354"/>
                  </a:lnTo>
                  <a:lnTo>
                    <a:pt x="2578" y="261"/>
                  </a:lnTo>
                  <a:lnTo>
                    <a:pt x="2488" y="185"/>
                  </a:lnTo>
                  <a:lnTo>
                    <a:pt x="2387" y="123"/>
                  </a:lnTo>
                  <a:lnTo>
                    <a:pt x="2292" y="77"/>
                  </a:lnTo>
                  <a:lnTo>
                    <a:pt x="2191" y="31"/>
                  </a:lnTo>
                  <a:lnTo>
                    <a:pt x="2090" y="16"/>
                  </a:lnTo>
                  <a:lnTo>
                    <a:pt x="199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34"/>
            <p:cNvSpPr/>
            <p:nvPr/>
          </p:nvSpPr>
          <p:spPr>
            <a:xfrm>
              <a:off x="-569775" y="-702875"/>
              <a:ext cx="281825" cy="835775"/>
            </a:xfrm>
            <a:custGeom>
              <a:avLst/>
              <a:gdLst/>
              <a:ahLst/>
              <a:cxnLst/>
              <a:rect l="l" t="t" r="r" b="b"/>
              <a:pathLst>
                <a:path w="11273" h="33431" extrusionOk="0">
                  <a:moveTo>
                    <a:pt x="1" y="1"/>
                  </a:moveTo>
                  <a:lnTo>
                    <a:pt x="33" y="493"/>
                  </a:lnTo>
                  <a:lnTo>
                    <a:pt x="75" y="969"/>
                  </a:lnTo>
                  <a:lnTo>
                    <a:pt x="133" y="1430"/>
                  </a:lnTo>
                  <a:lnTo>
                    <a:pt x="197" y="1875"/>
                  </a:lnTo>
                  <a:lnTo>
                    <a:pt x="314" y="2843"/>
                  </a:lnTo>
                  <a:lnTo>
                    <a:pt x="462" y="3995"/>
                  </a:lnTo>
                  <a:lnTo>
                    <a:pt x="839" y="6868"/>
                  </a:lnTo>
                  <a:lnTo>
                    <a:pt x="977" y="7897"/>
                  </a:lnTo>
                  <a:lnTo>
                    <a:pt x="1125" y="8911"/>
                  </a:lnTo>
                  <a:lnTo>
                    <a:pt x="1279" y="9910"/>
                  </a:lnTo>
                  <a:lnTo>
                    <a:pt x="1444" y="10909"/>
                  </a:lnTo>
                  <a:lnTo>
                    <a:pt x="1613" y="11892"/>
                  </a:lnTo>
                  <a:lnTo>
                    <a:pt x="1783" y="12875"/>
                  </a:lnTo>
                  <a:lnTo>
                    <a:pt x="1969" y="13828"/>
                  </a:lnTo>
                  <a:lnTo>
                    <a:pt x="2154" y="14795"/>
                  </a:lnTo>
                  <a:lnTo>
                    <a:pt x="2345" y="15733"/>
                  </a:lnTo>
                  <a:lnTo>
                    <a:pt x="2547" y="16670"/>
                  </a:lnTo>
                  <a:lnTo>
                    <a:pt x="2754" y="17591"/>
                  </a:lnTo>
                  <a:lnTo>
                    <a:pt x="2966" y="18498"/>
                  </a:lnTo>
                  <a:lnTo>
                    <a:pt x="3183" y="19404"/>
                  </a:lnTo>
                  <a:lnTo>
                    <a:pt x="3406" y="20295"/>
                  </a:lnTo>
                  <a:lnTo>
                    <a:pt x="3640" y="21171"/>
                  </a:lnTo>
                  <a:lnTo>
                    <a:pt x="3878" y="22031"/>
                  </a:lnTo>
                  <a:lnTo>
                    <a:pt x="3995" y="22461"/>
                  </a:lnTo>
                  <a:lnTo>
                    <a:pt x="4117" y="22892"/>
                  </a:lnTo>
                  <a:lnTo>
                    <a:pt x="4244" y="23322"/>
                  </a:lnTo>
                  <a:lnTo>
                    <a:pt x="4372" y="23737"/>
                  </a:lnTo>
                  <a:lnTo>
                    <a:pt x="4499" y="24151"/>
                  </a:lnTo>
                  <a:lnTo>
                    <a:pt x="4631" y="24551"/>
                  </a:lnTo>
                  <a:lnTo>
                    <a:pt x="4764" y="24950"/>
                  </a:lnTo>
                  <a:lnTo>
                    <a:pt x="4902" y="25334"/>
                  </a:lnTo>
                  <a:lnTo>
                    <a:pt x="5040" y="25718"/>
                  </a:lnTo>
                  <a:lnTo>
                    <a:pt x="5183" y="26087"/>
                  </a:lnTo>
                  <a:lnTo>
                    <a:pt x="5326" y="26456"/>
                  </a:lnTo>
                  <a:lnTo>
                    <a:pt x="5469" y="26809"/>
                  </a:lnTo>
                  <a:lnTo>
                    <a:pt x="5618" y="27163"/>
                  </a:lnTo>
                  <a:lnTo>
                    <a:pt x="5772" y="27516"/>
                  </a:lnTo>
                  <a:lnTo>
                    <a:pt x="5920" y="27838"/>
                  </a:lnTo>
                  <a:lnTo>
                    <a:pt x="6074" y="28176"/>
                  </a:lnTo>
                  <a:lnTo>
                    <a:pt x="6233" y="28499"/>
                  </a:lnTo>
                  <a:lnTo>
                    <a:pt x="6387" y="28806"/>
                  </a:lnTo>
                  <a:lnTo>
                    <a:pt x="6546" y="29114"/>
                  </a:lnTo>
                  <a:lnTo>
                    <a:pt x="6711" y="29405"/>
                  </a:lnTo>
                  <a:lnTo>
                    <a:pt x="6875" y="29697"/>
                  </a:lnTo>
                  <a:lnTo>
                    <a:pt x="7040" y="29974"/>
                  </a:lnTo>
                  <a:lnTo>
                    <a:pt x="7204" y="30235"/>
                  </a:lnTo>
                  <a:lnTo>
                    <a:pt x="7374" y="30496"/>
                  </a:lnTo>
                  <a:lnTo>
                    <a:pt x="7543" y="30757"/>
                  </a:lnTo>
                  <a:lnTo>
                    <a:pt x="7719" y="31003"/>
                  </a:lnTo>
                  <a:lnTo>
                    <a:pt x="7894" y="31234"/>
                  </a:lnTo>
                  <a:lnTo>
                    <a:pt x="8069" y="31464"/>
                  </a:lnTo>
                  <a:lnTo>
                    <a:pt x="8244" y="31679"/>
                  </a:lnTo>
                  <a:lnTo>
                    <a:pt x="8424" y="31894"/>
                  </a:lnTo>
                  <a:lnTo>
                    <a:pt x="8599" y="32094"/>
                  </a:lnTo>
                  <a:lnTo>
                    <a:pt x="8785" y="32278"/>
                  </a:lnTo>
                  <a:lnTo>
                    <a:pt x="9002" y="32478"/>
                  </a:lnTo>
                  <a:lnTo>
                    <a:pt x="9230" y="32662"/>
                  </a:lnTo>
                  <a:lnTo>
                    <a:pt x="9453" y="32831"/>
                  </a:lnTo>
                  <a:lnTo>
                    <a:pt x="9681" y="32970"/>
                  </a:lnTo>
                  <a:lnTo>
                    <a:pt x="9909" y="33093"/>
                  </a:lnTo>
                  <a:lnTo>
                    <a:pt x="10137" y="33200"/>
                  </a:lnTo>
                  <a:lnTo>
                    <a:pt x="10365" y="33277"/>
                  </a:lnTo>
                  <a:lnTo>
                    <a:pt x="10599" y="33338"/>
                  </a:lnTo>
                  <a:lnTo>
                    <a:pt x="10684" y="33384"/>
                  </a:lnTo>
                  <a:lnTo>
                    <a:pt x="10768" y="33400"/>
                  </a:lnTo>
                  <a:lnTo>
                    <a:pt x="10853" y="33431"/>
                  </a:lnTo>
                  <a:lnTo>
                    <a:pt x="11023" y="33431"/>
                  </a:lnTo>
                  <a:lnTo>
                    <a:pt x="11108" y="33400"/>
                  </a:lnTo>
                  <a:lnTo>
                    <a:pt x="11193" y="33384"/>
                  </a:lnTo>
                  <a:lnTo>
                    <a:pt x="11272" y="33338"/>
                  </a:lnTo>
                  <a:lnTo>
                    <a:pt x="10970" y="33169"/>
                  </a:lnTo>
                  <a:lnTo>
                    <a:pt x="10668" y="32985"/>
                  </a:lnTo>
                  <a:lnTo>
                    <a:pt x="10365" y="32785"/>
                  </a:lnTo>
                  <a:lnTo>
                    <a:pt x="10063" y="32570"/>
                  </a:lnTo>
                  <a:lnTo>
                    <a:pt x="9766" y="32340"/>
                  </a:lnTo>
                  <a:lnTo>
                    <a:pt x="9464" y="32109"/>
                  </a:lnTo>
                  <a:lnTo>
                    <a:pt x="9172" y="31848"/>
                  </a:lnTo>
                  <a:lnTo>
                    <a:pt x="8875" y="31572"/>
                  </a:lnTo>
                  <a:lnTo>
                    <a:pt x="8530" y="31157"/>
                  </a:lnTo>
                  <a:lnTo>
                    <a:pt x="8191" y="30711"/>
                  </a:lnTo>
                  <a:lnTo>
                    <a:pt x="7856" y="30235"/>
                  </a:lnTo>
                  <a:lnTo>
                    <a:pt x="7533" y="29713"/>
                  </a:lnTo>
                  <a:lnTo>
                    <a:pt x="7209" y="29175"/>
                  </a:lnTo>
                  <a:lnTo>
                    <a:pt x="6896" y="28607"/>
                  </a:lnTo>
                  <a:lnTo>
                    <a:pt x="6594" y="28007"/>
                  </a:lnTo>
                  <a:lnTo>
                    <a:pt x="6292" y="27378"/>
                  </a:lnTo>
                  <a:lnTo>
                    <a:pt x="6000" y="26717"/>
                  </a:lnTo>
                  <a:lnTo>
                    <a:pt x="5713" y="26041"/>
                  </a:lnTo>
                  <a:lnTo>
                    <a:pt x="5438" y="25319"/>
                  </a:lnTo>
                  <a:lnTo>
                    <a:pt x="5167" y="24582"/>
                  </a:lnTo>
                  <a:lnTo>
                    <a:pt x="4907" y="23813"/>
                  </a:lnTo>
                  <a:lnTo>
                    <a:pt x="4658" y="23030"/>
                  </a:lnTo>
                  <a:lnTo>
                    <a:pt x="4414" y="22216"/>
                  </a:lnTo>
                  <a:lnTo>
                    <a:pt x="4181" y="21371"/>
                  </a:lnTo>
                  <a:lnTo>
                    <a:pt x="3947" y="20526"/>
                  </a:lnTo>
                  <a:lnTo>
                    <a:pt x="3719" y="19665"/>
                  </a:lnTo>
                  <a:lnTo>
                    <a:pt x="3496" y="18790"/>
                  </a:lnTo>
                  <a:lnTo>
                    <a:pt x="3274" y="17914"/>
                  </a:lnTo>
                  <a:lnTo>
                    <a:pt x="3061" y="17023"/>
                  </a:lnTo>
                  <a:lnTo>
                    <a:pt x="2854" y="16117"/>
                  </a:lnTo>
                  <a:lnTo>
                    <a:pt x="2653" y="15210"/>
                  </a:lnTo>
                  <a:lnTo>
                    <a:pt x="2457" y="14288"/>
                  </a:lnTo>
                  <a:lnTo>
                    <a:pt x="2266" y="13367"/>
                  </a:lnTo>
                  <a:lnTo>
                    <a:pt x="2075" y="12414"/>
                  </a:lnTo>
                  <a:lnTo>
                    <a:pt x="1894" y="11477"/>
                  </a:lnTo>
                  <a:lnTo>
                    <a:pt x="1719" y="10509"/>
                  </a:lnTo>
                  <a:lnTo>
                    <a:pt x="1550" y="9557"/>
                  </a:lnTo>
                  <a:lnTo>
                    <a:pt x="1385" y="8573"/>
                  </a:lnTo>
                  <a:lnTo>
                    <a:pt x="1226" y="7590"/>
                  </a:lnTo>
                  <a:lnTo>
                    <a:pt x="1072" y="6607"/>
                  </a:lnTo>
                  <a:lnTo>
                    <a:pt x="956" y="5762"/>
                  </a:lnTo>
                  <a:lnTo>
                    <a:pt x="834" y="4917"/>
                  </a:lnTo>
                  <a:lnTo>
                    <a:pt x="701" y="4087"/>
                  </a:lnTo>
                  <a:lnTo>
                    <a:pt x="574" y="3258"/>
                  </a:lnTo>
                  <a:lnTo>
                    <a:pt x="436" y="2444"/>
                  </a:lnTo>
                  <a:lnTo>
                    <a:pt x="298" y="1614"/>
                  </a:lnTo>
                  <a:lnTo>
                    <a:pt x="149" y="8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34"/>
            <p:cNvSpPr/>
            <p:nvPr/>
          </p:nvSpPr>
          <p:spPr>
            <a:xfrm>
              <a:off x="-569775" y="-702875"/>
              <a:ext cx="281825" cy="835775"/>
            </a:xfrm>
            <a:custGeom>
              <a:avLst/>
              <a:gdLst/>
              <a:ahLst/>
              <a:cxnLst/>
              <a:rect l="l" t="t" r="r" b="b"/>
              <a:pathLst>
                <a:path w="11273" h="33431" fill="none" extrusionOk="0">
                  <a:moveTo>
                    <a:pt x="1" y="1"/>
                  </a:moveTo>
                  <a:lnTo>
                    <a:pt x="1" y="1"/>
                  </a:lnTo>
                  <a:lnTo>
                    <a:pt x="149" y="815"/>
                  </a:lnTo>
                  <a:lnTo>
                    <a:pt x="298" y="1614"/>
                  </a:lnTo>
                  <a:lnTo>
                    <a:pt x="436" y="2444"/>
                  </a:lnTo>
                  <a:lnTo>
                    <a:pt x="574" y="3258"/>
                  </a:lnTo>
                  <a:lnTo>
                    <a:pt x="701" y="4087"/>
                  </a:lnTo>
                  <a:lnTo>
                    <a:pt x="834" y="4917"/>
                  </a:lnTo>
                  <a:lnTo>
                    <a:pt x="956" y="5762"/>
                  </a:lnTo>
                  <a:lnTo>
                    <a:pt x="1072" y="6607"/>
                  </a:lnTo>
                  <a:lnTo>
                    <a:pt x="1072" y="6607"/>
                  </a:lnTo>
                  <a:lnTo>
                    <a:pt x="1226" y="7590"/>
                  </a:lnTo>
                  <a:lnTo>
                    <a:pt x="1385" y="8573"/>
                  </a:lnTo>
                  <a:lnTo>
                    <a:pt x="1550" y="9557"/>
                  </a:lnTo>
                  <a:lnTo>
                    <a:pt x="1719" y="10509"/>
                  </a:lnTo>
                  <a:lnTo>
                    <a:pt x="1894" y="11477"/>
                  </a:lnTo>
                  <a:lnTo>
                    <a:pt x="2075" y="12414"/>
                  </a:lnTo>
                  <a:lnTo>
                    <a:pt x="2266" y="13367"/>
                  </a:lnTo>
                  <a:lnTo>
                    <a:pt x="2457" y="14288"/>
                  </a:lnTo>
                  <a:lnTo>
                    <a:pt x="2653" y="15210"/>
                  </a:lnTo>
                  <a:lnTo>
                    <a:pt x="2854" y="16117"/>
                  </a:lnTo>
                  <a:lnTo>
                    <a:pt x="3061" y="17023"/>
                  </a:lnTo>
                  <a:lnTo>
                    <a:pt x="3274" y="17914"/>
                  </a:lnTo>
                  <a:lnTo>
                    <a:pt x="3496" y="18790"/>
                  </a:lnTo>
                  <a:lnTo>
                    <a:pt x="3719" y="19665"/>
                  </a:lnTo>
                  <a:lnTo>
                    <a:pt x="3947" y="20526"/>
                  </a:lnTo>
                  <a:lnTo>
                    <a:pt x="4181" y="21371"/>
                  </a:lnTo>
                  <a:lnTo>
                    <a:pt x="4181" y="21371"/>
                  </a:lnTo>
                  <a:lnTo>
                    <a:pt x="4414" y="22216"/>
                  </a:lnTo>
                  <a:lnTo>
                    <a:pt x="4658" y="23030"/>
                  </a:lnTo>
                  <a:lnTo>
                    <a:pt x="4907" y="23813"/>
                  </a:lnTo>
                  <a:lnTo>
                    <a:pt x="5167" y="24582"/>
                  </a:lnTo>
                  <a:lnTo>
                    <a:pt x="5438" y="25319"/>
                  </a:lnTo>
                  <a:lnTo>
                    <a:pt x="5713" y="26041"/>
                  </a:lnTo>
                  <a:lnTo>
                    <a:pt x="6000" y="26717"/>
                  </a:lnTo>
                  <a:lnTo>
                    <a:pt x="6292" y="27378"/>
                  </a:lnTo>
                  <a:lnTo>
                    <a:pt x="6594" y="28007"/>
                  </a:lnTo>
                  <a:lnTo>
                    <a:pt x="6896" y="28607"/>
                  </a:lnTo>
                  <a:lnTo>
                    <a:pt x="7209" y="29175"/>
                  </a:lnTo>
                  <a:lnTo>
                    <a:pt x="7533" y="29713"/>
                  </a:lnTo>
                  <a:lnTo>
                    <a:pt x="7856" y="30235"/>
                  </a:lnTo>
                  <a:lnTo>
                    <a:pt x="8191" y="30711"/>
                  </a:lnTo>
                  <a:lnTo>
                    <a:pt x="8530" y="31157"/>
                  </a:lnTo>
                  <a:lnTo>
                    <a:pt x="8875" y="31572"/>
                  </a:lnTo>
                  <a:lnTo>
                    <a:pt x="8875" y="31572"/>
                  </a:lnTo>
                  <a:lnTo>
                    <a:pt x="9172" y="31848"/>
                  </a:lnTo>
                  <a:lnTo>
                    <a:pt x="9464" y="32109"/>
                  </a:lnTo>
                  <a:lnTo>
                    <a:pt x="9766" y="32340"/>
                  </a:lnTo>
                  <a:lnTo>
                    <a:pt x="10063" y="32570"/>
                  </a:lnTo>
                  <a:lnTo>
                    <a:pt x="10365" y="32785"/>
                  </a:lnTo>
                  <a:lnTo>
                    <a:pt x="10668" y="32985"/>
                  </a:lnTo>
                  <a:lnTo>
                    <a:pt x="10970" y="33169"/>
                  </a:lnTo>
                  <a:lnTo>
                    <a:pt x="11272" y="33338"/>
                  </a:lnTo>
                  <a:lnTo>
                    <a:pt x="11272" y="33338"/>
                  </a:lnTo>
                  <a:lnTo>
                    <a:pt x="11193" y="33384"/>
                  </a:lnTo>
                  <a:lnTo>
                    <a:pt x="11108" y="33400"/>
                  </a:lnTo>
                  <a:lnTo>
                    <a:pt x="11023" y="33431"/>
                  </a:lnTo>
                  <a:lnTo>
                    <a:pt x="10938" y="33431"/>
                  </a:lnTo>
                  <a:lnTo>
                    <a:pt x="10853" y="33431"/>
                  </a:lnTo>
                  <a:lnTo>
                    <a:pt x="10768" y="33400"/>
                  </a:lnTo>
                  <a:lnTo>
                    <a:pt x="10684" y="33384"/>
                  </a:lnTo>
                  <a:lnTo>
                    <a:pt x="10599" y="33338"/>
                  </a:lnTo>
                  <a:lnTo>
                    <a:pt x="10599" y="33338"/>
                  </a:lnTo>
                  <a:lnTo>
                    <a:pt x="10365" y="33277"/>
                  </a:lnTo>
                  <a:lnTo>
                    <a:pt x="10137" y="33200"/>
                  </a:lnTo>
                  <a:lnTo>
                    <a:pt x="9909" y="33093"/>
                  </a:lnTo>
                  <a:lnTo>
                    <a:pt x="9681" y="32970"/>
                  </a:lnTo>
                  <a:lnTo>
                    <a:pt x="9453" y="32831"/>
                  </a:lnTo>
                  <a:lnTo>
                    <a:pt x="9230" y="32662"/>
                  </a:lnTo>
                  <a:lnTo>
                    <a:pt x="9002" y="32478"/>
                  </a:lnTo>
                  <a:lnTo>
                    <a:pt x="8785" y="32278"/>
                  </a:lnTo>
                  <a:lnTo>
                    <a:pt x="8785" y="32278"/>
                  </a:lnTo>
                  <a:lnTo>
                    <a:pt x="8599" y="32094"/>
                  </a:lnTo>
                  <a:lnTo>
                    <a:pt x="8424" y="31894"/>
                  </a:lnTo>
                  <a:lnTo>
                    <a:pt x="8244" y="31679"/>
                  </a:lnTo>
                  <a:lnTo>
                    <a:pt x="8069" y="31464"/>
                  </a:lnTo>
                  <a:lnTo>
                    <a:pt x="7894" y="31234"/>
                  </a:lnTo>
                  <a:lnTo>
                    <a:pt x="7719" y="31003"/>
                  </a:lnTo>
                  <a:lnTo>
                    <a:pt x="7543" y="30757"/>
                  </a:lnTo>
                  <a:lnTo>
                    <a:pt x="7374" y="30496"/>
                  </a:lnTo>
                  <a:lnTo>
                    <a:pt x="7204" y="30235"/>
                  </a:lnTo>
                  <a:lnTo>
                    <a:pt x="7040" y="29974"/>
                  </a:lnTo>
                  <a:lnTo>
                    <a:pt x="6875" y="29697"/>
                  </a:lnTo>
                  <a:lnTo>
                    <a:pt x="6711" y="29405"/>
                  </a:lnTo>
                  <a:lnTo>
                    <a:pt x="6546" y="29114"/>
                  </a:lnTo>
                  <a:lnTo>
                    <a:pt x="6387" y="28806"/>
                  </a:lnTo>
                  <a:lnTo>
                    <a:pt x="6233" y="28499"/>
                  </a:lnTo>
                  <a:lnTo>
                    <a:pt x="6074" y="28176"/>
                  </a:lnTo>
                  <a:lnTo>
                    <a:pt x="5920" y="27838"/>
                  </a:lnTo>
                  <a:lnTo>
                    <a:pt x="5772" y="27516"/>
                  </a:lnTo>
                  <a:lnTo>
                    <a:pt x="5618" y="27163"/>
                  </a:lnTo>
                  <a:lnTo>
                    <a:pt x="5469" y="26809"/>
                  </a:lnTo>
                  <a:lnTo>
                    <a:pt x="5326" y="26456"/>
                  </a:lnTo>
                  <a:lnTo>
                    <a:pt x="5183" y="26087"/>
                  </a:lnTo>
                  <a:lnTo>
                    <a:pt x="5040" y="25718"/>
                  </a:lnTo>
                  <a:lnTo>
                    <a:pt x="4902" y="25334"/>
                  </a:lnTo>
                  <a:lnTo>
                    <a:pt x="4764" y="24950"/>
                  </a:lnTo>
                  <a:lnTo>
                    <a:pt x="4631" y="24551"/>
                  </a:lnTo>
                  <a:lnTo>
                    <a:pt x="4499" y="24151"/>
                  </a:lnTo>
                  <a:lnTo>
                    <a:pt x="4372" y="23737"/>
                  </a:lnTo>
                  <a:lnTo>
                    <a:pt x="4244" y="23322"/>
                  </a:lnTo>
                  <a:lnTo>
                    <a:pt x="4117" y="22892"/>
                  </a:lnTo>
                  <a:lnTo>
                    <a:pt x="3995" y="22461"/>
                  </a:lnTo>
                  <a:lnTo>
                    <a:pt x="3878" y="22031"/>
                  </a:lnTo>
                  <a:lnTo>
                    <a:pt x="3878" y="22031"/>
                  </a:lnTo>
                  <a:lnTo>
                    <a:pt x="3640" y="21171"/>
                  </a:lnTo>
                  <a:lnTo>
                    <a:pt x="3406" y="20295"/>
                  </a:lnTo>
                  <a:lnTo>
                    <a:pt x="3183" y="19404"/>
                  </a:lnTo>
                  <a:lnTo>
                    <a:pt x="2966" y="18498"/>
                  </a:lnTo>
                  <a:lnTo>
                    <a:pt x="2754" y="17591"/>
                  </a:lnTo>
                  <a:lnTo>
                    <a:pt x="2547" y="16670"/>
                  </a:lnTo>
                  <a:lnTo>
                    <a:pt x="2345" y="15733"/>
                  </a:lnTo>
                  <a:lnTo>
                    <a:pt x="2154" y="14795"/>
                  </a:lnTo>
                  <a:lnTo>
                    <a:pt x="1969" y="13828"/>
                  </a:lnTo>
                  <a:lnTo>
                    <a:pt x="1783" y="12875"/>
                  </a:lnTo>
                  <a:lnTo>
                    <a:pt x="1613" y="11892"/>
                  </a:lnTo>
                  <a:lnTo>
                    <a:pt x="1444" y="10909"/>
                  </a:lnTo>
                  <a:lnTo>
                    <a:pt x="1279" y="9910"/>
                  </a:lnTo>
                  <a:lnTo>
                    <a:pt x="1125" y="8911"/>
                  </a:lnTo>
                  <a:lnTo>
                    <a:pt x="977" y="7897"/>
                  </a:lnTo>
                  <a:lnTo>
                    <a:pt x="839" y="6868"/>
                  </a:lnTo>
                  <a:lnTo>
                    <a:pt x="839" y="6868"/>
                  </a:lnTo>
                  <a:lnTo>
                    <a:pt x="462" y="3995"/>
                  </a:lnTo>
                  <a:lnTo>
                    <a:pt x="314" y="2843"/>
                  </a:lnTo>
                  <a:lnTo>
                    <a:pt x="197" y="1875"/>
                  </a:lnTo>
                  <a:lnTo>
                    <a:pt x="197" y="1875"/>
                  </a:lnTo>
                  <a:lnTo>
                    <a:pt x="133" y="1430"/>
                  </a:lnTo>
                  <a:lnTo>
                    <a:pt x="75" y="969"/>
                  </a:lnTo>
                  <a:lnTo>
                    <a:pt x="33" y="493"/>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34"/>
            <p:cNvSpPr/>
            <p:nvPr/>
          </p:nvSpPr>
          <p:spPr>
            <a:xfrm>
              <a:off x="-696675" y="-3024200"/>
              <a:ext cx="106900" cy="1196800"/>
            </a:xfrm>
            <a:custGeom>
              <a:avLst/>
              <a:gdLst/>
              <a:ahLst/>
              <a:cxnLst/>
              <a:rect l="l" t="t" r="r" b="b"/>
              <a:pathLst>
                <a:path w="4276" h="47872" extrusionOk="0">
                  <a:moveTo>
                    <a:pt x="4271" y="1"/>
                  </a:moveTo>
                  <a:lnTo>
                    <a:pt x="4133" y="277"/>
                  </a:lnTo>
                  <a:lnTo>
                    <a:pt x="4005" y="600"/>
                  </a:lnTo>
                  <a:lnTo>
                    <a:pt x="3878" y="938"/>
                  </a:lnTo>
                  <a:lnTo>
                    <a:pt x="3761" y="1291"/>
                  </a:lnTo>
                  <a:lnTo>
                    <a:pt x="3597" y="1783"/>
                  </a:lnTo>
                  <a:lnTo>
                    <a:pt x="3432" y="2290"/>
                  </a:lnTo>
                  <a:lnTo>
                    <a:pt x="3273" y="2797"/>
                  </a:lnTo>
                  <a:lnTo>
                    <a:pt x="3114" y="3319"/>
                  </a:lnTo>
                  <a:lnTo>
                    <a:pt x="2960" y="3857"/>
                  </a:lnTo>
                  <a:lnTo>
                    <a:pt x="2812" y="4394"/>
                  </a:lnTo>
                  <a:lnTo>
                    <a:pt x="2669" y="4932"/>
                  </a:lnTo>
                  <a:lnTo>
                    <a:pt x="2525" y="5500"/>
                  </a:lnTo>
                  <a:lnTo>
                    <a:pt x="2297" y="6438"/>
                  </a:lnTo>
                  <a:lnTo>
                    <a:pt x="2080" y="7405"/>
                  </a:lnTo>
                  <a:lnTo>
                    <a:pt x="1868" y="8373"/>
                  </a:lnTo>
                  <a:lnTo>
                    <a:pt x="1671" y="9372"/>
                  </a:lnTo>
                  <a:lnTo>
                    <a:pt x="1486" y="10386"/>
                  </a:lnTo>
                  <a:lnTo>
                    <a:pt x="1311" y="11415"/>
                  </a:lnTo>
                  <a:lnTo>
                    <a:pt x="1146" y="12444"/>
                  </a:lnTo>
                  <a:lnTo>
                    <a:pt x="992" y="13504"/>
                  </a:lnTo>
                  <a:lnTo>
                    <a:pt x="849" y="14565"/>
                  </a:lnTo>
                  <a:lnTo>
                    <a:pt x="717" y="15655"/>
                  </a:lnTo>
                  <a:lnTo>
                    <a:pt x="595" y="16746"/>
                  </a:lnTo>
                  <a:lnTo>
                    <a:pt x="483" y="17852"/>
                  </a:lnTo>
                  <a:lnTo>
                    <a:pt x="388" y="18958"/>
                  </a:lnTo>
                  <a:lnTo>
                    <a:pt x="303" y="20080"/>
                  </a:lnTo>
                  <a:lnTo>
                    <a:pt x="229" y="21217"/>
                  </a:lnTo>
                  <a:lnTo>
                    <a:pt x="165" y="22354"/>
                  </a:lnTo>
                  <a:lnTo>
                    <a:pt x="117" y="23490"/>
                  </a:lnTo>
                  <a:lnTo>
                    <a:pt x="80" y="24627"/>
                  </a:lnTo>
                  <a:lnTo>
                    <a:pt x="48" y="25764"/>
                  </a:lnTo>
                  <a:lnTo>
                    <a:pt x="27" y="26901"/>
                  </a:lnTo>
                  <a:lnTo>
                    <a:pt x="11" y="28038"/>
                  </a:lnTo>
                  <a:lnTo>
                    <a:pt x="1" y="29175"/>
                  </a:lnTo>
                  <a:lnTo>
                    <a:pt x="1" y="30327"/>
                  </a:lnTo>
                  <a:lnTo>
                    <a:pt x="6" y="31464"/>
                  </a:lnTo>
                  <a:lnTo>
                    <a:pt x="22" y="32601"/>
                  </a:lnTo>
                  <a:lnTo>
                    <a:pt x="43" y="33737"/>
                  </a:lnTo>
                  <a:lnTo>
                    <a:pt x="75" y="34874"/>
                  </a:lnTo>
                  <a:lnTo>
                    <a:pt x="112" y="36011"/>
                  </a:lnTo>
                  <a:lnTo>
                    <a:pt x="154" y="37148"/>
                  </a:lnTo>
                  <a:lnTo>
                    <a:pt x="207" y="38285"/>
                  </a:lnTo>
                  <a:lnTo>
                    <a:pt x="266" y="39422"/>
                  </a:lnTo>
                  <a:lnTo>
                    <a:pt x="329" y="40543"/>
                  </a:lnTo>
                  <a:lnTo>
                    <a:pt x="441" y="42172"/>
                  </a:lnTo>
                  <a:lnTo>
                    <a:pt x="547" y="43616"/>
                  </a:lnTo>
                  <a:lnTo>
                    <a:pt x="648" y="44876"/>
                  </a:lnTo>
                  <a:lnTo>
                    <a:pt x="733" y="45936"/>
                  </a:lnTo>
                  <a:lnTo>
                    <a:pt x="770" y="46427"/>
                  </a:lnTo>
                  <a:lnTo>
                    <a:pt x="817" y="46919"/>
                  </a:lnTo>
                  <a:lnTo>
                    <a:pt x="876" y="47395"/>
                  </a:lnTo>
                  <a:lnTo>
                    <a:pt x="945" y="47871"/>
                  </a:lnTo>
                  <a:lnTo>
                    <a:pt x="924" y="46934"/>
                  </a:lnTo>
                  <a:lnTo>
                    <a:pt x="892" y="45997"/>
                  </a:lnTo>
                  <a:lnTo>
                    <a:pt x="855" y="45060"/>
                  </a:lnTo>
                  <a:lnTo>
                    <a:pt x="817" y="44123"/>
                  </a:lnTo>
                  <a:lnTo>
                    <a:pt x="770" y="43186"/>
                  </a:lnTo>
                  <a:lnTo>
                    <a:pt x="722" y="42264"/>
                  </a:lnTo>
                  <a:lnTo>
                    <a:pt x="664" y="41342"/>
                  </a:lnTo>
                  <a:lnTo>
                    <a:pt x="605" y="40405"/>
                  </a:lnTo>
                  <a:lnTo>
                    <a:pt x="552" y="39299"/>
                  </a:lnTo>
                  <a:lnTo>
                    <a:pt x="510" y="38177"/>
                  </a:lnTo>
                  <a:lnTo>
                    <a:pt x="473" y="37056"/>
                  </a:lnTo>
                  <a:lnTo>
                    <a:pt x="441" y="35950"/>
                  </a:lnTo>
                  <a:lnTo>
                    <a:pt x="414" y="34828"/>
                  </a:lnTo>
                  <a:lnTo>
                    <a:pt x="398" y="33707"/>
                  </a:lnTo>
                  <a:lnTo>
                    <a:pt x="388" y="32585"/>
                  </a:lnTo>
                  <a:lnTo>
                    <a:pt x="377" y="31464"/>
                  </a:lnTo>
                  <a:lnTo>
                    <a:pt x="377" y="30342"/>
                  </a:lnTo>
                  <a:lnTo>
                    <a:pt x="382" y="29221"/>
                  </a:lnTo>
                  <a:lnTo>
                    <a:pt x="398" y="28099"/>
                  </a:lnTo>
                  <a:lnTo>
                    <a:pt x="414" y="26978"/>
                  </a:lnTo>
                  <a:lnTo>
                    <a:pt x="441" y="25856"/>
                  </a:lnTo>
                  <a:lnTo>
                    <a:pt x="473" y="24735"/>
                  </a:lnTo>
                  <a:lnTo>
                    <a:pt x="510" y="23613"/>
                  </a:lnTo>
                  <a:lnTo>
                    <a:pt x="552" y="22507"/>
                  </a:lnTo>
                  <a:lnTo>
                    <a:pt x="616" y="21401"/>
                  </a:lnTo>
                  <a:lnTo>
                    <a:pt x="685" y="20295"/>
                  </a:lnTo>
                  <a:lnTo>
                    <a:pt x="770" y="19204"/>
                  </a:lnTo>
                  <a:lnTo>
                    <a:pt x="865" y="18113"/>
                  </a:lnTo>
                  <a:lnTo>
                    <a:pt x="966" y="17053"/>
                  </a:lnTo>
                  <a:lnTo>
                    <a:pt x="1083" y="15978"/>
                  </a:lnTo>
                  <a:lnTo>
                    <a:pt x="1205" y="14918"/>
                  </a:lnTo>
                  <a:lnTo>
                    <a:pt x="1337" y="13873"/>
                  </a:lnTo>
                  <a:lnTo>
                    <a:pt x="1480" y="12844"/>
                  </a:lnTo>
                  <a:lnTo>
                    <a:pt x="1634" y="11815"/>
                  </a:lnTo>
                  <a:lnTo>
                    <a:pt x="1799" y="10816"/>
                  </a:lnTo>
                  <a:lnTo>
                    <a:pt x="1968" y="9817"/>
                  </a:lnTo>
                  <a:lnTo>
                    <a:pt x="2149" y="8819"/>
                  </a:lnTo>
                  <a:lnTo>
                    <a:pt x="2345" y="7851"/>
                  </a:lnTo>
                  <a:lnTo>
                    <a:pt x="2541" y="6898"/>
                  </a:lnTo>
                  <a:lnTo>
                    <a:pt x="2754" y="5961"/>
                  </a:lnTo>
                  <a:lnTo>
                    <a:pt x="2913" y="5270"/>
                  </a:lnTo>
                  <a:lnTo>
                    <a:pt x="3066" y="4625"/>
                  </a:lnTo>
                  <a:lnTo>
                    <a:pt x="3215" y="4026"/>
                  </a:lnTo>
                  <a:lnTo>
                    <a:pt x="3358" y="3457"/>
                  </a:lnTo>
                  <a:lnTo>
                    <a:pt x="3623" y="2459"/>
                  </a:lnTo>
                  <a:lnTo>
                    <a:pt x="3851" y="1614"/>
                  </a:lnTo>
                  <a:lnTo>
                    <a:pt x="4175" y="461"/>
                  </a:lnTo>
                  <a:lnTo>
                    <a:pt x="4223" y="277"/>
                  </a:lnTo>
                  <a:lnTo>
                    <a:pt x="4260" y="139"/>
                  </a:lnTo>
                  <a:lnTo>
                    <a:pt x="4276" y="47"/>
                  </a:lnTo>
                  <a:lnTo>
                    <a:pt x="4276" y="16"/>
                  </a:lnTo>
                  <a:lnTo>
                    <a:pt x="427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34"/>
            <p:cNvSpPr/>
            <p:nvPr/>
          </p:nvSpPr>
          <p:spPr>
            <a:xfrm>
              <a:off x="-696675" y="-3024200"/>
              <a:ext cx="106900" cy="1196800"/>
            </a:xfrm>
            <a:custGeom>
              <a:avLst/>
              <a:gdLst/>
              <a:ahLst/>
              <a:cxnLst/>
              <a:rect l="l" t="t" r="r" b="b"/>
              <a:pathLst>
                <a:path w="4276" h="47872" fill="none" extrusionOk="0">
                  <a:moveTo>
                    <a:pt x="4271" y="1"/>
                  </a:moveTo>
                  <a:lnTo>
                    <a:pt x="4271" y="1"/>
                  </a:lnTo>
                  <a:lnTo>
                    <a:pt x="4276" y="16"/>
                  </a:lnTo>
                  <a:lnTo>
                    <a:pt x="4276" y="47"/>
                  </a:lnTo>
                  <a:lnTo>
                    <a:pt x="4260" y="139"/>
                  </a:lnTo>
                  <a:lnTo>
                    <a:pt x="4223" y="277"/>
                  </a:lnTo>
                  <a:lnTo>
                    <a:pt x="4175" y="461"/>
                  </a:lnTo>
                  <a:lnTo>
                    <a:pt x="3851" y="1614"/>
                  </a:lnTo>
                  <a:lnTo>
                    <a:pt x="3623" y="2459"/>
                  </a:lnTo>
                  <a:lnTo>
                    <a:pt x="3358" y="3457"/>
                  </a:lnTo>
                  <a:lnTo>
                    <a:pt x="3215" y="4026"/>
                  </a:lnTo>
                  <a:lnTo>
                    <a:pt x="3066" y="4625"/>
                  </a:lnTo>
                  <a:lnTo>
                    <a:pt x="2913" y="5270"/>
                  </a:lnTo>
                  <a:lnTo>
                    <a:pt x="2754" y="5961"/>
                  </a:lnTo>
                  <a:lnTo>
                    <a:pt x="2754" y="5961"/>
                  </a:lnTo>
                  <a:lnTo>
                    <a:pt x="2541" y="6898"/>
                  </a:lnTo>
                  <a:lnTo>
                    <a:pt x="2345" y="7851"/>
                  </a:lnTo>
                  <a:lnTo>
                    <a:pt x="2149" y="8819"/>
                  </a:lnTo>
                  <a:lnTo>
                    <a:pt x="1968" y="9817"/>
                  </a:lnTo>
                  <a:lnTo>
                    <a:pt x="1799" y="10816"/>
                  </a:lnTo>
                  <a:lnTo>
                    <a:pt x="1634" y="11815"/>
                  </a:lnTo>
                  <a:lnTo>
                    <a:pt x="1480" y="12844"/>
                  </a:lnTo>
                  <a:lnTo>
                    <a:pt x="1337" y="13873"/>
                  </a:lnTo>
                  <a:lnTo>
                    <a:pt x="1205" y="14918"/>
                  </a:lnTo>
                  <a:lnTo>
                    <a:pt x="1083" y="15978"/>
                  </a:lnTo>
                  <a:lnTo>
                    <a:pt x="966" y="17053"/>
                  </a:lnTo>
                  <a:lnTo>
                    <a:pt x="865" y="18113"/>
                  </a:lnTo>
                  <a:lnTo>
                    <a:pt x="770" y="19204"/>
                  </a:lnTo>
                  <a:lnTo>
                    <a:pt x="685" y="20295"/>
                  </a:lnTo>
                  <a:lnTo>
                    <a:pt x="616" y="21401"/>
                  </a:lnTo>
                  <a:lnTo>
                    <a:pt x="552" y="22507"/>
                  </a:lnTo>
                  <a:lnTo>
                    <a:pt x="552" y="22507"/>
                  </a:lnTo>
                  <a:lnTo>
                    <a:pt x="510" y="23613"/>
                  </a:lnTo>
                  <a:lnTo>
                    <a:pt x="473" y="24735"/>
                  </a:lnTo>
                  <a:lnTo>
                    <a:pt x="441" y="25856"/>
                  </a:lnTo>
                  <a:lnTo>
                    <a:pt x="414" y="26978"/>
                  </a:lnTo>
                  <a:lnTo>
                    <a:pt x="398" y="28099"/>
                  </a:lnTo>
                  <a:lnTo>
                    <a:pt x="382" y="29221"/>
                  </a:lnTo>
                  <a:lnTo>
                    <a:pt x="377" y="30342"/>
                  </a:lnTo>
                  <a:lnTo>
                    <a:pt x="377" y="31464"/>
                  </a:lnTo>
                  <a:lnTo>
                    <a:pt x="388" y="32585"/>
                  </a:lnTo>
                  <a:lnTo>
                    <a:pt x="398" y="33707"/>
                  </a:lnTo>
                  <a:lnTo>
                    <a:pt x="414" y="34828"/>
                  </a:lnTo>
                  <a:lnTo>
                    <a:pt x="441" y="35950"/>
                  </a:lnTo>
                  <a:lnTo>
                    <a:pt x="473" y="37056"/>
                  </a:lnTo>
                  <a:lnTo>
                    <a:pt x="510" y="38177"/>
                  </a:lnTo>
                  <a:lnTo>
                    <a:pt x="552" y="39299"/>
                  </a:lnTo>
                  <a:lnTo>
                    <a:pt x="605" y="40405"/>
                  </a:lnTo>
                  <a:lnTo>
                    <a:pt x="605" y="40405"/>
                  </a:lnTo>
                  <a:lnTo>
                    <a:pt x="664" y="41342"/>
                  </a:lnTo>
                  <a:lnTo>
                    <a:pt x="722" y="42264"/>
                  </a:lnTo>
                  <a:lnTo>
                    <a:pt x="770" y="43186"/>
                  </a:lnTo>
                  <a:lnTo>
                    <a:pt x="817" y="44123"/>
                  </a:lnTo>
                  <a:lnTo>
                    <a:pt x="855" y="45060"/>
                  </a:lnTo>
                  <a:lnTo>
                    <a:pt x="892" y="45997"/>
                  </a:lnTo>
                  <a:lnTo>
                    <a:pt x="924" y="46934"/>
                  </a:lnTo>
                  <a:lnTo>
                    <a:pt x="945" y="47871"/>
                  </a:lnTo>
                  <a:lnTo>
                    <a:pt x="945" y="47871"/>
                  </a:lnTo>
                  <a:lnTo>
                    <a:pt x="876" y="47395"/>
                  </a:lnTo>
                  <a:lnTo>
                    <a:pt x="817" y="46919"/>
                  </a:lnTo>
                  <a:lnTo>
                    <a:pt x="770" y="46427"/>
                  </a:lnTo>
                  <a:lnTo>
                    <a:pt x="733" y="45936"/>
                  </a:lnTo>
                  <a:lnTo>
                    <a:pt x="733" y="45936"/>
                  </a:lnTo>
                  <a:lnTo>
                    <a:pt x="648" y="44876"/>
                  </a:lnTo>
                  <a:lnTo>
                    <a:pt x="547" y="43616"/>
                  </a:lnTo>
                  <a:lnTo>
                    <a:pt x="441" y="42172"/>
                  </a:lnTo>
                  <a:lnTo>
                    <a:pt x="329" y="40543"/>
                  </a:lnTo>
                  <a:lnTo>
                    <a:pt x="329" y="40543"/>
                  </a:lnTo>
                  <a:lnTo>
                    <a:pt x="266" y="39422"/>
                  </a:lnTo>
                  <a:lnTo>
                    <a:pt x="207" y="38285"/>
                  </a:lnTo>
                  <a:lnTo>
                    <a:pt x="154" y="37148"/>
                  </a:lnTo>
                  <a:lnTo>
                    <a:pt x="112" y="36011"/>
                  </a:lnTo>
                  <a:lnTo>
                    <a:pt x="75" y="34874"/>
                  </a:lnTo>
                  <a:lnTo>
                    <a:pt x="43" y="33737"/>
                  </a:lnTo>
                  <a:lnTo>
                    <a:pt x="22" y="32601"/>
                  </a:lnTo>
                  <a:lnTo>
                    <a:pt x="6" y="31464"/>
                  </a:lnTo>
                  <a:lnTo>
                    <a:pt x="1" y="30327"/>
                  </a:lnTo>
                  <a:lnTo>
                    <a:pt x="1" y="29175"/>
                  </a:lnTo>
                  <a:lnTo>
                    <a:pt x="11" y="28038"/>
                  </a:lnTo>
                  <a:lnTo>
                    <a:pt x="27" y="26901"/>
                  </a:lnTo>
                  <a:lnTo>
                    <a:pt x="48" y="25764"/>
                  </a:lnTo>
                  <a:lnTo>
                    <a:pt x="80" y="24627"/>
                  </a:lnTo>
                  <a:lnTo>
                    <a:pt x="117" y="23490"/>
                  </a:lnTo>
                  <a:lnTo>
                    <a:pt x="165" y="22354"/>
                  </a:lnTo>
                  <a:lnTo>
                    <a:pt x="165" y="22354"/>
                  </a:lnTo>
                  <a:lnTo>
                    <a:pt x="229" y="21217"/>
                  </a:lnTo>
                  <a:lnTo>
                    <a:pt x="303" y="20080"/>
                  </a:lnTo>
                  <a:lnTo>
                    <a:pt x="388" y="18958"/>
                  </a:lnTo>
                  <a:lnTo>
                    <a:pt x="483" y="17852"/>
                  </a:lnTo>
                  <a:lnTo>
                    <a:pt x="595" y="16746"/>
                  </a:lnTo>
                  <a:lnTo>
                    <a:pt x="717" y="15655"/>
                  </a:lnTo>
                  <a:lnTo>
                    <a:pt x="849" y="14565"/>
                  </a:lnTo>
                  <a:lnTo>
                    <a:pt x="992" y="13504"/>
                  </a:lnTo>
                  <a:lnTo>
                    <a:pt x="1146" y="12444"/>
                  </a:lnTo>
                  <a:lnTo>
                    <a:pt x="1311" y="11415"/>
                  </a:lnTo>
                  <a:lnTo>
                    <a:pt x="1486" y="10386"/>
                  </a:lnTo>
                  <a:lnTo>
                    <a:pt x="1671" y="9372"/>
                  </a:lnTo>
                  <a:lnTo>
                    <a:pt x="1868" y="8373"/>
                  </a:lnTo>
                  <a:lnTo>
                    <a:pt x="2080" y="7405"/>
                  </a:lnTo>
                  <a:lnTo>
                    <a:pt x="2297" y="6438"/>
                  </a:lnTo>
                  <a:lnTo>
                    <a:pt x="2525" y="5500"/>
                  </a:lnTo>
                  <a:lnTo>
                    <a:pt x="2525" y="5500"/>
                  </a:lnTo>
                  <a:lnTo>
                    <a:pt x="2669" y="4932"/>
                  </a:lnTo>
                  <a:lnTo>
                    <a:pt x="2812" y="4394"/>
                  </a:lnTo>
                  <a:lnTo>
                    <a:pt x="2960" y="3857"/>
                  </a:lnTo>
                  <a:lnTo>
                    <a:pt x="3114" y="3319"/>
                  </a:lnTo>
                  <a:lnTo>
                    <a:pt x="3273" y="2797"/>
                  </a:lnTo>
                  <a:lnTo>
                    <a:pt x="3432" y="2290"/>
                  </a:lnTo>
                  <a:lnTo>
                    <a:pt x="3597" y="1783"/>
                  </a:lnTo>
                  <a:lnTo>
                    <a:pt x="3761" y="1291"/>
                  </a:lnTo>
                  <a:lnTo>
                    <a:pt x="3761" y="1291"/>
                  </a:lnTo>
                  <a:lnTo>
                    <a:pt x="3878" y="938"/>
                  </a:lnTo>
                  <a:lnTo>
                    <a:pt x="4005" y="600"/>
                  </a:lnTo>
                  <a:lnTo>
                    <a:pt x="4133" y="277"/>
                  </a:lnTo>
                  <a:lnTo>
                    <a:pt x="427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34"/>
            <p:cNvSpPr/>
            <p:nvPr/>
          </p:nvSpPr>
          <p:spPr>
            <a:xfrm>
              <a:off x="-1052600" y="-2804900"/>
              <a:ext cx="105050" cy="161725"/>
            </a:xfrm>
            <a:custGeom>
              <a:avLst/>
              <a:gdLst/>
              <a:ahLst/>
              <a:cxnLst/>
              <a:rect l="l" t="t" r="r" b="b"/>
              <a:pathLst>
                <a:path w="4202" h="6469" fill="none" extrusionOk="0">
                  <a:moveTo>
                    <a:pt x="1" y="6469"/>
                  </a:moveTo>
                  <a:lnTo>
                    <a:pt x="1" y="6469"/>
                  </a:lnTo>
                  <a:lnTo>
                    <a:pt x="240" y="6008"/>
                  </a:lnTo>
                  <a:lnTo>
                    <a:pt x="484" y="5547"/>
                  </a:lnTo>
                  <a:lnTo>
                    <a:pt x="728" y="5101"/>
                  </a:lnTo>
                  <a:lnTo>
                    <a:pt x="982" y="4656"/>
                  </a:lnTo>
                  <a:lnTo>
                    <a:pt x="1231" y="4226"/>
                  </a:lnTo>
                  <a:lnTo>
                    <a:pt x="1491" y="3795"/>
                  </a:lnTo>
                  <a:lnTo>
                    <a:pt x="1746" y="3381"/>
                  </a:lnTo>
                  <a:lnTo>
                    <a:pt x="2011" y="2966"/>
                  </a:lnTo>
                  <a:lnTo>
                    <a:pt x="2276" y="2566"/>
                  </a:lnTo>
                  <a:lnTo>
                    <a:pt x="2542" y="2182"/>
                  </a:lnTo>
                  <a:lnTo>
                    <a:pt x="2812" y="1798"/>
                  </a:lnTo>
                  <a:lnTo>
                    <a:pt x="3083" y="1414"/>
                  </a:lnTo>
                  <a:lnTo>
                    <a:pt x="3359" y="1061"/>
                  </a:lnTo>
                  <a:lnTo>
                    <a:pt x="3640" y="692"/>
                  </a:lnTo>
                  <a:lnTo>
                    <a:pt x="3921" y="339"/>
                  </a:lnTo>
                  <a:lnTo>
                    <a:pt x="4202" y="1"/>
                  </a:lnTo>
                  <a:lnTo>
                    <a:pt x="4202" y="1"/>
                  </a:lnTo>
                  <a:lnTo>
                    <a:pt x="3921" y="323"/>
                  </a:lnTo>
                  <a:lnTo>
                    <a:pt x="3645" y="661"/>
                  </a:lnTo>
                  <a:lnTo>
                    <a:pt x="3364" y="1015"/>
                  </a:lnTo>
                  <a:lnTo>
                    <a:pt x="3088" y="1368"/>
                  </a:lnTo>
                  <a:lnTo>
                    <a:pt x="2812" y="1737"/>
                  </a:lnTo>
                  <a:lnTo>
                    <a:pt x="2536" y="2105"/>
                  </a:lnTo>
                  <a:lnTo>
                    <a:pt x="2266" y="2505"/>
                  </a:lnTo>
                  <a:lnTo>
                    <a:pt x="1995" y="2904"/>
                  </a:lnTo>
                  <a:lnTo>
                    <a:pt x="1730" y="3304"/>
                  </a:lnTo>
                  <a:lnTo>
                    <a:pt x="1470" y="3719"/>
                  </a:lnTo>
                  <a:lnTo>
                    <a:pt x="1210" y="4149"/>
                  </a:lnTo>
                  <a:lnTo>
                    <a:pt x="956" y="4594"/>
                  </a:lnTo>
                  <a:lnTo>
                    <a:pt x="712" y="5055"/>
                  </a:lnTo>
                  <a:lnTo>
                    <a:pt x="468" y="5516"/>
                  </a:lnTo>
                  <a:lnTo>
                    <a:pt x="229" y="5992"/>
                  </a:lnTo>
                  <a:lnTo>
                    <a:pt x="1" y="64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34"/>
            <p:cNvSpPr/>
            <p:nvPr/>
          </p:nvSpPr>
          <p:spPr>
            <a:xfrm>
              <a:off x="-1171925" y="-2506850"/>
              <a:ext cx="60625" cy="194350"/>
            </a:xfrm>
            <a:custGeom>
              <a:avLst/>
              <a:gdLst/>
              <a:ahLst/>
              <a:cxnLst/>
              <a:rect l="l" t="t" r="r" b="b"/>
              <a:pathLst>
                <a:path w="2425" h="7774" fill="none" extrusionOk="0">
                  <a:moveTo>
                    <a:pt x="138" y="7774"/>
                  </a:moveTo>
                  <a:lnTo>
                    <a:pt x="138" y="7774"/>
                  </a:lnTo>
                  <a:lnTo>
                    <a:pt x="393" y="6714"/>
                  </a:lnTo>
                  <a:lnTo>
                    <a:pt x="658" y="5685"/>
                  </a:lnTo>
                  <a:lnTo>
                    <a:pt x="928" y="4686"/>
                  </a:lnTo>
                  <a:lnTo>
                    <a:pt x="1209" y="3703"/>
                  </a:lnTo>
                  <a:lnTo>
                    <a:pt x="1501" y="2750"/>
                  </a:lnTo>
                  <a:lnTo>
                    <a:pt x="1804" y="1813"/>
                  </a:lnTo>
                  <a:lnTo>
                    <a:pt x="2111" y="891"/>
                  </a:lnTo>
                  <a:lnTo>
                    <a:pt x="2424" y="0"/>
                  </a:lnTo>
                  <a:lnTo>
                    <a:pt x="2424" y="0"/>
                  </a:lnTo>
                  <a:lnTo>
                    <a:pt x="2069" y="922"/>
                  </a:lnTo>
                  <a:lnTo>
                    <a:pt x="1750" y="1767"/>
                  </a:lnTo>
                  <a:lnTo>
                    <a:pt x="1459" y="2566"/>
                  </a:lnTo>
                  <a:lnTo>
                    <a:pt x="1204" y="3303"/>
                  </a:lnTo>
                  <a:lnTo>
                    <a:pt x="976" y="3979"/>
                  </a:lnTo>
                  <a:lnTo>
                    <a:pt x="780" y="4609"/>
                  </a:lnTo>
                  <a:lnTo>
                    <a:pt x="610" y="5162"/>
                  </a:lnTo>
                  <a:lnTo>
                    <a:pt x="467" y="5654"/>
                  </a:lnTo>
                  <a:lnTo>
                    <a:pt x="345" y="6099"/>
                  </a:lnTo>
                  <a:lnTo>
                    <a:pt x="244" y="6483"/>
                  </a:lnTo>
                  <a:lnTo>
                    <a:pt x="159" y="6806"/>
                  </a:lnTo>
                  <a:lnTo>
                    <a:pt x="101" y="7067"/>
                  </a:lnTo>
                  <a:lnTo>
                    <a:pt x="21" y="7405"/>
                  </a:lnTo>
                  <a:lnTo>
                    <a:pt x="0" y="7528"/>
                  </a:lnTo>
                  <a:lnTo>
                    <a:pt x="0" y="7528"/>
                  </a:lnTo>
                  <a:lnTo>
                    <a:pt x="138" y="77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34"/>
            <p:cNvSpPr/>
            <p:nvPr/>
          </p:nvSpPr>
          <p:spPr>
            <a:xfrm>
              <a:off x="-1168500" y="-3152875"/>
              <a:ext cx="1160750" cy="1051625"/>
            </a:xfrm>
            <a:custGeom>
              <a:avLst/>
              <a:gdLst/>
              <a:ahLst/>
              <a:cxnLst/>
              <a:rect l="l" t="t" r="r" b="b"/>
              <a:pathLst>
                <a:path w="46430" h="42065" extrusionOk="0">
                  <a:moveTo>
                    <a:pt x="39253" y="1"/>
                  </a:moveTo>
                  <a:lnTo>
                    <a:pt x="38595" y="16"/>
                  </a:lnTo>
                  <a:lnTo>
                    <a:pt x="37948" y="62"/>
                  </a:lnTo>
                  <a:lnTo>
                    <a:pt x="37317" y="139"/>
                  </a:lnTo>
                  <a:lnTo>
                    <a:pt x="36691" y="231"/>
                  </a:lnTo>
                  <a:lnTo>
                    <a:pt x="36086" y="354"/>
                  </a:lnTo>
                  <a:lnTo>
                    <a:pt x="35497" y="493"/>
                  </a:lnTo>
                  <a:lnTo>
                    <a:pt x="34919" y="631"/>
                  </a:lnTo>
                  <a:lnTo>
                    <a:pt x="34367" y="800"/>
                  </a:lnTo>
                  <a:lnTo>
                    <a:pt x="33832" y="969"/>
                  </a:lnTo>
                  <a:lnTo>
                    <a:pt x="33317" y="1138"/>
                  </a:lnTo>
                  <a:lnTo>
                    <a:pt x="32357" y="1491"/>
                  </a:lnTo>
                  <a:lnTo>
                    <a:pt x="30755" y="2106"/>
                  </a:lnTo>
                  <a:lnTo>
                    <a:pt x="29583" y="2551"/>
                  </a:lnTo>
                  <a:lnTo>
                    <a:pt x="28188" y="3089"/>
                  </a:lnTo>
                  <a:lnTo>
                    <a:pt x="26607" y="3734"/>
                  </a:lnTo>
                  <a:lnTo>
                    <a:pt x="24873" y="4425"/>
                  </a:lnTo>
                  <a:lnTo>
                    <a:pt x="21091" y="5977"/>
                  </a:lnTo>
                  <a:lnTo>
                    <a:pt x="17139" y="7621"/>
                  </a:lnTo>
                  <a:lnTo>
                    <a:pt x="16678" y="7836"/>
                  </a:lnTo>
                  <a:lnTo>
                    <a:pt x="16216" y="8036"/>
                  </a:lnTo>
                  <a:lnTo>
                    <a:pt x="15760" y="8266"/>
                  </a:lnTo>
                  <a:lnTo>
                    <a:pt x="15309" y="8512"/>
                  </a:lnTo>
                  <a:lnTo>
                    <a:pt x="14853" y="8773"/>
                  </a:lnTo>
                  <a:lnTo>
                    <a:pt x="14259" y="9157"/>
                  </a:lnTo>
                  <a:lnTo>
                    <a:pt x="13914" y="9388"/>
                  </a:lnTo>
                  <a:lnTo>
                    <a:pt x="13543" y="9649"/>
                  </a:lnTo>
                  <a:lnTo>
                    <a:pt x="13140" y="9925"/>
                  </a:lnTo>
                  <a:lnTo>
                    <a:pt x="12721" y="10248"/>
                  </a:lnTo>
                  <a:lnTo>
                    <a:pt x="12280" y="10601"/>
                  </a:lnTo>
                  <a:lnTo>
                    <a:pt x="11824" y="10985"/>
                  </a:lnTo>
                  <a:lnTo>
                    <a:pt x="11347" y="11385"/>
                  </a:lnTo>
                  <a:lnTo>
                    <a:pt x="10859" y="11830"/>
                  </a:lnTo>
                  <a:lnTo>
                    <a:pt x="10366" y="12307"/>
                  </a:lnTo>
                  <a:lnTo>
                    <a:pt x="9862" y="12814"/>
                  </a:lnTo>
                  <a:lnTo>
                    <a:pt x="9352" y="13351"/>
                  </a:lnTo>
                  <a:lnTo>
                    <a:pt x="8838" y="13920"/>
                  </a:lnTo>
                  <a:lnTo>
                    <a:pt x="8557" y="14258"/>
                  </a:lnTo>
                  <a:lnTo>
                    <a:pt x="8276" y="14611"/>
                  </a:lnTo>
                  <a:lnTo>
                    <a:pt x="7995" y="14980"/>
                  </a:lnTo>
                  <a:lnTo>
                    <a:pt x="7719" y="15333"/>
                  </a:lnTo>
                  <a:lnTo>
                    <a:pt x="7448" y="15717"/>
                  </a:lnTo>
                  <a:lnTo>
                    <a:pt x="7178" y="16101"/>
                  </a:lnTo>
                  <a:lnTo>
                    <a:pt x="6912" y="16485"/>
                  </a:lnTo>
                  <a:lnTo>
                    <a:pt x="6647" y="16885"/>
                  </a:lnTo>
                  <a:lnTo>
                    <a:pt x="6382" y="17300"/>
                  </a:lnTo>
                  <a:lnTo>
                    <a:pt x="6127" y="17714"/>
                  </a:lnTo>
                  <a:lnTo>
                    <a:pt x="5867" y="18145"/>
                  </a:lnTo>
                  <a:lnTo>
                    <a:pt x="5618" y="18575"/>
                  </a:lnTo>
                  <a:lnTo>
                    <a:pt x="5364" y="19020"/>
                  </a:lnTo>
                  <a:lnTo>
                    <a:pt x="5120" y="19466"/>
                  </a:lnTo>
                  <a:lnTo>
                    <a:pt x="4876" y="19927"/>
                  </a:lnTo>
                  <a:lnTo>
                    <a:pt x="4637" y="20388"/>
                  </a:lnTo>
                  <a:lnTo>
                    <a:pt x="4605" y="20449"/>
                  </a:lnTo>
                  <a:lnTo>
                    <a:pt x="4260" y="21202"/>
                  </a:lnTo>
                  <a:lnTo>
                    <a:pt x="3931" y="21939"/>
                  </a:lnTo>
                  <a:lnTo>
                    <a:pt x="3618" y="22646"/>
                  </a:lnTo>
                  <a:lnTo>
                    <a:pt x="3321" y="23337"/>
                  </a:lnTo>
                  <a:lnTo>
                    <a:pt x="3040" y="23998"/>
                  </a:lnTo>
                  <a:lnTo>
                    <a:pt x="2775" y="24628"/>
                  </a:lnTo>
                  <a:lnTo>
                    <a:pt x="2526" y="25242"/>
                  </a:lnTo>
                  <a:lnTo>
                    <a:pt x="2287" y="25841"/>
                  </a:lnTo>
                  <a:lnTo>
                    <a:pt x="1974" y="26732"/>
                  </a:lnTo>
                  <a:lnTo>
                    <a:pt x="1667" y="27654"/>
                  </a:lnTo>
                  <a:lnTo>
                    <a:pt x="1364" y="28591"/>
                  </a:lnTo>
                  <a:lnTo>
                    <a:pt x="1072" y="29544"/>
                  </a:lnTo>
                  <a:lnTo>
                    <a:pt x="791" y="30527"/>
                  </a:lnTo>
                  <a:lnTo>
                    <a:pt x="521" y="31526"/>
                  </a:lnTo>
                  <a:lnTo>
                    <a:pt x="256" y="32555"/>
                  </a:lnTo>
                  <a:lnTo>
                    <a:pt x="1" y="33615"/>
                  </a:lnTo>
                  <a:lnTo>
                    <a:pt x="277" y="34076"/>
                  </a:lnTo>
                  <a:lnTo>
                    <a:pt x="553" y="34537"/>
                  </a:lnTo>
                  <a:lnTo>
                    <a:pt x="828" y="34982"/>
                  </a:lnTo>
                  <a:lnTo>
                    <a:pt x="1110" y="35412"/>
                  </a:lnTo>
                  <a:lnTo>
                    <a:pt x="1391" y="35827"/>
                  </a:lnTo>
                  <a:lnTo>
                    <a:pt x="1677" y="36242"/>
                  </a:lnTo>
                  <a:lnTo>
                    <a:pt x="1964" y="36626"/>
                  </a:lnTo>
                  <a:lnTo>
                    <a:pt x="2255" y="37010"/>
                  </a:lnTo>
                  <a:lnTo>
                    <a:pt x="2542" y="37379"/>
                  </a:lnTo>
                  <a:lnTo>
                    <a:pt x="2839" y="37717"/>
                  </a:lnTo>
                  <a:lnTo>
                    <a:pt x="3130" y="38055"/>
                  </a:lnTo>
                  <a:lnTo>
                    <a:pt x="3428" y="38393"/>
                  </a:lnTo>
                  <a:lnTo>
                    <a:pt x="3725" y="38700"/>
                  </a:lnTo>
                  <a:lnTo>
                    <a:pt x="4022" y="38992"/>
                  </a:lnTo>
                  <a:lnTo>
                    <a:pt x="4324" y="39284"/>
                  </a:lnTo>
                  <a:lnTo>
                    <a:pt x="4626" y="39545"/>
                  </a:lnTo>
                  <a:lnTo>
                    <a:pt x="4929" y="39806"/>
                  </a:lnTo>
                  <a:lnTo>
                    <a:pt x="5236" y="40052"/>
                  </a:lnTo>
                  <a:lnTo>
                    <a:pt x="5539" y="40282"/>
                  </a:lnTo>
                  <a:lnTo>
                    <a:pt x="5846" y="40498"/>
                  </a:lnTo>
                  <a:lnTo>
                    <a:pt x="6159" y="40697"/>
                  </a:lnTo>
                  <a:lnTo>
                    <a:pt x="6467" y="40882"/>
                  </a:lnTo>
                  <a:lnTo>
                    <a:pt x="6780" y="41051"/>
                  </a:lnTo>
                  <a:lnTo>
                    <a:pt x="7093" y="41220"/>
                  </a:lnTo>
                  <a:lnTo>
                    <a:pt x="7406" y="41358"/>
                  </a:lnTo>
                  <a:lnTo>
                    <a:pt x="7719" y="41496"/>
                  </a:lnTo>
                  <a:lnTo>
                    <a:pt x="8032" y="41604"/>
                  </a:lnTo>
                  <a:lnTo>
                    <a:pt x="8350" y="41711"/>
                  </a:lnTo>
                  <a:lnTo>
                    <a:pt x="8663" y="41788"/>
                  </a:lnTo>
                  <a:lnTo>
                    <a:pt x="8981" y="41865"/>
                  </a:lnTo>
                  <a:lnTo>
                    <a:pt x="9299" y="41926"/>
                  </a:lnTo>
                  <a:lnTo>
                    <a:pt x="9618" y="41972"/>
                  </a:lnTo>
                  <a:lnTo>
                    <a:pt x="10063" y="42018"/>
                  </a:lnTo>
                  <a:lnTo>
                    <a:pt x="10509" y="42049"/>
                  </a:lnTo>
                  <a:lnTo>
                    <a:pt x="10954" y="42065"/>
                  </a:lnTo>
                  <a:lnTo>
                    <a:pt x="11877" y="42065"/>
                  </a:lnTo>
                  <a:lnTo>
                    <a:pt x="12349" y="42034"/>
                  </a:lnTo>
                  <a:lnTo>
                    <a:pt x="12821" y="42003"/>
                  </a:lnTo>
                  <a:lnTo>
                    <a:pt x="13299" y="41957"/>
                  </a:lnTo>
                  <a:lnTo>
                    <a:pt x="13771" y="41896"/>
                  </a:lnTo>
                  <a:lnTo>
                    <a:pt x="14243" y="41819"/>
                  </a:lnTo>
                  <a:lnTo>
                    <a:pt x="14715" y="41742"/>
                  </a:lnTo>
                  <a:lnTo>
                    <a:pt x="15192" y="41634"/>
                  </a:lnTo>
                  <a:lnTo>
                    <a:pt x="15664" y="41527"/>
                  </a:lnTo>
                  <a:lnTo>
                    <a:pt x="16137" y="41404"/>
                  </a:lnTo>
                  <a:lnTo>
                    <a:pt x="16603" y="41266"/>
                  </a:lnTo>
                  <a:lnTo>
                    <a:pt x="17075" y="41112"/>
                  </a:lnTo>
                  <a:lnTo>
                    <a:pt x="17548" y="40943"/>
                  </a:lnTo>
                  <a:lnTo>
                    <a:pt x="18020" y="40759"/>
                  </a:lnTo>
                  <a:lnTo>
                    <a:pt x="18486" y="40574"/>
                  </a:lnTo>
                  <a:lnTo>
                    <a:pt x="18958" y="40359"/>
                  </a:lnTo>
                  <a:lnTo>
                    <a:pt x="18932" y="39560"/>
                  </a:lnTo>
                  <a:lnTo>
                    <a:pt x="18916" y="38762"/>
                  </a:lnTo>
                  <a:lnTo>
                    <a:pt x="18900" y="37947"/>
                  </a:lnTo>
                  <a:lnTo>
                    <a:pt x="18890" y="37148"/>
                  </a:lnTo>
                  <a:lnTo>
                    <a:pt x="18879" y="36350"/>
                  </a:lnTo>
                  <a:lnTo>
                    <a:pt x="18874" y="35535"/>
                  </a:lnTo>
                  <a:lnTo>
                    <a:pt x="18874" y="34736"/>
                  </a:lnTo>
                  <a:lnTo>
                    <a:pt x="18879" y="33922"/>
                  </a:lnTo>
                  <a:lnTo>
                    <a:pt x="18884" y="33123"/>
                  </a:lnTo>
                  <a:lnTo>
                    <a:pt x="18895" y="32324"/>
                  </a:lnTo>
                  <a:lnTo>
                    <a:pt x="18911" y="31510"/>
                  </a:lnTo>
                  <a:lnTo>
                    <a:pt x="18927" y="30711"/>
                  </a:lnTo>
                  <a:lnTo>
                    <a:pt x="18948" y="29897"/>
                  </a:lnTo>
                  <a:lnTo>
                    <a:pt x="18974" y="29098"/>
                  </a:lnTo>
                  <a:lnTo>
                    <a:pt x="19001" y="28299"/>
                  </a:lnTo>
                  <a:lnTo>
                    <a:pt x="19038" y="27501"/>
                  </a:lnTo>
                  <a:lnTo>
                    <a:pt x="19102" y="26364"/>
                  </a:lnTo>
                  <a:lnTo>
                    <a:pt x="19176" y="25227"/>
                  </a:lnTo>
                  <a:lnTo>
                    <a:pt x="19261" y="24105"/>
                  </a:lnTo>
                  <a:lnTo>
                    <a:pt x="19356" y="22999"/>
                  </a:lnTo>
                  <a:lnTo>
                    <a:pt x="19468" y="21893"/>
                  </a:lnTo>
                  <a:lnTo>
                    <a:pt x="19590" y="20802"/>
                  </a:lnTo>
                  <a:lnTo>
                    <a:pt x="19722" y="19712"/>
                  </a:lnTo>
                  <a:lnTo>
                    <a:pt x="19865" y="18651"/>
                  </a:lnTo>
                  <a:lnTo>
                    <a:pt x="20019" y="17591"/>
                  </a:lnTo>
                  <a:lnTo>
                    <a:pt x="20184" y="16562"/>
                  </a:lnTo>
                  <a:lnTo>
                    <a:pt x="20359" y="15533"/>
                  </a:lnTo>
                  <a:lnTo>
                    <a:pt x="20544" y="14519"/>
                  </a:lnTo>
                  <a:lnTo>
                    <a:pt x="20741" y="13520"/>
                  </a:lnTo>
                  <a:lnTo>
                    <a:pt x="20953" y="12552"/>
                  </a:lnTo>
                  <a:lnTo>
                    <a:pt x="21170" y="11585"/>
                  </a:lnTo>
                  <a:lnTo>
                    <a:pt x="21398" y="10647"/>
                  </a:lnTo>
                  <a:lnTo>
                    <a:pt x="21542" y="10079"/>
                  </a:lnTo>
                  <a:lnTo>
                    <a:pt x="21685" y="9541"/>
                  </a:lnTo>
                  <a:lnTo>
                    <a:pt x="21833" y="9004"/>
                  </a:lnTo>
                  <a:lnTo>
                    <a:pt x="21987" y="8466"/>
                  </a:lnTo>
                  <a:lnTo>
                    <a:pt x="22146" y="7944"/>
                  </a:lnTo>
                  <a:lnTo>
                    <a:pt x="22305" y="7437"/>
                  </a:lnTo>
                  <a:lnTo>
                    <a:pt x="22470" y="6930"/>
                  </a:lnTo>
                  <a:lnTo>
                    <a:pt x="22634" y="6438"/>
                  </a:lnTo>
                  <a:lnTo>
                    <a:pt x="22751" y="6085"/>
                  </a:lnTo>
                  <a:lnTo>
                    <a:pt x="22878" y="5747"/>
                  </a:lnTo>
                  <a:lnTo>
                    <a:pt x="23006" y="5424"/>
                  </a:lnTo>
                  <a:lnTo>
                    <a:pt x="23144" y="5148"/>
                  </a:lnTo>
                  <a:lnTo>
                    <a:pt x="23149" y="5163"/>
                  </a:lnTo>
                  <a:lnTo>
                    <a:pt x="23149" y="5194"/>
                  </a:lnTo>
                  <a:lnTo>
                    <a:pt x="23133" y="5286"/>
                  </a:lnTo>
                  <a:lnTo>
                    <a:pt x="23096" y="5424"/>
                  </a:lnTo>
                  <a:lnTo>
                    <a:pt x="23048" y="5608"/>
                  </a:lnTo>
                  <a:lnTo>
                    <a:pt x="22724" y="6761"/>
                  </a:lnTo>
                  <a:lnTo>
                    <a:pt x="22496" y="7606"/>
                  </a:lnTo>
                  <a:lnTo>
                    <a:pt x="22231" y="8604"/>
                  </a:lnTo>
                  <a:lnTo>
                    <a:pt x="22088" y="9173"/>
                  </a:lnTo>
                  <a:lnTo>
                    <a:pt x="21939" y="9772"/>
                  </a:lnTo>
                  <a:lnTo>
                    <a:pt x="21786" y="10417"/>
                  </a:lnTo>
                  <a:lnTo>
                    <a:pt x="21627" y="11108"/>
                  </a:lnTo>
                  <a:lnTo>
                    <a:pt x="21414" y="12045"/>
                  </a:lnTo>
                  <a:lnTo>
                    <a:pt x="21218" y="12998"/>
                  </a:lnTo>
                  <a:lnTo>
                    <a:pt x="21022" y="13966"/>
                  </a:lnTo>
                  <a:lnTo>
                    <a:pt x="20841" y="14964"/>
                  </a:lnTo>
                  <a:lnTo>
                    <a:pt x="20672" y="15963"/>
                  </a:lnTo>
                  <a:lnTo>
                    <a:pt x="20507" y="16962"/>
                  </a:lnTo>
                  <a:lnTo>
                    <a:pt x="20353" y="17991"/>
                  </a:lnTo>
                  <a:lnTo>
                    <a:pt x="20210" y="19020"/>
                  </a:lnTo>
                  <a:lnTo>
                    <a:pt x="20078" y="20065"/>
                  </a:lnTo>
                  <a:lnTo>
                    <a:pt x="19956" y="21125"/>
                  </a:lnTo>
                  <a:lnTo>
                    <a:pt x="19839" y="22200"/>
                  </a:lnTo>
                  <a:lnTo>
                    <a:pt x="19738" y="23260"/>
                  </a:lnTo>
                  <a:lnTo>
                    <a:pt x="19643" y="24351"/>
                  </a:lnTo>
                  <a:lnTo>
                    <a:pt x="19558" y="25442"/>
                  </a:lnTo>
                  <a:lnTo>
                    <a:pt x="19489" y="26548"/>
                  </a:lnTo>
                  <a:lnTo>
                    <a:pt x="19425" y="27654"/>
                  </a:lnTo>
                  <a:lnTo>
                    <a:pt x="19367" y="29221"/>
                  </a:lnTo>
                  <a:lnTo>
                    <a:pt x="19319" y="30788"/>
                  </a:lnTo>
                  <a:lnTo>
                    <a:pt x="19282" y="32355"/>
                  </a:lnTo>
                  <a:lnTo>
                    <a:pt x="19261" y="33922"/>
                  </a:lnTo>
                  <a:lnTo>
                    <a:pt x="19250" y="35489"/>
                  </a:lnTo>
                  <a:lnTo>
                    <a:pt x="19255" y="37072"/>
                  </a:lnTo>
                  <a:lnTo>
                    <a:pt x="19266" y="38639"/>
                  </a:lnTo>
                  <a:lnTo>
                    <a:pt x="19293" y="40206"/>
                  </a:lnTo>
                  <a:lnTo>
                    <a:pt x="19871" y="39929"/>
                  </a:lnTo>
                  <a:lnTo>
                    <a:pt x="20608" y="39591"/>
                  </a:lnTo>
                  <a:lnTo>
                    <a:pt x="21345" y="39253"/>
                  </a:lnTo>
                  <a:lnTo>
                    <a:pt x="22083" y="38900"/>
                  </a:lnTo>
                  <a:lnTo>
                    <a:pt x="22820" y="38531"/>
                  </a:lnTo>
                  <a:lnTo>
                    <a:pt x="23563" y="38147"/>
                  </a:lnTo>
                  <a:lnTo>
                    <a:pt x="24300" y="37748"/>
                  </a:lnTo>
                  <a:lnTo>
                    <a:pt x="25032" y="37333"/>
                  </a:lnTo>
                  <a:lnTo>
                    <a:pt x="25769" y="36887"/>
                  </a:lnTo>
                  <a:lnTo>
                    <a:pt x="26501" y="36426"/>
                  </a:lnTo>
                  <a:lnTo>
                    <a:pt x="27233" y="35950"/>
                  </a:lnTo>
                  <a:lnTo>
                    <a:pt x="27965" y="35443"/>
                  </a:lnTo>
                  <a:lnTo>
                    <a:pt x="28687" y="34905"/>
                  </a:lnTo>
                  <a:lnTo>
                    <a:pt x="29413" y="34352"/>
                  </a:lnTo>
                  <a:lnTo>
                    <a:pt x="30135" y="33769"/>
                  </a:lnTo>
                  <a:lnTo>
                    <a:pt x="30851" y="33154"/>
                  </a:lnTo>
                  <a:lnTo>
                    <a:pt x="31561" y="32509"/>
                  </a:lnTo>
                  <a:lnTo>
                    <a:pt x="32267" y="31848"/>
                  </a:lnTo>
                  <a:lnTo>
                    <a:pt x="32972" y="31142"/>
                  </a:lnTo>
                  <a:lnTo>
                    <a:pt x="33673" y="30404"/>
                  </a:lnTo>
                  <a:lnTo>
                    <a:pt x="34017" y="30035"/>
                  </a:lnTo>
                  <a:lnTo>
                    <a:pt x="34362" y="29636"/>
                  </a:lnTo>
                  <a:lnTo>
                    <a:pt x="34707" y="29252"/>
                  </a:lnTo>
                  <a:lnTo>
                    <a:pt x="35052" y="28837"/>
                  </a:lnTo>
                  <a:lnTo>
                    <a:pt x="35391" y="28422"/>
                  </a:lnTo>
                  <a:lnTo>
                    <a:pt x="35731" y="27992"/>
                  </a:lnTo>
                  <a:lnTo>
                    <a:pt x="36070" y="27562"/>
                  </a:lnTo>
                  <a:lnTo>
                    <a:pt x="36404" y="27116"/>
                  </a:lnTo>
                  <a:lnTo>
                    <a:pt x="36738" y="26671"/>
                  </a:lnTo>
                  <a:lnTo>
                    <a:pt x="37073" y="26210"/>
                  </a:lnTo>
                  <a:lnTo>
                    <a:pt x="37401" y="25734"/>
                  </a:lnTo>
                  <a:lnTo>
                    <a:pt x="37736" y="25258"/>
                  </a:lnTo>
                  <a:lnTo>
                    <a:pt x="38059" y="24766"/>
                  </a:lnTo>
                  <a:lnTo>
                    <a:pt x="38388" y="24259"/>
                  </a:lnTo>
                  <a:lnTo>
                    <a:pt x="38712" y="23737"/>
                  </a:lnTo>
                  <a:lnTo>
                    <a:pt x="39030" y="23214"/>
                  </a:lnTo>
                  <a:lnTo>
                    <a:pt x="39353" y="22677"/>
                  </a:lnTo>
                  <a:lnTo>
                    <a:pt x="39666" y="22139"/>
                  </a:lnTo>
                  <a:lnTo>
                    <a:pt x="39985" y="21586"/>
                  </a:lnTo>
                  <a:lnTo>
                    <a:pt x="40298" y="21017"/>
                  </a:lnTo>
                  <a:lnTo>
                    <a:pt x="40611" y="20434"/>
                  </a:lnTo>
                  <a:lnTo>
                    <a:pt x="40918" y="19834"/>
                  </a:lnTo>
                  <a:lnTo>
                    <a:pt x="41221" y="19235"/>
                  </a:lnTo>
                  <a:lnTo>
                    <a:pt x="41528" y="18621"/>
                  </a:lnTo>
                  <a:lnTo>
                    <a:pt x="41831" y="17991"/>
                  </a:lnTo>
                  <a:lnTo>
                    <a:pt x="42128" y="17346"/>
                  </a:lnTo>
                  <a:lnTo>
                    <a:pt x="42303" y="17008"/>
                  </a:lnTo>
                  <a:lnTo>
                    <a:pt x="42472" y="16654"/>
                  </a:lnTo>
                  <a:lnTo>
                    <a:pt x="42642" y="16286"/>
                  </a:lnTo>
                  <a:lnTo>
                    <a:pt x="42812" y="15917"/>
                  </a:lnTo>
                  <a:lnTo>
                    <a:pt x="42976" y="15548"/>
                  </a:lnTo>
                  <a:lnTo>
                    <a:pt x="43141" y="15164"/>
                  </a:lnTo>
                  <a:lnTo>
                    <a:pt x="43300" y="14765"/>
                  </a:lnTo>
                  <a:lnTo>
                    <a:pt x="43454" y="14365"/>
                  </a:lnTo>
                  <a:lnTo>
                    <a:pt x="43613" y="13950"/>
                  </a:lnTo>
                  <a:lnTo>
                    <a:pt x="43761" y="13536"/>
                  </a:lnTo>
                  <a:lnTo>
                    <a:pt x="43915" y="13121"/>
                  </a:lnTo>
                  <a:lnTo>
                    <a:pt x="44064" y="12691"/>
                  </a:lnTo>
                  <a:lnTo>
                    <a:pt x="44207" y="12245"/>
                  </a:lnTo>
                  <a:lnTo>
                    <a:pt x="44350" y="11800"/>
                  </a:lnTo>
                  <a:lnTo>
                    <a:pt x="44488" y="11354"/>
                  </a:lnTo>
                  <a:lnTo>
                    <a:pt x="44626" y="10893"/>
                  </a:lnTo>
                  <a:lnTo>
                    <a:pt x="44758" y="10432"/>
                  </a:lnTo>
                  <a:lnTo>
                    <a:pt x="44891" y="9956"/>
                  </a:lnTo>
                  <a:lnTo>
                    <a:pt x="45018" y="9480"/>
                  </a:lnTo>
                  <a:lnTo>
                    <a:pt x="45146" y="9004"/>
                  </a:lnTo>
                  <a:lnTo>
                    <a:pt x="45268" y="8512"/>
                  </a:lnTo>
                  <a:lnTo>
                    <a:pt x="45390" y="8005"/>
                  </a:lnTo>
                  <a:lnTo>
                    <a:pt x="45506" y="7513"/>
                  </a:lnTo>
                  <a:lnTo>
                    <a:pt x="45623" y="6991"/>
                  </a:lnTo>
                  <a:lnTo>
                    <a:pt x="45734" y="6484"/>
                  </a:lnTo>
                  <a:lnTo>
                    <a:pt x="45841" y="5962"/>
                  </a:lnTo>
                  <a:lnTo>
                    <a:pt x="45947" y="5439"/>
                  </a:lnTo>
                  <a:lnTo>
                    <a:pt x="46047" y="4902"/>
                  </a:lnTo>
                  <a:lnTo>
                    <a:pt x="46148" y="4364"/>
                  </a:lnTo>
                  <a:lnTo>
                    <a:pt x="46244" y="3826"/>
                  </a:lnTo>
                  <a:lnTo>
                    <a:pt x="46339" y="3273"/>
                  </a:lnTo>
                  <a:lnTo>
                    <a:pt x="46429" y="2720"/>
                  </a:lnTo>
                  <a:lnTo>
                    <a:pt x="46329" y="2613"/>
                  </a:lnTo>
                  <a:lnTo>
                    <a:pt x="46207" y="2490"/>
                  </a:lnTo>
                  <a:lnTo>
                    <a:pt x="46037" y="2321"/>
                  </a:lnTo>
                  <a:lnTo>
                    <a:pt x="45819" y="2136"/>
                  </a:lnTo>
                  <a:lnTo>
                    <a:pt x="45549" y="1906"/>
                  </a:lnTo>
                  <a:lnTo>
                    <a:pt x="45231" y="1675"/>
                  </a:lnTo>
                  <a:lnTo>
                    <a:pt x="44865" y="1430"/>
                  </a:lnTo>
                  <a:lnTo>
                    <a:pt x="44514" y="1230"/>
                  </a:lnTo>
                  <a:lnTo>
                    <a:pt x="44159" y="1061"/>
                  </a:lnTo>
                  <a:lnTo>
                    <a:pt x="43804" y="907"/>
                  </a:lnTo>
                  <a:lnTo>
                    <a:pt x="43448" y="754"/>
                  </a:lnTo>
                  <a:lnTo>
                    <a:pt x="43093" y="631"/>
                  </a:lnTo>
                  <a:lnTo>
                    <a:pt x="42738" y="508"/>
                  </a:lnTo>
                  <a:lnTo>
                    <a:pt x="42382" y="400"/>
                  </a:lnTo>
                  <a:lnTo>
                    <a:pt x="42032" y="324"/>
                  </a:lnTo>
                  <a:lnTo>
                    <a:pt x="41677" y="231"/>
                  </a:lnTo>
                  <a:lnTo>
                    <a:pt x="41327" y="170"/>
                  </a:lnTo>
                  <a:lnTo>
                    <a:pt x="40977" y="108"/>
                  </a:lnTo>
                  <a:lnTo>
                    <a:pt x="40626" y="78"/>
                  </a:lnTo>
                  <a:lnTo>
                    <a:pt x="40282" y="32"/>
                  </a:lnTo>
                  <a:lnTo>
                    <a:pt x="39937" y="16"/>
                  </a:lnTo>
                  <a:lnTo>
                    <a:pt x="39592"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34"/>
            <p:cNvSpPr/>
            <p:nvPr/>
          </p:nvSpPr>
          <p:spPr>
            <a:xfrm>
              <a:off x="-696675" y="-3024200"/>
              <a:ext cx="106900" cy="880325"/>
            </a:xfrm>
            <a:custGeom>
              <a:avLst/>
              <a:gdLst/>
              <a:ahLst/>
              <a:cxnLst/>
              <a:rect l="l" t="t" r="r" b="b"/>
              <a:pathLst>
                <a:path w="4276" h="35213" extrusionOk="0">
                  <a:moveTo>
                    <a:pt x="4271" y="1"/>
                  </a:moveTo>
                  <a:lnTo>
                    <a:pt x="4133" y="277"/>
                  </a:lnTo>
                  <a:lnTo>
                    <a:pt x="4005" y="600"/>
                  </a:lnTo>
                  <a:lnTo>
                    <a:pt x="3878" y="938"/>
                  </a:lnTo>
                  <a:lnTo>
                    <a:pt x="3761" y="1291"/>
                  </a:lnTo>
                  <a:lnTo>
                    <a:pt x="3597" y="1783"/>
                  </a:lnTo>
                  <a:lnTo>
                    <a:pt x="3432" y="2290"/>
                  </a:lnTo>
                  <a:lnTo>
                    <a:pt x="3273" y="2797"/>
                  </a:lnTo>
                  <a:lnTo>
                    <a:pt x="3114" y="3319"/>
                  </a:lnTo>
                  <a:lnTo>
                    <a:pt x="2960" y="3857"/>
                  </a:lnTo>
                  <a:lnTo>
                    <a:pt x="2812" y="4394"/>
                  </a:lnTo>
                  <a:lnTo>
                    <a:pt x="2669" y="4932"/>
                  </a:lnTo>
                  <a:lnTo>
                    <a:pt x="2525" y="5500"/>
                  </a:lnTo>
                  <a:lnTo>
                    <a:pt x="2297" y="6438"/>
                  </a:lnTo>
                  <a:lnTo>
                    <a:pt x="2080" y="7405"/>
                  </a:lnTo>
                  <a:lnTo>
                    <a:pt x="1868" y="8373"/>
                  </a:lnTo>
                  <a:lnTo>
                    <a:pt x="1671" y="9372"/>
                  </a:lnTo>
                  <a:lnTo>
                    <a:pt x="1486" y="10386"/>
                  </a:lnTo>
                  <a:lnTo>
                    <a:pt x="1311" y="11415"/>
                  </a:lnTo>
                  <a:lnTo>
                    <a:pt x="1146" y="12444"/>
                  </a:lnTo>
                  <a:lnTo>
                    <a:pt x="992" y="13504"/>
                  </a:lnTo>
                  <a:lnTo>
                    <a:pt x="849" y="14565"/>
                  </a:lnTo>
                  <a:lnTo>
                    <a:pt x="717" y="15655"/>
                  </a:lnTo>
                  <a:lnTo>
                    <a:pt x="595" y="16746"/>
                  </a:lnTo>
                  <a:lnTo>
                    <a:pt x="483" y="17852"/>
                  </a:lnTo>
                  <a:lnTo>
                    <a:pt x="388" y="18958"/>
                  </a:lnTo>
                  <a:lnTo>
                    <a:pt x="303" y="20080"/>
                  </a:lnTo>
                  <a:lnTo>
                    <a:pt x="229" y="21217"/>
                  </a:lnTo>
                  <a:lnTo>
                    <a:pt x="165" y="22354"/>
                  </a:lnTo>
                  <a:lnTo>
                    <a:pt x="128" y="23152"/>
                  </a:lnTo>
                  <a:lnTo>
                    <a:pt x="101" y="23951"/>
                  </a:lnTo>
                  <a:lnTo>
                    <a:pt x="75" y="24750"/>
                  </a:lnTo>
                  <a:lnTo>
                    <a:pt x="54" y="25564"/>
                  </a:lnTo>
                  <a:lnTo>
                    <a:pt x="38" y="26363"/>
                  </a:lnTo>
                  <a:lnTo>
                    <a:pt x="22" y="27177"/>
                  </a:lnTo>
                  <a:lnTo>
                    <a:pt x="11" y="27976"/>
                  </a:lnTo>
                  <a:lnTo>
                    <a:pt x="6" y="28775"/>
                  </a:lnTo>
                  <a:lnTo>
                    <a:pt x="1" y="29589"/>
                  </a:lnTo>
                  <a:lnTo>
                    <a:pt x="1" y="30388"/>
                  </a:lnTo>
                  <a:lnTo>
                    <a:pt x="6" y="31203"/>
                  </a:lnTo>
                  <a:lnTo>
                    <a:pt x="17" y="32001"/>
                  </a:lnTo>
                  <a:lnTo>
                    <a:pt x="27" y="32800"/>
                  </a:lnTo>
                  <a:lnTo>
                    <a:pt x="43" y="33615"/>
                  </a:lnTo>
                  <a:lnTo>
                    <a:pt x="59" y="34413"/>
                  </a:lnTo>
                  <a:lnTo>
                    <a:pt x="85" y="35212"/>
                  </a:lnTo>
                  <a:lnTo>
                    <a:pt x="420" y="35059"/>
                  </a:lnTo>
                  <a:lnTo>
                    <a:pt x="393" y="33492"/>
                  </a:lnTo>
                  <a:lnTo>
                    <a:pt x="382" y="31925"/>
                  </a:lnTo>
                  <a:lnTo>
                    <a:pt x="377" y="30342"/>
                  </a:lnTo>
                  <a:lnTo>
                    <a:pt x="388" y="28775"/>
                  </a:lnTo>
                  <a:lnTo>
                    <a:pt x="409" y="27208"/>
                  </a:lnTo>
                  <a:lnTo>
                    <a:pt x="446" y="25641"/>
                  </a:lnTo>
                  <a:lnTo>
                    <a:pt x="494" y="24074"/>
                  </a:lnTo>
                  <a:lnTo>
                    <a:pt x="552" y="22507"/>
                  </a:lnTo>
                  <a:lnTo>
                    <a:pt x="616" y="21401"/>
                  </a:lnTo>
                  <a:lnTo>
                    <a:pt x="685" y="20295"/>
                  </a:lnTo>
                  <a:lnTo>
                    <a:pt x="770" y="19204"/>
                  </a:lnTo>
                  <a:lnTo>
                    <a:pt x="865" y="18113"/>
                  </a:lnTo>
                  <a:lnTo>
                    <a:pt x="966" y="17053"/>
                  </a:lnTo>
                  <a:lnTo>
                    <a:pt x="1083" y="15978"/>
                  </a:lnTo>
                  <a:lnTo>
                    <a:pt x="1205" y="14918"/>
                  </a:lnTo>
                  <a:lnTo>
                    <a:pt x="1337" y="13873"/>
                  </a:lnTo>
                  <a:lnTo>
                    <a:pt x="1480" y="12844"/>
                  </a:lnTo>
                  <a:lnTo>
                    <a:pt x="1634" y="11815"/>
                  </a:lnTo>
                  <a:lnTo>
                    <a:pt x="1799" y="10816"/>
                  </a:lnTo>
                  <a:lnTo>
                    <a:pt x="1968" y="9817"/>
                  </a:lnTo>
                  <a:lnTo>
                    <a:pt x="2149" y="8819"/>
                  </a:lnTo>
                  <a:lnTo>
                    <a:pt x="2345" y="7851"/>
                  </a:lnTo>
                  <a:lnTo>
                    <a:pt x="2541" y="6898"/>
                  </a:lnTo>
                  <a:lnTo>
                    <a:pt x="2754" y="5961"/>
                  </a:lnTo>
                  <a:lnTo>
                    <a:pt x="2913" y="5270"/>
                  </a:lnTo>
                  <a:lnTo>
                    <a:pt x="3066" y="4625"/>
                  </a:lnTo>
                  <a:lnTo>
                    <a:pt x="3215" y="4026"/>
                  </a:lnTo>
                  <a:lnTo>
                    <a:pt x="3358" y="3457"/>
                  </a:lnTo>
                  <a:lnTo>
                    <a:pt x="3623" y="2459"/>
                  </a:lnTo>
                  <a:lnTo>
                    <a:pt x="3851" y="1614"/>
                  </a:lnTo>
                  <a:lnTo>
                    <a:pt x="4175" y="461"/>
                  </a:lnTo>
                  <a:lnTo>
                    <a:pt x="4223" y="277"/>
                  </a:lnTo>
                  <a:lnTo>
                    <a:pt x="4260" y="139"/>
                  </a:lnTo>
                  <a:lnTo>
                    <a:pt x="4276" y="47"/>
                  </a:lnTo>
                  <a:lnTo>
                    <a:pt x="4276" y="16"/>
                  </a:lnTo>
                  <a:lnTo>
                    <a:pt x="427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34"/>
            <p:cNvSpPr/>
            <p:nvPr/>
          </p:nvSpPr>
          <p:spPr>
            <a:xfrm>
              <a:off x="-1178975" y="-2146200"/>
              <a:ext cx="1221600" cy="1681875"/>
            </a:xfrm>
            <a:custGeom>
              <a:avLst/>
              <a:gdLst/>
              <a:ahLst/>
              <a:cxnLst/>
              <a:rect l="l" t="t" r="r" b="b"/>
              <a:pathLst>
                <a:path w="48864" h="67275" extrusionOk="0">
                  <a:moveTo>
                    <a:pt x="40833" y="0"/>
                  </a:moveTo>
                  <a:lnTo>
                    <a:pt x="40648" y="15"/>
                  </a:lnTo>
                  <a:lnTo>
                    <a:pt x="40462" y="31"/>
                  </a:lnTo>
                  <a:lnTo>
                    <a:pt x="40276" y="62"/>
                  </a:lnTo>
                  <a:lnTo>
                    <a:pt x="40096" y="108"/>
                  </a:lnTo>
                  <a:lnTo>
                    <a:pt x="39910" y="154"/>
                  </a:lnTo>
                  <a:lnTo>
                    <a:pt x="39725" y="215"/>
                  </a:lnTo>
                  <a:lnTo>
                    <a:pt x="39539" y="292"/>
                  </a:lnTo>
                  <a:lnTo>
                    <a:pt x="39359" y="384"/>
                  </a:lnTo>
                  <a:lnTo>
                    <a:pt x="38998" y="522"/>
                  </a:lnTo>
                  <a:lnTo>
                    <a:pt x="38648" y="676"/>
                  </a:lnTo>
                  <a:lnTo>
                    <a:pt x="38293" y="845"/>
                  </a:lnTo>
                  <a:lnTo>
                    <a:pt x="37942" y="1029"/>
                  </a:lnTo>
                  <a:lnTo>
                    <a:pt x="37598" y="1214"/>
                  </a:lnTo>
                  <a:lnTo>
                    <a:pt x="37248" y="1413"/>
                  </a:lnTo>
                  <a:lnTo>
                    <a:pt x="36563" y="1828"/>
                  </a:lnTo>
                  <a:lnTo>
                    <a:pt x="35879" y="2258"/>
                  </a:lnTo>
                  <a:lnTo>
                    <a:pt x="35200" y="2689"/>
                  </a:lnTo>
                  <a:lnTo>
                    <a:pt x="34526" y="3119"/>
                  </a:lnTo>
                  <a:lnTo>
                    <a:pt x="33858" y="3534"/>
                  </a:lnTo>
                  <a:lnTo>
                    <a:pt x="28623" y="6837"/>
                  </a:lnTo>
                  <a:lnTo>
                    <a:pt x="10525" y="18405"/>
                  </a:lnTo>
                  <a:lnTo>
                    <a:pt x="10042" y="18697"/>
                  </a:lnTo>
                  <a:lnTo>
                    <a:pt x="9570" y="19004"/>
                  </a:lnTo>
                  <a:lnTo>
                    <a:pt x="9103" y="19327"/>
                  </a:lnTo>
                  <a:lnTo>
                    <a:pt x="8642" y="19649"/>
                  </a:lnTo>
                  <a:lnTo>
                    <a:pt x="8185" y="19972"/>
                  </a:lnTo>
                  <a:lnTo>
                    <a:pt x="7740" y="20325"/>
                  </a:lnTo>
                  <a:lnTo>
                    <a:pt x="7300" y="20694"/>
                  </a:lnTo>
                  <a:lnTo>
                    <a:pt x="6870" y="21078"/>
                  </a:lnTo>
                  <a:lnTo>
                    <a:pt x="6446" y="21477"/>
                  </a:lnTo>
                  <a:lnTo>
                    <a:pt x="6032" y="21908"/>
                  </a:lnTo>
                  <a:lnTo>
                    <a:pt x="5629" y="22353"/>
                  </a:lnTo>
                  <a:lnTo>
                    <a:pt x="5236" y="22814"/>
                  </a:lnTo>
                  <a:lnTo>
                    <a:pt x="5045" y="23060"/>
                  </a:lnTo>
                  <a:lnTo>
                    <a:pt x="4854" y="23321"/>
                  </a:lnTo>
                  <a:lnTo>
                    <a:pt x="4669" y="23582"/>
                  </a:lnTo>
                  <a:lnTo>
                    <a:pt x="4483" y="23843"/>
                  </a:lnTo>
                  <a:lnTo>
                    <a:pt x="4303" y="24120"/>
                  </a:lnTo>
                  <a:lnTo>
                    <a:pt x="4122" y="24412"/>
                  </a:lnTo>
                  <a:lnTo>
                    <a:pt x="3947" y="24704"/>
                  </a:lnTo>
                  <a:lnTo>
                    <a:pt x="3778" y="24996"/>
                  </a:lnTo>
                  <a:lnTo>
                    <a:pt x="3629" y="25257"/>
                  </a:lnTo>
                  <a:lnTo>
                    <a:pt x="3486" y="25518"/>
                  </a:lnTo>
                  <a:lnTo>
                    <a:pt x="3343" y="25794"/>
                  </a:lnTo>
                  <a:lnTo>
                    <a:pt x="3205" y="26071"/>
                  </a:lnTo>
                  <a:lnTo>
                    <a:pt x="3067" y="26363"/>
                  </a:lnTo>
                  <a:lnTo>
                    <a:pt x="2929" y="26670"/>
                  </a:lnTo>
                  <a:lnTo>
                    <a:pt x="2796" y="26977"/>
                  </a:lnTo>
                  <a:lnTo>
                    <a:pt x="2669" y="27285"/>
                  </a:lnTo>
                  <a:lnTo>
                    <a:pt x="2542" y="27607"/>
                  </a:lnTo>
                  <a:lnTo>
                    <a:pt x="2414" y="27945"/>
                  </a:lnTo>
                  <a:lnTo>
                    <a:pt x="2292" y="28283"/>
                  </a:lnTo>
                  <a:lnTo>
                    <a:pt x="2170" y="28621"/>
                  </a:lnTo>
                  <a:lnTo>
                    <a:pt x="2054" y="28975"/>
                  </a:lnTo>
                  <a:lnTo>
                    <a:pt x="1942" y="29343"/>
                  </a:lnTo>
                  <a:lnTo>
                    <a:pt x="1826" y="29697"/>
                  </a:lnTo>
                  <a:lnTo>
                    <a:pt x="1720" y="30081"/>
                  </a:lnTo>
                  <a:lnTo>
                    <a:pt x="1613" y="30449"/>
                  </a:lnTo>
                  <a:lnTo>
                    <a:pt x="1507" y="30849"/>
                  </a:lnTo>
                  <a:lnTo>
                    <a:pt x="1407" y="31233"/>
                  </a:lnTo>
                  <a:lnTo>
                    <a:pt x="1311" y="31632"/>
                  </a:lnTo>
                  <a:lnTo>
                    <a:pt x="1216" y="32047"/>
                  </a:lnTo>
                  <a:lnTo>
                    <a:pt x="1125" y="32462"/>
                  </a:lnTo>
                  <a:lnTo>
                    <a:pt x="1035" y="32877"/>
                  </a:lnTo>
                  <a:lnTo>
                    <a:pt x="950" y="33292"/>
                  </a:lnTo>
                  <a:lnTo>
                    <a:pt x="866" y="33722"/>
                  </a:lnTo>
                  <a:lnTo>
                    <a:pt x="791" y="34167"/>
                  </a:lnTo>
                  <a:lnTo>
                    <a:pt x="712" y="34597"/>
                  </a:lnTo>
                  <a:lnTo>
                    <a:pt x="637" y="35043"/>
                  </a:lnTo>
                  <a:lnTo>
                    <a:pt x="568" y="35504"/>
                  </a:lnTo>
                  <a:lnTo>
                    <a:pt x="505" y="35949"/>
                  </a:lnTo>
                  <a:lnTo>
                    <a:pt x="441" y="36410"/>
                  </a:lnTo>
                  <a:lnTo>
                    <a:pt x="383" y="36886"/>
                  </a:lnTo>
                  <a:lnTo>
                    <a:pt x="314" y="37470"/>
                  </a:lnTo>
                  <a:lnTo>
                    <a:pt x="256" y="38069"/>
                  </a:lnTo>
                  <a:lnTo>
                    <a:pt x="202" y="38669"/>
                  </a:lnTo>
                  <a:lnTo>
                    <a:pt x="155" y="39283"/>
                  </a:lnTo>
                  <a:lnTo>
                    <a:pt x="112" y="39882"/>
                  </a:lnTo>
                  <a:lnTo>
                    <a:pt x="80" y="40497"/>
                  </a:lnTo>
                  <a:lnTo>
                    <a:pt x="49" y="41111"/>
                  </a:lnTo>
                  <a:lnTo>
                    <a:pt x="27" y="41726"/>
                  </a:lnTo>
                  <a:lnTo>
                    <a:pt x="12" y="42340"/>
                  </a:lnTo>
                  <a:lnTo>
                    <a:pt x="1" y="42955"/>
                  </a:lnTo>
                  <a:lnTo>
                    <a:pt x="1" y="43585"/>
                  </a:lnTo>
                  <a:lnTo>
                    <a:pt x="1" y="44199"/>
                  </a:lnTo>
                  <a:lnTo>
                    <a:pt x="12" y="44814"/>
                  </a:lnTo>
                  <a:lnTo>
                    <a:pt x="27" y="45444"/>
                  </a:lnTo>
                  <a:lnTo>
                    <a:pt x="49" y="46058"/>
                  </a:lnTo>
                  <a:lnTo>
                    <a:pt x="80" y="46673"/>
                  </a:lnTo>
                  <a:lnTo>
                    <a:pt x="96" y="47103"/>
                  </a:lnTo>
                  <a:lnTo>
                    <a:pt x="123" y="47533"/>
                  </a:lnTo>
                  <a:lnTo>
                    <a:pt x="149" y="47948"/>
                  </a:lnTo>
                  <a:lnTo>
                    <a:pt x="187" y="48363"/>
                  </a:lnTo>
                  <a:lnTo>
                    <a:pt x="224" y="48793"/>
                  </a:lnTo>
                  <a:lnTo>
                    <a:pt x="261" y="49192"/>
                  </a:lnTo>
                  <a:lnTo>
                    <a:pt x="309" y="49607"/>
                  </a:lnTo>
                  <a:lnTo>
                    <a:pt x="362" y="50022"/>
                  </a:lnTo>
                  <a:lnTo>
                    <a:pt x="362" y="50006"/>
                  </a:lnTo>
                  <a:lnTo>
                    <a:pt x="362" y="49960"/>
                  </a:lnTo>
                  <a:lnTo>
                    <a:pt x="351" y="49791"/>
                  </a:lnTo>
                  <a:lnTo>
                    <a:pt x="298" y="49161"/>
                  </a:lnTo>
                  <a:lnTo>
                    <a:pt x="261" y="48685"/>
                  </a:lnTo>
                  <a:lnTo>
                    <a:pt x="224" y="48117"/>
                  </a:lnTo>
                  <a:lnTo>
                    <a:pt x="187" y="47441"/>
                  </a:lnTo>
                  <a:lnTo>
                    <a:pt x="144" y="46673"/>
                  </a:lnTo>
                  <a:lnTo>
                    <a:pt x="123" y="46058"/>
                  </a:lnTo>
                  <a:lnTo>
                    <a:pt x="112" y="45459"/>
                  </a:lnTo>
                  <a:lnTo>
                    <a:pt x="102" y="44844"/>
                  </a:lnTo>
                  <a:lnTo>
                    <a:pt x="96" y="44230"/>
                  </a:lnTo>
                  <a:lnTo>
                    <a:pt x="102" y="43631"/>
                  </a:lnTo>
                  <a:lnTo>
                    <a:pt x="107" y="43016"/>
                  </a:lnTo>
                  <a:lnTo>
                    <a:pt x="123" y="42402"/>
                  </a:lnTo>
                  <a:lnTo>
                    <a:pt x="144" y="41803"/>
                  </a:lnTo>
                  <a:lnTo>
                    <a:pt x="171" y="41203"/>
                  </a:lnTo>
                  <a:lnTo>
                    <a:pt x="202" y="40604"/>
                  </a:lnTo>
                  <a:lnTo>
                    <a:pt x="240" y="40005"/>
                  </a:lnTo>
                  <a:lnTo>
                    <a:pt x="282" y="39406"/>
                  </a:lnTo>
                  <a:lnTo>
                    <a:pt x="335" y="38807"/>
                  </a:lnTo>
                  <a:lnTo>
                    <a:pt x="388" y="38223"/>
                  </a:lnTo>
                  <a:lnTo>
                    <a:pt x="452" y="37639"/>
                  </a:lnTo>
                  <a:lnTo>
                    <a:pt x="521" y="37055"/>
                  </a:lnTo>
                  <a:lnTo>
                    <a:pt x="579" y="36610"/>
                  </a:lnTo>
                  <a:lnTo>
                    <a:pt x="643" y="36164"/>
                  </a:lnTo>
                  <a:lnTo>
                    <a:pt x="706" y="35719"/>
                  </a:lnTo>
                  <a:lnTo>
                    <a:pt x="775" y="35273"/>
                  </a:lnTo>
                  <a:lnTo>
                    <a:pt x="850" y="34843"/>
                  </a:lnTo>
                  <a:lnTo>
                    <a:pt x="929" y="34413"/>
                  </a:lnTo>
                  <a:lnTo>
                    <a:pt x="1003" y="33998"/>
                  </a:lnTo>
                  <a:lnTo>
                    <a:pt x="1088" y="33568"/>
                  </a:lnTo>
                  <a:lnTo>
                    <a:pt x="1173" y="33169"/>
                  </a:lnTo>
                  <a:lnTo>
                    <a:pt x="1263" y="32754"/>
                  </a:lnTo>
                  <a:lnTo>
                    <a:pt x="1354" y="32354"/>
                  </a:lnTo>
                  <a:lnTo>
                    <a:pt x="1449" y="31970"/>
                  </a:lnTo>
                  <a:lnTo>
                    <a:pt x="1544" y="31586"/>
                  </a:lnTo>
                  <a:lnTo>
                    <a:pt x="1645" y="31202"/>
                  </a:lnTo>
                  <a:lnTo>
                    <a:pt x="1746" y="30818"/>
                  </a:lnTo>
                  <a:lnTo>
                    <a:pt x="1852" y="30449"/>
                  </a:lnTo>
                  <a:lnTo>
                    <a:pt x="1958" y="30096"/>
                  </a:lnTo>
                  <a:lnTo>
                    <a:pt x="2070" y="29743"/>
                  </a:lnTo>
                  <a:lnTo>
                    <a:pt x="2186" y="29389"/>
                  </a:lnTo>
                  <a:lnTo>
                    <a:pt x="2298" y="29051"/>
                  </a:lnTo>
                  <a:lnTo>
                    <a:pt x="2420" y="28713"/>
                  </a:lnTo>
                  <a:lnTo>
                    <a:pt x="2542" y="28391"/>
                  </a:lnTo>
                  <a:lnTo>
                    <a:pt x="2664" y="28083"/>
                  </a:lnTo>
                  <a:lnTo>
                    <a:pt x="2791" y="27761"/>
                  </a:lnTo>
                  <a:lnTo>
                    <a:pt x="2918" y="27469"/>
                  </a:lnTo>
                  <a:lnTo>
                    <a:pt x="3051" y="27162"/>
                  </a:lnTo>
                  <a:lnTo>
                    <a:pt x="3183" y="26885"/>
                  </a:lnTo>
                  <a:lnTo>
                    <a:pt x="3316" y="26609"/>
                  </a:lnTo>
                  <a:lnTo>
                    <a:pt x="3459" y="26332"/>
                  </a:lnTo>
                  <a:lnTo>
                    <a:pt x="3597" y="26071"/>
                  </a:lnTo>
                  <a:lnTo>
                    <a:pt x="3740" y="25825"/>
                  </a:lnTo>
                  <a:lnTo>
                    <a:pt x="3884" y="25579"/>
                  </a:lnTo>
                  <a:lnTo>
                    <a:pt x="4276" y="24996"/>
                  </a:lnTo>
                  <a:lnTo>
                    <a:pt x="4679" y="24427"/>
                  </a:lnTo>
                  <a:lnTo>
                    <a:pt x="5077" y="23905"/>
                  </a:lnTo>
                  <a:lnTo>
                    <a:pt x="5486" y="23382"/>
                  </a:lnTo>
                  <a:lnTo>
                    <a:pt x="5894" y="22906"/>
                  </a:lnTo>
                  <a:lnTo>
                    <a:pt x="6308" y="22445"/>
                  </a:lnTo>
                  <a:lnTo>
                    <a:pt x="6721" y="22000"/>
                  </a:lnTo>
                  <a:lnTo>
                    <a:pt x="7140" y="21600"/>
                  </a:lnTo>
                  <a:lnTo>
                    <a:pt x="7560" y="21201"/>
                  </a:lnTo>
                  <a:lnTo>
                    <a:pt x="7984" y="20848"/>
                  </a:lnTo>
                  <a:lnTo>
                    <a:pt x="8408" y="20510"/>
                  </a:lnTo>
                  <a:lnTo>
                    <a:pt x="8838" y="20202"/>
                  </a:lnTo>
                  <a:lnTo>
                    <a:pt x="9273" y="19910"/>
                  </a:lnTo>
                  <a:lnTo>
                    <a:pt x="9702" y="19649"/>
                  </a:lnTo>
                  <a:lnTo>
                    <a:pt x="10137" y="19419"/>
                  </a:lnTo>
                  <a:lnTo>
                    <a:pt x="10578" y="19219"/>
                  </a:lnTo>
                  <a:lnTo>
                    <a:pt x="28692" y="7973"/>
                  </a:lnTo>
                  <a:lnTo>
                    <a:pt x="33932" y="4717"/>
                  </a:lnTo>
                  <a:lnTo>
                    <a:pt x="34606" y="4302"/>
                  </a:lnTo>
                  <a:lnTo>
                    <a:pt x="35280" y="3887"/>
                  </a:lnTo>
                  <a:lnTo>
                    <a:pt x="35953" y="3457"/>
                  </a:lnTo>
                  <a:lnTo>
                    <a:pt x="36638" y="3027"/>
                  </a:lnTo>
                  <a:lnTo>
                    <a:pt x="37322" y="2612"/>
                  </a:lnTo>
                  <a:lnTo>
                    <a:pt x="37661" y="2412"/>
                  </a:lnTo>
                  <a:lnTo>
                    <a:pt x="38006" y="2228"/>
                  </a:lnTo>
                  <a:lnTo>
                    <a:pt x="38351" y="2059"/>
                  </a:lnTo>
                  <a:lnTo>
                    <a:pt x="38701" y="1890"/>
                  </a:lnTo>
                  <a:lnTo>
                    <a:pt x="39046" y="1736"/>
                  </a:lnTo>
                  <a:lnTo>
                    <a:pt x="39396" y="1598"/>
                  </a:lnTo>
                  <a:lnTo>
                    <a:pt x="39571" y="1506"/>
                  </a:lnTo>
                  <a:lnTo>
                    <a:pt x="39746" y="1444"/>
                  </a:lnTo>
                  <a:lnTo>
                    <a:pt x="39921" y="1383"/>
                  </a:lnTo>
                  <a:lnTo>
                    <a:pt x="40101" y="1321"/>
                  </a:lnTo>
                  <a:lnTo>
                    <a:pt x="40276" y="1291"/>
                  </a:lnTo>
                  <a:lnTo>
                    <a:pt x="40451" y="1260"/>
                  </a:lnTo>
                  <a:lnTo>
                    <a:pt x="40626" y="1244"/>
                  </a:lnTo>
                  <a:lnTo>
                    <a:pt x="40807" y="1229"/>
                  </a:lnTo>
                  <a:lnTo>
                    <a:pt x="40982" y="1244"/>
                  </a:lnTo>
                  <a:lnTo>
                    <a:pt x="41157" y="1260"/>
                  </a:lnTo>
                  <a:lnTo>
                    <a:pt x="41332" y="1291"/>
                  </a:lnTo>
                  <a:lnTo>
                    <a:pt x="41507" y="1321"/>
                  </a:lnTo>
                  <a:lnTo>
                    <a:pt x="41682" y="1367"/>
                  </a:lnTo>
                  <a:lnTo>
                    <a:pt x="41857" y="1429"/>
                  </a:lnTo>
                  <a:lnTo>
                    <a:pt x="42032" y="1490"/>
                  </a:lnTo>
                  <a:lnTo>
                    <a:pt x="42207" y="1582"/>
                  </a:lnTo>
                  <a:lnTo>
                    <a:pt x="42377" y="1659"/>
                  </a:lnTo>
                  <a:lnTo>
                    <a:pt x="42552" y="1767"/>
                  </a:lnTo>
                  <a:lnTo>
                    <a:pt x="42722" y="1874"/>
                  </a:lnTo>
                  <a:lnTo>
                    <a:pt x="42891" y="1997"/>
                  </a:lnTo>
                  <a:lnTo>
                    <a:pt x="43061" y="2136"/>
                  </a:lnTo>
                  <a:lnTo>
                    <a:pt x="43231" y="2274"/>
                  </a:lnTo>
                  <a:lnTo>
                    <a:pt x="43401" y="2427"/>
                  </a:lnTo>
                  <a:lnTo>
                    <a:pt x="43565" y="2596"/>
                  </a:lnTo>
                  <a:lnTo>
                    <a:pt x="43729" y="2765"/>
                  </a:lnTo>
                  <a:lnTo>
                    <a:pt x="43894" y="2950"/>
                  </a:lnTo>
                  <a:lnTo>
                    <a:pt x="44058" y="3149"/>
                  </a:lnTo>
                  <a:lnTo>
                    <a:pt x="44223" y="3349"/>
                  </a:lnTo>
                  <a:lnTo>
                    <a:pt x="44382" y="3564"/>
                  </a:lnTo>
                  <a:lnTo>
                    <a:pt x="44541" y="3795"/>
                  </a:lnTo>
                  <a:lnTo>
                    <a:pt x="44700" y="4025"/>
                  </a:lnTo>
                  <a:lnTo>
                    <a:pt x="44854" y="4271"/>
                  </a:lnTo>
                  <a:lnTo>
                    <a:pt x="45008" y="4563"/>
                  </a:lnTo>
                  <a:lnTo>
                    <a:pt x="45162" y="4870"/>
                  </a:lnTo>
                  <a:lnTo>
                    <a:pt x="45305" y="5177"/>
                  </a:lnTo>
                  <a:lnTo>
                    <a:pt x="45453" y="5500"/>
                  </a:lnTo>
                  <a:lnTo>
                    <a:pt x="45591" y="5823"/>
                  </a:lnTo>
                  <a:lnTo>
                    <a:pt x="45734" y="6161"/>
                  </a:lnTo>
                  <a:lnTo>
                    <a:pt x="45867" y="6499"/>
                  </a:lnTo>
                  <a:lnTo>
                    <a:pt x="46000" y="6852"/>
                  </a:lnTo>
                  <a:lnTo>
                    <a:pt x="46132" y="7221"/>
                  </a:lnTo>
                  <a:lnTo>
                    <a:pt x="46260" y="7589"/>
                  </a:lnTo>
                  <a:lnTo>
                    <a:pt x="46382" y="7973"/>
                  </a:lnTo>
                  <a:lnTo>
                    <a:pt x="46504" y="8358"/>
                  </a:lnTo>
                  <a:lnTo>
                    <a:pt x="46620" y="8742"/>
                  </a:lnTo>
                  <a:lnTo>
                    <a:pt x="46737" y="9141"/>
                  </a:lnTo>
                  <a:lnTo>
                    <a:pt x="46848" y="9556"/>
                  </a:lnTo>
                  <a:lnTo>
                    <a:pt x="46954" y="9971"/>
                  </a:lnTo>
                  <a:lnTo>
                    <a:pt x="47060" y="10401"/>
                  </a:lnTo>
                  <a:lnTo>
                    <a:pt x="47161" y="10831"/>
                  </a:lnTo>
                  <a:lnTo>
                    <a:pt x="47262" y="11261"/>
                  </a:lnTo>
                  <a:lnTo>
                    <a:pt x="47358" y="11707"/>
                  </a:lnTo>
                  <a:lnTo>
                    <a:pt x="47448" y="12152"/>
                  </a:lnTo>
                  <a:lnTo>
                    <a:pt x="47533" y="12613"/>
                  </a:lnTo>
                  <a:lnTo>
                    <a:pt x="47617" y="13074"/>
                  </a:lnTo>
                  <a:lnTo>
                    <a:pt x="47697" y="13535"/>
                  </a:lnTo>
                  <a:lnTo>
                    <a:pt x="47777" y="14011"/>
                  </a:lnTo>
                  <a:lnTo>
                    <a:pt x="47846" y="14487"/>
                  </a:lnTo>
                  <a:lnTo>
                    <a:pt x="47920" y="14979"/>
                  </a:lnTo>
                  <a:lnTo>
                    <a:pt x="47983" y="15471"/>
                  </a:lnTo>
                  <a:lnTo>
                    <a:pt x="48047" y="15962"/>
                  </a:lnTo>
                  <a:lnTo>
                    <a:pt x="48100" y="16469"/>
                  </a:lnTo>
                  <a:lnTo>
                    <a:pt x="48158" y="16976"/>
                  </a:lnTo>
                  <a:lnTo>
                    <a:pt x="48206" y="17483"/>
                  </a:lnTo>
                  <a:lnTo>
                    <a:pt x="48249" y="17990"/>
                  </a:lnTo>
                  <a:lnTo>
                    <a:pt x="48291" y="18512"/>
                  </a:lnTo>
                  <a:lnTo>
                    <a:pt x="48328" y="19035"/>
                  </a:lnTo>
                  <a:lnTo>
                    <a:pt x="48360" y="19557"/>
                  </a:lnTo>
                  <a:lnTo>
                    <a:pt x="48387" y="20064"/>
                  </a:lnTo>
                  <a:lnTo>
                    <a:pt x="48413" y="20586"/>
                  </a:lnTo>
                  <a:lnTo>
                    <a:pt x="48429" y="21124"/>
                  </a:lnTo>
                  <a:lnTo>
                    <a:pt x="48445" y="21646"/>
                  </a:lnTo>
                  <a:lnTo>
                    <a:pt x="48456" y="22169"/>
                  </a:lnTo>
                  <a:lnTo>
                    <a:pt x="48461" y="22691"/>
                  </a:lnTo>
                  <a:lnTo>
                    <a:pt x="48466" y="23213"/>
                  </a:lnTo>
                  <a:lnTo>
                    <a:pt x="48461" y="23736"/>
                  </a:lnTo>
                  <a:lnTo>
                    <a:pt x="48456" y="24258"/>
                  </a:lnTo>
                  <a:lnTo>
                    <a:pt x="48445" y="24780"/>
                  </a:lnTo>
                  <a:lnTo>
                    <a:pt x="48434" y="25303"/>
                  </a:lnTo>
                  <a:lnTo>
                    <a:pt x="48413" y="25825"/>
                  </a:lnTo>
                  <a:lnTo>
                    <a:pt x="48392" y="26347"/>
                  </a:lnTo>
                  <a:lnTo>
                    <a:pt x="48360" y="26854"/>
                  </a:lnTo>
                  <a:lnTo>
                    <a:pt x="48334" y="27377"/>
                  </a:lnTo>
                  <a:lnTo>
                    <a:pt x="48296" y="27884"/>
                  </a:lnTo>
                  <a:lnTo>
                    <a:pt x="48254" y="28391"/>
                  </a:lnTo>
                  <a:lnTo>
                    <a:pt x="48212" y="28913"/>
                  </a:lnTo>
                  <a:lnTo>
                    <a:pt x="48164" y="29405"/>
                  </a:lnTo>
                  <a:lnTo>
                    <a:pt x="48111" y="29912"/>
                  </a:lnTo>
                  <a:lnTo>
                    <a:pt x="48052" y="30419"/>
                  </a:lnTo>
                  <a:lnTo>
                    <a:pt x="47994" y="30910"/>
                  </a:lnTo>
                  <a:lnTo>
                    <a:pt x="47930" y="31402"/>
                  </a:lnTo>
                  <a:lnTo>
                    <a:pt x="47861" y="31893"/>
                  </a:lnTo>
                  <a:lnTo>
                    <a:pt x="47787" y="32370"/>
                  </a:lnTo>
                  <a:lnTo>
                    <a:pt x="47713" y="32861"/>
                  </a:lnTo>
                  <a:lnTo>
                    <a:pt x="47628" y="33338"/>
                  </a:lnTo>
                  <a:lnTo>
                    <a:pt x="47543" y="33798"/>
                  </a:lnTo>
                  <a:lnTo>
                    <a:pt x="47458" y="34259"/>
                  </a:lnTo>
                  <a:lnTo>
                    <a:pt x="47368" y="34705"/>
                  </a:lnTo>
                  <a:lnTo>
                    <a:pt x="47278" y="35135"/>
                  </a:lnTo>
                  <a:lnTo>
                    <a:pt x="47182" y="35565"/>
                  </a:lnTo>
                  <a:lnTo>
                    <a:pt x="47082" y="35995"/>
                  </a:lnTo>
                  <a:lnTo>
                    <a:pt x="46981" y="36410"/>
                  </a:lnTo>
                  <a:lnTo>
                    <a:pt x="46875" y="36825"/>
                  </a:lnTo>
                  <a:lnTo>
                    <a:pt x="46769" y="37240"/>
                  </a:lnTo>
                  <a:lnTo>
                    <a:pt x="46657" y="37639"/>
                  </a:lnTo>
                  <a:lnTo>
                    <a:pt x="46546" y="38023"/>
                  </a:lnTo>
                  <a:lnTo>
                    <a:pt x="46429" y="38407"/>
                  </a:lnTo>
                  <a:lnTo>
                    <a:pt x="46313" y="38791"/>
                  </a:lnTo>
                  <a:lnTo>
                    <a:pt x="46191" y="39160"/>
                  </a:lnTo>
                  <a:lnTo>
                    <a:pt x="46069" y="39529"/>
                  </a:lnTo>
                  <a:lnTo>
                    <a:pt x="45941" y="39882"/>
                  </a:lnTo>
                  <a:lnTo>
                    <a:pt x="45814" y="40236"/>
                  </a:lnTo>
                  <a:lnTo>
                    <a:pt x="45681" y="40574"/>
                  </a:lnTo>
                  <a:lnTo>
                    <a:pt x="45549" y="40896"/>
                  </a:lnTo>
                  <a:lnTo>
                    <a:pt x="45411" y="41219"/>
                  </a:lnTo>
                  <a:lnTo>
                    <a:pt x="45273" y="41541"/>
                  </a:lnTo>
                  <a:lnTo>
                    <a:pt x="45135" y="41849"/>
                  </a:lnTo>
                  <a:lnTo>
                    <a:pt x="44992" y="42156"/>
                  </a:lnTo>
                  <a:lnTo>
                    <a:pt x="44849" y="42448"/>
                  </a:lnTo>
                  <a:lnTo>
                    <a:pt x="44700" y="42724"/>
                  </a:lnTo>
                  <a:lnTo>
                    <a:pt x="44552" y="43001"/>
                  </a:lnTo>
                  <a:lnTo>
                    <a:pt x="44398" y="43262"/>
                  </a:lnTo>
                  <a:lnTo>
                    <a:pt x="44244" y="43523"/>
                  </a:lnTo>
                  <a:lnTo>
                    <a:pt x="44090" y="43769"/>
                  </a:lnTo>
                  <a:lnTo>
                    <a:pt x="43931" y="44015"/>
                  </a:lnTo>
                  <a:lnTo>
                    <a:pt x="43772" y="44245"/>
                  </a:lnTo>
                  <a:lnTo>
                    <a:pt x="43613" y="44460"/>
                  </a:lnTo>
                  <a:lnTo>
                    <a:pt x="43448" y="44675"/>
                  </a:lnTo>
                  <a:lnTo>
                    <a:pt x="43125" y="45029"/>
                  </a:lnTo>
                  <a:lnTo>
                    <a:pt x="42796" y="45351"/>
                  </a:lnTo>
                  <a:lnTo>
                    <a:pt x="42467" y="45659"/>
                  </a:lnTo>
                  <a:lnTo>
                    <a:pt x="42138" y="45951"/>
                  </a:lnTo>
                  <a:lnTo>
                    <a:pt x="41799" y="46212"/>
                  </a:lnTo>
                  <a:lnTo>
                    <a:pt x="41464" y="46458"/>
                  </a:lnTo>
                  <a:lnTo>
                    <a:pt x="41125" y="46673"/>
                  </a:lnTo>
                  <a:lnTo>
                    <a:pt x="40786" y="46872"/>
                  </a:lnTo>
                  <a:lnTo>
                    <a:pt x="38086" y="48701"/>
                  </a:lnTo>
                  <a:lnTo>
                    <a:pt x="32877" y="52280"/>
                  </a:lnTo>
                  <a:lnTo>
                    <a:pt x="23239" y="58886"/>
                  </a:lnTo>
                  <a:lnTo>
                    <a:pt x="22671" y="59255"/>
                  </a:lnTo>
                  <a:lnTo>
                    <a:pt x="22114" y="59624"/>
                  </a:lnTo>
                  <a:lnTo>
                    <a:pt x="21558" y="60008"/>
                  </a:lnTo>
                  <a:lnTo>
                    <a:pt x="21011" y="60407"/>
                  </a:lnTo>
                  <a:lnTo>
                    <a:pt x="19940" y="61206"/>
                  </a:lnTo>
                  <a:lnTo>
                    <a:pt x="18884" y="62020"/>
                  </a:lnTo>
                  <a:lnTo>
                    <a:pt x="17855" y="62804"/>
                  </a:lnTo>
                  <a:lnTo>
                    <a:pt x="16847" y="63556"/>
                  </a:lnTo>
                  <a:lnTo>
                    <a:pt x="16349" y="63910"/>
                  </a:lnTo>
                  <a:lnTo>
                    <a:pt x="15855" y="64248"/>
                  </a:lnTo>
                  <a:lnTo>
                    <a:pt x="15367" y="64570"/>
                  </a:lnTo>
                  <a:lnTo>
                    <a:pt x="14885" y="64862"/>
                  </a:lnTo>
                  <a:lnTo>
                    <a:pt x="14423" y="65139"/>
                  </a:lnTo>
                  <a:lnTo>
                    <a:pt x="13962" y="65385"/>
                  </a:lnTo>
                  <a:lnTo>
                    <a:pt x="13500" y="65615"/>
                  </a:lnTo>
                  <a:lnTo>
                    <a:pt x="13039" y="65815"/>
                  </a:lnTo>
                  <a:lnTo>
                    <a:pt x="12572" y="65999"/>
                  </a:lnTo>
                  <a:lnTo>
                    <a:pt x="12111" y="66153"/>
                  </a:lnTo>
                  <a:lnTo>
                    <a:pt x="11644" y="66291"/>
                  </a:lnTo>
                  <a:lnTo>
                    <a:pt x="11177" y="66414"/>
                  </a:lnTo>
                  <a:lnTo>
                    <a:pt x="10763" y="66491"/>
                  </a:lnTo>
                  <a:lnTo>
                    <a:pt x="10344" y="66552"/>
                  </a:lnTo>
                  <a:lnTo>
                    <a:pt x="9931" y="66568"/>
                  </a:lnTo>
                  <a:lnTo>
                    <a:pt x="9511" y="66568"/>
                  </a:lnTo>
                  <a:lnTo>
                    <a:pt x="9098" y="66521"/>
                  </a:lnTo>
                  <a:lnTo>
                    <a:pt x="8684" y="66429"/>
                  </a:lnTo>
                  <a:lnTo>
                    <a:pt x="8270" y="66322"/>
                  </a:lnTo>
                  <a:lnTo>
                    <a:pt x="7857" y="66168"/>
                  </a:lnTo>
                  <a:lnTo>
                    <a:pt x="7528" y="66030"/>
                  </a:lnTo>
                  <a:lnTo>
                    <a:pt x="7199" y="65846"/>
                  </a:lnTo>
                  <a:lnTo>
                    <a:pt x="6870" y="65646"/>
                  </a:lnTo>
                  <a:lnTo>
                    <a:pt x="6552" y="65415"/>
                  </a:lnTo>
                  <a:lnTo>
                    <a:pt x="6228" y="65154"/>
                  </a:lnTo>
                  <a:lnTo>
                    <a:pt x="5915" y="64878"/>
                  </a:lnTo>
                  <a:lnTo>
                    <a:pt x="5597" y="64555"/>
                  </a:lnTo>
                  <a:lnTo>
                    <a:pt x="5289" y="64217"/>
                  </a:lnTo>
                  <a:lnTo>
                    <a:pt x="4982" y="63833"/>
                  </a:lnTo>
                  <a:lnTo>
                    <a:pt x="4685" y="63434"/>
                  </a:lnTo>
                  <a:lnTo>
                    <a:pt x="4388" y="63003"/>
                  </a:lnTo>
                  <a:lnTo>
                    <a:pt x="4091" y="62558"/>
                  </a:lnTo>
                  <a:lnTo>
                    <a:pt x="3804" y="62066"/>
                  </a:lnTo>
                  <a:lnTo>
                    <a:pt x="3523" y="61559"/>
                  </a:lnTo>
                  <a:lnTo>
                    <a:pt x="3242" y="61022"/>
                  </a:lnTo>
                  <a:lnTo>
                    <a:pt x="2971" y="60468"/>
                  </a:lnTo>
                  <a:lnTo>
                    <a:pt x="2807" y="60084"/>
                  </a:lnTo>
                  <a:lnTo>
                    <a:pt x="2642" y="59685"/>
                  </a:lnTo>
                  <a:lnTo>
                    <a:pt x="2489" y="59286"/>
                  </a:lnTo>
                  <a:lnTo>
                    <a:pt x="2335" y="58871"/>
                  </a:lnTo>
                  <a:lnTo>
                    <a:pt x="2186" y="58441"/>
                  </a:lnTo>
                  <a:lnTo>
                    <a:pt x="2038" y="57995"/>
                  </a:lnTo>
                  <a:lnTo>
                    <a:pt x="1900" y="57550"/>
                  </a:lnTo>
                  <a:lnTo>
                    <a:pt x="1762" y="57089"/>
                  </a:lnTo>
                  <a:lnTo>
                    <a:pt x="1629" y="56612"/>
                  </a:lnTo>
                  <a:lnTo>
                    <a:pt x="1502" y="56121"/>
                  </a:lnTo>
                  <a:lnTo>
                    <a:pt x="1380" y="55629"/>
                  </a:lnTo>
                  <a:lnTo>
                    <a:pt x="1263" y="55122"/>
                  </a:lnTo>
                  <a:lnTo>
                    <a:pt x="1147" y="54615"/>
                  </a:lnTo>
                  <a:lnTo>
                    <a:pt x="1041" y="54078"/>
                  </a:lnTo>
                  <a:lnTo>
                    <a:pt x="934" y="53555"/>
                  </a:lnTo>
                  <a:lnTo>
                    <a:pt x="839" y="53002"/>
                  </a:lnTo>
                  <a:lnTo>
                    <a:pt x="717" y="52295"/>
                  </a:lnTo>
                  <a:lnTo>
                    <a:pt x="616" y="51681"/>
                  </a:lnTo>
                  <a:lnTo>
                    <a:pt x="531" y="51143"/>
                  </a:lnTo>
                  <a:lnTo>
                    <a:pt x="468" y="50698"/>
                  </a:lnTo>
                  <a:lnTo>
                    <a:pt x="383" y="50083"/>
                  </a:lnTo>
                  <a:lnTo>
                    <a:pt x="362" y="49883"/>
                  </a:lnTo>
                  <a:lnTo>
                    <a:pt x="378" y="50099"/>
                  </a:lnTo>
                  <a:lnTo>
                    <a:pt x="393" y="50314"/>
                  </a:lnTo>
                  <a:lnTo>
                    <a:pt x="420" y="50513"/>
                  </a:lnTo>
                  <a:lnTo>
                    <a:pt x="441" y="50713"/>
                  </a:lnTo>
                  <a:lnTo>
                    <a:pt x="510" y="51328"/>
                  </a:lnTo>
                  <a:lnTo>
                    <a:pt x="590" y="51942"/>
                  </a:lnTo>
                  <a:lnTo>
                    <a:pt x="675" y="52541"/>
                  </a:lnTo>
                  <a:lnTo>
                    <a:pt x="770" y="53125"/>
                  </a:lnTo>
                  <a:lnTo>
                    <a:pt x="866" y="53678"/>
                  </a:lnTo>
                  <a:lnTo>
                    <a:pt x="961" y="54231"/>
                  </a:lnTo>
                  <a:lnTo>
                    <a:pt x="1067" y="54769"/>
                  </a:lnTo>
                  <a:lnTo>
                    <a:pt x="1178" y="55291"/>
                  </a:lnTo>
                  <a:lnTo>
                    <a:pt x="1295" y="55814"/>
                  </a:lnTo>
                  <a:lnTo>
                    <a:pt x="1412" y="56321"/>
                  </a:lnTo>
                  <a:lnTo>
                    <a:pt x="1539" y="56827"/>
                  </a:lnTo>
                  <a:lnTo>
                    <a:pt x="1666" y="57304"/>
                  </a:lnTo>
                  <a:lnTo>
                    <a:pt x="1804" y="57780"/>
                  </a:lnTo>
                  <a:lnTo>
                    <a:pt x="1942" y="58256"/>
                  </a:lnTo>
                  <a:lnTo>
                    <a:pt x="2086" y="58702"/>
                  </a:lnTo>
                  <a:lnTo>
                    <a:pt x="2234" y="59147"/>
                  </a:lnTo>
                  <a:lnTo>
                    <a:pt x="2388" y="59577"/>
                  </a:lnTo>
                  <a:lnTo>
                    <a:pt x="2547" y="59992"/>
                  </a:lnTo>
                  <a:lnTo>
                    <a:pt x="2706" y="60407"/>
                  </a:lnTo>
                  <a:lnTo>
                    <a:pt x="2876" y="60791"/>
                  </a:lnTo>
                  <a:lnTo>
                    <a:pt x="3146" y="61375"/>
                  </a:lnTo>
                  <a:lnTo>
                    <a:pt x="3427" y="61943"/>
                  </a:lnTo>
                  <a:lnTo>
                    <a:pt x="3714" y="62481"/>
                  </a:lnTo>
                  <a:lnTo>
                    <a:pt x="4006" y="62973"/>
                  </a:lnTo>
                  <a:lnTo>
                    <a:pt x="4303" y="63449"/>
                  </a:lnTo>
                  <a:lnTo>
                    <a:pt x="4600" y="63910"/>
                  </a:lnTo>
                  <a:lnTo>
                    <a:pt x="4907" y="64325"/>
                  </a:lnTo>
                  <a:lnTo>
                    <a:pt x="5215" y="64724"/>
                  </a:lnTo>
                  <a:lnTo>
                    <a:pt x="5533" y="65077"/>
                  </a:lnTo>
                  <a:lnTo>
                    <a:pt x="5852" y="65415"/>
                  </a:lnTo>
                  <a:lnTo>
                    <a:pt x="6170" y="65723"/>
                  </a:lnTo>
                  <a:lnTo>
                    <a:pt x="6493" y="65999"/>
                  </a:lnTo>
                  <a:lnTo>
                    <a:pt x="6822" y="66245"/>
                  </a:lnTo>
                  <a:lnTo>
                    <a:pt x="7156" y="66460"/>
                  </a:lnTo>
                  <a:lnTo>
                    <a:pt x="7491" y="66644"/>
                  </a:lnTo>
                  <a:lnTo>
                    <a:pt x="7825" y="66798"/>
                  </a:lnTo>
                  <a:lnTo>
                    <a:pt x="8244" y="66967"/>
                  </a:lnTo>
                  <a:lnTo>
                    <a:pt x="8668" y="67105"/>
                  </a:lnTo>
                  <a:lnTo>
                    <a:pt x="9087" y="67197"/>
                  </a:lnTo>
                  <a:lnTo>
                    <a:pt x="9511" y="67259"/>
                  </a:lnTo>
                  <a:lnTo>
                    <a:pt x="9931" y="67274"/>
                  </a:lnTo>
                  <a:lnTo>
                    <a:pt x="10355" y="67259"/>
                  </a:lnTo>
                  <a:lnTo>
                    <a:pt x="10779" y="67213"/>
                  </a:lnTo>
                  <a:lnTo>
                    <a:pt x="11198" y="67136"/>
                  </a:lnTo>
                  <a:lnTo>
                    <a:pt x="11670" y="67028"/>
                  </a:lnTo>
                  <a:lnTo>
                    <a:pt x="12137" y="66906"/>
                  </a:lnTo>
                  <a:lnTo>
                    <a:pt x="12609" y="66752"/>
                  </a:lnTo>
                  <a:lnTo>
                    <a:pt x="13076" y="66583"/>
                  </a:lnTo>
                  <a:lnTo>
                    <a:pt x="13543" y="66383"/>
                  </a:lnTo>
                  <a:lnTo>
                    <a:pt x="14010" y="66168"/>
                  </a:lnTo>
                  <a:lnTo>
                    <a:pt x="14471" y="65922"/>
                  </a:lnTo>
                  <a:lnTo>
                    <a:pt x="14938" y="65661"/>
                  </a:lnTo>
                  <a:lnTo>
                    <a:pt x="15426" y="65369"/>
                  </a:lnTo>
                  <a:lnTo>
                    <a:pt x="15919" y="65062"/>
                  </a:lnTo>
                  <a:lnTo>
                    <a:pt x="16412" y="64739"/>
                  </a:lnTo>
                  <a:lnTo>
                    <a:pt x="16916" y="64401"/>
                  </a:lnTo>
                  <a:lnTo>
                    <a:pt x="17420" y="64033"/>
                  </a:lnTo>
                  <a:lnTo>
                    <a:pt x="17935" y="63664"/>
                  </a:lnTo>
                  <a:lnTo>
                    <a:pt x="18969" y="62896"/>
                  </a:lnTo>
                  <a:lnTo>
                    <a:pt x="20025" y="62097"/>
                  </a:lnTo>
                  <a:lnTo>
                    <a:pt x="21101" y="61298"/>
                  </a:lnTo>
                  <a:lnTo>
                    <a:pt x="21648" y="60914"/>
                  </a:lnTo>
                  <a:lnTo>
                    <a:pt x="22205" y="60530"/>
                  </a:lnTo>
                  <a:lnTo>
                    <a:pt x="22762" y="60161"/>
                  </a:lnTo>
                  <a:lnTo>
                    <a:pt x="23329" y="59808"/>
                  </a:lnTo>
                  <a:lnTo>
                    <a:pt x="32978" y="53202"/>
                  </a:lnTo>
                  <a:lnTo>
                    <a:pt x="38186" y="49684"/>
                  </a:lnTo>
                  <a:lnTo>
                    <a:pt x="40881" y="47856"/>
                  </a:lnTo>
                  <a:lnTo>
                    <a:pt x="41231" y="47671"/>
                  </a:lnTo>
                  <a:lnTo>
                    <a:pt x="41581" y="47441"/>
                  </a:lnTo>
                  <a:lnTo>
                    <a:pt x="41926" y="47210"/>
                  </a:lnTo>
                  <a:lnTo>
                    <a:pt x="42271" y="46949"/>
                  </a:lnTo>
                  <a:lnTo>
                    <a:pt x="42610" y="46657"/>
                  </a:lnTo>
                  <a:lnTo>
                    <a:pt x="42950" y="46350"/>
                  </a:lnTo>
                  <a:lnTo>
                    <a:pt x="43284" y="46012"/>
                  </a:lnTo>
                  <a:lnTo>
                    <a:pt x="43618" y="45659"/>
                  </a:lnTo>
                  <a:lnTo>
                    <a:pt x="43788" y="45444"/>
                  </a:lnTo>
                  <a:lnTo>
                    <a:pt x="43957" y="45213"/>
                  </a:lnTo>
                  <a:lnTo>
                    <a:pt x="44122" y="44967"/>
                  </a:lnTo>
                  <a:lnTo>
                    <a:pt x="44286" y="44722"/>
                  </a:lnTo>
                  <a:lnTo>
                    <a:pt x="44451" y="44460"/>
                  </a:lnTo>
                  <a:lnTo>
                    <a:pt x="44610" y="44199"/>
                  </a:lnTo>
                  <a:lnTo>
                    <a:pt x="44769" y="43923"/>
                  </a:lnTo>
                  <a:lnTo>
                    <a:pt x="44923" y="43631"/>
                  </a:lnTo>
                  <a:lnTo>
                    <a:pt x="45077" y="43339"/>
                  </a:lnTo>
                  <a:lnTo>
                    <a:pt x="45231" y="43032"/>
                  </a:lnTo>
                  <a:lnTo>
                    <a:pt x="45379" y="42724"/>
                  </a:lnTo>
                  <a:lnTo>
                    <a:pt x="45528" y="42402"/>
                  </a:lnTo>
                  <a:lnTo>
                    <a:pt x="45671" y="42064"/>
                  </a:lnTo>
                  <a:lnTo>
                    <a:pt x="45814" y="41726"/>
                  </a:lnTo>
                  <a:lnTo>
                    <a:pt x="45952" y="41388"/>
                  </a:lnTo>
                  <a:lnTo>
                    <a:pt x="46090" y="41034"/>
                  </a:lnTo>
                  <a:lnTo>
                    <a:pt x="46222" y="40666"/>
                  </a:lnTo>
                  <a:lnTo>
                    <a:pt x="46355" y="40297"/>
                  </a:lnTo>
                  <a:lnTo>
                    <a:pt x="46488" y="39913"/>
                  </a:lnTo>
                  <a:lnTo>
                    <a:pt x="46610" y="39529"/>
                  </a:lnTo>
                  <a:lnTo>
                    <a:pt x="46737" y="39129"/>
                  </a:lnTo>
                  <a:lnTo>
                    <a:pt x="46859" y="38730"/>
                  </a:lnTo>
                  <a:lnTo>
                    <a:pt x="46976" y="38315"/>
                  </a:lnTo>
                  <a:lnTo>
                    <a:pt x="47092" y="37900"/>
                  </a:lnTo>
                  <a:lnTo>
                    <a:pt x="47204" y="37470"/>
                  </a:lnTo>
                  <a:lnTo>
                    <a:pt x="47310" y="37040"/>
                  </a:lnTo>
                  <a:lnTo>
                    <a:pt x="47416" y="36610"/>
                  </a:lnTo>
                  <a:lnTo>
                    <a:pt x="47522" y="36164"/>
                  </a:lnTo>
                  <a:lnTo>
                    <a:pt x="47623" y="35703"/>
                  </a:lnTo>
                  <a:lnTo>
                    <a:pt x="47718" y="35243"/>
                  </a:lnTo>
                  <a:lnTo>
                    <a:pt x="47814" y="34782"/>
                  </a:lnTo>
                  <a:lnTo>
                    <a:pt x="47904" y="34305"/>
                  </a:lnTo>
                  <a:lnTo>
                    <a:pt x="47989" y="33814"/>
                  </a:lnTo>
                  <a:lnTo>
                    <a:pt x="48074" y="33307"/>
                  </a:lnTo>
                  <a:lnTo>
                    <a:pt x="48158" y="32800"/>
                  </a:lnTo>
                  <a:lnTo>
                    <a:pt x="48233" y="32293"/>
                  </a:lnTo>
                  <a:lnTo>
                    <a:pt x="48307" y="31786"/>
                  </a:lnTo>
                  <a:lnTo>
                    <a:pt x="48371" y="31264"/>
                  </a:lnTo>
                  <a:lnTo>
                    <a:pt x="48434" y="30741"/>
                  </a:lnTo>
                  <a:lnTo>
                    <a:pt x="48498" y="30219"/>
                  </a:lnTo>
                  <a:lnTo>
                    <a:pt x="48551" y="29697"/>
                  </a:lnTo>
                  <a:lnTo>
                    <a:pt x="48599" y="29159"/>
                  </a:lnTo>
                  <a:lnTo>
                    <a:pt x="48646" y="28621"/>
                  </a:lnTo>
                  <a:lnTo>
                    <a:pt x="48689" y="28083"/>
                  </a:lnTo>
                  <a:lnTo>
                    <a:pt x="48726" y="27546"/>
                  </a:lnTo>
                  <a:lnTo>
                    <a:pt x="48758" y="27008"/>
                  </a:lnTo>
                  <a:lnTo>
                    <a:pt x="48790" y="26470"/>
                  </a:lnTo>
                  <a:lnTo>
                    <a:pt x="48811" y="25917"/>
                  </a:lnTo>
                  <a:lnTo>
                    <a:pt x="48832" y="25364"/>
                  </a:lnTo>
                  <a:lnTo>
                    <a:pt x="48848" y="24827"/>
                  </a:lnTo>
                  <a:lnTo>
                    <a:pt x="48859" y="24273"/>
                  </a:lnTo>
                  <a:lnTo>
                    <a:pt x="48864" y="23720"/>
                  </a:lnTo>
                  <a:lnTo>
                    <a:pt x="48864" y="23167"/>
                  </a:lnTo>
                  <a:lnTo>
                    <a:pt x="48864" y="22630"/>
                  </a:lnTo>
                  <a:lnTo>
                    <a:pt x="48859" y="22077"/>
                  </a:lnTo>
                  <a:lnTo>
                    <a:pt x="48848" y="21524"/>
                  </a:lnTo>
                  <a:lnTo>
                    <a:pt x="48832" y="20970"/>
                  </a:lnTo>
                  <a:lnTo>
                    <a:pt x="48811" y="20417"/>
                  </a:lnTo>
                  <a:lnTo>
                    <a:pt x="48784" y="19880"/>
                  </a:lnTo>
                  <a:lnTo>
                    <a:pt x="48758" y="19327"/>
                  </a:lnTo>
                  <a:lnTo>
                    <a:pt x="48721" y="18774"/>
                  </a:lnTo>
                  <a:lnTo>
                    <a:pt x="48684" y="18236"/>
                  </a:lnTo>
                  <a:lnTo>
                    <a:pt x="48641" y="17683"/>
                  </a:lnTo>
                  <a:lnTo>
                    <a:pt x="48593" y="17145"/>
                  </a:lnTo>
                  <a:lnTo>
                    <a:pt x="48540" y="16607"/>
                  </a:lnTo>
                  <a:lnTo>
                    <a:pt x="48487" y="16070"/>
                  </a:lnTo>
                  <a:lnTo>
                    <a:pt x="48424" y="15547"/>
                  </a:lnTo>
                  <a:lnTo>
                    <a:pt x="48360" y="15025"/>
                  </a:lnTo>
                  <a:lnTo>
                    <a:pt x="48291" y="14503"/>
                  </a:lnTo>
                  <a:lnTo>
                    <a:pt x="48222" y="13996"/>
                  </a:lnTo>
                  <a:lnTo>
                    <a:pt x="48143" y="13489"/>
                  </a:lnTo>
                  <a:lnTo>
                    <a:pt x="48063" y="12982"/>
                  </a:lnTo>
                  <a:lnTo>
                    <a:pt x="47978" y="12490"/>
                  </a:lnTo>
                  <a:lnTo>
                    <a:pt x="47888" y="11999"/>
                  </a:lnTo>
                  <a:lnTo>
                    <a:pt x="47798" y="11522"/>
                  </a:lnTo>
                  <a:lnTo>
                    <a:pt x="47702" y="11046"/>
                  </a:lnTo>
                  <a:lnTo>
                    <a:pt x="47602" y="10585"/>
                  </a:lnTo>
                  <a:lnTo>
                    <a:pt x="47501" y="10124"/>
                  </a:lnTo>
                  <a:lnTo>
                    <a:pt x="47395" y="9663"/>
                  </a:lnTo>
                  <a:lnTo>
                    <a:pt x="47283" y="9218"/>
                  </a:lnTo>
                  <a:lnTo>
                    <a:pt x="47167" y="8772"/>
                  </a:lnTo>
                  <a:lnTo>
                    <a:pt x="47050" y="8342"/>
                  </a:lnTo>
                  <a:lnTo>
                    <a:pt x="46933" y="7927"/>
                  </a:lnTo>
                  <a:lnTo>
                    <a:pt x="46806" y="7497"/>
                  </a:lnTo>
                  <a:lnTo>
                    <a:pt x="46679" y="7098"/>
                  </a:lnTo>
                  <a:lnTo>
                    <a:pt x="46546" y="6698"/>
                  </a:lnTo>
                  <a:lnTo>
                    <a:pt x="46413" y="6299"/>
                  </a:lnTo>
                  <a:lnTo>
                    <a:pt x="46275" y="5930"/>
                  </a:lnTo>
                  <a:lnTo>
                    <a:pt x="46138" y="5546"/>
                  </a:lnTo>
                  <a:lnTo>
                    <a:pt x="45994" y="5177"/>
                  </a:lnTo>
                  <a:lnTo>
                    <a:pt x="45846" y="4824"/>
                  </a:lnTo>
                  <a:lnTo>
                    <a:pt x="45697" y="4486"/>
                  </a:lnTo>
                  <a:lnTo>
                    <a:pt x="45543" y="4148"/>
                  </a:lnTo>
                  <a:lnTo>
                    <a:pt x="45390" y="3825"/>
                  </a:lnTo>
                  <a:lnTo>
                    <a:pt x="45231" y="3503"/>
                  </a:lnTo>
                  <a:lnTo>
                    <a:pt x="45071" y="3196"/>
                  </a:lnTo>
                  <a:lnTo>
                    <a:pt x="44907" y="2934"/>
                  </a:lnTo>
                  <a:lnTo>
                    <a:pt x="44743" y="2689"/>
                  </a:lnTo>
                  <a:lnTo>
                    <a:pt x="44573" y="2458"/>
                  </a:lnTo>
                  <a:lnTo>
                    <a:pt x="44408" y="2228"/>
                  </a:lnTo>
                  <a:lnTo>
                    <a:pt x="44239" y="2013"/>
                  </a:lnTo>
                  <a:lnTo>
                    <a:pt x="44064" y="1798"/>
                  </a:lnTo>
                  <a:lnTo>
                    <a:pt x="43894" y="1613"/>
                  </a:lnTo>
                  <a:lnTo>
                    <a:pt x="43719" y="1429"/>
                  </a:lnTo>
                  <a:lnTo>
                    <a:pt x="43544" y="1260"/>
                  </a:lnTo>
                  <a:lnTo>
                    <a:pt x="43369" y="1091"/>
                  </a:lnTo>
                  <a:lnTo>
                    <a:pt x="43194" y="937"/>
                  </a:lnTo>
                  <a:lnTo>
                    <a:pt x="43019" y="799"/>
                  </a:lnTo>
                  <a:lnTo>
                    <a:pt x="42838" y="676"/>
                  </a:lnTo>
                  <a:lnTo>
                    <a:pt x="42658" y="553"/>
                  </a:lnTo>
                  <a:lnTo>
                    <a:pt x="42478" y="446"/>
                  </a:lnTo>
                  <a:lnTo>
                    <a:pt x="42297" y="353"/>
                  </a:lnTo>
                  <a:lnTo>
                    <a:pt x="42117" y="277"/>
                  </a:lnTo>
                  <a:lnTo>
                    <a:pt x="41931" y="200"/>
                  </a:lnTo>
                  <a:lnTo>
                    <a:pt x="41751" y="138"/>
                  </a:lnTo>
                  <a:lnTo>
                    <a:pt x="41565" y="92"/>
                  </a:lnTo>
                  <a:lnTo>
                    <a:pt x="41385" y="46"/>
                  </a:lnTo>
                  <a:lnTo>
                    <a:pt x="41199" y="15"/>
                  </a:lnTo>
                  <a:lnTo>
                    <a:pt x="410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34"/>
            <p:cNvSpPr/>
            <p:nvPr/>
          </p:nvSpPr>
          <p:spPr>
            <a:xfrm>
              <a:off x="38900" y="-2074775"/>
              <a:ext cx="245600" cy="349525"/>
            </a:xfrm>
            <a:custGeom>
              <a:avLst/>
              <a:gdLst/>
              <a:ahLst/>
              <a:cxnLst/>
              <a:rect l="l" t="t" r="r" b="b"/>
              <a:pathLst>
                <a:path w="9824" h="13981" extrusionOk="0">
                  <a:moveTo>
                    <a:pt x="9808" y="1"/>
                  </a:moveTo>
                  <a:lnTo>
                    <a:pt x="9787" y="16"/>
                  </a:lnTo>
                  <a:lnTo>
                    <a:pt x="9750" y="47"/>
                  </a:lnTo>
                  <a:lnTo>
                    <a:pt x="9707" y="124"/>
                  </a:lnTo>
                  <a:lnTo>
                    <a:pt x="9585" y="308"/>
                  </a:lnTo>
                  <a:lnTo>
                    <a:pt x="9431" y="600"/>
                  </a:lnTo>
                  <a:lnTo>
                    <a:pt x="9002" y="1399"/>
                  </a:lnTo>
                  <a:lnTo>
                    <a:pt x="8434" y="2459"/>
                  </a:lnTo>
                  <a:lnTo>
                    <a:pt x="8105" y="3058"/>
                  </a:lnTo>
                  <a:lnTo>
                    <a:pt x="7750" y="3703"/>
                  </a:lnTo>
                  <a:lnTo>
                    <a:pt x="7363" y="4379"/>
                  </a:lnTo>
                  <a:lnTo>
                    <a:pt x="6949" y="5086"/>
                  </a:lnTo>
                  <a:lnTo>
                    <a:pt x="6514" y="5808"/>
                  </a:lnTo>
                  <a:lnTo>
                    <a:pt x="6053" y="6530"/>
                  </a:lnTo>
                  <a:lnTo>
                    <a:pt x="5575" y="7252"/>
                  </a:lnTo>
                  <a:lnTo>
                    <a:pt x="5071" y="7974"/>
                  </a:lnTo>
                  <a:lnTo>
                    <a:pt x="4567" y="8665"/>
                  </a:lnTo>
                  <a:lnTo>
                    <a:pt x="4074" y="9311"/>
                  </a:lnTo>
                  <a:lnTo>
                    <a:pt x="3597" y="9910"/>
                  </a:lnTo>
                  <a:lnTo>
                    <a:pt x="3130" y="10478"/>
                  </a:lnTo>
                  <a:lnTo>
                    <a:pt x="2690" y="10985"/>
                  </a:lnTo>
                  <a:lnTo>
                    <a:pt x="2265" y="11461"/>
                  </a:lnTo>
                  <a:lnTo>
                    <a:pt x="1873" y="11891"/>
                  </a:lnTo>
                  <a:lnTo>
                    <a:pt x="1507" y="12276"/>
                  </a:lnTo>
                  <a:lnTo>
                    <a:pt x="876" y="12936"/>
                  </a:lnTo>
                  <a:lnTo>
                    <a:pt x="393" y="13428"/>
                  </a:lnTo>
                  <a:lnTo>
                    <a:pt x="223" y="13627"/>
                  </a:lnTo>
                  <a:lnTo>
                    <a:pt x="96" y="13781"/>
                  </a:lnTo>
                  <a:lnTo>
                    <a:pt x="53" y="13843"/>
                  </a:lnTo>
                  <a:lnTo>
                    <a:pt x="22" y="13904"/>
                  </a:lnTo>
                  <a:lnTo>
                    <a:pt x="6" y="13950"/>
                  </a:lnTo>
                  <a:lnTo>
                    <a:pt x="0" y="13965"/>
                  </a:lnTo>
                  <a:lnTo>
                    <a:pt x="0" y="13981"/>
                  </a:lnTo>
                  <a:lnTo>
                    <a:pt x="202" y="13950"/>
                  </a:lnTo>
                  <a:lnTo>
                    <a:pt x="404" y="13889"/>
                  </a:lnTo>
                  <a:lnTo>
                    <a:pt x="605" y="13796"/>
                  </a:lnTo>
                  <a:lnTo>
                    <a:pt x="807" y="13689"/>
                  </a:lnTo>
                  <a:lnTo>
                    <a:pt x="1003" y="13566"/>
                  </a:lnTo>
                  <a:lnTo>
                    <a:pt x="1199" y="13428"/>
                  </a:lnTo>
                  <a:lnTo>
                    <a:pt x="1395" y="13259"/>
                  </a:lnTo>
                  <a:lnTo>
                    <a:pt x="1586" y="13074"/>
                  </a:lnTo>
                  <a:lnTo>
                    <a:pt x="2058" y="12675"/>
                  </a:lnTo>
                  <a:lnTo>
                    <a:pt x="2525" y="12245"/>
                  </a:lnTo>
                  <a:lnTo>
                    <a:pt x="2992" y="11784"/>
                  </a:lnTo>
                  <a:lnTo>
                    <a:pt x="3454" y="11277"/>
                  </a:lnTo>
                  <a:lnTo>
                    <a:pt x="3904" y="10755"/>
                  </a:lnTo>
                  <a:lnTo>
                    <a:pt x="4361" y="10202"/>
                  </a:lnTo>
                  <a:lnTo>
                    <a:pt x="4806" y="9618"/>
                  </a:lnTo>
                  <a:lnTo>
                    <a:pt x="5246" y="9019"/>
                  </a:lnTo>
                  <a:lnTo>
                    <a:pt x="5687" y="8373"/>
                  </a:lnTo>
                  <a:lnTo>
                    <a:pt x="6116" y="7697"/>
                  </a:lnTo>
                  <a:lnTo>
                    <a:pt x="6546" y="7006"/>
                  </a:lnTo>
                  <a:lnTo>
                    <a:pt x="6965" y="6284"/>
                  </a:lnTo>
                  <a:lnTo>
                    <a:pt x="7384" y="5531"/>
                  </a:lnTo>
                  <a:lnTo>
                    <a:pt x="7792" y="4748"/>
                  </a:lnTo>
                  <a:lnTo>
                    <a:pt x="8201" y="3949"/>
                  </a:lnTo>
                  <a:lnTo>
                    <a:pt x="8599" y="3119"/>
                  </a:lnTo>
                  <a:lnTo>
                    <a:pt x="8768" y="2781"/>
                  </a:lnTo>
                  <a:lnTo>
                    <a:pt x="8933" y="2443"/>
                  </a:lnTo>
                  <a:lnTo>
                    <a:pt x="9092" y="2075"/>
                  </a:lnTo>
                  <a:lnTo>
                    <a:pt x="9251" y="1691"/>
                  </a:lnTo>
                  <a:lnTo>
                    <a:pt x="9400" y="1306"/>
                  </a:lnTo>
                  <a:lnTo>
                    <a:pt x="9548" y="892"/>
                  </a:lnTo>
                  <a:lnTo>
                    <a:pt x="9686" y="461"/>
                  </a:lnTo>
                  <a:lnTo>
                    <a:pt x="9824" y="16"/>
                  </a:lnTo>
                  <a:lnTo>
                    <a:pt x="980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34"/>
            <p:cNvSpPr/>
            <p:nvPr/>
          </p:nvSpPr>
          <p:spPr>
            <a:xfrm>
              <a:off x="-379200" y="-114850"/>
              <a:ext cx="15650" cy="46500"/>
            </a:xfrm>
            <a:custGeom>
              <a:avLst/>
              <a:gdLst/>
              <a:ahLst/>
              <a:cxnLst/>
              <a:rect l="l" t="t" r="r" b="b"/>
              <a:pathLst>
                <a:path w="626" h="1860" extrusionOk="0">
                  <a:moveTo>
                    <a:pt x="334" y="0"/>
                  </a:moveTo>
                  <a:lnTo>
                    <a:pt x="297" y="16"/>
                  </a:lnTo>
                  <a:lnTo>
                    <a:pt x="255" y="31"/>
                  </a:lnTo>
                  <a:lnTo>
                    <a:pt x="218" y="62"/>
                  </a:lnTo>
                  <a:lnTo>
                    <a:pt x="180" y="108"/>
                  </a:lnTo>
                  <a:lnTo>
                    <a:pt x="143" y="169"/>
                  </a:lnTo>
                  <a:lnTo>
                    <a:pt x="117" y="216"/>
                  </a:lnTo>
                  <a:lnTo>
                    <a:pt x="90" y="277"/>
                  </a:lnTo>
                  <a:lnTo>
                    <a:pt x="53" y="431"/>
                  </a:lnTo>
                  <a:lnTo>
                    <a:pt x="27" y="584"/>
                  </a:lnTo>
                  <a:lnTo>
                    <a:pt x="5" y="753"/>
                  </a:lnTo>
                  <a:lnTo>
                    <a:pt x="0" y="938"/>
                  </a:lnTo>
                  <a:lnTo>
                    <a:pt x="5" y="1107"/>
                  </a:lnTo>
                  <a:lnTo>
                    <a:pt x="27" y="1276"/>
                  </a:lnTo>
                  <a:lnTo>
                    <a:pt x="37" y="1368"/>
                  </a:lnTo>
                  <a:lnTo>
                    <a:pt x="58" y="1445"/>
                  </a:lnTo>
                  <a:lnTo>
                    <a:pt x="74" y="1521"/>
                  </a:lnTo>
                  <a:lnTo>
                    <a:pt x="96" y="1598"/>
                  </a:lnTo>
                  <a:lnTo>
                    <a:pt x="149" y="1706"/>
                  </a:lnTo>
                  <a:lnTo>
                    <a:pt x="202" y="1783"/>
                  </a:lnTo>
                  <a:lnTo>
                    <a:pt x="260" y="1844"/>
                  </a:lnTo>
                  <a:lnTo>
                    <a:pt x="318" y="1859"/>
                  </a:lnTo>
                  <a:lnTo>
                    <a:pt x="382" y="1844"/>
                  </a:lnTo>
                  <a:lnTo>
                    <a:pt x="440" y="1783"/>
                  </a:lnTo>
                  <a:lnTo>
                    <a:pt x="472" y="1752"/>
                  </a:lnTo>
                  <a:lnTo>
                    <a:pt x="499" y="1690"/>
                  </a:lnTo>
                  <a:lnTo>
                    <a:pt x="525" y="1629"/>
                  </a:lnTo>
                  <a:lnTo>
                    <a:pt x="546" y="1568"/>
                  </a:lnTo>
                  <a:lnTo>
                    <a:pt x="568" y="1491"/>
                  </a:lnTo>
                  <a:lnTo>
                    <a:pt x="584" y="1399"/>
                  </a:lnTo>
                  <a:lnTo>
                    <a:pt x="599" y="1322"/>
                  </a:lnTo>
                  <a:lnTo>
                    <a:pt x="610" y="1230"/>
                  </a:lnTo>
                  <a:lnTo>
                    <a:pt x="621" y="1137"/>
                  </a:lnTo>
                  <a:lnTo>
                    <a:pt x="626" y="1045"/>
                  </a:lnTo>
                  <a:lnTo>
                    <a:pt x="626" y="845"/>
                  </a:lnTo>
                  <a:lnTo>
                    <a:pt x="615" y="676"/>
                  </a:lnTo>
                  <a:lnTo>
                    <a:pt x="589" y="492"/>
                  </a:lnTo>
                  <a:lnTo>
                    <a:pt x="557" y="338"/>
                  </a:lnTo>
                  <a:lnTo>
                    <a:pt x="530" y="262"/>
                  </a:lnTo>
                  <a:lnTo>
                    <a:pt x="509" y="200"/>
                  </a:lnTo>
                  <a:lnTo>
                    <a:pt x="483" y="139"/>
                  </a:lnTo>
                  <a:lnTo>
                    <a:pt x="451" y="93"/>
                  </a:lnTo>
                  <a:lnTo>
                    <a:pt x="414" y="47"/>
                  </a:lnTo>
                  <a:lnTo>
                    <a:pt x="377"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34"/>
            <p:cNvSpPr/>
            <p:nvPr/>
          </p:nvSpPr>
          <p:spPr>
            <a:xfrm>
              <a:off x="-379200" y="-114850"/>
              <a:ext cx="15650" cy="46500"/>
            </a:xfrm>
            <a:custGeom>
              <a:avLst/>
              <a:gdLst/>
              <a:ahLst/>
              <a:cxnLst/>
              <a:rect l="l" t="t" r="r" b="b"/>
              <a:pathLst>
                <a:path w="626" h="1860" fill="none" extrusionOk="0">
                  <a:moveTo>
                    <a:pt x="499" y="1690"/>
                  </a:moveTo>
                  <a:lnTo>
                    <a:pt x="499" y="1690"/>
                  </a:lnTo>
                  <a:lnTo>
                    <a:pt x="472" y="1752"/>
                  </a:lnTo>
                  <a:lnTo>
                    <a:pt x="440" y="1783"/>
                  </a:lnTo>
                  <a:lnTo>
                    <a:pt x="382" y="1844"/>
                  </a:lnTo>
                  <a:lnTo>
                    <a:pt x="318" y="1859"/>
                  </a:lnTo>
                  <a:lnTo>
                    <a:pt x="260" y="1844"/>
                  </a:lnTo>
                  <a:lnTo>
                    <a:pt x="202" y="1783"/>
                  </a:lnTo>
                  <a:lnTo>
                    <a:pt x="149" y="1706"/>
                  </a:lnTo>
                  <a:lnTo>
                    <a:pt x="96" y="1598"/>
                  </a:lnTo>
                  <a:lnTo>
                    <a:pt x="74" y="1521"/>
                  </a:lnTo>
                  <a:lnTo>
                    <a:pt x="58" y="1445"/>
                  </a:lnTo>
                  <a:lnTo>
                    <a:pt x="58" y="1445"/>
                  </a:lnTo>
                  <a:lnTo>
                    <a:pt x="37" y="1368"/>
                  </a:lnTo>
                  <a:lnTo>
                    <a:pt x="27" y="1276"/>
                  </a:lnTo>
                  <a:lnTo>
                    <a:pt x="5" y="1107"/>
                  </a:lnTo>
                  <a:lnTo>
                    <a:pt x="0" y="938"/>
                  </a:lnTo>
                  <a:lnTo>
                    <a:pt x="5" y="753"/>
                  </a:lnTo>
                  <a:lnTo>
                    <a:pt x="27" y="584"/>
                  </a:lnTo>
                  <a:lnTo>
                    <a:pt x="53" y="431"/>
                  </a:lnTo>
                  <a:lnTo>
                    <a:pt x="90" y="277"/>
                  </a:lnTo>
                  <a:lnTo>
                    <a:pt x="117" y="216"/>
                  </a:lnTo>
                  <a:lnTo>
                    <a:pt x="143" y="169"/>
                  </a:lnTo>
                  <a:lnTo>
                    <a:pt x="143" y="169"/>
                  </a:lnTo>
                  <a:lnTo>
                    <a:pt x="180" y="108"/>
                  </a:lnTo>
                  <a:lnTo>
                    <a:pt x="218" y="62"/>
                  </a:lnTo>
                  <a:lnTo>
                    <a:pt x="255" y="31"/>
                  </a:lnTo>
                  <a:lnTo>
                    <a:pt x="297" y="16"/>
                  </a:lnTo>
                  <a:lnTo>
                    <a:pt x="334" y="0"/>
                  </a:lnTo>
                  <a:lnTo>
                    <a:pt x="377" y="16"/>
                  </a:lnTo>
                  <a:lnTo>
                    <a:pt x="414" y="47"/>
                  </a:lnTo>
                  <a:lnTo>
                    <a:pt x="451" y="93"/>
                  </a:lnTo>
                  <a:lnTo>
                    <a:pt x="451" y="93"/>
                  </a:lnTo>
                  <a:lnTo>
                    <a:pt x="483" y="139"/>
                  </a:lnTo>
                  <a:lnTo>
                    <a:pt x="509" y="200"/>
                  </a:lnTo>
                  <a:lnTo>
                    <a:pt x="530" y="262"/>
                  </a:lnTo>
                  <a:lnTo>
                    <a:pt x="557" y="338"/>
                  </a:lnTo>
                  <a:lnTo>
                    <a:pt x="589" y="492"/>
                  </a:lnTo>
                  <a:lnTo>
                    <a:pt x="615" y="676"/>
                  </a:lnTo>
                  <a:lnTo>
                    <a:pt x="626" y="845"/>
                  </a:lnTo>
                  <a:lnTo>
                    <a:pt x="626" y="1045"/>
                  </a:lnTo>
                  <a:lnTo>
                    <a:pt x="621" y="1137"/>
                  </a:lnTo>
                  <a:lnTo>
                    <a:pt x="610" y="1230"/>
                  </a:lnTo>
                  <a:lnTo>
                    <a:pt x="599" y="1322"/>
                  </a:lnTo>
                  <a:lnTo>
                    <a:pt x="584" y="1399"/>
                  </a:lnTo>
                  <a:lnTo>
                    <a:pt x="584" y="1399"/>
                  </a:lnTo>
                  <a:lnTo>
                    <a:pt x="568" y="1491"/>
                  </a:lnTo>
                  <a:lnTo>
                    <a:pt x="546" y="1568"/>
                  </a:lnTo>
                  <a:lnTo>
                    <a:pt x="525"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34"/>
            <p:cNvSpPr/>
            <p:nvPr/>
          </p:nvSpPr>
          <p:spPr>
            <a:xfrm>
              <a:off x="-478525" y="-535400"/>
              <a:ext cx="15525" cy="46100"/>
            </a:xfrm>
            <a:custGeom>
              <a:avLst/>
              <a:gdLst/>
              <a:ahLst/>
              <a:cxnLst/>
              <a:rect l="l" t="t" r="r" b="b"/>
              <a:pathLst>
                <a:path w="621" h="1844" extrusionOk="0">
                  <a:moveTo>
                    <a:pt x="297" y="0"/>
                  </a:moveTo>
                  <a:lnTo>
                    <a:pt x="255" y="15"/>
                  </a:lnTo>
                  <a:lnTo>
                    <a:pt x="218" y="46"/>
                  </a:lnTo>
                  <a:lnTo>
                    <a:pt x="180" y="92"/>
                  </a:lnTo>
                  <a:lnTo>
                    <a:pt x="143" y="154"/>
                  </a:lnTo>
                  <a:lnTo>
                    <a:pt x="117" y="215"/>
                  </a:lnTo>
                  <a:lnTo>
                    <a:pt x="90" y="277"/>
                  </a:lnTo>
                  <a:lnTo>
                    <a:pt x="53" y="415"/>
                  </a:lnTo>
                  <a:lnTo>
                    <a:pt x="27" y="569"/>
                  </a:lnTo>
                  <a:lnTo>
                    <a:pt x="5" y="753"/>
                  </a:lnTo>
                  <a:lnTo>
                    <a:pt x="0" y="922"/>
                  </a:lnTo>
                  <a:lnTo>
                    <a:pt x="5" y="1106"/>
                  </a:lnTo>
                  <a:lnTo>
                    <a:pt x="27" y="1275"/>
                  </a:lnTo>
                  <a:lnTo>
                    <a:pt x="37" y="1352"/>
                  </a:lnTo>
                  <a:lnTo>
                    <a:pt x="58" y="1444"/>
                  </a:lnTo>
                  <a:lnTo>
                    <a:pt x="74" y="1521"/>
                  </a:lnTo>
                  <a:lnTo>
                    <a:pt x="96" y="1582"/>
                  </a:lnTo>
                  <a:lnTo>
                    <a:pt x="149" y="1690"/>
                  </a:lnTo>
                  <a:lnTo>
                    <a:pt x="202" y="1782"/>
                  </a:lnTo>
                  <a:lnTo>
                    <a:pt x="260" y="1828"/>
                  </a:lnTo>
                  <a:lnTo>
                    <a:pt x="318" y="1844"/>
                  </a:lnTo>
                  <a:lnTo>
                    <a:pt x="382" y="1828"/>
                  </a:lnTo>
                  <a:lnTo>
                    <a:pt x="440" y="1782"/>
                  </a:lnTo>
                  <a:lnTo>
                    <a:pt x="472" y="1736"/>
                  </a:lnTo>
                  <a:lnTo>
                    <a:pt x="499" y="1690"/>
                  </a:lnTo>
                  <a:lnTo>
                    <a:pt x="541" y="1567"/>
                  </a:lnTo>
                  <a:lnTo>
                    <a:pt x="573" y="1444"/>
                  </a:lnTo>
                  <a:lnTo>
                    <a:pt x="589" y="1352"/>
                  </a:lnTo>
                  <a:lnTo>
                    <a:pt x="600" y="1260"/>
                  </a:lnTo>
                  <a:lnTo>
                    <a:pt x="610" y="1168"/>
                  </a:lnTo>
                  <a:lnTo>
                    <a:pt x="615" y="1076"/>
                  </a:lnTo>
                  <a:lnTo>
                    <a:pt x="621" y="968"/>
                  </a:lnTo>
                  <a:lnTo>
                    <a:pt x="621" y="876"/>
                  </a:lnTo>
                  <a:lnTo>
                    <a:pt x="610" y="691"/>
                  </a:lnTo>
                  <a:lnTo>
                    <a:pt x="589" y="507"/>
                  </a:lnTo>
                  <a:lnTo>
                    <a:pt x="573" y="430"/>
                  </a:lnTo>
                  <a:lnTo>
                    <a:pt x="552" y="353"/>
                  </a:lnTo>
                  <a:lnTo>
                    <a:pt x="531" y="277"/>
                  </a:lnTo>
                  <a:lnTo>
                    <a:pt x="509" y="200"/>
                  </a:lnTo>
                  <a:lnTo>
                    <a:pt x="483" y="138"/>
                  </a:lnTo>
                  <a:lnTo>
                    <a:pt x="456" y="77"/>
                  </a:lnTo>
                  <a:lnTo>
                    <a:pt x="414" y="46"/>
                  </a:lnTo>
                  <a:lnTo>
                    <a:pt x="377" y="15"/>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34"/>
            <p:cNvSpPr/>
            <p:nvPr/>
          </p:nvSpPr>
          <p:spPr>
            <a:xfrm>
              <a:off x="-478525" y="-535400"/>
              <a:ext cx="15525" cy="46100"/>
            </a:xfrm>
            <a:custGeom>
              <a:avLst/>
              <a:gdLst/>
              <a:ahLst/>
              <a:cxnLst/>
              <a:rect l="l" t="t" r="r" b="b"/>
              <a:pathLst>
                <a:path w="621" h="1844" fill="none" extrusionOk="0">
                  <a:moveTo>
                    <a:pt x="499" y="1690"/>
                  </a:moveTo>
                  <a:lnTo>
                    <a:pt x="499" y="1690"/>
                  </a:lnTo>
                  <a:lnTo>
                    <a:pt x="472" y="1736"/>
                  </a:lnTo>
                  <a:lnTo>
                    <a:pt x="440" y="1782"/>
                  </a:lnTo>
                  <a:lnTo>
                    <a:pt x="382" y="1828"/>
                  </a:lnTo>
                  <a:lnTo>
                    <a:pt x="318" y="1844"/>
                  </a:lnTo>
                  <a:lnTo>
                    <a:pt x="260" y="1828"/>
                  </a:lnTo>
                  <a:lnTo>
                    <a:pt x="202" y="1782"/>
                  </a:lnTo>
                  <a:lnTo>
                    <a:pt x="149" y="1690"/>
                  </a:lnTo>
                  <a:lnTo>
                    <a:pt x="96" y="1582"/>
                  </a:lnTo>
                  <a:lnTo>
                    <a:pt x="74" y="1521"/>
                  </a:lnTo>
                  <a:lnTo>
                    <a:pt x="58" y="1444"/>
                  </a:lnTo>
                  <a:lnTo>
                    <a:pt x="58" y="1444"/>
                  </a:lnTo>
                  <a:lnTo>
                    <a:pt x="37" y="1352"/>
                  </a:lnTo>
                  <a:lnTo>
                    <a:pt x="27" y="1275"/>
                  </a:lnTo>
                  <a:lnTo>
                    <a:pt x="5" y="1106"/>
                  </a:lnTo>
                  <a:lnTo>
                    <a:pt x="0" y="922"/>
                  </a:lnTo>
                  <a:lnTo>
                    <a:pt x="5" y="753"/>
                  </a:lnTo>
                  <a:lnTo>
                    <a:pt x="27" y="569"/>
                  </a:lnTo>
                  <a:lnTo>
                    <a:pt x="53" y="415"/>
                  </a:lnTo>
                  <a:lnTo>
                    <a:pt x="90" y="277"/>
                  </a:lnTo>
                  <a:lnTo>
                    <a:pt x="117" y="215"/>
                  </a:lnTo>
                  <a:lnTo>
                    <a:pt x="143" y="154"/>
                  </a:lnTo>
                  <a:lnTo>
                    <a:pt x="143" y="154"/>
                  </a:lnTo>
                  <a:lnTo>
                    <a:pt x="180" y="92"/>
                  </a:lnTo>
                  <a:lnTo>
                    <a:pt x="218" y="46"/>
                  </a:lnTo>
                  <a:lnTo>
                    <a:pt x="255" y="15"/>
                  </a:lnTo>
                  <a:lnTo>
                    <a:pt x="297" y="0"/>
                  </a:lnTo>
                  <a:lnTo>
                    <a:pt x="334" y="0"/>
                  </a:lnTo>
                  <a:lnTo>
                    <a:pt x="377" y="15"/>
                  </a:lnTo>
                  <a:lnTo>
                    <a:pt x="414" y="46"/>
                  </a:lnTo>
                  <a:lnTo>
                    <a:pt x="456" y="77"/>
                  </a:lnTo>
                  <a:lnTo>
                    <a:pt x="456" y="77"/>
                  </a:lnTo>
                  <a:lnTo>
                    <a:pt x="483" y="138"/>
                  </a:lnTo>
                  <a:lnTo>
                    <a:pt x="509" y="200"/>
                  </a:lnTo>
                  <a:lnTo>
                    <a:pt x="531" y="277"/>
                  </a:lnTo>
                  <a:lnTo>
                    <a:pt x="552" y="353"/>
                  </a:lnTo>
                  <a:lnTo>
                    <a:pt x="573" y="430"/>
                  </a:lnTo>
                  <a:lnTo>
                    <a:pt x="589" y="507"/>
                  </a:lnTo>
                  <a:lnTo>
                    <a:pt x="610" y="691"/>
                  </a:lnTo>
                  <a:lnTo>
                    <a:pt x="621" y="876"/>
                  </a:lnTo>
                  <a:lnTo>
                    <a:pt x="621" y="968"/>
                  </a:lnTo>
                  <a:lnTo>
                    <a:pt x="615" y="1076"/>
                  </a:lnTo>
                  <a:lnTo>
                    <a:pt x="610" y="1168"/>
                  </a:lnTo>
                  <a:lnTo>
                    <a:pt x="600" y="1260"/>
                  </a:lnTo>
                  <a:lnTo>
                    <a:pt x="589" y="1352"/>
                  </a:lnTo>
                  <a:lnTo>
                    <a:pt x="573" y="1444"/>
                  </a:lnTo>
                  <a:lnTo>
                    <a:pt x="573" y="1444"/>
                  </a:lnTo>
                  <a:lnTo>
                    <a:pt x="541" y="1567"/>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34"/>
            <p:cNvSpPr/>
            <p:nvPr/>
          </p:nvSpPr>
          <p:spPr>
            <a:xfrm>
              <a:off x="123225" y="-1711825"/>
              <a:ext cx="15425" cy="44575"/>
            </a:xfrm>
            <a:custGeom>
              <a:avLst/>
              <a:gdLst/>
              <a:ahLst/>
              <a:cxnLst/>
              <a:rect l="l" t="t" r="r" b="b"/>
              <a:pathLst>
                <a:path w="617" h="1783" extrusionOk="0">
                  <a:moveTo>
                    <a:pt x="287" y="1"/>
                  </a:moveTo>
                  <a:lnTo>
                    <a:pt x="256" y="16"/>
                  </a:lnTo>
                  <a:lnTo>
                    <a:pt x="224" y="47"/>
                  </a:lnTo>
                  <a:lnTo>
                    <a:pt x="192" y="77"/>
                  </a:lnTo>
                  <a:lnTo>
                    <a:pt x="139" y="170"/>
                  </a:lnTo>
                  <a:lnTo>
                    <a:pt x="91" y="292"/>
                  </a:lnTo>
                  <a:lnTo>
                    <a:pt x="54" y="431"/>
                  </a:lnTo>
                  <a:lnTo>
                    <a:pt x="22" y="584"/>
                  </a:lnTo>
                  <a:lnTo>
                    <a:pt x="12" y="677"/>
                  </a:lnTo>
                  <a:lnTo>
                    <a:pt x="6" y="769"/>
                  </a:lnTo>
                  <a:lnTo>
                    <a:pt x="1" y="861"/>
                  </a:lnTo>
                  <a:lnTo>
                    <a:pt x="1" y="968"/>
                  </a:lnTo>
                  <a:lnTo>
                    <a:pt x="6" y="1061"/>
                  </a:lnTo>
                  <a:lnTo>
                    <a:pt x="12" y="1137"/>
                  </a:lnTo>
                  <a:lnTo>
                    <a:pt x="27" y="1230"/>
                  </a:lnTo>
                  <a:lnTo>
                    <a:pt x="38" y="1306"/>
                  </a:lnTo>
                  <a:lnTo>
                    <a:pt x="59" y="1399"/>
                  </a:lnTo>
                  <a:lnTo>
                    <a:pt x="81" y="1475"/>
                  </a:lnTo>
                  <a:lnTo>
                    <a:pt x="102" y="1537"/>
                  </a:lnTo>
                  <a:lnTo>
                    <a:pt x="123" y="1598"/>
                  </a:lnTo>
                  <a:lnTo>
                    <a:pt x="181" y="1690"/>
                  </a:lnTo>
                  <a:lnTo>
                    <a:pt x="240" y="1752"/>
                  </a:lnTo>
                  <a:lnTo>
                    <a:pt x="298" y="1783"/>
                  </a:lnTo>
                  <a:lnTo>
                    <a:pt x="362" y="1783"/>
                  </a:lnTo>
                  <a:lnTo>
                    <a:pt x="393" y="1767"/>
                  </a:lnTo>
                  <a:lnTo>
                    <a:pt x="425" y="1737"/>
                  </a:lnTo>
                  <a:lnTo>
                    <a:pt x="457" y="1706"/>
                  </a:lnTo>
                  <a:lnTo>
                    <a:pt x="484" y="1660"/>
                  </a:lnTo>
                  <a:lnTo>
                    <a:pt x="510" y="1614"/>
                  </a:lnTo>
                  <a:lnTo>
                    <a:pt x="547" y="1506"/>
                  </a:lnTo>
                  <a:lnTo>
                    <a:pt x="574" y="1368"/>
                  </a:lnTo>
                  <a:lnTo>
                    <a:pt x="590" y="1276"/>
                  </a:lnTo>
                  <a:lnTo>
                    <a:pt x="600" y="1183"/>
                  </a:lnTo>
                  <a:lnTo>
                    <a:pt x="611" y="1091"/>
                  </a:lnTo>
                  <a:lnTo>
                    <a:pt x="616" y="999"/>
                  </a:lnTo>
                  <a:lnTo>
                    <a:pt x="616" y="815"/>
                  </a:lnTo>
                  <a:lnTo>
                    <a:pt x="600" y="630"/>
                  </a:lnTo>
                  <a:lnTo>
                    <a:pt x="579" y="461"/>
                  </a:lnTo>
                  <a:lnTo>
                    <a:pt x="542" y="308"/>
                  </a:lnTo>
                  <a:lnTo>
                    <a:pt x="521" y="231"/>
                  </a:lnTo>
                  <a:lnTo>
                    <a:pt x="494" y="170"/>
                  </a:lnTo>
                  <a:lnTo>
                    <a:pt x="468" y="108"/>
                  </a:lnTo>
                  <a:lnTo>
                    <a:pt x="441" y="62"/>
                  </a:lnTo>
                  <a:lnTo>
                    <a:pt x="383" y="16"/>
                  </a:lnTo>
                  <a:lnTo>
                    <a:pt x="3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4"/>
            <p:cNvSpPr/>
            <p:nvPr/>
          </p:nvSpPr>
          <p:spPr>
            <a:xfrm>
              <a:off x="123225" y="-1711825"/>
              <a:ext cx="15425" cy="44575"/>
            </a:xfrm>
            <a:custGeom>
              <a:avLst/>
              <a:gdLst/>
              <a:ahLst/>
              <a:cxnLst/>
              <a:rect l="l" t="t" r="r" b="b"/>
              <a:pathLst>
                <a:path w="617" h="1783" fill="none" extrusionOk="0">
                  <a:moveTo>
                    <a:pt x="484" y="1660"/>
                  </a:moveTo>
                  <a:lnTo>
                    <a:pt x="484" y="1660"/>
                  </a:lnTo>
                  <a:lnTo>
                    <a:pt x="457" y="1706"/>
                  </a:lnTo>
                  <a:lnTo>
                    <a:pt x="425" y="1737"/>
                  </a:lnTo>
                  <a:lnTo>
                    <a:pt x="393" y="1767"/>
                  </a:lnTo>
                  <a:lnTo>
                    <a:pt x="362" y="1783"/>
                  </a:lnTo>
                  <a:lnTo>
                    <a:pt x="298" y="1783"/>
                  </a:lnTo>
                  <a:lnTo>
                    <a:pt x="240" y="1752"/>
                  </a:lnTo>
                  <a:lnTo>
                    <a:pt x="181" y="1690"/>
                  </a:lnTo>
                  <a:lnTo>
                    <a:pt x="123" y="1598"/>
                  </a:lnTo>
                  <a:lnTo>
                    <a:pt x="102" y="1537"/>
                  </a:lnTo>
                  <a:lnTo>
                    <a:pt x="81" y="1475"/>
                  </a:lnTo>
                  <a:lnTo>
                    <a:pt x="59" y="1399"/>
                  </a:lnTo>
                  <a:lnTo>
                    <a:pt x="38" y="1306"/>
                  </a:lnTo>
                  <a:lnTo>
                    <a:pt x="38" y="1306"/>
                  </a:lnTo>
                  <a:lnTo>
                    <a:pt x="27" y="1230"/>
                  </a:lnTo>
                  <a:lnTo>
                    <a:pt x="12" y="1137"/>
                  </a:lnTo>
                  <a:lnTo>
                    <a:pt x="6" y="1061"/>
                  </a:lnTo>
                  <a:lnTo>
                    <a:pt x="1" y="968"/>
                  </a:lnTo>
                  <a:lnTo>
                    <a:pt x="1" y="968"/>
                  </a:lnTo>
                  <a:lnTo>
                    <a:pt x="1" y="861"/>
                  </a:lnTo>
                  <a:lnTo>
                    <a:pt x="6" y="769"/>
                  </a:lnTo>
                  <a:lnTo>
                    <a:pt x="12" y="677"/>
                  </a:lnTo>
                  <a:lnTo>
                    <a:pt x="22" y="584"/>
                  </a:lnTo>
                  <a:lnTo>
                    <a:pt x="54" y="431"/>
                  </a:lnTo>
                  <a:lnTo>
                    <a:pt x="91" y="292"/>
                  </a:lnTo>
                  <a:lnTo>
                    <a:pt x="139" y="170"/>
                  </a:lnTo>
                  <a:lnTo>
                    <a:pt x="192" y="77"/>
                  </a:lnTo>
                  <a:lnTo>
                    <a:pt x="224" y="47"/>
                  </a:lnTo>
                  <a:lnTo>
                    <a:pt x="256" y="16"/>
                  </a:lnTo>
                  <a:lnTo>
                    <a:pt x="287" y="1"/>
                  </a:lnTo>
                  <a:lnTo>
                    <a:pt x="319" y="1"/>
                  </a:lnTo>
                  <a:lnTo>
                    <a:pt x="319" y="1"/>
                  </a:lnTo>
                  <a:lnTo>
                    <a:pt x="383" y="16"/>
                  </a:lnTo>
                  <a:lnTo>
                    <a:pt x="441" y="62"/>
                  </a:lnTo>
                  <a:lnTo>
                    <a:pt x="441" y="62"/>
                  </a:lnTo>
                  <a:lnTo>
                    <a:pt x="468" y="108"/>
                  </a:lnTo>
                  <a:lnTo>
                    <a:pt x="494" y="170"/>
                  </a:lnTo>
                  <a:lnTo>
                    <a:pt x="521" y="231"/>
                  </a:lnTo>
                  <a:lnTo>
                    <a:pt x="542" y="308"/>
                  </a:lnTo>
                  <a:lnTo>
                    <a:pt x="579" y="461"/>
                  </a:lnTo>
                  <a:lnTo>
                    <a:pt x="600" y="630"/>
                  </a:lnTo>
                  <a:lnTo>
                    <a:pt x="616" y="815"/>
                  </a:lnTo>
                  <a:lnTo>
                    <a:pt x="616" y="999"/>
                  </a:lnTo>
                  <a:lnTo>
                    <a:pt x="611" y="1091"/>
                  </a:lnTo>
                  <a:lnTo>
                    <a:pt x="600" y="1183"/>
                  </a:lnTo>
                  <a:lnTo>
                    <a:pt x="590" y="1276"/>
                  </a:lnTo>
                  <a:lnTo>
                    <a:pt x="574" y="1368"/>
                  </a:lnTo>
                  <a:lnTo>
                    <a:pt x="574" y="1368"/>
                  </a:lnTo>
                  <a:lnTo>
                    <a:pt x="547" y="1506"/>
                  </a:lnTo>
                  <a:lnTo>
                    <a:pt x="510" y="16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34"/>
            <p:cNvSpPr/>
            <p:nvPr/>
          </p:nvSpPr>
          <p:spPr>
            <a:xfrm>
              <a:off x="247225" y="-1908075"/>
              <a:ext cx="15550" cy="46100"/>
            </a:xfrm>
            <a:custGeom>
              <a:avLst/>
              <a:gdLst/>
              <a:ahLst/>
              <a:cxnLst/>
              <a:rect l="l" t="t" r="r" b="b"/>
              <a:pathLst>
                <a:path w="622" h="1844" extrusionOk="0">
                  <a:moveTo>
                    <a:pt x="297" y="0"/>
                  </a:moveTo>
                  <a:lnTo>
                    <a:pt x="260" y="15"/>
                  </a:lnTo>
                  <a:lnTo>
                    <a:pt x="223" y="46"/>
                  </a:lnTo>
                  <a:lnTo>
                    <a:pt x="186" y="92"/>
                  </a:lnTo>
                  <a:lnTo>
                    <a:pt x="149" y="154"/>
                  </a:lnTo>
                  <a:lnTo>
                    <a:pt x="122" y="200"/>
                  </a:lnTo>
                  <a:lnTo>
                    <a:pt x="101" y="261"/>
                  </a:lnTo>
                  <a:lnTo>
                    <a:pt x="59" y="400"/>
                  </a:lnTo>
                  <a:lnTo>
                    <a:pt x="27" y="553"/>
                  </a:lnTo>
                  <a:lnTo>
                    <a:pt x="11" y="722"/>
                  </a:lnTo>
                  <a:lnTo>
                    <a:pt x="0" y="907"/>
                  </a:lnTo>
                  <a:lnTo>
                    <a:pt x="6" y="1076"/>
                  </a:lnTo>
                  <a:lnTo>
                    <a:pt x="22" y="1260"/>
                  </a:lnTo>
                  <a:lnTo>
                    <a:pt x="38" y="1337"/>
                  </a:lnTo>
                  <a:lnTo>
                    <a:pt x="53" y="1429"/>
                  </a:lnTo>
                  <a:lnTo>
                    <a:pt x="69" y="1506"/>
                  </a:lnTo>
                  <a:lnTo>
                    <a:pt x="91" y="1567"/>
                  </a:lnTo>
                  <a:lnTo>
                    <a:pt x="138" y="1690"/>
                  </a:lnTo>
                  <a:lnTo>
                    <a:pt x="197" y="1767"/>
                  </a:lnTo>
                  <a:lnTo>
                    <a:pt x="255" y="1828"/>
                  </a:lnTo>
                  <a:lnTo>
                    <a:pt x="313" y="1844"/>
                  </a:lnTo>
                  <a:lnTo>
                    <a:pt x="377" y="1844"/>
                  </a:lnTo>
                  <a:lnTo>
                    <a:pt x="435" y="1782"/>
                  </a:lnTo>
                  <a:lnTo>
                    <a:pt x="467" y="1751"/>
                  </a:lnTo>
                  <a:lnTo>
                    <a:pt x="494" y="1705"/>
                  </a:lnTo>
                  <a:lnTo>
                    <a:pt x="515" y="1644"/>
                  </a:lnTo>
                  <a:lnTo>
                    <a:pt x="552" y="1521"/>
                  </a:lnTo>
                  <a:lnTo>
                    <a:pt x="584" y="1383"/>
                  </a:lnTo>
                  <a:lnTo>
                    <a:pt x="600" y="1306"/>
                  </a:lnTo>
                  <a:lnTo>
                    <a:pt x="610" y="1214"/>
                  </a:lnTo>
                  <a:lnTo>
                    <a:pt x="616" y="1122"/>
                  </a:lnTo>
                  <a:lnTo>
                    <a:pt x="621" y="1014"/>
                  </a:lnTo>
                  <a:lnTo>
                    <a:pt x="621" y="830"/>
                  </a:lnTo>
                  <a:lnTo>
                    <a:pt x="610" y="645"/>
                  </a:lnTo>
                  <a:lnTo>
                    <a:pt x="584" y="476"/>
                  </a:lnTo>
                  <a:lnTo>
                    <a:pt x="552" y="323"/>
                  </a:lnTo>
                  <a:lnTo>
                    <a:pt x="526" y="246"/>
                  </a:lnTo>
                  <a:lnTo>
                    <a:pt x="504" y="184"/>
                  </a:lnTo>
                  <a:lnTo>
                    <a:pt x="478" y="123"/>
                  </a:lnTo>
                  <a:lnTo>
                    <a:pt x="446" y="77"/>
                  </a:lnTo>
                  <a:lnTo>
                    <a:pt x="409" y="31"/>
                  </a:lnTo>
                  <a:lnTo>
                    <a:pt x="372" y="15"/>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34"/>
            <p:cNvSpPr/>
            <p:nvPr/>
          </p:nvSpPr>
          <p:spPr>
            <a:xfrm>
              <a:off x="247225" y="-1908075"/>
              <a:ext cx="15550" cy="46100"/>
            </a:xfrm>
            <a:custGeom>
              <a:avLst/>
              <a:gdLst/>
              <a:ahLst/>
              <a:cxnLst/>
              <a:rect l="l" t="t" r="r" b="b"/>
              <a:pathLst>
                <a:path w="622" h="1844" fill="none" extrusionOk="0">
                  <a:moveTo>
                    <a:pt x="494" y="1705"/>
                  </a:moveTo>
                  <a:lnTo>
                    <a:pt x="494" y="1705"/>
                  </a:lnTo>
                  <a:lnTo>
                    <a:pt x="467" y="1751"/>
                  </a:lnTo>
                  <a:lnTo>
                    <a:pt x="435" y="1782"/>
                  </a:lnTo>
                  <a:lnTo>
                    <a:pt x="377" y="1844"/>
                  </a:lnTo>
                  <a:lnTo>
                    <a:pt x="313" y="1844"/>
                  </a:lnTo>
                  <a:lnTo>
                    <a:pt x="255" y="1828"/>
                  </a:lnTo>
                  <a:lnTo>
                    <a:pt x="197" y="1767"/>
                  </a:lnTo>
                  <a:lnTo>
                    <a:pt x="138" y="1690"/>
                  </a:lnTo>
                  <a:lnTo>
                    <a:pt x="91" y="1567"/>
                  </a:lnTo>
                  <a:lnTo>
                    <a:pt x="69" y="1506"/>
                  </a:lnTo>
                  <a:lnTo>
                    <a:pt x="53" y="1429"/>
                  </a:lnTo>
                  <a:lnTo>
                    <a:pt x="53" y="1429"/>
                  </a:lnTo>
                  <a:lnTo>
                    <a:pt x="38" y="1337"/>
                  </a:lnTo>
                  <a:lnTo>
                    <a:pt x="22" y="1260"/>
                  </a:lnTo>
                  <a:lnTo>
                    <a:pt x="6" y="1076"/>
                  </a:lnTo>
                  <a:lnTo>
                    <a:pt x="0" y="907"/>
                  </a:lnTo>
                  <a:lnTo>
                    <a:pt x="11" y="722"/>
                  </a:lnTo>
                  <a:lnTo>
                    <a:pt x="27" y="553"/>
                  </a:lnTo>
                  <a:lnTo>
                    <a:pt x="59" y="400"/>
                  </a:lnTo>
                  <a:lnTo>
                    <a:pt x="101" y="261"/>
                  </a:lnTo>
                  <a:lnTo>
                    <a:pt x="122" y="200"/>
                  </a:lnTo>
                  <a:lnTo>
                    <a:pt x="149" y="154"/>
                  </a:lnTo>
                  <a:lnTo>
                    <a:pt x="149" y="154"/>
                  </a:lnTo>
                  <a:lnTo>
                    <a:pt x="186" y="92"/>
                  </a:lnTo>
                  <a:lnTo>
                    <a:pt x="223" y="46"/>
                  </a:lnTo>
                  <a:lnTo>
                    <a:pt x="260" y="15"/>
                  </a:lnTo>
                  <a:lnTo>
                    <a:pt x="297" y="0"/>
                  </a:lnTo>
                  <a:lnTo>
                    <a:pt x="335" y="0"/>
                  </a:lnTo>
                  <a:lnTo>
                    <a:pt x="372" y="15"/>
                  </a:lnTo>
                  <a:lnTo>
                    <a:pt x="409" y="31"/>
                  </a:lnTo>
                  <a:lnTo>
                    <a:pt x="446" y="77"/>
                  </a:lnTo>
                  <a:lnTo>
                    <a:pt x="446" y="77"/>
                  </a:lnTo>
                  <a:lnTo>
                    <a:pt x="478" y="123"/>
                  </a:lnTo>
                  <a:lnTo>
                    <a:pt x="504" y="184"/>
                  </a:lnTo>
                  <a:lnTo>
                    <a:pt x="526" y="246"/>
                  </a:lnTo>
                  <a:lnTo>
                    <a:pt x="552" y="323"/>
                  </a:lnTo>
                  <a:lnTo>
                    <a:pt x="584" y="476"/>
                  </a:lnTo>
                  <a:lnTo>
                    <a:pt x="610" y="645"/>
                  </a:lnTo>
                  <a:lnTo>
                    <a:pt x="621" y="830"/>
                  </a:lnTo>
                  <a:lnTo>
                    <a:pt x="621" y="1014"/>
                  </a:lnTo>
                  <a:lnTo>
                    <a:pt x="616" y="1122"/>
                  </a:lnTo>
                  <a:lnTo>
                    <a:pt x="610" y="1214"/>
                  </a:lnTo>
                  <a:lnTo>
                    <a:pt x="600" y="1306"/>
                  </a:lnTo>
                  <a:lnTo>
                    <a:pt x="584" y="1383"/>
                  </a:lnTo>
                  <a:lnTo>
                    <a:pt x="584" y="1383"/>
                  </a:lnTo>
                  <a:lnTo>
                    <a:pt x="552" y="1521"/>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4"/>
            <p:cNvSpPr/>
            <p:nvPr/>
          </p:nvSpPr>
          <p:spPr>
            <a:xfrm>
              <a:off x="-494975" y="-1680725"/>
              <a:ext cx="729625" cy="1817475"/>
            </a:xfrm>
            <a:custGeom>
              <a:avLst/>
              <a:gdLst/>
              <a:ahLst/>
              <a:cxnLst/>
              <a:rect l="l" t="t" r="r" b="b"/>
              <a:pathLst>
                <a:path w="29185" h="72699" extrusionOk="0">
                  <a:moveTo>
                    <a:pt x="28771" y="1"/>
                  </a:moveTo>
                  <a:lnTo>
                    <a:pt x="28755" y="16"/>
                  </a:lnTo>
                  <a:lnTo>
                    <a:pt x="28739" y="32"/>
                  </a:lnTo>
                  <a:lnTo>
                    <a:pt x="28707" y="93"/>
                  </a:lnTo>
                  <a:lnTo>
                    <a:pt x="28686" y="185"/>
                  </a:lnTo>
                  <a:lnTo>
                    <a:pt x="28659" y="324"/>
                  </a:lnTo>
                  <a:lnTo>
                    <a:pt x="28638" y="508"/>
                  </a:lnTo>
                  <a:lnTo>
                    <a:pt x="28617" y="708"/>
                  </a:lnTo>
                  <a:lnTo>
                    <a:pt x="28596" y="969"/>
                  </a:lnTo>
                  <a:lnTo>
                    <a:pt x="28575" y="1245"/>
                  </a:lnTo>
                  <a:lnTo>
                    <a:pt x="28537" y="1921"/>
                  </a:lnTo>
                  <a:lnTo>
                    <a:pt x="28495" y="2720"/>
                  </a:lnTo>
                  <a:lnTo>
                    <a:pt x="28394" y="4702"/>
                  </a:lnTo>
                  <a:lnTo>
                    <a:pt x="28331" y="5885"/>
                  </a:lnTo>
                  <a:lnTo>
                    <a:pt x="28251" y="7160"/>
                  </a:lnTo>
                  <a:lnTo>
                    <a:pt x="28156" y="8543"/>
                  </a:lnTo>
                  <a:lnTo>
                    <a:pt x="28102" y="9280"/>
                  </a:lnTo>
                  <a:lnTo>
                    <a:pt x="28039" y="10033"/>
                  </a:lnTo>
                  <a:lnTo>
                    <a:pt x="27975" y="10801"/>
                  </a:lnTo>
                  <a:lnTo>
                    <a:pt x="27906" y="11615"/>
                  </a:lnTo>
                  <a:lnTo>
                    <a:pt x="27827" y="12430"/>
                  </a:lnTo>
                  <a:lnTo>
                    <a:pt x="27747" y="13274"/>
                  </a:lnTo>
                  <a:lnTo>
                    <a:pt x="27657" y="14135"/>
                  </a:lnTo>
                  <a:lnTo>
                    <a:pt x="27556" y="15026"/>
                  </a:lnTo>
                  <a:lnTo>
                    <a:pt x="27455" y="15932"/>
                  </a:lnTo>
                  <a:lnTo>
                    <a:pt x="27339" y="16854"/>
                  </a:lnTo>
                  <a:lnTo>
                    <a:pt x="27201" y="17929"/>
                  </a:lnTo>
                  <a:lnTo>
                    <a:pt x="27052" y="19005"/>
                  </a:lnTo>
                  <a:lnTo>
                    <a:pt x="26893" y="20065"/>
                  </a:lnTo>
                  <a:lnTo>
                    <a:pt x="26734" y="21125"/>
                  </a:lnTo>
                  <a:lnTo>
                    <a:pt x="26564" y="22170"/>
                  </a:lnTo>
                  <a:lnTo>
                    <a:pt x="26389" y="23199"/>
                  </a:lnTo>
                  <a:lnTo>
                    <a:pt x="26209" y="24228"/>
                  </a:lnTo>
                  <a:lnTo>
                    <a:pt x="26023" y="25242"/>
                  </a:lnTo>
                  <a:lnTo>
                    <a:pt x="25827" y="26256"/>
                  </a:lnTo>
                  <a:lnTo>
                    <a:pt x="25631" y="27255"/>
                  </a:lnTo>
                  <a:lnTo>
                    <a:pt x="25424" y="28238"/>
                  </a:lnTo>
                  <a:lnTo>
                    <a:pt x="25212" y="29206"/>
                  </a:lnTo>
                  <a:lnTo>
                    <a:pt x="24994" y="30174"/>
                  </a:lnTo>
                  <a:lnTo>
                    <a:pt x="24766" y="31126"/>
                  </a:lnTo>
                  <a:lnTo>
                    <a:pt x="24538" y="32079"/>
                  </a:lnTo>
                  <a:lnTo>
                    <a:pt x="24305" y="33000"/>
                  </a:lnTo>
                  <a:lnTo>
                    <a:pt x="24002" y="34122"/>
                  </a:lnTo>
                  <a:lnTo>
                    <a:pt x="23700" y="35228"/>
                  </a:lnTo>
                  <a:lnTo>
                    <a:pt x="23387" y="36319"/>
                  </a:lnTo>
                  <a:lnTo>
                    <a:pt x="23069" y="37379"/>
                  </a:lnTo>
                  <a:lnTo>
                    <a:pt x="22745" y="38439"/>
                  </a:lnTo>
                  <a:lnTo>
                    <a:pt x="22411" y="39468"/>
                  </a:lnTo>
                  <a:lnTo>
                    <a:pt x="22077" y="40482"/>
                  </a:lnTo>
                  <a:lnTo>
                    <a:pt x="21732" y="41481"/>
                  </a:lnTo>
                  <a:lnTo>
                    <a:pt x="21382" y="42464"/>
                  </a:lnTo>
                  <a:lnTo>
                    <a:pt x="21021" y="43417"/>
                  </a:lnTo>
                  <a:lnTo>
                    <a:pt x="20661" y="44369"/>
                  </a:lnTo>
                  <a:lnTo>
                    <a:pt x="20289" y="45291"/>
                  </a:lnTo>
                  <a:lnTo>
                    <a:pt x="19918" y="46182"/>
                  </a:lnTo>
                  <a:lnTo>
                    <a:pt x="19536" y="47073"/>
                  </a:lnTo>
                  <a:lnTo>
                    <a:pt x="19149" y="47933"/>
                  </a:lnTo>
                  <a:lnTo>
                    <a:pt x="18756" y="48778"/>
                  </a:lnTo>
                  <a:lnTo>
                    <a:pt x="18332" y="49638"/>
                  </a:lnTo>
                  <a:lnTo>
                    <a:pt x="17902" y="50468"/>
                  </a:lnTo>
                  <a:lnTo>
                    <a:pt x="17473" y="51282"/>
                  </a:lnTo>
                  <a:lnTo>
                    <a:pt x="17043" y="52081"/>
                  </a:lnTo>
                  <a:lnTo>
                    <a:pt x="16608" y="52834"/>
                  </a:lnTo>
                  <a:lnTo>
                    <a:pt x="16178" y="53587"/>
                  </a:lnTo>
                  <a:lnTo>
                    <a:pt x="15743" y="54293"/>
                  </a:lnTo>
                  <a:lnTo>
                    <a:pt x="15309" y="55000"/>
                  </a:lnTo>
                  <a:lnTo>
                    <a:pt x="14879" y="55676"/>
                  </a:lnTo>
                  <a:lnTo>
                    <a:pt x="14449" y="56321"/>
                  </a:lnTo>
                  <a:lnTo>
                    <a:pt x="14020" y="56951"/>
                  </a:lnTo>
                  <a:lnTo>
                    <a:pt x="13590" y="57566"/>
                  </a:lnTo>
                  <a:lnTo>
                    <a:pt x="13160" y="58165"/>
                  </a:lnTo>
                  <a:lnTo>
                    <a:pt x="12736" y="58733"/>
                  </a:lnTo>
                  <a:lnTo>
                    <a:pt x="12312" y="59286"/>
                  </a:lnTo>
                  <a:lnTo>
                    <a:pt x="11893" y="59824"/>
                  </a:lnTo>
                  <a:lnTo>
                    <a:pt x="11474" y="60346"/>
                  </a:lnTo>
                  <a:lnTo>
                    <a:pt x="11060" y="60853"/>
                  </a:lnTo>
                  <a:lnTo>
                    <a:pt x="10646" y="61345"/>
                  </a:lnTo>
                  <a:lnTo>
                    <a:pt x="10243" y="61806"/>
                  </a:lnTo>
                  <a:lnTo>
                    <a:pt x="9840" y="62267"/>
                  </a:lnTo>
                  <a:lnTo>
                    <a:pt x="9437" y="62697"/>
                  </a:lnTo>
                  <a:lnTo>
                    <a:pt x="8657" y="63542"/>
                  </a:lnTo>
                  <a:lnTo>
                    <a:pt x="7893" y="64325"/>
                  </a:lnTo>
                  <a:lnTo>
                    <a:pt x="7156" y="65047"/>
                  </a:lnTo>
                  <a:lnTo>
                    <a:pt x="6445" y="65739"/>
                  </a:lnTo>
                  <a:lnTo>
                    <a:pt x="5761" y="66384"/>
                  </a:lnTo>
                  <a:lnTo>
                    <a:pt x="4037" y="67966"/>
                  </a:lnTo>
                  <a:lnTo>
                    <a:pt x="4244" y="68335"/>
                  </a:lnTo>
                  <a:lnTo>
                    <a:pt x="4451" y="68688"/>
                  </a:lnTo>
                  <a:lnTo>
                    <a:pt x="4658" y="69026"/>
                  </a:lnTo>
                  <a:lnTo>
                    <a:pt x="4875" y="69349"/>
                  </a:lnTo>
                  <a:lnTo>
                    <a:pt x="5087" y="69672"/>
                  </a:lnTo>
                  <a:lnTo>
                    <a:pt x="5305" y="69964"/>
                  </a:lnTo>
                  <a:lnTo>
                    <a:pt x="5527" y="70255"/>
                  </a:lnTo>
                  <a:lnTo>
                    <a:pt x="5750" y="70532"/>
                  </a:lnTo>
                  <a:lnTo>
                    <a:pt x="6132" y="70286"/>
                  </a:lnTo>
                  <a:lnTo>
                    <a:pt x="6546" y="70025"/>
                  </a:lnTo>
                  <a:lnTo>
                    <a:pt x="6954" y="69749"/>
                  </a:lnTo>
                  <a:lnTo>
                    <a:pt x="7363" y="69457"/>
                  </a:lnTo>
                  <a:lnTo>
                    <a:pt x="7771" y="69165"/>
                  </a:lnTo>
                  <a:lnTo>
                    <a:pt x="8174" y="68857"/>
                  </a:lnTo>
                  <a:lnTo>
                    <a:pt x="8583" y="68535"/>
                  </a:lnTo>
                  <a:lnTo>
                    <a:pt x="8986" y="68197"/>
                  </a:lnTo>
                  <a:lnTo>
                    <a:pt x="9389" y="67859"/>
                  </a:lnTo>
                  <a:lnTo>
                    <a:pt x="9792" y="67506"/>
                  </a:lnTo>
                  <a:lnTo>
                    <a:pt x="10195" y="67137"/>
                  </a:lnTo>
                  <a:lnTo>
                    <a:pt x="10593" y="66753"/>
                  </a:lnTo>
                  <a:lnTo>
                    <a:pt x="10991" y="66369"/>
                  </a:lnTo>
                  <a:lnTo>
                    <a:pt x="11389" y="65969"/>
                  </a:lnTo>
                  <a:lnTo>
                    <a:pt x="11787" y="65554"/>
                  </a:lnTo>
                  <a:lnTo>
                    <a:pt x="12179" y="65140"/>
                  </a:lnTo>
                  <a:lnTo>
                    <a:pt x="12572" y="64709"/>
                  </a:lnTo>
                  <a:lnTo>
                    <a:pt x="13060" y="64156"/>
                  </a:lnTo>
                  <a:lnTo>
                    <a:pt x="13542" y="63588"/>
                  </a:lnTo>
                  <a:lnTo>
                    <a:pt x="14020" y="62989"/>
                  </a:lnTo>
                  <a:lnTo>
                    <a:pt x="14497" y="62374"/>
                  </a:lnTo>
                  <a:lnTo>
                    <a:pt x="14969" y="61729"/>
                  </a:lnTo>
                  <a:lnTo>
                    <a:pt x="15441" y="61068"/>
                  </a:lnTo>
                  <a:lnTo>
                    <a:pt x="15903" y="60393"/>
                  </a:lnTo>
                  <a:lnTo>
                    <a:pt x="16364" y="59686"/>
                  </a:lnTo>
                  <a:lnTo>
                    <a:pt x="16820" y="58979"/>
                  </a:lnTo>
                  <a:lnTo>
                    <a:pt x="17276" y="58226"/>
                  </a:lnTo>
                  <a:lnTo>
                    <a:pt x="17727" y="57474"/>
                  </a:lnTo>
                  <a:lnTo>
                    <a:pt x="18173" y="56690"/>
                  </a:lnTo>
                  <a:lnTo>
                    <a:pt x="18613" y="55876"/>
                  </a:lnTo>
                  <a:lnTo>
                    <a:pt x="19048" y="55062"/>
                  </a:lnTo>
                  <a:lnTo>
                    <a:pt x="19483" y="54217"/>
                  </a:lnTo>
                  <a:lnTo>
                    <a:pt x="19913" y="53356"/>
                  </a:lnTo>
                  <a:lnTo>
                    <a:pt x="20337" y="52450"/>
                  </a:lnTo>
                  <a:lnTo>
                    <a:pt x="20756" y="51513"/>
                  </a:lnTo>
                  <a:lnTo>
                    <a:pt x="21164" y="50545"/>
                  </a:lnTo>
                  <a:lnTo>
                    <a:pt x="21568" y="49562"/>
                  </a:lnTo>
                  <a:lnTo>
                    <a:pt x="21960" y="48563"/>
                  </a:lnTo>
                  <a:lnTo>
                    <a:pt x="22347" y="47534"/>
                  </a:lnTo>
                  <a:lnTo>
                    <a:pt x="22729" y="46474"/>
                  </a:lnTo>
                  <a:lnTo>
                    <a:pt x="23101" y="45398"/>
                  </a:lnTo>
                  <a:lnTo>
                    <a:pt x="23467" y="44292"/>
                  </a:lnTo>
                  <a:lnTo>
                    <a:pt x="23822" y="43171"/>
                  </a:lnTo>
                  <a:lnTo>
                    <a:pt x="24172" y="42034"/>
                  </a:lnTo>
                  <a:lnTo>
                    <a:pt x="24511" y="40866"/>
                  </a:lnTo>
                  <a:lnTo>
                    <a:pt x="24840" y="39683"/>
                  </a:lnTo>
                  <a:lnTo>
                    <a:pt x="25164" y="38470"/>
                  </a:lnTo>
                  <a:lnTo>
                    <a:pt x="25477" y="37241"/>
                  </a:lnTo>
                  <a:lnTo>
                    <a:pt x="25784" y="35996"/>
                  </a:lnTo>
                  <a:lnTo>
                    <a:pt x="26023" y="34967"/>
                  </a:lnTo>
                  <a:lnTo>
                    <a:pt x="26262" y="33907"/>
                  </a:lnTo>
                  <a:lnTo>
                    <a:pt x="26485" y="32847"/>
                  </a:lnTo>
                  <a:lnTo>
                    <a:pt x="26707" y="31771"/>
                  </a:lnTo>
                  <a:lnTo>
                    <a:pt x="26914" y="30696"/>
                  </a:lnTo>
                  <a:lnTo>
                    <a:pt x="27116" y="29590"/>
                  </a:lnTo>
                  <a:lnTo>
                    <a:pt x="27312" y="28484"/>
                  </a:lnTo>
                  <a:lnTo>
                    <a:pt x="27498" y="27362"/>
                  </a:lnTo>
                  <a:lnTo>
                    <a:pt x="27673" y="26225"/>
                  </a:lnTo>
                  <a:lnTo>
                    <a:pt x="27843" y="25073"/>
                  </a:lnTo>
                  <a:lnTo>
                    <a:pt x="28002" y="23921"/>
                  </a:lnTo>
                  <a:lnTo>
                    <a:pt x="28156" y="22753"/>
                  </a:lnTo>
                  <a:lnTo>
                    <a:pt x="28299" y="21586"/>
                  </a:lnTo>
                  <a:lnTo>
                    <a:pt x="28437" y="20403"/>
                  </a:lnTo>
                  <a:lnTo>
                    <a:pt x="28559" y="19205"/>
                  </a:lnTo>
                  <a:lnTo>
                    <a:pt x="28675" y="18006"/>
                  </a:lnTo>
                  <a:lnTo>
                    <a:pt x="28750" y="17192"/>
                  </a:lnTo>
                  <a:lnTo>
                    <a:pt x="28819" y="16378"/>
                  </a:lnTo>
                  <a:lnTo>
                    <a:pt x="28882" y="15564"/>
                  </a:lnTo>
                  <a:lnTo>
                    <a:pt x="28935" y="14749"/>
                  </a:lnTo>
                  <a:lnTo>
                    <a:pt x="28988" y="13935"/>
                  </a:lnTo>
                  <a:lnTo>
                    <a:pt x="29031" y="13105"/>
                  </a:lnTo>
                  <a:lnTo>
                    <a:pt x="29068" y="12276"/>
                  </a:lnTo>
                  <a:lnTo>
                    <a:pt x="29105" y="11462"/>
                  </a:lnTo>
                  <a:lnTo>
                    <a:pt x="29131" y="10632"/>
                  </a:lnTo>
                  <a:lnTo>
                    <a:pt x="29153" y="9802"/>
                  </a:lnTo>
                  <a:lnTo>
                    <a:pt x="29169" y="8973"/>
                  </a:lnTo>
                  <a:lnTo>
                    <a:pt x="29179" y="8128"/>
                  </a:lnTo>
                  <a:lnTo>
                    <a:pt x="29185" y="7298"/>
                  </a:lnTo>
                  <a:lnTo>
                    <a:pt x="29185" y="6469"/>
                  </a:lnTo>
                  <a:lnTo>
                    <a:pt x="29174" y="5639"/>
                  </a:lnTo>
                  <a:lnTo>
                    <a:pt x="29163" y="4794"/>
                  </a:lnTo>
                  <a:lnTo>
                    <a:pt x="29147" y="4226"/>
                  </a:lnTo>
                  <a:lnTo>
                    <a:pt x="29126" y="3688"/>
                  </a:lnTo>
                  <a:lnTo>
                    <a:pt x="29078" y="2720"/>
                  </a:lnTo>
                  <a:lnTo>
                    <a:pt x="29057" y="2290"/>
                  </a:lnTo>
                  <a:lnTo>
                    <a:pt x="29031" y="1906"/>
                  </a:lnTo>
                  <a:lnTo>
                    <a:pt x="29004" y="1537"/>
                  </a:lnTo>
                  <a:lnTo>
                    <a:pt x="28978" y="1215"/>
                  </a:lnTo>
                  <a:lnTo>
                    <a:pt x="28951" y="938"/>
                  </a:lnTo>
                  <a:lnTo>
                    <a:pt x="28925" y="692"/>
                  </a:lnTo>
                  <a:lnTo>
                    <a:pt x="28898" y="477"/>
                  </a:lnTo>
                  <a:lnTo>
                    <a:pt x="28866" y="308"/>
                  </a:lnTo>
                  <a:lnTo>
                    <a:pt x="28840" y="170"/>
                  </a:lnTo>
                  <a:lnTo>
                    <a:pt x="28819" y="78"/>
                  </a:lnTo>
                  <a:lnTo>
                    <a:pt x="28792" y="16"/>
                  </a:lnTo>
                  <a:lnTo>
                    <a:pt x="28771" y="1"/>
                  </a:lnTo>
                  <a:close/>
                  <a:moveTo>
                    <a:pt x="3623" y="68350"/>
                  </a:moveTo>
                  <a:lnTo>
                    <a:pt x="2806" y="69103"/>
                  </a:lnTo>
                  <a:lnTo>
                    <a:pt x="2080" y="69779"/>
                  </a:lnTo>
                  <a:lnTo>
                    <a:pt x="1454" y="70378"/>
                  </a:lnTo>
                  <a:lnTo>
                    <a:pt x="1178" y="70655"/>
                  </a:lnTo>
                  <a:lnTo>
                    <a:pt x="934" y="70916"/>
                  </a:lnTo>
                  <a:lnTo>
                    <a:pt x="711" y="71147"/>
                  </a:lnTo>
                  <a:lnTo>
                    <a:pt x="520" y="71377"/>
                  </a:lnTo>
                  <a:lnTo>
                    <a:pt x="356" y="71577"/>
                  </a:lnTo>
                  <a:lnTo>
                    <a:pt x="223" y="71776"/>
                  </a:lnTo>
                  <a:lnTo>
                    <a:pt x="122" y="71945"/>
                  </a:lnTo>
                  <a:lnTo>
                    <a:pt x="80" y="72038"/>
                  </a:lnTo>
                  <a:lnTo>
                    <a:pt x="48" y="72114"/>
                  </a:lnTo>
                  <a:lnTo>
                    <a:pt x="27" y="72176"/>
                  </a:lnTo>
                  <a:lnTo>
                    <a:pt x="11" y="72253"/>
                  </a:lnTo>
                  <a:lnTo>
                    <a:pt x="0" y="72314"/>
                  </a:lnTo>
                  <a:lnTo>
                    <a:pt x="0" y="72391"/>
                  </a:lnTo>
                  <a:lnTo>
                    <a:pt x="6" y="72422"/>
                  </a:lnTo>
                  <a:lnTo>
                    <a:pt x="16" y="72452"/>
                  </a:lnTo>
                  <a:lnTo>
                    <a:pt x="48" y="72514"/>
                  </a:lnTo>
                  <a:lnTo>
                    <a:pt x="96" y="72575"/>
                  </a:lnTo>
                  <a:lnTo>
                    <a:pt x="160" y="72621"/>
                  </a:lnTo>
                  <a:lnTo>
                    <a:pt x="239" y="72652"/>
                  </a:lnTo>
                  <a:lnTo>
                    <a:pt x="335" y="72683"/>
                  </a:lnTo>
                  <a:lnTo>
                    <a:pt x="446" y="72698"/>
                  </a:lnTo>
                  <a:lnTo>
                    <a:pt x="738" y="72698"/>
                  </a:lnTo>
                  <a:lnTo>
                    <a:pt x="918" y="72667"/>
                  </a:lnTo>
                  <a:lnTo>
                    <a:pt x="1120" y="72637"/>
                  </a:lnTo>
                  <a:lnTo>
                    <a:pt x="1337" y="72591"/>
                  </a:lnTo>
                  <a:lnTo>
                    <a:pt x="1576" y="72529"/>
                  </a:lnTo>
                  <a:lnTo>
                    <a:pt x="1830" y="72452"/>
                  </a:lnTo>
                  <a:lnTo>
                    <a:pt x="2387" y="72253"/>
                  </a:lnTo>
                  <a:lnTo>
                    <a:pt x="3019" y="71992"/>
                  </a:lnTo>
                  <a:lnTo>
                    <a:pt x="3708" y="71669"/>
                  </a:lnTo>
                  <a:lnTo>
                    <a:pt x="4461" y="71269"/>
                  </a:lnTo>
                  <a:lnTo>
                    <a:pt x="4859" y="71054"/>
                  </a:lnTo>
                  <a:lnTo>
                    <a:pt x="5273" y="70824"/>
                  </a:lnTo>
                  <a:lnTo>
                    <a:pt x="5055" y="70547"/>
                  </a:lnTo>
                  <a:lnTo>
                    <a:pt x="4843" y="70271"/>
                  </a:lnTo>
                  <a:lnTo>
                    <a:pt x="4636" y="69994"/>
                  </a:lnTo>
                  <a:lnTo>
                    <a:pt x="4429" y="69687"/>
                  </a:lnTo>
                  <a:lnTo>
                    <a:pt x="4223" y="69364"/>
                  </a:lnTo>
                  <a:lnTo>
                    <a:pt x="4021" y="69042"/>
                  </a:lnTo>
                  <a:lnTo>
                    <a:pt x="3819" y="68704"/>
                  </a:lnTo>
                  <a:lnTo>
                    <a:pt x="3623" y="68350"/>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4"/>
            <p:cNvSpPr/>
            <p:nvPr/>
          </p:nvSpPr>
          <p:spPr>
            <a:xfrm>
              <a:off x="-394075" y="-1680725"/>
              <a:ext cx="628725" cy="1763325"/>
            </a:xfrm>
            <a:custGeom>
              <a:avLst/>
              <a:gdLst/>
              <a:ahLst/>
              <a:cxnLst/>
              <a:rect l="l" t="t" r="r" b="b"/>
              <a:pathLst>
                <a:path w="25149" h="70533" fill="none" extrusionOk="0">
                  <a:moveTo>
                    <a:pt x="1714" y="70532"/>
                  </a:moveTo>
                  <a:lnTo>
                    <a:pt x="1714" y="70532"/>
                  </a:lnTo>
                  <a:lnTo>
                    <a:pt x="2096" y="70286"/>
                  </a:lnTo>
                  <a:lnTo>
                    <a:pt x="2096" y="70286"/>
                  </a:lnTo>
                  <a:lnTo>
                    <a:pt x="2510" y="70025"/>
                  </a:lnTo>
                  <a:lnTo>
                    <a:pt x="2918" y="69749"/>
                  </a:lnTo>
                  <a:lnTo>
                    <a:pt x="3327" y="69457"/>
                  </a:lnTo>
                  <a:lnTo>
                    <a:pt x="3735" y="69165"/>
                  </a:lnTo>
                  <a:lnTo>
                    <a:pt x="4138" y="68857"/>
                  </a:lnTo>
                  <a:lnTo>
                    <a:pt x="4547" y="68535"/>
                  </a:lnTo>
                  <a:lnTo>
                    <a:pt x="4950" y="68197"/>
                  </a:lnTo>
                  <a:lnTo>
                    <a:pt x="5353" y="67859"/>
                  </a:lnTo>
                  <a:lnTo>
                    <a:pt x="5756" y="67506"/>
                  </a:lnTo>
                  <a:lnTo>
                    <a:pt x="6159" y="67137"/>
                  </a:lnTo>
                  <a:lnTo>
                    <a:pt x="6557" y="66753"/>
                  </a:lnTo>
                  <a:lnTo>
                    <a:pt x="6955" y="66369"/>
                  </a:lnTo>
                  <a:lnTo>
                    <a:pt x="7353" y="65969"/>
                  </a:lnTo>
                  <a:lnTo>
                    <a:pt x="7751" y="65554"/>
                  </a:lnTo>
                  <a:lnTo>
                    <a:pt x="8143" y="65140"/>
                  </a:lnTo>
                  <a:lnTo>
                    <a:pt x="8536" y="64709"/>
                  </a:lnTo>
                  <a:lnTo>
                    <a:pt x="8536" y="64709"/>
                  </a:lnTo>
                  <a:lnTo>
                    <a:pt x="9024" y="64156"/>
                  </a:lnTo>
                  <a:lnTo>
                    <a:pt x="9506" y="63588"/>
                  </a:lnTo>
                  <a:lnTo>
                    <a:pt x="9984" y="62989"/>
                  </a:lnTo>
                  <a:lnTo>
                    <a:pt x="10461" y="62374"/>
                  </a:lnTo>
                  <a:lnTo>
                    <a:pt x="10933" y="61729"/>
                  </a:lnTo>
                  <a:lnTo>
                    <a:pt x="11405" y="61068"/>
                  </a:lnTo>
                  <a:lnTo>
                    <a:pt x="11867" y="60393"/>
                  </a:lnTo>
                  <a:lnTo>
                    <a:pt x="12328" y="59686"/>
                  </a:lnTo>
                  <a:lnTo>
                    <a:pt x="12784" y="58979"/>
                  </a:lnTo>
                  <a:lnTo>
                    <a:pt x="13240" y="58226"/>
                  </a:lnTo>
                  <a:lnTo>
                    <a:pt x="13691" y="57474"/>
                  </a:lnTo>
                  <a:lnTo>
                    <a:pt x="14137" y="56690"/>
                  </a:lnTo>
                  <a:lnTo>
                    <a:pt x="14577" y="55876"/>
                  </a:lnTo>
                  <a:lnTo>
                    <a:pt x="15012" y="55062"/>
                  </a:lnTo>
                  <a:lnTo>
                    <a:pt x="15447" y="54217"/>
                  </a:lnTo>
                  <a:lnTo>
                    <a:pt x="15877" y="53356"/>
                  </a:lnTo>
                  <a:lnTo>
                    <a:pt x="15877" y="53356"/>
                  </a:lnTo>
                  <a:lnTo>
                    <a:pt x="16301" y="52450"/>
                  </a:lnTo>
                  <a:lnTo>
                    <a:pt x="16720" y="51513"/>
                  </a:lnTo>
                  <a:lnTo>
                    <a:pt x="17128" y="50545"/>
                  </a:lnTo>
                  <a:lnTo>
                    <a:pt x="17532" y="49562"/>
                  </a:lnTo>
                  <a:lnTo>
                    <a:pt x="17924" y="48563"/>
                  </a:lnTo>
                  <a:lnTo>
                    <a:pt x="18311" y="47534"/>
                  </a:lnTo>
                  <a:lnTo>
                    <a:pt x="18693" y="46474"/>
                  </a:lnTo>
                  <a:lnTo>
                    <a:pt x="19065" y="45398"/>
                  </a:lnTo>
                  <a:lnTo>
                    <a:pt x="19431" y="44292"/>
                  </a:lnTo>
                  <a:lnTo>
                    <a:pt x="19786" y="43171"/>
                  </a:lnTo>
                  <a:lnTo>
                    <a:pt x="20136" y="42034"/>
                  </a:lnTo>
                  <a:lnTo>
                    <a:pt x="20475" y="40866"/>
                  </a:lnTo>
                  <a:lnTo>
                    <a:pt x="20804" y="39683"/>
                  </a:lnTo>
                  <a:lnTo>
                    <a:pt x="21128" y="38470"/>
                  </a:lnTo>
                  <a:lnTo>
                    <a:pt x="21441" y="37241"/>
                  </a:lnTo>
                  <a:lnTo>
                    <a:pt x="21748" y="35996"/>
                  </a:lnTo>
                  <a:lnTo>
                    <a:pt x="21748" y="35996"/>
                  </a:lnTo>
                  <a:lnTo>
                    <a:pt x="21987" y="34967"/>
                  </a:lnTo>
                  <a:lnTo>
                    <a:pt x="22226" y="33907"/>
                  </a:lnTo>
                  <a:lnTo>
                    <a:pt x="22449" y="32847"/>
                  </a:lnTo>
                  <a:lnTo>
                    <a:pt x="22671" y="31771"/>
                  </a:lnTo>
                  <a:lnTo>
                    <a:pt x="22878" y="30696"/>
                  </a:lnTo>
                  <a:lnTo>
                    <a:pt x="23080" y="29590"/>
                  </a:lnTo>
                  <a:lnTo>
                    <a:pt x="23276" y="28484"/>
                  </a:lnTo>
                  <a:lnTo>
                    <a:pt x="23462" y="27362"/>
                  </a:lnTo>
                  <a:lnTo>
                    <a:pt x="23637" y="26225"/>
                  </a:lnTo>
                  <a:lnTo>
                    <a:pt x="23807" y="25073"/>
                  </a:lnTo>
                  <a:lnTo>
                    <a:pt x="23966" y="23921"/>
                  </a:lnTo>
                  <a:lnTo>
                    <a:pt x="24120" y="22753"/>
                  </a:lnTo>
                  <a:lnTo>
                    <a:pt x="24263" y="21586"/>
                  </a:lnTo>
                  <a:lnTo>
                    <a:pt x="24401" y="20403"/>
                  </a:lnTo>
                  <a:lnTo>
                    <a:pt x="24523" y="19205"/>
                  </a:lnTo>
                  <a:lnTo>
                    <a:pt x="24639" y="18006"/>
                  </a:lnTo>
                  <a:lnTo>
                    <a:pt x="24639" y="18006"/>
                  </a:lnTo>
                  <a:lnTo>
                    <a:pt x="24714" y="17192"/>
                  </a:lnTo>
                  <a:lnTo>
                    <a:pt x="24783" y="16378"/>
                  </a:lnTo>
                  <a:lnTo>
                    <a:pt x="24846" y="15564"/>
                  </a:lnTo>
                  <a:lnTo>
                    <a:pt x="24899" y="14749"/>
                  </a:lnTo>
                  <a:lnTo>
                    <a:pt x="24952" y="13935"/>
                  </a:lnTo>
                  <a:lnTo>
                    <a:pt x="24995" y="13105"/>
                  </a:lnTo>
                  <a:lnTo>
                    <a:pt x="25032" y="12276"/>
                  </a:lnTo>
                  <a:lnTo>
                    <a:pt x="25069" y="11462"/>
                  </a:lnTo>
                  <a:lnTo>
                    <a:pt x="25095" y="10632"/>
                  </a:lnTo>
                  <a:lnTo>
                    <a:pt x="25117" y="9802"/>
                  </a:lnTo>
                  <a:lnTo>
                    <a:pt x="25133" y="8973"/>
                  </a:lnTo>
                  <a:lnTo>
                    <a:pt x="25143" y="8128"/>
                  </a:lnTo>
                  <a:lnTo>
                    <a:pt x="25149" y="7298"/>
                  </a:lnTo>
                  <a:lnTo>
                    <a:pt x="25149" y="6469"/>
                  </a:lnTo>
                  <a:lnTo>
                    <a:pt x="25138" y="5639"/>
                  </a:lnTo>
                  <a:lnTo>
                    <a:pt x="25127" y="4794"/>
                  </a:lnTo>
                  <a:lnTo>
                    <a:pt x="25127" y="4794"/>
                  </a:lnTo>
                  <a:lnTo>
                    <a:pt x="25111" y="4226"/>
                  </a:lnTo>
                  <a:lnTo>
                    <a:pt x="25090" y="3688"/>
                  </a:lnTo>
                  <a:lnTo>
                    <a:pt x="25042" y="2720"/>
                  </a:lnTo>
                  <a:lnTo>
                    <a:pt x="25021" y="2290"/>
                  </a:lnTo>
                  <a:lnTo>
                    <a:pt x="24995" y="1906"/>
                  </a:lnTo>
                  <a:lnTo>
                    <a:pt x="24968" y="1537"/>
                  </a:lnTo>
                  <a:lnTo>
                    <a:pt x="24942" y="1215"/>
                  </a:lnTo>
                  <a:lnTo>
                    <a:pt x="24915" y="938"/>
                  </a:lnTo>
                  <a:lnTo>
                    <a:pt x="24889" y="692"/>
                  </a:lnTo>
                  <a:lnTo>
                    <a:pt x="24862" y="477"/>
                  </a:lnTo>
                  <a:lnTo>
                    <a:pt x="24830" y="308"/>
                  </a:lnTo>
                  <a:lnTo>
                    <a:pt x="24804" y="170"/>
                  </a:lnTo>
                  <a:lnTo>
                    <a:pt x="24783" y="78"/>
                  </a:lnTo>
                  <a:lnTo>
                    <a:pt x="24756" y="16"/>
                  </a:lnTo>
                  <a:lnTo>
                    <a:pt x="24735" y="1"/>
                  </a:lnTo>
                  <a:lnTo>
                    <a:pt x="24735" y="1"/>
                  </a:lnTo>
                  <a:lnTo>
                    <a:pt x="24719" y="16"/>
                  </a:lnTo>
                  <a:lnTo>
                    <a:pt x="24703" y="32"/>
                  </a:lnTo>
                  <a:lnTo>
                    <a:pt x="24671" y="93"/>
                  </a:lnTo>
                  <a:lnTo>
                    <a:pt x="24650" y="185"/>
                  </a:lnTo>
                  <a:lnTo>
                    <a:pt x="24623" y="324"/>
                  </a:lnTo>
                  <a:lnTo>
                    <a:pt x="24602" y="508"/>
                  </a:lnTo>
                  <a:lnTo>
                    <a:pt x="24581" y="708"/>
                  </a:lnTo>
                  <a:lnTo>
                    <a:pt x="24560" y="969"/>
                  </a:lnTo>
                  <a:lnTo>
                    <a:pt x="24539" y="1245"/>
                  </a:lnTo>
                  <a:lnTo>
                    <a:pt x="24501" y="1921"/>
                  </a:lnTo>
                  <a:lnTo>
                    <a:pt x="24459" y="2720"/>
                  </a:lnTo>
                  <a:lnTo>
                    <a:pt x="24358" y="4702"/>
                  </a:lnTo>
                  <a:lnTo>
                    <a:pt x="24295" y="5885"/>
                  </a:lnTo>
                  <a:lnTo>
                    <a:pt x="24215" y="7160"/>
                  </a:lnTo>
                  <a:lnTo>
                    <a:pt x="24120" y="8543"/>
                  </a:lnTo>
                  <a:lnTo>
                    <a:pt x="24066" y="9280"/>
                  </a:lnTo>
                  <a:lnTo>
                    <a:pt x="24003" y="10033"/>
                  </a:lnTo>
                  <a:lnTo>
                    <a:pt x="23939" y="10801"/>
                  </a:lnTo>
                  <a:lnTo>
                    <a:pt x="23870" y="11615"/>
                  </a:lnTo>
                  <a:lnTo>
                    <a:pt x="23791" y="12430"/>
                  </a:lnTo>
                  <a:lnTo>
                    <a:pt x="23711" y="13274"/>
                  </a:lnTo>
                  <a:lnTo>
                    <a:pt x="23621" y="14135"/>
                  </a:lnTo>
                  <a:lnTo>
                    <a:pt x="23520" y="15026"/>
                  </a:lnTo>
                  <a:lnTo>
                    <a:pt x="23419" y="15932"/>
                  </a:lnTo>
                  <a:lnTo>
                    <a:pt x="23303" y="16854"/>
                  </a:lnTo>
                  <a:lnTo>
                    <a:pt x="23303" y="16854"/>
                  </a:lnTo>
                  <a:lnTo>
                    <a:pt x="23165" y="17929"/>
                  </a:lnTo>
                  <a:lnTo>
                    <a:pt x="23016" y="19005"/>
                  </a:lnTo>
                  <a:lnTo>
                    <a:pt x="22857" y="20065"/>
                  </a:lnTo>
                  <a:lnTo>
                    <a:pt x="22698" y="21125"/>
                  </a:lnTo>
                  <a:lnTo>
                    <a:pt x="22528" y="22170"/>
                  </a:lnTo>
                  <a:lnTo>
                    <a:pt x="22353" y="23199"/>
                  </a:lnTo>
                  <a:lnTo>
                    <a:pt x="22173" y="24228"/>
                  </a:lnTo>
                  <a:lnTo>
                    <a:pt x="21987" y="25242"/>
                  </a:lnTo>
                  <a:lnTo>
                    <a:pt x="21791" y="26256"/>
                  </a:lnTo>
                  <a:lnTo>
                    <a:pt x="21595" y="27255"/>
                  </a:lnTo>
                  <a:lnTo>
                    <a:pt x="21388" y="28238"/>
                  </a:lnTo>
                  <a:lnTo>
                    <a:pt x="21176" y="29206"/>
                  </a:lnTo>
                  <a:lnTo>
                    <a:pt x="20958" y="30174"/>
                  </a:lnTo>
                  <a:lnTo>
                    <a:pt x="20730" y="31126"/>
                  </a:lnTo>
                  <a:lnTo>
                    <a:pt x="20502" y="32079"/>
                  </a:lnTo>
                  <a:lnTo>
                    <a:pt x="20269" y="33000"/>
                  </a:lnTo>
                  <a:lnTo>
                    <a:pt x="20269" y="33000"/>
                  </a:lnTo>
                  <a:lnTo>
                    <a:pt x="19966" y="34122"/>
                  </a:lnTo>
                  <a:lnTo>
                    <a:pt x="19664" y="35228"/>
                  </a:lnTo>
                  <a:lnTo>
                    <a:pt x="19351" y="36319"/>
                  </a:lnTo>
                  <a:lnTo>
                    <a:pt x="19033" y="37379"/>
                  </a:lnTo>
                  <a:lnTo>
                    <a:pt x="18709" y="38439"/>
                  </a:lnTo>
                  <a:lnTo>
                    <a:pt x="18375" y="39468"/>
                  </a:lnTo>
                  <a:lnTo>
                    <a:pt x="18041" y="40482"/>
                  </a:lnTo>
                  <a:lnTo>
                    <a:pt x="17696" y="41481"/>
                  </a:lnTo>
                  <a:lnTo>
                    <a:pt x="17346" y="42464"/>
                  </a:lnTo>
                  <a:lnTo>
                    <a:pt x="16985" y="43417"/>
                  </a:lnTo>
                  <a:lnTo>
                    <a:pt x="16625" y="44369"/>
                  </a:lnTo>
                  <a:lnTo>
                    <a:pt x="16253" y="45291"/>
                  </a:lnTo>
                  <a:lnTo>
                    <a:pt x="15882" y="46182"/>
                  </a:lnTo>
                  <a:lnTo>
                    <a:pt x="15500" y="47073"/>
                  </a:lnTo>
                  <a:lnTo>
                    <a:pt x="15113" y="47933"/>
                  </a:lnTo>
                  <a:lnTo>
                    <a:pt x="14720" y="48778"/>
                  </a:lnTo>
                  <a:lnTo>
                    <a:pt x="14720" y="48778"/>
                  </a:lnTo>
                  <a:lnTo>
                    <a:pt x="14296" y="49638"/>
                  </a:lnTo>
                  <a:lnTo>
                    <a:pt x="13866" y="50468"/>
                  </a:lnTo>
                  <a:lnTo>
                    <a:pt x="13437" y="51282"/>
                  </a:lnTo>
                  <a:lnTo>
                    <a:pt x="13007" y="52081"/>
                  </a:lnTo>
                  <a:lnTo>
                    <a:pt x="12572" y="52834"/>
                  </a:lnTo>
                  <a:lnTo>
                    <a:pt x="12142" y="53587"/>
                  </a:lnTo>
                  <a:lnTo>
                    <a:pt x="11707" y="54293"/>
                  </a:lnTo>
                  <a:lnTo>
                    <a:pt x="11273" y="55000"/>
                  </a:lnTo>
                  <a:lnTo>
                    <a:pt x="10843" y="55676"/>
                  </a:lnTo>
                  <a:lnTo>
                    <a:pt x="10413" y="56321"/>
                  </a:lnTo>
                  <a:lnTo>
                    <a:pt x="9984" y="56951"/>
                  </a:lnTo>
                  <a:lnTo>
                    <a:pt x="9554" y="57566"/>
                  </a:lnTo>
                  <a:lnTo>
                    <a:pt x="9124" y="58165"/>
                  </a:lnTo>
                  <a:lnTo>
                    <a:pt x="8700" y="58733"/>
                  </a:lnTo>
                  <a:lnTo>
                    <a:pt x="8276" y="59286"/>
                  </a:lnTo>
                  <a:lnTo>
                    <a:pt x="7857" y="59824"/>
                  </a:lnTo>
                  <a:lnTo>
                    <a:pt x="7438" y="60346"/>
                  </a:lnTo>
                  <a:lnTo>
                    <a:pt x="7024" y="60853"/>
                  </a:lnTo>
                  <a:lnTo>
                    <a:pt x="6610" y="61345"/>
                  </a:lnTo>
                  <a:lnTo>
                    <a:pt x="6207" y="61806"/>
                  </a:lnTo>
                  <a:lnTo>
                    <a:pt x="5804" y="62267"/>
                  </a:lnTo>
                  <a:lnTo>
                    <a:pt x="5401" y="62697"/>
                  </a:lnTo>
                  <a:lnTo>
                    <a:pt x="4621" y="63542"/>
                  </a:lnTo>
                  <a:lnTo>
                    <a:pt x="3857" y="64325"/>
                  </a:lnTo>
                  <a:lnTo>
                    <a:pt x="3120" y="65047"/>
                  </a:lnTo>
                  <a:lnTo>
                    <a:pt x="2409" y="65739"/>
                  </a:lnTo>
                  <a:lnTo>
                    <a:pt x="1725" y="66384"/>
                  </a:lnTo>
                  <a:lnTo>
                    <a:pt x="1725" y="66384"/>
                  </a:lnTo>
                  <a:lnTo>
                    <a:pt x="1" y="67966"/>
                  </a:lnTo>
                  <a:lnTo>
                    <a:pt x="1" y="67966"/>
                  </a:lnTo>
                  <a:lnTo>
                    <a:pt x="208" y="68335"/>
                  </a:lnTo>
                  <a:lnTo>
                    <a:pt x="415" y="68688"/>
                  </a:lnTo>
                  <a:lnTo>
                    <a:pt x="622" y="69026"/>
                  </a:lnTo>
                  <a:lnTo>
                    <a:pt x="839" y="69349"/>
                  </a:lnTo>
                  <a:lnTo>
                    <a:pt x="1051" y="69672"/>
                  </a:lnTo>
                  <a:lnTo>
                    <a:pt x="1269" y="69964"/>
                  </a:lnTo>
                  <a:lnTo>
                    <a:pt x="1491" y="70255"/>
                  </a:lnTo>
                  <a:lnTo>
                    <a:pt x="1714" y="7053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4"/>
            <p:cNvSpPr/>
            <p:nvPr/>
          </p:nvSpPr>
          <p:spPr>
            <a:xfrm>
              <a:off x="-494975" y="28025"/>
              <a:ext cx="131825" cy="108725"/>
            </a:xfrm>
            <a:custGeom>
              <a:avLst/>
              <a:gdLst/>
              <a:ahLst/>
              <a:cxnLst/>
              <a:rect l="l" t="t" r="r" b="b"/>
              <a:pathLst>
                <a:path w="5273" h="4349" fill="none" extrusionOk="0">
                  <a:moveTo>
                    <a:pt x="573" y="4348"/>
                  </a:moveTo>
                  <a:lnTo>
                    <a:pt x="573" y="4348"/>
                  </a:lnTo>
                  <a:lnTo>
                    <a:pt x="738" y="4348"/>
                  </a:lnTo>
                  <a:lnTo>
                    <a:pt x="918" y="4317"/>
                  </a:lnTo>
                  <a:lnTo>
                    <a:pt x="1120" y="4287"/>
                  </a:lnTo>
                  <a:lnTo>
                    <a:pt x="1337" y="4241"/>
                  </a:lnTo>
                  <a:lnTo>
                    <a:pt x="1576" y="4179"/>
                  </a:lnTo>
                  <a:lnTo>
                    <a:pt x="1830" y="4102"/>
                  </a:lnTo>
                  <a:lnTo>
                    <a:pt x="2387" y="3903"/>
                  </a:lnTo>
                  <a:lnTo>
                    <a:pt x="3019" y="3642"/>
                  </a:lnTo>
                  <a:lnTo>
                    <a:pt x="3708" y="3319"/>
                  </a:lnTo>
                  <a:lnTo>
                    <a:pt x="4461" y="2919"/>
                  </a:lnTo>
                  <a:lnTo>
                    <a:pt x="4859" y="2704"/>
                  </a:lnTo>
                  <a:lnTo>
                    <a:pt x="5273" y="2474"/>
                  </a:lnTo>
                  <a:lnTo>
                    <a:pt x="5273" y="2474"/>
                  </a:lnTo>
                  <a:lnTo>
                    <a:pt x="5055" y="2197"/>
                  </a:lnTo>
                  <a:lnTo>
                    <a:pt x="4843" y="1921"/>
                  </a:lnTo>
                  <a:lnTo>
                    <a:pt x="4636" y="1644"/>
                  </a:lnTo>
                  <a:lnTo>
                    <a:pt x="4429" y="1337"/>
                  </a:lnTo>
                  <a:lnTo>
                    <a:pt x="4223" y="1014"/>
                  </a:lnTo>
                  <a:lnTo>
                    <a:pt x="4021" y="692"/>
                  </a:lnTo>
                  <a:lnTo>
                    <a:pt x="3819" y="354"/>
                  </a:lnTo>
                  <a:lnTo>
                    <a:pt x="3623" y="0"/>
                  </a:lnTo>
                  <a:lnTo>
                    <a:pt x="3623" y="0"/>
                  </a:lnTo>
                  <a:lnTo>
                    <a:pt x="2806" y="753"/>
                  </a:lnTo>
                  <a:lnTo>
                    <a:pt x="2080" y="1429"/>
                  </a:lnTo>
                  <a:lnTo>
                    <a:pt x="1454" y="2028"/>
                  </a:lnTo>
                  <a:lnTo>
                    <a:pt x="1178" y="2305"/>
                  </a:lnTo>
                  <a:lnTo>
                    <a:pt x="934" y="2566"/>
                  </a:lnTo>
                  <a:lnTo>
                    <a:pt x="711" y="2797"/>
                  </a:lnTo>
                  <a:lnTo>
                    <a:pt x="520" y="3027"/>
                  </a:lnTo>
                  <a:lnTo>
                    <a:pt x="356" y="3227"/>
                  </a:lnTo>
                  <a:lnTo>
                    <a:pt x="223" y="3426"/>
                  </a:lnTo>
                  <a:lnTo>
                    <a:pt x="122" y="3595"/>
                  </a:lnTo>
                  <a:lnTo>
                    <a:pt x="80" y="3688"/>
                  </a:lnTo>
                  <a:lnTo>
                    <a:pt x="48" y="3764"/>
                  </a:lnTo>
                  <a:lnTo>
                    <a:pt x="27" y="3826"/>
                  </a:lnTo>
                  <a:lnTo>
                    <a:pt x="11" y="3903"/>
                  </a:lnTo>
                  <a:lnTo>
                    <a:pt x="0" y="3964"/>
                  </a:lnTo>
                  <a:lnTo>
                    <a:pt x="0" y="4041"/>
                  </a:lnTo>
                  <a:lnTo>
                    <a:pt x="0" y="4041"/>
                  </a:lnTo>
                  <a:lnTo>
                    <a:pt x="6" y="4072"/>
                  </a:lnTo>
                  <a:lnTo>
                    <a:pt x="16" y="4102"/>
                  </a:lnTo>
                  <a:lnTo>
                    <a:pt x="48" y="4164"/>
                  </a:lnTo>
                  <a:lnTo>
                    <a:pt x="96" y="4225"/>
                  </a:lnTo>
                  <a:lnTo>
                    <a:pt x="160" y="4271"/>
                  </a:lnTo>
                  <a:lnTo>
                    <a:pt x="239" y="4302"/>
                  </a:lnTo>
                  <a:lnTo>
                    <a:pt x="335" y="4333"/>
                  </a:lnTo>
                  <a:lnTo>
                    <a:pt x="446" y="4348"/>
                  </a:lnTo>
                  <a:lnTo>
                    <a:pt x="573" y="43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4"/>
            <p:cNvSpPr/>
            <p:nvPr/>
          </p:nvSpPr>
          <p:spPr>
            <a:xfrm>
              <a:off x="-404400" y="18425"/>
              <a:ext cx="53200" cy="71450"/>
            </a:xfrm>
            <a:custGeom>
              <a:avLst/>
              <a:gdLst/>
              <a:ahLst/>
              <a:cxnLst/>
              <a:rect l="l" t="t" r="r" b="b"/>
              <a:pathLst>
                <a:path w="2128" h="2858" extrusionOk="0">
                  <a:moveTo>
                    <a:pt x="414" y="0"/>
                  </a:moveTo>
                  <a:lnTo>
                    <a:pt x="0" y="384"/>
                  </a:lnTo>
                  <a:lnTo>
                    <a:pt x="196" y="738"/>
                  </a:lnTo>
                  <a:lnTo>
                    <a:pt x="398" y="1076"/>
                  </a:lnTo>
                  <a:lnTo>
                    <a:pt x="600" y="1398"/>
                  </a:lnTo>
                  <a:lnTo>
                    <a:pt x="806" y="1721"/>
                  </a:lnTo>
                  <a:lnTo>
                    <a:pt x="1013" y="2028"/>
                  </a:lnTo>
                  <a:lnTo>
                    <a:pt x="1220" y="2305"/>
                  </a:lnTo>
                  <a:lnTo>
                    <a:pt x="1432" y="2581"/>
                  </a:lnTo>
                  <a:lnTo>
                    <a:pt x="1650" y="2858"/>
                  </a:lnTo>
                  <a:lnTo>
                    <a:pt x="2127" y="2566"/>
                  </a:lnTo>
                  <a:lnTo>
                    <a:pt x="1904" y="2289"/>
                  </a:lnTo>
                  <a:lnTo>
                    <a:pt x="1682" y="1998"/>
                  </a:lnTo>
                  <a:lnTo>
                    <a:pt x="1464" y="1706"/>
                  </a:lnTo>
                  <a:lnTo>
                    <a:pt x="1252" y="1383"/>
                  </a:lnTo>
                  <a:lnTo>
                    <a:pt x="1035" y="1060"/>
                  </a:lnTo>
                  <a:lnTo>
                    <a:pt x="828" y="722"/>
                  </a:lnTo>
                  <a:lnTo>
                    <a:pt x="621" y="369"/>
                  </a:lnTo>
                  <a:lnTo>
                    <a:pt x="41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4"/>
            <p:cNvSpPr/>
            <p:nvPr/>
          </p:nvSpPr>
          <p:spPr>
            <a:xfrm>
              <a:off x="-404400" y="18425"/>
              <a:ext cx="53200" cy="71450"/>
            </a:xfrm>
            <a:custGeom>
              <a:avLst/>
              <a:gdLst/>
              <a:ahLst/>
              <a:cxnLst/>
              <a:rect l="l" t="t" r="r" b="b"/>
              <a:pathLst>
                <a:path w="2128" h="2858" fill="none" extrusionOk="0">
                  <a:moveTo>
                    <a:pt x="1650" y="2858"/>
                  </a:moveTo>
                  <a:lnTo>
                    <a:pt x="1650" y="2858"/>
                  </a:lnTo>
                  <a:lnTo>
                    <a:pt x="2127" y="2566"/>
                  </a:lnTo>
                  <a:lnTo>
                    <a:pt x="2127" y="2566"/>
                  </a:lnTo>
                  <a:lnTo>
                    <a:pt x="1904" y="2289"/>
                  </a:lnTo>
                  <a:lnTo>
                    <a:pt x="1682" y="1998"/>
                  </a:lnTo>
                  <a:lnTo>
                    <a:pt x="1464" y="1706"/>
                  </a:lnTo>
                  <a:lnTo>
                    <a:pt x="1252" y="1383"/>
                  </a:lnTo>
                  <a:lnTo>
                    <a:pt x="1035" y="1060"/>
                  </a:lnTo>
                  <a:lnTo>
                    <a:pt x="828" y="722"/>
                  </a:lnTo>
                  <a:lnTo>
                    <a:pt x="621" y="369"/>
                  </a:lnTo>
                  <a:lnTo>
                    <a:pt x="414" y="0"/>
                  </a:lnTo>
                  <a:lnTo>
                    <a:pt x="414" y="0"/>
                  </a:lnTo>
                  <a:lnTo>
                    <a:pt x="0" y="384"/>
                  </a:lnTo>
                  <a:lnTo>
                    <a:pt x="0" y="384"/>
                  </a:lnTo>
                  <a:lnTo>
                    <a:pt x="196" y="738"/>
                  </a:lnTo>
                  <a:lnTo>
                    <a:pt x="398" y="1076"/>
                  </a:lnTo>
                  <a:lnTo>
                    <a:pt x="600" y="1398"/>
                  </a:lnTo>
                  <a:lnTo>
                    <a:pt x="806" y="1721"/>
                  </a:lnTo>
                  <a:lnTo>
                    <a:pt x="1013" y="2028"/>
                  </a:lnTo>
                  <a:lnTo>
                    <a:pt x="1220" y="2305"/>
                  </a:lnTo>
                  <a:lnTo>
                    <a:pt x="1432" y="2581"/>
                  </a:lnTo>
                  <a:lnTo>
                    <a:pt x="1650" y="285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4"/>
            <p:cNvSpPr/>
            <p:nvPr/>
          </p:nvSpPr>
          <p:spPr>
            <a:xfrm>
              <a:off x="108525" y="-2491100"/>
              <a:ext cx="96825" cy="364875"/>
            </a:xfrm>
            <a:custGeom>
              <a:avLst/>
              <a:gdLst/>
              <a:ahLst/>
              <a:cxnLst/>
              <a:rect l="l" t="t" r="r" b="b"/>
              <a:pathLst>
                <a:path w="3873" h="14595" extrusionOk="0">
                  <a:moveTo>
                    <a:pt x="382" y="0"/>
                  </a:moveTo>
                  <a:lnTo>
                    <a:pt x="329" y="16"/>
                  </a:lnTo>
                  <a:lnTo>
                    <a:pt x="281" y="46"/>
                  </a:lnTo>
                  <a:lnTo>
                    <a:pt x="234" y="92"/>
                  </a:lnTo>
                  <a:lnTo>
                    <a:pt x="191" y="154"/>
                  </a:lnTo>
                  <a:lnTo>
                    <a:pt x="154" y="215"/>
                  </a:lnTo>
                  <a:lnTo>
                    <a:pt x="122" y="292"/>
                  </a:lnTo>
                  <a:lnTo>
                    <a:pt x="96" y="384"/>
                  </a:lnTo>
                  <a:lnTo>
                    <a:pt x="64" y="507"/>
                  </a:lnTo>
                  <a:lnTo>
                    <a:pt x="43" y="645"/>
                  </a:lnTo>
                  <a:lnTo>
                    <a:pt x="21" y="784"/>
                  </a:lnTo>
                  <a:lnTo>
                    <a:pt x="11" y="953"/>
                  </a:lnTo>
                  <a:lnTo>
                    <a:pt x="0" y="1122"/>
                  </a:lnTo>
                  <a:lnTo>
                    <a:pt x="0" y="1291"/>
                  </a:lnTo>
                  <a:lnTo>
                    <a:pt x="0" y="1475"/>
                  </a:lnTo>
                  <a:lnTo>
                    <a:pt x="5" y="1675"/>
                  </a:lnTo>
                  <a:lnTo>
                    <a:pt x="21" y="1890"/>
                  </a:lnTo>
                  <a:lnTo>
                    <a:pt x="37" y="2105"/>
                  </a:lnTo>
                  <a:lnTo>
                    <a:pt x="59" y="2320"/>
                  </a:lnTo>
                  <a:lnTo>
                    <a:pt x="80" y="2566"/>
                  </a:lnTo>
                  <a:lnTo>
                    <a:pt x="143" y="3057"/>
                  </a:lnTo>
                  <a:lnTo>
                    <a:pt x="223" y="3564"/>
                  </a:lnTo>
                  <a:lnTo>
                    <a:pt x="313" y="4117"/>
                  </a:lnTo>
                  <a:lnTo>
                    <a:pt x="419" y="4686"/>
                  </a:lnTo>
                  <a:lnTo>
                    <a:pt x="541" y="5285"/>
                  </a:lnTo>
                  <a:lnTo>
                    <a:pt x="669" y="5900"/>
                  </a:lnTo>
                  <a:lnTo>
                    <a:pt x="812" y="6529"/>
                  </a:lnTo>
                  <a:lnTo>
                    <a:pt x="966" y="7175"/>
                  </a:lnTo>
                  <a:lnTo>
                    <a:pt x="1125" y="7835"/>
                  </a:lnTo>
                  <a:lnTo>
                    <a:pt x="1294" y="8511"/>
                  </a:lnTo>
                  <a:lnTo>
                    <a:pt x="1607" y="9710"/>
                  </a:lnTo>
                  <a:lnTo>
                    <a:pt x="1915" y="10846"/>
                  </a:lnTo>
                  <a:lnTo>
                    <a:pt x="2064" y="11384"/>
                  </a:lnTo>
                  <a:lnTo>
                    <a:pt x="2207" y="11876"/>
                  </a:lnTo>
                  <a:lnTo>
                    <a:pt x="2350" y="12352"/>
                  </a:lnTo>
                  <a:lnTo>
                    <a:pt x="2493" y="12782"/>
                  </a:lnTo>
                  <a:lnTo>
                    <a:pt x="2626" y="13182"/>
                  </a:lnTo>
                  <a:lnTo>
                    <a:pt x="2758" y="13535"/>
                  </a:lnTo>
                  <a:lnTo>
                    <a:pt x="2886" y="13842"/>
                  </a:lnTo>
                  <a:lnTo>
                    <a:pt x="3008" y="14103"/>
                  </a:lnTo>
                  <a:lnTo>
                    <a:pt x="3066" y="14226"/>
                  </a:lnTo>
                  <a:lnTo>
                    <a:pt x="3124" y="14318"/>
                  </a:lnTo>
                  <a:lnTo>
                    <a:pt x="3183" y="14395"/>
                  </a:lnTo>
                  <a:lnTo>
                    <a:pt x="3236" y="14472"/>
                  </a:lnTo>
                  <a:lnTo>
                    <a:pt x="3289" y="14518"/>
                  </a:lnTo>
                  <a:lnTo>
                    <a:pt x="3342" y="14564"/>
                  </a:lnTo>
                  <a:lnTo>
                    <a:pt x="3395" y="14595"/>
                  </a:lnTo>
                  <a:lnTo>
                    <a:pt x="3443" y="14595"/>
                  </a:lnTo>
                  <a:lnTo>
                    <a:pt x="3512" y="14580"/>
                  </a:lnTo>
                  <a:lnTo>
                    <a:pt x="3575" y="14534"/>
                  </a:lnTo>
                  <a:lnTo>
                    <a:pt x="3618" y="14472"/>
                  </a:lnTo>
                  <a:lnTo>
                    <a:pt x="3660" y="14380"/>
                  </a:lnTo>
                  <a:lnTo>
                    <a:pt x="3697" y="14272"/>
                  </a:lnTo>
                  <a:lnTo>
                    <a:pt x="3734" y="14149"/>
                  </a:lnTo>
                  <a:lnTo>
                    <a:pt x="3766" y="13996"/>
                  </a:lnTo>
                  <a:lnTo>
                    <a:pt x="3793" y="13827"/>
                  </a:lnTo>
                  <a:lnTo>
                    <a:pt x="3819" y="13642"/>
                  </a:lnTo>
                  <a:lnTo>
                    <a:pt x="3835" y="13443"/>
                  </a:lnTo>
                  <a:lnTo>
                    <a:pt x="3851" y="13228"/>
                  </a:lnTo>
                  <a:lnTo>
                    <a:pt x="3862" y="12982"/>
                  </a:lnTo>
                  <a:lnTo>
                    <a:pt x="3872" y="12736"/>
                  </a:lnTo>
                  <a:lnTo>
                    <a:pt x="3872" y="12475"/>
                  </a:lnTo>
                  <a:lnTo>
                    <a:pt x="3872" y="12183"/>
                  </a:lnTo>
                  <a:lnTo>
                    <a:pt x="3867" y="11891"/>
                  </a:lnTo>
                  <a:lnTo>
                    <a:pt x="3856" y="11584"/>
                  </a:lnTo>
                  <a:lnTo>
                    <a:pt x="3846" y="11261"/>
                  </a:lnTo>
                  <a:lnTo>
                    <a:pt x="3825" y="10939"/>
                  </a:lnTo>
                  <a:lnTo>
                    <a:pt x="3798" y="10601"/>
                  </a:lnTo>
                  <a:lnTo>
                    <a:pt x="3772" y="10247"/>
                  </a:lnTo>
                  <a:lnTo>
                    <a:pt x="3740" y="9894"/>
                  </a:lnTo>
                  <a:lnTo>
                    <a:pt x="3697" y="9525"/>
                  </a:lnTo>
                  <a:lnTo>
                    <a:pt x="3655" y="9157"/>
                  </a:lnTo>
                  <a:lnTo>
                    <a:pt x="3607" y="8772"/>
                  </a:lnTo>
                  <a:lnTo>
                    <a:pt x="3554" y="8388"/>
                  </a:lnTo>
                  <a:lnTo>
                    <a:pt x="3496" y="7989"/>
                  </a:lnTo>
                  <a:lnTo>
                    <a:pt x="3432" y="7605"/>
                  </a:lnTo>
                  <a:lnTo>
                    <a:pt x="3363" y="7205"/>
                  </a:lnTo>
                  <a:lnTo>
                    <a:pt x="3289" y="6806"/>
                  </a:lnTo>
                  <a:lnTo>
                    <a:pt x="3209" y="6391"/>
                  </a:lnTo>
                  <a:lnTo>
                    <a:pt x="3124" y="5992"/>
                  </a:lnTo>
                  <a:lnTo>
                    <a:pt x="3029" y="5592"/>
                  </a:lnTo>
                  <a:lnTo>
                    <a:pt x="2933" y="5178"/>
                  </a:lnTo>
                  <a:lnTo>
                    <a:pt x="2774" y="4563"/>
                  </a:lnTo>
                  <a:lnTo>
                    <a:pt x="2610" y="3979"/>
                  </a:lnTo>
                  <a:lnTo>
                    <a:pt x="2445" y="3442"/>
                  </a:lnTo>
                  <a:lnTo>
                    <a:pt x="2270" y="2935"/>
                  </a:lnTo>
                  <a:lnTo>
                    <a:pt x="2101" y="2474"/>
                  </a:lnTo>
                  <a:lnTo>
                    <a:pt x="1931" y="2043"/>
                  </a:lnTo>
                  <a:lnTo>
                    <a:pt x="1761" y="1659"/>
                  </a:lnTo>
                  <a:lnTo>
                    <a:pt x="1591" y="1321"/>
                  </a:lnTo>
                  <a:lnTo>
                    <a:pt x="1427" y="1014"/>
                  </a:lnTo>
                  <a:lnTo>
                    <a:pt x="1263" y="738"/>
                  </a:lnTo>
                  <a:lnTo>
                    <a:pt x="1109" y="507"/>
                  </a:lnTo>
                  <a:lnTo>
                    <a:pt x="960" y="323"/>
                  </a:lnTo>
                  <a:lnTo>
                    <a:pt x="817" y="185"/>
                  </a:lnTo>
                  <a:lnTo>
                    <a:pt x="679" y="77"/>
                  </a:lnTo>
                  <a:lnTo>
                    <a:pt x="557" y="16"/>
                  </a:lnTo>
                  <a:lnTo>
                    <a:pt x="499" y="0"/>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4"/>
            <p:cNvSpPr/>
            <p:nvPr/>
          </p:nvSpPr>
          <p:spPr>
            <a:xfrm>
              <a:off x="108525" y="-2491100"/>
              <a:ext cx="96825" cy="364875"/>
            </a:xfrm>
            <a:custGeom>
              <a:avLst/>
              <a:gdLst/>
              <a:ahLst/>
              <a:cxnLst/>
              <a:rect l="l" t="t" r="r" b="b"/>
              <a:pathLst>
                <a:path w="3873" h="14595" fill="none" extrusionOk="0">
                  <a:moveTo>
                    <a:pt x="3443" y="14595"/>
                  </a:moveTo>
                  <a:lnTo>
                    <a:pt x="3443" y="14595"/>
                  </a:lnTo>
                  <a:lnTo>
                    <a:pt x="3512" y="14580"/>
                  </a:lnTo>
                  <a:lnTo>
                    <a:pt x="3575" y="14534"/>
                  </a:lnTo>
                  <a:lnTo>
                    <a:pt x="3575" y="14534"/>
                  </a:lnTo>
                  <a:lnTo>
                    <a:pt x="3618" y="14472"/>
                  </a:lnTo>
                  <a:lnTo>
                    <a:pt x="3660" y="14380"/>
                  </a:lnTo>
                  <a:lnTo>
                    <a:pt x="3697" y="14272"/>
                  </a:lnTo>
                  <a:lnTo>
                    <a:pt x="3734" y="14149"/>
                  </a:lnTo>
                  <a:lnTo>
                    <a:pt x="3766" y="13996"/>
                  </a:lnTo>
                  <a:lnTo>
                    <a:pt x="3793" y="13827"/>
                  </a:lnTo>
                  <a:lnTo>
                    <a:pt x="3819" y="13642"/>
                  </a:lnTo>
                  <a:lnTo>
                    <a:pt x="3835" y="13443"/>
                  </a:lnTo>
                  <a:lnTo>
                    <a:pt x="3851" y="13228"/>
                  </a:lnTo>
                  <a:lnTo>
                    <a:pt x="3862" y="12982"/>
                  </a:lnTo>
                  <a:lnTo>
                    <a:pt x="3872" y="12736"/>
                  </a:lnTo>
                  <a:lnTo>
                    <a:pt x="3872" y="12475"/>
                  </a:lnTo>
                  <a:lnTo>
                    <a:pt x="3872" y="12183"/>
                  </a:lnTo>
                  <a:lnTo>
                    <a:pt x="3867" y="11891"/>
                  </a:lnTo>
                  <a:lnTo>
                    <a:pt x="3856" y="11584"/>
                  </a:lnTo>
                  <a:lnTo>
                    <a:pt x="3846" y="11261"/>
                  </a:lnTo>
                  <a:lnTo>
                    <a:pt x="3825" y="10939"/>
                  </a:lnTo>
                  <a:lnTo>
                    <a:pt x="3798" y="10601"/>
                  </a:lnTo>
                  <a:lnTo>
                    <a:pt x="3772" y="10247"/>
                  </a:lnTo>
                  <a:lnTo>
                    <a:pt x="3740" y="9894"/>
                  </a:lnTo>
                  <a:lnTo>
                    <a:pt x="3697" y="9525"/>
                  </a:lnTo>
                  <a:lnTo>
                    <a:pt x="3655" y="9157"/>
                  </a:lnTo>
                  <a:lnTo>
                    <a:pt x="3607" y="8772"/>
                  </a:lnTo>
                  <a:lnTo>
                    <a:pt x="3554" y="8388"/>
                  </a:lnTo>
                  <a:lnTo>
                    <a:pt x="3496" y="7989"/>
                  </a:lnTo>
                  <a:lnTo>
                    <a:pt x="3432" y="7605"/>
                  </a:lnTo>
                  <a:lnTo>
                    <a:pt x="3363" y="7205"/>
                  </a:lnTo>
                  <a:lnTo>
                    <a:pt x="3289" y="6806"/>
                  </a:lnTo>
                  <a:lnTo>
                    <a:pt x="3209" y="6391"/>
                  </a:lnTo>
                  <a:lnTo>
                    <a:pt x="3124" y="5992"/>
                  </a:lnTo>
                  <a:lnTo>
                    <a:pt x="3029" y="5592"/>
                  </a:lnTo>
                  <a:lnTo>
                    <a:pt x="2933" y="5178"/>
                  </a:lnTo>
                  <a:lnTo>
                    <a:pt x="2933" y="5178"/>
                  </a:lnTo>
                  <a:lnTo>
                    <a:pt x="2774" y="4563"/>
                  </a:lnTo>
                  <a:lnTo>
                    <a:pt x="2610" y="3979"/>
                  </a:lnTo>
                  <a:lnTo>
                    <a:pt x="2445" y="3442"/>
                  </a:lnTo>
                  <a:lnTo>
                    <a:pt x="2270" y="2935"/>
                  </a:lnTo>
                  <a:lnTo>
                    <a:pt x="2101" y="2474"/>
                  </a:lnTo>
                  <a:lnTo>
                    <a:pt x="1931" y="2043"/>
                  </a:lnTo>
                  <a:lnTo>
                    <a:pt x="1761" y="1659"/>
                  </a:lnTo>
                  <a:lnTo>
                    <a:pt x="1591" y="1321"/>
                  </a:lnTo>
                  <a:lnTo>
                    <a:pt x="1427" y="1014"/>
                  </a:lnTo>
                  <a:lnTo>
                    <a:pt x="1263" y="738"/>
                  </a:lnTo>
                  <a:lnTo>
                    <a:pt x="1109" y="507"/>
                  </a:lnTo>
                  <a:lnTo>
                    <a:pt x="960" y="323"/>
                  </a:lnTo>
                  <a:lnTo>
                    <a:pt x="817" y="185"/>
                  </a:lnTo>
                  <a:lnTo>
                    <a:pt x="679" y="77"/>
                  </a:lnTo>
                  <a:lnTo>
                    <a:pt x="557" y="16"/>
                  </a:lnTo>
                  <a:lnTo>
                    <a:pt x="499" y="0"/>
                  </a:lnTo>
                  <a:lnTo>
                    <a:pt x="440" y="0"/>
                  </a:lnTo>
                  <a:lnTo>
                    <a:pt x="440" y="0"/>
                  </a:lnTo>
                  <a:lnTo>
                    <a:pt x="382" y="0"/>
                  </a:lnTo>
                  <a:lnTo>
                    <a:pt x="329" y="16"/>
                  </a:lnTo>
                  <a:lnTo>
                    <a:pt x="281" y="46"/>
                  </a:lnTo>
                  <a:lnTo>
                    <a:pt x="234" y="92"/>
                  </a:lnTo>
                  <a:lnTo>
                    <a:pt x="191" y="154"/>
                  </a:lnTo>
                  <a:lnTo>
                    <a:pt x="154" y="215"/>
                  </a:lnTo>
                  <a:lnTo>
                    <a:pt x="122" y="292"/>
                  </a:lnTo>
                  <a:lnTo>
                    <a:pt x="96" y="384"/>
                  </a:lnTo>
                  <a:lnTo>
                    <a:pt x="96" y="384"/>
                  </a:lnTo>
                  <a:lnTo>
                    <a:pt x="64" y="507"/>
                  </a:lnTo>
                  <a:lnTo>
                    <a:pt x="43" y="645"/>
                  </a:lnTo>
                  <a:lnTo>
                    <a:pt x="21" y="784"/>
                  </a:lnTo>
                  <a:lnTo>
                    <a:pt x="11" y="953"/>
                  </a:lnTo>
                  <a:lnTo>
                    <a:pt x="0" y="1122"/>
                  </a:lnTo>
                  <a:lnTo>
                    <a:pt x="0" y="1291"/>
                  </a:lnTo>
                  <a:lnTo>
                    <a:pt x="0" y="1475"/>
                  </a:lnTo>
                  <a:lnTo>
                    <a:pt x="5" y="1675"/>
                  </a:lnTo>
                  <a:lnTo>
                    <a:pt x="21" y="1890"/>
                  </a:lnTo>
                  <a:lnTo>
                    <a:pt x="37" y="2105"/>
                  </a:lnTo>
                  <a:lnTo>
                    <a:pt x="59" y="2320"/>
                  </a:lnTo>
                  <a:lnTo>
                    <a:pt x="80" y="2566"/>
                  </a:lnTo>
                  <a:lnTo>
                    <a:pt x="143" y="3057"/>
                  </a:lnTo>
                  <a:lnTo>
                    <a:pt x="223" y="3564"/>
                  </a:lnTo>
                  <a:lnTo>
                    <a:pt x="313" y="4117"/>
                  </a:lnTo>
                  <a:lnTo>
                    <a:pt x="419" y="4686"/>
                  </a:lnTo>
                  <a:lnTo>
                    <a:pt x="541" y="5285"/>
                  </a:lnTo>
                  <a:lnTo>
                    <a:pt x="669" y="5900"/>
                  </a:lnTo>
                  <a:lnTo>
                    <a:pt x="812" y="6529"/>
                  </a:lnTo>
                  <a:lnTo>
                    <a:pt x="966" y="7175"/>
                  </a:lnTo>
                  <a:lnTo>
                    <a:pt x="1125" y="7835"/>
                  </a:lnTo>
                  <a:lnTo>
                    <a:pt x="1294" y="8511"/>
                  </a:lnTo>
                  <a:lnTo>
                    <a:pt x="1294" y="8511"/>
                  </a:lnTo>
                  <a:lnTo>
                    <a:pt x="1607" y="9710"/>
                  </a:lnTo>
                  <a:lnTo>
                    <a:pt x="1915" y="10846"/>
                  </a:lnTo>
                  <a:lnTo>
                    <a:pt x="2064" y="11384"/>
                  </a:lnTo>
                  <a:lnTo>
                    <a:pt x="2207" y="11876"/>
                  </a:lnTo>
                  <a:lnTo>
                    <a:pt x="2350" y="12352"/>
                  </a:lnTo>
                  <a:lnTo>
                    <a:pt x="2493" y="12782"/>
                  </a:lnTo>
                  <a:lnTo>
                    <a:pt x="2626" y="13182"/>
                  </a:lnTo>
                  <a:lnTo>
                    <a:pt x="2758" y="13535"/>
                  </a:lnTo>
                  <a:lnTo>
                    <a:pt x="2886" y="13842"/>
                  </a:lnTo>
                  <a:lnTo>
                    <a:pt x="3008" y="14103"/>
                  </a:lnTo>
                  <a:lnTo>
                    <a:pt x="3066" y="14226"/>
                  </a:lnTo>
                  <a:lnTo>
                    <a:pt x="3124" y="14318"/>
                  </a:lnTo>
                  <a:lnTo>
                    <a:pt x="3183" y="14395"/>
                  </a:lnTo>
                  <a:lnTo>
                    <a:pt x="3236" y="14472"/>
                  </a:lnTo>
                  <a:lnTo>
                    <a:pt x="3289" y="14518"/>
                  </a:lnTo>
                  <a:lnTo>
                    <a:pt x="3342" y="14564"/>
                  </a:lnTo>
                  <a:lnTo>
                    <a:pt x="3395" y="14595"/>
                  </a:lnTo>
                  <a:lnTo>
                    <a:pt x="3443" y="145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4"/>
            <p:cNvSpPr/>
            <p:nvPr/>
          </p:nvSpPr>
          <p:spPr>
            <a:xfrm>
              <a:off x="-1220875" y="-7785175"/>
              <a:ext cx="1374500" cy="4591250"/>
            </a:xfrm>
            <a:custGeom>
              <a:avLst/>
              <a:gdLst/>
              <a:ahLst/>
              <a:cxnLst/>
              <a:rect l="l" t="t" r="r" b="b"/>
              <a:pathLst>
                <a:path w="54980" h="183650" extrusionOk="0">
                  <a:moveTo>
                    <a:pt x="22014" y="1"/>
                  </a:moveTo>
                  <a:lnTo>
                    <a:pt x="21637" y="16"/>
                  </a:lnTo>
                  <a:lnTo>
                    <a:pt x="21260" y="47"/>
                  </a:lnTo>
                  <a:lnTo>
                    <a:pt x="20884" y="93"/>
                  </a:lnTo>
                  <a:lnTo>
                    <a:pt x="20507" y="155"/>
                  </a:lnTo>
                  <a:lnTo>
                    <a:pt x="20194" y="216"/>
                  </a:lnTo>
                  <a:lnTo>
                    <a:pt x="19881" y="293"/>
                  </a:lnTo>
                  <a:lnTo>
                    <a:pt x="19568" y="385"/>
                  </a:lnTo>
                  <a:lnTo>
                    <a:pt x="19255" y="493"/>
                  </a:lnTo>
                  <a:lnTo>
                    <a:pt x="18942" y="615"/>
                  </a:lnTo>
                  <a:lnTo>
                    <a:pt x="18635" y="754"/>
                  </a:lnTo>
                  <a:lnTo>
                    <a:pt x="18322" y="892"/>
                  </a:lnTo>
                  <a:lnTo>
                    <a:pt x="18014" y="1046"/>
                  </a:lnTo>
                  <a:lnTo>
                    <a:pt x="17706" y="1230"/>
                  </a:lnTo>
                  <a:lnTo>
                    <a:pt x="17394" y="1414"/>
                  </a:lnTo>
                  <a:lnTo>
                    <a:pt x="17091" y="1614"/>
                  </a:lnTo>
                  <a:lnTo>
                    <a:pt x="16784" y="1814"/>
                  </a:lnTo>
                  <a:lnTo>
                    <a:pt x="16476" y="2044"/>
                  </a:lnTo>
                  <a:lnTo>
                    <a:pt x="16174" y="2290"/>
                  </a:lnTo>
                  <a:lnTo>
                    <a:pt x="15871" y="2536"/>
                  </a:lnTo>
                  <a:lnTo>
                    <a:pt x="15569" y="2797"/>
                  </a:lnTo>
                  <a:lnTo>
                    <a:pt x="15266" y="3074"/>
                  </a:lnTo>
                  <a:lnTo>
                    <a:pt x="14969" y="3365"/>
                  </a:lnTo>
                  <a:lnTo>
                    <a:pt x="14672" y="3657"/>
                  </a:lnTo>
                  <a:lnTo>
                    <a:pt x="14375" y="3965"/>
                  </a:lnTo>
                  <a:lnTo>
                    <a:pt x="14084" y="4303"/>
                  </a:lnTo>
                  <a:lnTo>
                    <a:pt x="13792" y="4625"/>
                  </a:lnTo>
                  <a:lnTo>
                    <a:pt x="13500" y="4979"/>
                  </a:lnTo>
                  <a:lnTo>
                    <a:pt x="13208" y="5347"/>
                  </a:lnTo>
                  <a:lnTo>
                    <a:pt x="12922" y="5716"/>
                  </a:lnTo>
                  <a:lnTo>
                    <a:pt x="12636" y="6100"/>
                  </a:lnTo>
                  <a:lnTo>
                    <a:pt x="12354" y="6499"/>
                  </a:lnTo>
                  <a:lnTo>
                    <a:pt x="12073" y="6899"/>
                  </a:lnTo>
                  <a:lnTo>
                    <a:pt x="11792" y="7329"/>
                  </a:lnTo>
                  <a:lnTo>
                    <a:pt x="11516" y="7759"/>
                  </a:lnTo>
                  <a:lnTo>
                    <a:pt x="11241" y="8205"/>
                  </a:lnTo>
                  <a:lnTo>
                    <a:pt x="10970" y="8650"/>
                  </a:lnTo>
                  <a:lnTo>
                    <a:pt x="10700" y="9127"/>
                  </a:lnTo>
                  <a:lnTo>
                    <a:pt x="10434" y="9603"/>
                  </a:lnTo>
                  <a:lnTo>
                    <a:pt x="10169" y="10079"/>
                  </a:lnTo>
                  <a:lnTo>
                    <a:pt x="9909" y="10586"/>
                  </a:lnTo>
                  <a:lnTo>
                    <a:pt x="9649" y="11093"/>
                  </a:lnTo>
                  <a:lnTo>
                    <a:pt x="9389" y="11615"/>
                  </a:lnTo>
                  <a:lnTo>
                    <a:pt x="9135" y="12153"/>
                  </a:lnTo>
                  <a:lnTo>
                    <a:pt x="8885" y="12691"/>
                  </a:lnTo>
                  <a:lnTo>
                    <a:pt x="8636" y="13244"/>
                  </a:lnTo>
                  <a:lnTo>
                    <a:pt x="8392" y="13812"/>
                  </a:lnTo>
                  <a:lnTo>
                    <a:pt x="8148" y="14381"/>
                  </a:lnTo>
                  <a:lnTo>
                    <a:pt x="7909" y="14964"/>
                  </a:lnTo>
                  <a:lnTo>
                    <a:pt x="7676" y="15564"/>
                  </a:lnTo>
                  <a:lnTo>
                    <a:pt x="7443" y="16178"/>
                  </a:lnTo>
                  <a:lnTo>
                    <a:pt x="7215" y="16793"/>
                  </a:lnTo>
                  <a:lnTo>
                    <a:pt x="6987" y="17422"/>
                  </a:lnTo>
                  <a:lnTo>
                    <a:pt x="6764" y="18052"/>
                  </a:lnTo>
                  <a:lnTo>
                    <a:pt x="6546" y="18698"/>
                  </a:lnTo>
                  <a:lnTo>
                    <a:pt x="6329" y="19358"/>
                  </a:lnTo>
                  <a:lnTo>
                    <a:pt x="6117" y="20019"/>
                  </a:lnTo>
                  <a:lnTo>
                    <a:pt x="5910" y="20695"/>
                  </a:lnTo>
                  <a:lnTo>
                    <a:pt x="5708" y="21386"/>
                  </a:lnTo>
                  <a:lnTo>
                    <a:pt x="5507" y="22077"/>
                  </a:lnTo>
                  <a:lnTo>
                    <a:pt x="5310" y="22784"/>
                  </a:lnTo>
                  <a:lnTo>
                    <a:pt x="5119" y="23491"/>
                  </a:lnTo>
                  <a:lnTo>
                    <a:pt x="4928" y="24228"/>
                  </a:lnTo>
                  <a:lnTo>
                    <a:pt x="4743" y="24950"/>
                  </a:lnTo>
                  <a:lnTo>
                    <a:pt x="4568" y="25703"/>
                  </a:lnTo>
                  <a:lnTo>
                    <a:pt x="4387" y="26441"/>
                  </a:lnTo>
                  <a:lnTo>
                    <a:pt x="4218" y="27209"/>
                  </a:lnTo>
                  <a:lnTo>
                    <a:pt x="4053" y="27977"/>
                  </a:lnTo>
                  <a:lnTo>
                    <a:pt x="3889" y="28760"/>
                  </a:lnTo>
                  <a:lnTo>
                    <a:pt x="3746" y="29467"/>
                  </a:lnTo>
                  <a:lnTo>
                    <a:pt x="3608" y="30174"/>
                  </a:lnTo>
                  <a:lnTo>
                    <a:pt x="3475" y="30880"/>
                  </a:lnTo>
                  <a:lnTo>
                    <a:pt x="3342" y="31602"/>
                  </a:lnTo>
                  <a:lnTo>
                    <a:pt x="3215" y="32325"/>
                  </a:lnTo>
                  <a:lnTo>
                    <a:pt x="3093" y="33047"/>
                  </a:lnTo>
                  <a:lnTo>
                    <a:pt x="2971" y="33784"/>
                  </a:lnTo>
                  <a:lnTo>
                    <a:pt x="2854" y="34521"/>
                  </a:lnTo>
                  <a:lnTo>
                    <a:pt x="2743" y="35259"/>
                  </a:lnTo>
                  <a:lnTo>
                    <a:pt x="2632" y="35996"/>
                  </a:lnTo>
                  <a:lnTo>
                    <a:pt x="2526" y="36749"/>
                  </a:lnTo>
                  <a:lnTo>
                    <a:pt x="2425" y="37502"/>
                  </a:lnTo>
                  <a:lnTo>
                    <a:pt x="2324" y="38255"/>
                  </a:lnTo>
                  <a:lnTo>
                    <a:pt x="2229" y="39007"/>
                  </a:lnTo>
                  <a:lnTo>
                    <a:pt x="2133" y="39760"/>
                  </a:lnTo>
                  <a:lnTo>
                    <a:pt x="2043" y="40528"/>
                  </a:lnTo>
                  <a:lnTo>
                    <a:pt x="1868" y="42065"/>
                  </a:lnTo>
                  <a:lnTo>
                    <a:pt x="1709" y="43616"/>
                  </a:lnTo>
                  <a:lnTo>
                    <a:pt x="1560" y="45183"/>
                  </a:lnTo>
                  <a:lnTo>
                    <a:pt x="1417" y="46750"/>
                  </a:lnTo>
                  <a:lnTo>
                    <a:pt x="1290" y="48333"/>
                  </a:lnTo>
                  <a:lnTo>
                    <a:pt x="1168" y="49930"/>
                  </a:lnTo>
                  <a:lnTo>
                    <a:pt x="1062" y="51528"/>
                  </a:lnTo>
                  <a:lnTo>
                    <a:pt x="956" y="53141"/>
                  </a:lnTo>
                  <a:lnTo>
                    <a:pt x="865" y="54754"/>
                  </a:lnTo>
                  <a:lnTo>
                    <a:pt x="781" y="56383"/>
                  </a:lnTo>
                  <a:lnTo>
                    <a:pt x="701" y="58011"/>
                  </a:lnTo>
                  <a:lnTo>
                    <a:pt x="632" y="59640"/>
                  </a:lnTo>
                  <a:lnTo>
                    <a:pt x="568" y="61284"/>
                  </a:lnTo>
                  <a:lnTo>
                    <a:pt x="515" y="62912"/>
                  </a:lnTo>
                  <a:lnTo>
                    <a:pt x="462" y="64556"/>
                  </a:lnTo>
                  <a:lnTo>
                    <a:pt x="415" y="66200"/>
                  </a:lnTo>
                  <a:lnTo>
                    <a:pt x="377" y="67859"/>
                  </a:lnTo>
                  <a:lnTo>
                    <a:pt x="340" y="69503"/>
                  </a:lnTo>
                  <a:lnTo>
                    <a:pt x="308" y="71147"/>
                  </a:lnTo>
                  <a:lnTo>
                    <a:pt x="282" y="72790"/>
                  </a:lnTo>
                  <a:lnTo>
                    <a:pt x="234" y="76078"/>
                  </a:lnTo>
                  <a:lnTo>
                    <a:pt x="197" y="79350"/>
                  </a:lnTo>
                  <a:lnTo>
                    <a:pt x="139" y="85803"/>
                  </a:lnTo>
                  <a:lnTo>
                    <a:pt x="91" y="92824"/>
                  </a:lnTo>
                  <a:lnTo>
                    <a:pt x="64" y="96526"/>
                  </a:lnTo>
                  <a:lnTo>
                    <a:pt x="49" y="100321"/>
                  </a:lnTo>
                  <a:lnTo>
                    <a:pt x="33" y="104192"/>
                  </a:lnTo>
                  <a:lnTo>
                    <a:pt x="17" y="108125"/>
                  </a:lnTo>
                  <a:lnTo>
                    <a:pt x="6" y="112104"/>
                  </a:lnTo>
                  <a:lnTo>
                    <a:pt x="1" y="116114"/>
                  </a:lnTo>
                  <a:lnTo>
                    <a:pt x="1" y="120139"/>
                  </a:lnTo>
                  <a:lnTo>
                    <a:pt x="1" y="124164"/>
                  </a:lnTo>
                  <a:lnTo>
                    <a:pt x="6" y="128158"/>
                  </a:lnTo>
                  <a:lnTo>
                    <a:pt x="17" y="132107"/>
                  </a:lnTo>
                  <a:lnTo>
                    <a:pt x="33" y="135993"/>
                  </a:lnTo>
                  <a:lnTo>
                    <a:pt x="54" y="139819"/>
                  </a:lnTo>
                  <a:lnTo>
                    <a:pt x="80" y="143552"/>
                  </a:lnTo>
                  <a:lnTo>
                    <a:pt x="112" y="147178"/>
                  </a:lnTo>
                  <a:lnTo>
                    <a:pt x="155" y="150665"/>
                  </a:lnTo>
                  <a:lnTo>
                    <a:pt x="197" y="154014"/>
                  </a:lnTo>
                  <a:lnTo>
                    <a:pt x="245" y="157210"/>
                  </a:lnTo>
                  <a:lnTo>
                    <a:pt x="303" y="160221"/>
                  </a:lnTo>
                  <a:lnTo>
                    <a:pt x="367" y="163047"/>
                  </a:lnTo>
                  <a:lnTo>
                    <a:pt x="404" y="164369"/>
                  </a:lnTo>
                  <a:lnTo>
                    <a:pt x="441" y="165644"/>
                  </a:lnTo>
                  <a:lnTo>
                    <a:pt x="478" y="166873"/>
                  </a:lnTo>
                  <a:lnTo>
                    <a:pt x="521" y="168025"/>
                  </a:lnTo>
                  <a:lnTo>
                    <a:pt x="563" y="169131"/>
                  </a:lnTo>
                  <a:lnTo>
                    <a:pt x="605" y="170160"/>
                  </a:lnTo>
                  <a:lnTo>
                    <a:pt x="653" y="171128"/>
                  </a:lnTo>
                  <a:lnTo>
                    <a:pt x="701" y="172035"/>
                  </a:lnTo>
                  <a:lnTo>
                    <a:pt x="749" y="172864"/>
                  </a:lnTo>
                  <a:lnTo>
                    <a:pt x="802" y="173617"/>
                  </a:lnTo>
                  <a:lnTo>
                    <a:pt x="855" y="174308"/>
                  </a:lnTo>
                  <a:lnTo>
                    <a:pt x="913" y="174923"/>
                  </a:lnTo>
                  <a:lnTo>
                    <a:pt x="971" y="175445"/>
                  </a:lnTo>
                  <a:lnTo>
                    <a:pt x="1030" y="175891"/>
                  </a:lnTo>
                  <a:lnTo>
                    <a:pt x="1062" y="176091"/>
                  </a:lnTo>
                  <a:lnTo>
                    <a:pt x="1093" y="176260"/>
                  </a:lnTo>
                  <a:lnTo>
                    <a:pt x="1125" y="176413"/>
                  </a:lnTo>
                  <a:lnTo>
                    <a:pt x="1162" y="176536"/>
                  </a:lnTo>
                  <a:lnTo>
                    <a:pt x="1194" y="176644"/>
                  </a:lnTo>
                  <a:lnTo>
                    <a:pt x="1226" y="176736"/>
                  </a:lnTo>
                  <a:lnTo>
                    <a:pt x="1263" y="176797"/>
                  </a:lnTo>
                  <a:lnTo>
                    <a:pt x="1300" y="176843"/>
                  </a:lnTo>
                  <a:lnTo>
                    <a:pt x="2085" y="177458"/>
                  </a:lnTo>
                  <a:lnTo>
                    <a:pt x="2870" y="178057"/>
                  </a:lnTo>
                  <a:lnTo>
                    <a:pt x="3655" y="178610"/>
                  </a:lnTo>
                  <a:lnTo>
                    <a:pt x="4440" y="179148"/>
                  </a:lnTo>
                  <a:lnTo>
                    <a:pt x="5220" y="179639"/>
                  </a:lnTo>
                  <a:lnTo>
                    <a:pt x="6000" y="180100"/>
                  </a:lnTo>
                  <a:lnTo>
                    <a:pt x="6780" y="180530"/>
                  </a:lnTo>
                  <a:lnTo>
                    <a:pt x="7559" y="180930"/>
                  </a:lnTo>
                  <a:lnTo>
                    <a:pt x="8334" y="181299"/>
                  </a:lnTo>
                  <a:lnTo>
                    <a:pt x="9108" y="181637"/>
                  </a:lnTo>
                  <a:lnTo>
                    <a:pt x="9877" y="181959"/>
                  </a:lnTo>
                  <a:lnTo>
                    <a:pt x="10646" y="182236"/>
                  </a:lnTo>
                  <a:lnTo>
                    <a:pt x="11416" y="182497"/>
                  </a:lnTo>
                  <a:lnTo>
                    <a:pt x="12179" y="182727"/>
                  </a:lnTo>
                  <a:lnTo>
                    <a:pt x="12938" y="182927"/>
                  </a:lnTo>
                  <a:lnTo>
                    <a:pt x="13696" y="183111"/>
                  </a:lnTo>
                  <a:lnTo>
                    <a:pt x="14455" y="183265"/>
                  </a:lnTo>
                  <a:lnTo>
                    <a:pt x="15208" y="183388"/>
                  </a:lnTo>
                  <a:lnTo>
                    <a:pt x="15956" y="183480"/>
                  </a:lnTo>
                  <a:lnTo>
                    <a:pt x="16704" y="183557"/>
                  </a:lnTo>
                  <a:lnTo>
                    <a:pt x="17447" y="183618"/>
                  </a:lnTo>
                  <a:lnTo>
                    <a:pt x="18189" y="183649"/>
                  </a:lnTo>
                  <a:lnTo>
                    <a:pt x="18921" y="183649"/>
                  </a:lnTo>
                  <a:lnTo>
                    <a:pt x="19658" y="183634"/>
                  </a:lnTo>
                  <a:lnTo>
                    <a:pt x="20385" y="183603"/>
                  </a:lnTo>
                  <a:lnTo>
                    <a:pt x="21112" y="183542"/>
                  </a:lnTo>
                  <a:lnTo>
                    <a:pt x="21828" y="183480"/>
                  </a:lnTo>
                  <a:lnTo>
                    <a:pt x="22544" y="183373"/>
                  </a:lnTo>
                  <a:lnTo>
                    <a:pt x="23260" y="183265"/>
                  </a:lnTo>
                  <a:lnTo>
                    <a:pt x="23966" y="183127"/>
                  </a:lnTo>
                  <a:lnTo>
                    <a:pt x="24671" y="182973"/>
                  </a:lnTo>
                  <a:lnTo>
                    <a:pt x="25366" y="182804"/>
                  </a:lnTo>
                  <a:lnTo>
                    <a:pt x="26061" y="182620"/>
                  </a:lnTo>
                  <a:lnTo>
                    <a:pt x="26750" y="182420"/>
                  </a:lnTo>
                  <a:lnTo>
                    <a:pt x="27429" y="182190"/>
                  </a:lnTo>
                  <a:lnTo>
                    <a:pt x="28108" y="181959"/>
                  </a:lnTo>
                  <a:lnTo>
                    <a:pt x="28782" y="181713"/>
                  </a:lnTo>
                  <a:lnTo>
                    <a:pt x="29450" y="181437"/>
                  </a:lnTo>
                  <a:lnTo>
                    <a:pt x="30108" y="181160"/>
                  </a:lnTo>
                  <a:lnTo>
                    <a:pt x="30766" y="180868"/>
                  </a:lnTo>
                  <a:lnTo>
                    <a:pt x="31413" y="180577"/>
                  </a:lnTo>
                  <a:lnTo>
                    <a:pt x="32060" y="180254"/>
                  </a:lnTo>
                  <a:lnTo>
                    <a:pt x="32696" y="179916"/>
                  </a:lnTo>
                  <a:lnTo>
                    <a:pt x="33328" y="179578"/>
                  </a:lnTo>
                  <a:lnTo>
                    <a:pt x="33953" y="179240"/>
                  </a:lnTo>
                  <a:lnTo>
                    <a:pt x="34569" y="178871"/>
                  </a:lnTo>
                  <a:lnTo>
                    <a:pt x="35184" y="178503"/>
                  </a:lnTo>
                  <a:lnTo>
                    <a:pt x="35789" y="178118"/>
                  </a:lnTo>
                  <a:lnTo>
                    <a:pt x="36383" y="177734"/>
                  </a:lnTo>
                  <a:lnTo>
                    <a:pt x="36977" y="177335"/>
                  </a:lnTo>
                  <a:lnTo>
                    <a:pt x="37560" y="176936"/>
                  </a:lnTo>
                  <a:lnTo>
                    <a:pt x="38139" y="176521"/>
                  </a:lnTo>
                  <a:lnTo>
                    <a:pt x="38706" y="176106"/>
                  </a:lnTo>
                  <a:lnTo>
                    <a:pt x="39268" y="175676"/>
                  </a:lnTo>
                  <a:lnTo>
                    <a:pt x="39820" y="175261"/>
                  </a:lnTo>
                  <a:lnTo>
                    <a:pt x="40366" y="174815"/>
                  </a:lnTo>
                  <a:lnTo>
                    <a:pt x="40907" y="174385"/>
                  </a:lnTo>
                  <a:lnTo>
                    <a:pt x="41438" y="173940"/>
                  </a:lnTo>
                  <a:lnTo>
                    <a:pt x="41958" y="173494"/>
                  </a:lnTo>
                  <a:lnTo>
                    <a:pt x="42472" y="173049"/>
                  </a:lnTo>
                  <a:lnTo>
                    <a:pt x="43475" y="172158"/>
                  </a:lnTo>
                  <a:lnTo>
                    <a:pt x="44445" y="171251"/>
                  </a:lnTo>
                  <a:lnTo>
                    <a:pt x="45050" y="170667"/>
                  </a:lnTo>
                  <a:lnTo>
                    <a:pt x="45639" y="170084"/>
                  </a:lnTo>
                  <a:lnTo>
                    <a:pt x="46212" y="169500"/>
                  </a:lnTo>
                  <a:lnTo>
                    <a:pt x="46769" y="168931"/>
                  </a:lnTo>
                  <a:lnTo>
                    <a:pt x="47315" y="168363"/>
                  </a:lnTo>
                  <a:lnTo>
                    <a:pt x="47840" y="167795"/>
                  </a:lnTo>
                  <a:lnTo>
                    <a:pt x="48349" y="167226"/>
                  </a:lnTo>
                  <a:lnTo>
                    <a:pt x="48843" y="166688"/>
                  </a:lnTo>
                  <a:lnTo>
                    <a:pt x="49781" y="165613"/>
                  </a:lnTo>
                  <a:lnTo>
                    <a:pt x="50646" y="164584"/>
                  </a:lnTo>
                  <a:lnTo>
                    <a:pt x="51442" y="163601"/>
                  </a:lnTo>
                  <a:lnTo>
                    <a:pt x="52158" y="162694"/>
                  </a:lnTo>
                  <a:lnTo>
                    <a:pt x="52805" y="161865"/>
                  </a:lnTo>
                  <a:lnTo>
                    <a:pt x="53367" y="161112"/>
                  </a:lnTo>
                  <a:lnTo>
                    <a:pt x="53850" y="160451"/>
                  </a:lnTo>
                  <a:lnTo>
                    <a:pt x="54253" y="159898"/>
                  </a:lnTo>
                  <a:lnTo>
                    <a:pt x="54794" y="159115"/>
                  </a:lnTo>
                  <a:lnTo>
                    <a:pt x="54980" y="158838"/>
                  </a:lnTo>
                  <a:lnTo>
                    <a:pt x="54852" y="150050"/>
                  </a:lnTo>
                  <a:lnTo>
                    <a:pt x="54778" y="145657"/>
                  </a:lnTo>
                  <a:lnTo>
                    <a:pt x="54704" y="141263"/>
                  </a:lnTo>
                  <a:lnTo>
                    <a:pt x="54619" y="136869"/>
                  </a:lnTo>
                  <a:lnTo>
                    <a:pt x="54523" y="132491"/>
                  </a:lnTo>
                  <a:lnTo>
                    <a:pt x="54476" y="130309"/>
                  </a:lnTo>
                  <a:lnTo>
                    <a:pt x="54417" y="128128"/>
                  </a:lnTo>
                  <a:lnTo>
                    <a:pt x="54359" y="125946"/>
                  </a:lnTo>
                  <a:lnTo>
                    <a:pt x="54295" y="123765"/>
                  </a:lnTo>
                  <a:lnTo>
                    <a:pt x="54226" y="121583"/>
                  </a:lnTo>
                  <a:lnTo>
                    <a:pt x="54157" y="119401"/>
                  </a:lnTo>
                  <a:lnTo>
                    <a:pt x="54083" y="117220"/>
                  </a:lnTo>
                  <a:lnTo>
                    <a:pt x="53998" y="115054"/>
                  </a:lnTo>
                  <a:lnTo>
                    <a:pt x="53913" y="112872"/>
                  </a:lnTo>
                  <a:lnTo>
                    <a:pt x="53823" y="110706"/>
                  </a:lnTo>
                  <a:lnTo>
                    <a:pt x="53723" y="108540"/>
                  </a:lnTo>
                  <a:lnTo>
                    <a:pt x="53622" y="106374"/>
                  </a:lnTo>
                  <a:lnTo>
                    <a:pt x="53510" y="104223"/>
                  </a:lnTo>
                  <a:lnTo>
                    <a:pt x="53394" y="102057"/>
                  </a:lnTo>
                  <a:lnTo>
                    <a:pt x="53272" y="99906"/>
                  </a:lnTo>
                  <a:lnTo>
                    <a:pt x="53144" y="97755"/>
                  </a:lnTo>
                  <a:lnTo>
                    <a:pt x="53006" y="95604"/>
                  </a:lnTo>
                  <a:lnTo>
                    <a:pt x="52863" y="93453"/>
                  </a:lnTo>
                  <a:lnTo>
                    <a:pt x="52709" y="91303"/>
                  </a:lnTo>
                  <a:lnTo>
                    <a:pt x="52550" y="89167"/>
                  </a:lnTo>
                  <a:lnTo>
                    <a:pt x="52381" y="87032"/>
                  </a:lnTo>
                  <a:lnTo>
                    <a:pt x="52200" y="84896"/>
                  </a:lnTo>
                  <a:lnTo>
                    <a:pt x="52015" y="82761"/>
                  </a:lnTo>
                  <a:lnTo>
                    <a:pt x="51818" y="80641"/>
                  </a:lnTo>
                  <a:lnTo>
                    <a:pt x="51611" y="78536"/>
                  </a:lnTo>
                  <a:lnTo>
                    <a:pt x="51399" y="76416"/>
                  </a:lnTo>
                  <a:lnTo>
                    <a:pt x="51171" y="74311"/>
                  </a:lnTo>
                  <a:lnTo>
                    <a:pt x="50938" y="72222"/>
                  </a:lnTo>
                  <a:lnTo>
                    <a:pt x="50694" y="70148"/>
                  </a:lnTo>
                  <a:lnTo>
                    <a:pt x="50439" y="68074"/>
                  </a:lnTo>
                  <a:lnTo>
                    <a:pt x="50174" y="66015"/>
                  </a:lnTo>
                  <a:lnTo>
                    <a:pt x="49898" y="63957"/>
                  </a:lnTo>
                  <a:lnTo>
                    <a:pt x="49612" y="61929"/>
                  </a:lnTo>
                  <a:lnTo>
                    <a:pt x="49315" y="59916"/>
                  </a:lnTo>
                  <a:lnTo>
                    <a:pt x="49007" y="57904"/>
                  </a:lnTo>
                  <a:lnTo>
                    <a:pt x="48689" y="55922"/>
                  </a:lnTo>
                  <a:lnTo>
                    <a:pt x="48360" y="53940"/>
                  </a:lnTo>
                  <a:lnTo>
                    <a:pt x="48195" y="52957"/>
                  </a:lnTo>
                  <a:lnTo>
                    <a:pt x="48020" y="51989"/>
                  </a:lnTo>
                  <a:lnTo>
                    <a:pt x="47851" y="51021"/>
                  </a:lnTo>
                  <a:lnTo>
                    <a:pt x="47670" y="50053"/>
                  </a:lnTo>
                  <a:lnTo>
                    <a:pt x="47490" y="49085"/>
                  </a:lnTo>
                  <a:lnTo>
                    <a:pt x="47310" y="48133"/>
                  </a:lnTo>
                  <a:lnTo>
                    <a:pt x="47124" y="47180"/>
                  </a:lnTo>
                  <a:lnTo>
                    <a:pt x="46933" y="46243"/>
                  </a:lnTo>
                  <a:lnTo>
                    <a:pt x="46742" y="45291"/>
                  </a:lnTo>
                  <a:lnTo>
                    <a:pt x="46551" y="44354"/>
                  </a:lnTo>
                  <a:lnTo>
                    <a:pt x="46350" y="43432"/>
                  </a:lnTo>
                  <a:lnTo>
                    <a:pt x="46153" y="42510"/>
                  </a:lnTo>
                  <a:lnTo>
                    <a:pt x="45946" y="41588"/>
                  </a:lnTo>
                  <a:lnTo>
                    <a:pt x="45740" y="40682"/>
                  </a:lnTo>
                  <a:lnTo>
                    <a:pt x="45533" y="39776"/>
                  </a:lnTo>
                  <a:lnTo>
                    <a:pt x="45321" y="38869"/>
                  </a:lnTo>
                  <a:lnTo>
                    <a:pt x="45103" y="37978"/>
                  </a:lnTo>
                  <a:lnTo>
                    <a:pt x="44886" y="37087"/>
                  </a:lnTo>
                  <a:lnTo>
                    <a:pt x="44663" y="36196"/>
                  </a:lnTo>
                  <a:lnTo>
                    <a:pt x="44440" y="35336"/>
                  </a:lnTo>
                  <a:lnTo>
                    <a:pt x="44212" y="34460"/>
                  </a:lnTo>
                  <a:lnTo>
                    <a:pt x="43984" y="33600"/>
                  </a:lnTo>
                  <a:lnTo>
                    <a:pt x="43745" y="32739"/>
                  </a:lnTo>
                  <a:lnTo>
                    <a:pt x="43512" y="31894"/>
                  </a:lnTo>
                  <a:lnTo>
                    <a:pt x="43268" y="31049"/>
                  </a:lnTo>
                  <a:lnTo>
                    <a:pt x="43029" y="30220"/>
                  </a:lnTo>
                  <a:lnTo>
                    <a:pt x="42780" y="29390"/>
                  </a:lnTo>
                  <a:lnTo>
                    <a:pt x="42530" y="28576"/>
                  </a:lnTo>
                  <a:lnTo>
                    <a:pt x="42276" y="27762"/>
                  </a:lnTo>
                  <a:lnTo>
                    <a:pt x="42021" y="26947"/>
                  </a:lnTo>
                  <a:lnTo>
                    <a:pt x="41761" y="26149"/>
                  </a:lnTo>
                  <a:lnTo>
                    <a:pt x="41496" y="25365"/>
                  </a:lnTo>
                  <a:lnTo>
                    <a:pt x="41231" y="24582"/>
                  </a:lnTo>
                  <a:lnTo>
                    <a:pt x="40960" y="23813"/>
                  </a:lnTo>
                  <a:lnTo>
                    <a:pt x="40685" y="23061"/>
                  </a:lnTo>
                  <a:lnTo>
                    <a:pt x="40409" y="22308"/>
                  </a:lnTo>
                  <a:lnTo>
                    <a:pt x="40128" y="21555"/>
                  </a:lnTo>
                  <a:lnTo>
                    <a:pt x="39847" y="20833"/>
                  </a:lnTo>
                  <a:lnTo>
                    <a:pt x="39560" y="20111"/>
                  </a:lnTo>
                  <a:lnTo>
                    <a:pt x="39268" y="19389"/>
                  </a:lnTo>
                  <a:lnTo>
                    <a:pt x="38977" y="18682"/>
                  </a:lnTo>
                  <a:lnTo>
                    <a:pt x="38680" y="17991"/>
                  </a:lnTo>
                  <a:lnTo>
                    <a:pt x="38383" y="17315"/>
                  </a:lnTo>
                  <a:lnTo>
                    <a:pt x="38080" y="16639"/>
                  </a:lnTo>
                  <a:lnTo>
                    <a:pt x="37773" y="15978"/>
                  </a:lnTo>
                  <a:lnTo>
                    <a:pt x="37465" y="15333"/>
                  </a:lnTo>
                  <a:lnTo>
                    <a:pt x="37157" y="14688"/>
                  </a:lnTo>
                  <a:lnTo>
                    <a:pt x="36844" y="14058"/>
                  </a:lnTo>
                  <a:lnTo>
                    <a:pt x="36531" y="13444"/>
                  </a:lnTo>
                  <a:lnTo>
                    <a:pt x="36213" y="12844"/>
                  </a:lnTo>
                  <a:lnTo>
                    <a:pt x="35890" y="12245"/>
                  </a:lnTo>
                  <a:lnTo>
                    <a:pt x="35566" y="11661"/>
                  </a:lnTo>
                  <a:lnTo>
                    <a:pt x="35242" y="11093"/>
                  </a:lnTo>
                  <a:lnTo>
                    <a:pt x="34914" y="10540"/>
                  </a:lnTo>
                  <a:lnTo>
                    <a:pt x="34585" y="10002"/>
                  </a:lnTo>
                  <a:lnTo>
                    <a:pt x="34251" y="9465"/>
                  </a:lnTo>
                  <a:lnTo>
                    <a:pt x="33916" y="8942"/>
                  </a:lnTo>
                  <a:lnTo>
                    <a:pt x="33582" y="8435"/>
                  </a:lnTo>
                  <a:lnTo>
                    <a:pt x="33243" y="7944"/>
                  </a:lnTo>
                  <a:lnTo>
                    <a:pt x="32903" y="7467"/>
                  </a:lnTo>
                  <a:lnTo>
                    <a:pt x="32558" y="7006"/>
                  </a:lnTo>
                  <a:lnTo>
                    <a:pt x="32214" y="6546"/>
                  </a:lnTo>
                  <a:lnTo>
                    <a:pt x="31869" y="6115"/>
                  </a:lnTo>
                  <a:lnTo>
                    <a:pt x="31519" y="5685"/>
                  </a:lnTo>
                  <a:lnTo>
                    <a:pt x="31174" y="5270"/>
                  </a:lnTo>
                  <a:lnTo>
                    <a:pt x="30819" y="4871"/>
                  </a:lnTo>
                  <a:lnTo>
                    <a:pt x="30469" y="4487"/>
                  </a:lnTo>
                  <a:lnTo>
                    <a:pt x="30113" y="4118"/>
                  </a:lnTo>
                  <a:lnTo>
                    <a:pt x="29758" y="3765"/>
                  </a:lnTo>
                  <a:lnTo>
                    <a:pt x="29397" y="3427"/>
                  </a:lnTo>
                  <a:lnTo>
                    <a:pt x="29036" y="3104"/>
                  </a:lnTo>
                  <a:lnTo>
                    <a:pt x="28676" y="2797"/>
                  </a:lnTo>
                  <a:lnTo>
                    <a:pt x="28315" y="2505"/>
                  </a:lnTo>
                  <a:lnTo>
                    <a:pt x="27954" y="2229"/>
                  </a:lnTo>
                  <a:lnTo>
                    <a:pt x="27588" y="1967"/>
                  </a:lnTo>
                  <a:lnTo>
                    <a:pt x="27222" y="1722"/>
                  </a:lnTo>
                  <a:lnTo>
                    <a:pt x="26856" y="1491"/>
                  </a:lnTo>
                  <a:lnTo>
                    <a:pt x="26490" y="1276"/>
                  </a:lnTo>
                  <a:lnTo>
                    <a:pt x="26119" y="1076"/>
                  </a:lnTo>
                  <a:lnTo>
                    <a:pt x="25753" y="892"/>
                  </a:lnTo>
                  <a:lnTo>
                    <a:pt x="25382" y="723"/>
                  </a:lnTo>
                  <a:lnTo>
                    <a:pt x="25010" y="569"/>
                  </a:lnTo>
                  <a:lnTo>
                    <a:pt x="24639" y="446"/>
                  </a:lnTo>
                  <a:lnTo>
                    <a:pt x="24263" y="324"/>
                  </a:lnTo>
                  <a:lnTo>
                    <a:pt x="23891" y="231"/>
                  </a:lnTo>
                  <a:lnTo>
                    <a:pt x="23515" y="155"/>
                  </a:lnTo>
                  <a:lnTo>
                    <a:pt x="23143" y="93"/>
                  </a:lnTo>
                  <a:lnTo>
                    <a:pt x="22767" y="47"/>
                  </a:lnTo>
                  <a:lnTo>
                    <a:pt x="22390" y="16"/>
                  </a:lnTo>
                  <a:lnTo>
                    <a:pt x="22014"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4"/>
            <p:cNvSpPr/>
            <p:nvPr/>
          </p:nvSpPr>
          <p:spPr>
            <a:xfrm>
              <a:off x="-1220875" y="-7785175"/>
              <a:ext cx="1374500" cy="4591250"/>
            </a:xfrm>
            <a:custGeom>
              <a:avLst/>
              <a:gdLst/>
              <a:ahLst/>
              <a:cxnLst/>
              <a:rect l="l" t="t" r="r" b="b"/>
              <a:pathLst>
                <a:path w="54980" h="183650" fill="none" extrusionOk="0">
                  <a:moveTo>
                    <a:pt x="1300" y="176843"/>
                  </a:moveTo>
                  <a:lnTo>
                    <a:pt x="1300" y="176843"/>
                  </a:lnTo>
                  <a:lnTo>
                    <a:pt x="1263" y="176797"/>
                  </a:lnTo>
                  <a:lnTo>
                    <a:pt x="1226" y="176736"/>
                  </a:lnTo>
                  <a:lnTo>
                    <a:pt x="1194" y="176644"/>
                  </a:lnTo>
                  <a:lnTo>
                    <a:pt x="1162" y="176536"/>
                  </a:lnTo>
                  <a:lnTo>
                    <a:pt x="1125" y="176413"/>
                  </a:lnTo>
                  <a:lnTo>
                    <a:pt x="1093" y="176260"/>
                  </a:lnTo>
                  <a:lnTo>
                    <a:pt x="1062" y="176091"/>
                  </a:lnTo>
                  <a:lnTo>
                    <a:pt x="1030" y="175891"/>
                  </a:lnTo>
                  <a:lnTo>
                    <a:pt x="971" y="175445"/>
                  </a:lnTo>
                  <a:lnTo>
                    <a:pt x="913" y="174923"/>
                  </a:lnTo>
                  <a:lnTo>
                    <a:pt x="855" y="174308"/>
                  </a:lnTo>
                  <a:lnTo>
                    <a:pt x="802" y="173617"/>
                  </a:lnTo>
                  <a:lnTo>
                    <a:pt x="749" y="172864"/>
                  </a:lnTo>
                  <a:lnTo>
                    <a:pt x="701" y="172035"/>
                  </a:lnTo>
                  <a:lnTo>
                    <a:pt x="653" y="171128"/>
                  </a:lnTo>
                  <a:lnTo>
                    <a:pt x="605" y="170160"/>
                  </a:lnTo>
                  <a:lnTo>
                    <a:pt x="563" y="169131"/>
                  </a:lnTo>
                  <a:lnTo>
                    <a:pt x="521" y="168025"/>
                  </a:lnTo>
                  <a:lnTo>
                    <a:pt x="478" y="166873"/>
                  </a:lnTo>
                  <a:lnTo>
                    <a:pt x="441" y="165644"/>
                  </a:lnTo>
                  <a:lnTo>
                    <a:pt x="404" y="164369"/>
                  </a:lnTo>
                  <a:lnTo>
                    <a:pt x="367" y="163047"/>
                  </a:lnTo>
                  <a:lnTo>
                    <a:pt x="303" y="160221"/>
                  </a:lnTo>
                  <a:lnTo>
                    <a:pt x="245" y="157210"/>
                  </a:lnTo>
                  <a:lnTo>
                    <a:pt x="197" y="154014"/>
                  </a:lnTo>
                  <a:lnTo>
                    <a:pt x="155" y="150665"/>
                  </a:lnTo>
                  <a:lnTo>
                    <a:pt x="112" y="147178"/>
                  </a:lnTo>
                  <a:lnTo>
                    <a:pt x="80" y="143552"/>
                  </a:lnTo>
                  <a:lnTo>
                    <a:pt x="54" y="139819"/>
                  </a:lnTo>
                  <a:lnTo>
                    <a:pt x="33" y="135993"/>
                  </a:lnTo>
                  <a:lnTo>
                    <a:pt x="17" y="132107"/>
                  </a:lnTo>
                  <a:lnTo>
                    <a:pt x="6" y="128158"/>
                  </a:lnTo>
                  <a:lnTo>
                    <a:pt x="1" y="124164"/>
                  </a:lnTo>
                  <a:lnTo>
                    <a:pt x="1" y="120139"/>
                  </a:lnTo>
                  <a:lnTo>
                    <a:pt x="1" y="116114"/>
                  </a:lnTo>
                  <a:lnTo>
                    <a:pt x="6" y="112104"/>
                  </a:lnTo>
                  <a:lnTo>
                    <a:pt x="17" y="108125"/>
                  </a:lnTo>
                  <a:lnTo>
                    <a:pt x="33" y="104192"/>
                  </a:lnTo>
                  <a:lnTo>
                    <a:pt x="49" y="100321"/>
                  </a:lnTo>
                  <a:lnTo>
                    <a:pt x="64" y="96526"/>
                  </a:lnTo>
                  <a:lnTo>
                    <a:pt x="91" y="92824"/>
                  </a:lnTo>
                  <a:lnTo>
                    <a:pt x="139" y="85803"/>
                  </a:lnTo>
                  <a:lnTo>
                    <a:pt x="197" y="79350"/>
                  </a:lnTo>
                  <a:lnTo>
                    <a:pt x="197" y="79350"/>
                  </a:lnTo>
                  <a:lnTo>
                    <a:pt x="234" y="76078"/>
                  </a:lnTo>
                  <a:lnTo>
                    <a:pt x="282" y="72790"/>
                  </a:lnTo>
                  <a:lnTo>
                    <a:pt x="308" y="71147"/>
                  </a:lnTo>
                  <a:lnTo>
                    <a:pt x="340" y="69503"/>
                  </a:lnTo>
                  <a:lnTo>
                    <a:pt x="377" y="67859"/>
                  </a:lnTo>
                  <a:lnTo>
                    <a:pt x="415" y="66200"/>
                  </a:lnTo>
                  <a:lnTo>
                    <a:pt x="462" y="64556"/>
                  </a:lnTo>
                  <a:lnTo>
                    <a:pt x="515" y="62912"/>
                  </a:lnTo>
                  <a:lnTo>
                    <a:pt x="568" y="61284"/>
                  </a:lnTo>
                  <a:lnTo>
                    <a:pt x="632" y="59640"/>
                  </a:lnTo>
                  <a:lnTo>
                    <a:pt x="701" y="58011"/>
                  </a:lnTo>
                  <a:lnTo>
                    <a:pt x="781" y="56383"/>
                  </a:lnTo>
                  <a:lnTo>
                    <a:pt x="865" y="54754"/>
                  </a:lnTo>
                  <a:lnTo>
                    <a:pt x="956" y="53141"/>
                  </a:lnTo>
                  <a:lnTo>
                    <a:pt x="1062" y="51528"/>
                  </a:lnTo>
                  <a:lnTo>
                    <a:pt x="1168" y="49930"/>
                  </a:lnTo>
                  <a:lnTo>
                    <a:pt x="1290" y="48333"/>
                  </a:lnTo>
                  <a:lnTo>
                    <a:pt x="1417" y="46750"/>
                  </a:lnTo>
                  <a:lnTo>
                    <a:pt x="1560" y="45183"/>
                  </a:lnTo>
                  <a:lnTo>
                    <a:pt x="1709" y="43616"/>
                  </a:lnTo>
                  <a:lnTo>
                    <a:pt x="1868" y="42065"/>
                  </a:lnTo>
                  <a:lnTo>
                    <a:pt x="2043" y="40528"/>
                  </a:lnTo>
                  <a:lnTo>
                    <a:pt x="2133" y="39760"/>
                  </a:lnTo>
                  <a:lnTo>
                    <a:pt x="2229" y="39007"/>
                  </a:lnTo>
                  <a:lnTo>
                    <a:pt x="2324" y="38255"/>
                  </a:lnTo>
                  <a:lnTo>
                    <a:pt x="2425" y="37502"/>
                  </a:lnTo>
                  <a:lnTo>
                    <a:pt x="2526" y="36749"/>
                  </a:lnTo>
                  <a:lnTo>
                    <a:pt x="2632" y="35996"/>
                  </a:lnTo>
                  <a:lnTo>
                    <a:pt x="2743" y="35259"/>
                  </a:lnTo>
                  <a:lnTo>
                    <a:pt x="2854" y="34521"/>
                  </a:lnTo>
                  <a:lnTo>
                    <a:pt x="2971" y="33784"/>
                  </a:lnTo>
                  <a:lnTo>
                    <a:pt x="3093" y="33047"/>
                  </a:lnTo>
                  <a:lnTo>
                    <a:pt x="3215" y="32325"/>
                  </a:lnTo>
                  <a:lnTo>
                    <a:pt x="3342" y="31602"/>
                  </a:lnTo>
                  <a:lnTo>
                    <a:pt x="3475" y="30880"/>
                  </a:lnTo>
                  <a:lnTo>
                    <a:pt x="3608" y="30174"/>
                  </a:lnTo>
                  <a:lnTo>
                    <a:pt x="3746" y="29467"/>
                  </a:lnTo>
                  <a:lnTo>
                    <a:pt x="3889" y="28760"/>
                  </a:lnTo>
                  <a:lnTo>
                    <a:pt x="3889" y="28760"/>
                  </a:lnTo>
                  <a:lnTo>
                    <a:pt x="4053" y="27977"/>
                  </a:lnTo>
                  <a:lnTo>
                    <a:pt x="4218" y="27209"/>
                  </a:lnTo>
                  <a:lnTo>
                    <a:pt x="4387" y="26441"/>
                  </a:lnTo>
                  <a:lnTo>
                    <a:pt x="4568" y="25703"/>
                  </a:lnTo>
                  <a:lnTo>
                    <a:pt x="4743" y="24950"/>
                  </a:lnTo>
                  <a:lnTo>
                    <a:pt x="4928" y="24228"/>
                  </a:lnTo>
                  <a:lnTo>
                    <a:pt x="5119" y="23491"/>
                  </a:lnTo>
                  <a:lnTo>
                    <a:pt x="5310" y="22784"/>
                  </a:lnTo>
                  <a:lnTo>
                    <a:pt x="5507" y="22077"/>
                  </a:lnTo>
                  <a:lnTo>
                    <a:pt x="5708" y="21386"/>
                  </a:lnTo>
                  <a:lnTo>
                    <a:pt x="5910" y="20695"/>
                  </a:lnTo>
                  <a:lnTo>
                    <a:pt x="6117" y="20019"/>
                  </a:lnTo>
                  <a:lnTo>
                    <a:pt x="6329" y="19358"/>
                  </a:lnTo>
                  <a:lnTo>
                    <a:pt x="6546" y="18698"/>
                  </a:lnTo>
                  <a:lnTo>
                    <a:pt x="6764" y="18052"/>
                  </a:lnTo>
                  <a:lnTo>
                    <a:pt x="6987" y="17422"/>
                  </a:lnTo>
                  <a:lnTo>
                    <a:pt x="7215" y="16793"/>
                  </a:lnTo>
                  <a:lnTo>
                    <a:pt x="7443" y="16178"/>
                  </a:lnTo>
                  <a:lnTo>
                    <a:pt x="7676" y="15564"/>
                  </a:lnTo>
                  <a:lnTo>
                    <a:pt x="7909" y="14964"/>
                  </a:lnTo>
                  <a:lnTo>
                    <a:pt x="8148" y="14381"/>
                  </a:lnTo>
                  <a:lnTo>
                    <a:pt x="8392" y="13812"/>
                  </a:lnTo>
                  <a:lnTo>
                    <a:pt x="8636" y="13244"/>
                  </a:lnTo>
                  <a:lnTo>
                    <a:pt x="8885" y="12691"/>
                  </a:lnTo>
                  <a:lnTo>
                    <a:pt x="9135" y="12153"/>
                  </a:lnTo>
                  <a:lnTo>
                    <a:pt x="9389" y="11615"/>
                  </a:lnTo>
                  <a:lnTo>
                    <a:pt x="9649" y="11093"/>
                  </a:lnTo>
                  <a:lnTo>
                    <a:pt x="9909" y="10586"/>
                  </a:lnTo>
                  <a:lnTo>
                    <a:pt x="10169" y="10079"/>
                  </a:lnTo>
                  <a:lnTo>
                    <a:pt x="10434" y="9603"/>
                  </a:lnTo>
                  <a:lnTo>
                    <a:pt x="10700" y="9127"/>
                  </a:lnTo>
                  <a:lnTo>
                    <a:pt x="10970" y="8650"/>
                  </a:lnTo>
                  <a:lnTo>
                    <a:pt x="11241" y="8205"/>
                  </a:lnTo>
                  <a:lnTo>
                    <a:pt x="11516" y="7759"/>
                  </a:lnTo>
                  <a:lnTo>
                    <a:pt x="11792" y="7329"/>
                  </a:lnTo>
                  <a:lnTo>
                    <a:pt x="12073" y="6899"/>
                  </a:lnTo>
                  <a:lnTo>
                    <a:pt x="12354" y="6499"/>
                  </a:lnTo>
                  <a:lnTo>
                    <a:pt x="12636" y="6100"/>
                  </a:lnTo>
                  <a:lnTo>
                    <a:pt x="12922" y="5716"/>
                  </a:lnTo>
                  <a:lnTo>
                    <a:pt x="13208" y="5347"/>
                  </a:lnTo>
                  <a:lnTo>
                    <a:pt x="13500" y="4979"/>
                  </a:lnTo>
                  <a:lnTo>
                    <a:pt x="13792" y="4625"/>
                  </a:lnTo>
                  <a:lnTo>
                    <a:pt x="14084" y="4303"/>
                  </a:lnTo>
                  <a:lnTo>
                    <a:pt x="14375" y="3965"/>
                  </a:lnTo>
                  <a:lnTo>
                    <a:pt x="14672" y="3657"/>
                  </a:lnTo>
                  <a:lnTo>
                    <a:pt x="14969" y="3365"/>
                  </a:lnTo>
                  <a:lnTo>
                    <a:pt x="15266" y="3074"/>
                  </a:lnTo>
                  <a:lnTo>
                    <a:pt x="15569" y="2797"/>
                  </a:lnTo>
                  <a:lnTo>
                    <a:pt x="15871" y="2536"/>
                  </a:lnTo>
                  <a:lnTo>
                    <a:pt x="16174" y="2290"/>
                  </a:lnTo>
                  <a:lnTo>
                    <a:pt x="16476" y="2044"/>
                  </a:lnTo>
                  <a:lnTo>
                    <a:pt x="16784" y="1814"/>
                  </a:lnTo>
                  <a:lnTo>
                    <a:pt x="17091" y="1614"/>
                  </a:lnTo>
                  <a:lnTo>
                    <a:pt x="17394" y="1414"/>
                  </a:lnTo>
                  <a:lnTo>
                    <a:pt x="17706" y="1230"/>
                  </a:lnTo>
                  <a:lnTo>
                    <a:pt x="18014" y="1046"/>
                  </a:lnTo>
                  <a:lnTo>
                    <a:pt x="18322" y="892"/>
                  </a:lnTo>
                  <a:lnTo>
                    <a:pt x="18635" y="754"/>
                  </a:lnTo>
                  <a:lnTo>
                    <a:pt x="18942" y="615"/>
                  </a:lnTo>
                  <a:lnTo>
                    <a:pt x="19255" y="493"/>
                  </a:lnTo>
                  <a:lnTo>
                    <a:pt x="19568" y="385"/>
                  </a:lnTo>
                  <a:lnTo>
                    <a:pt x="19881" y="293"/>
                  </a:lnTo>
                  <a:lnTo>
                    <a:pt x="20194" y="216"/>
                  </a:lnTo>
                  <a:lnTo>
                    <a:pt x="20507" y="155"/>
                  </a:lnTo>
                  <a:lnTo>
                    <a:pt x="20507" y="155"/>
                  </a:lnTo>
                  <a:lnTo>
                    <a:pt x="20884" y="93"/>
                  </a:lnTo>
                  <a:lnTo>
                    <a:pt x="21260" y="47"/>
                  </a:lnTo>
                  <a:lnTo>
                    <a:pt x="21637" y="16"/>
                  </a:lnTo>
                  <a:lnTo>
                    <a:pt x="22014" y="1"/>
                  </a:lnTo>
                  <a:lnTo>
                    <a:pt x="22390" y="16"/>
                  </a:lnTo>
                  <a:lnTo>
                    <a:pt x="22767" y="47"/>
                  </a:lnTo>
                  <a:lnTo>
                    <a:pt x="23143" y="93"/>
                  </a:lnTo>
                  <a:lnTo>
                    <a:pt x="23515" y="155"/>
                  </a:lnTo>
                  <a:lnTo>
                    <a:pt x="23891" y="231"/>
                  </a:lnTo>
                  <a:lnTo>
                    <a:pt x="24263" y="324"/>
                  </a:lnTo>
                  <a:lnTo>
                    <a:pt x="24639" y="446"/>
                  </a:lnTo>
                  <a:lnTo>
                    <a:pt x="25010" y="569"/>
                  </a:lnTo>
                  <a:lnTo>
                    <a:pt x="25382" y="723"/>
                  </a:lnTo>
                  <a:lnTo>
                    <a:pt x="25753" y="892"/>
                  </a:lnTo>
                  <a:lnTo>
                    <a:pt x="26119" y="1076"/>
                  </a:lnTo>
                  <a:lnTo>
                    <a:pt x="26490" y="1276"/>
                  </a:lnTo>
                  <a:lnTo>
                    <a:pt x="26856" y="1491"/>
                  </a:lnTo>
                  <a:lnTo>
                    <a:pt x="27222" y="1722"/>
                  </a:lnTo>
                  <a:lnTo>
                    <a:pt x="27588" y="1967"/>
                  </a:lnTo>
                  <a:lnTo>
                    <a:pt x="27954" y="2229"/>
                  </a:lnTo>
                  <a:lnTo>
                    <a:pt x="28315" y="2505"/>
                  </a:lnTo>
                  <a:lnTo>
                    <a:pt x="28676" y="2797"/>
                  </a:lnTo>
                  <a:lnTo>
                    <a:pt x="29036" y="3104"/>
                  </a:lnTo>
                  <a:lnTo>
                    <a:pt x="29397" y="3427"/>
                  </a:lnTo>
                  <a:lnTo>
                    <a:pt x="29758" y="3765"/>
                  </a:lnTo>
                  <a:lnTo>
                    <a:pt x="30113" y="4118"/>
                  </a:lnTo>
                  <a:lnTo>
                    <a:pt x="30469" y="4487"/>
                  </a:lnTo>
                  <a:lnTo>
                    <a:pt x="30819" y="4871"/>
                  </a:lnTo>
                  <a:lnTo>
                    <a:pt x="31174" y="5270"/>
                  </a:lnTo>
                  <a:lnTo>
                    <a:pt x="31519" y="5685"/>
                  </a:lnTo>
                  <a:lnTo>
                    <a:pt x="31869" y="6115"/>
                  </a:lnTo>
                  <a:lnTo>
                    <a:pt x="32214" y="6546"/>
                  </a:lnTo>
                  <a:lnTo>
                    <a:pt x="32558" y="7006"/>
                  </a:lnTo>
                  <a:lnTo>
                    <a:pt x="32903" y="7467"/>
                  </a:lnTo>
                  <a:lnTo>
                    <a:pt x="33243" y="7944"/>
                  </a:lnTo>
                  <a:lnTo>
                    <a:pt x="33582" y="8435"/>
                  </a:lnTo>
                  <a:lnTo>
                    <a:pt x="33916" y="8942"/>
                  </a:lnTo>
                  <a:lnTo>
                    <a:pt x="34251" y="9465"/>
                  </a:lnTo>
                  <a:lnTo>
                    <a:pt x="34585" y="10002"/>
                  </a:lnTo>
                  <a:lnTo>
                    <a:pt x="34914" y="10540"/>
                  </a:lnTo>
                  <a:lnTo>
                    <a:pt x="35242" y="11093"/>
                  </a:lnTo>
                  <a:lnTo>
                    <a:pt x="35566" y="11661"/>
                  </a:lnTo>
                  <a:lnTo>
                    <a:pt x="35890" y="12245"/>
                  </a:lnTo>
                  <a:lnTo>
                    <a:pt x="36213" y="12844"/>
                  </a:lnTo>
                  <a:lnTo>
                    <a:pt x="36531" y="13444"/>
                  </a:lnTo>
                  <a:lnTo>
                    <a:pt x="36844" y="14058"/>
                  </a:lnTo>
                  <a:lnTo>
                    <a:pt x="37157" y="14688"/>
                  </a:lnTo>
                  <a:lnTo>
                    <a:pt x="37465" y="15333"/>
                  </a:lnTo>
                  <a:lnTo>
                    <a:pt x="37773" y="15978"/>
                  </a:lnTo>
                  <a:lnTo>
                    <a:pt x="38080" y="16639"/>
                  </a:lnTo>
                  <a:lnTo>
                    <a:pt x="38383" y="17315"/>
                  </a:lnTo>
                  <a:lnTo>
                    <a:pt x="38680" y="17991"/>
                  </a:lnTo>
                  <a:lnTo>
                    <a:pt x="38977" y="18682"/>
                  </a:lnTo>
                  <a:lnTo>
                    <a:pt x="39268" y="19389"/>
                  </a:lnTo>
                  <a:lnTo>
                    <a:pt x="39560" y="20111"/>
                  </a:lnTo>
                  <a:lnTo>
                    <a:pt x="39847" y="20833"/>
                  </a:lnTo>
                  <a:lnTo>
                    <a:pt x="40128" y="21555"/>
                  </a:lnTo>
                  <a:lnTo>
                    <a:pt x="40409" y="22308"/>
                  </a:lnTo>
                  <a:lnTo>
                    <a:pt x="40685" y="23061"/>
                  </a:lnTo>
                  <a:lnTo>
                    <a:pt x="40960" y="23813"/>
                  </a:lnTo>
                  <a:lnTo>
                    <a:pt x="41231" y="24582"/>
                  </a:lnTo>
                  <a:lnTo>
                    <a:pt x="41496" y="25365"/>
                  </a:lnTo>
                  <a:lnTo>
                    <a:pt x="41761" y="26149"/>
                  </a:lnTo>
                  <a:lnTo>
                    <a:pt x="42021" y="26947"/>
                  </a:lnTo>
                  <a:lnTo>
                    <a:pt x="42021" y="26947"/>
                  </a:lnTo>
                  <a:lnTo>
                    <a:pt x="42276" y="27762"/>
                  </a:lnTo>
                  <a:lnTo>
                    <a:pt x="42530" y="28576"/>
                  </a:lnTo>
                  <a:lnTo>
                    <a:pt x="42780" y="29390"/>
                  </a:lnTo>
                  <a:lnTo>
                    <a:pt x="43029" y="30220"/>
                  </a:lnTo>
                  <a:lnTo>
                    <a:pt x="43268" y="31049"/>
                  </a:lnTo>
                  <a:lnTo>
                    <a:pt x="43512" y="31894"/>
                  </a:lnTo>
                  <a:lnTo>
                    <a:pt x="43745" y="32739"/>
                  </a:lnTo>
                  <a:lnTo>
                    <a:pt x="43984" y="33600"/>
                  </a:lnTo>
                  <a:lnTo>
                    <a:pt x="44212" y="34460"/>
                  </a:lnTo>
                  <a:lnTo>
                    <a:pt x="44440" y="35336"/>
                  </a:lnTo>
                  <a:lnTo>
                    <a:pt x="44663" y="36196"/>
                  </a:lnTo>
                  <a:lnTo>
                    <a:pt x="44886" y="37087"/>
                  </a:lnTo>
                  <a:lnTo>
                    <a:pt x="45103" y="37978"/>
                  </a:lnTo>
                  <a:lnTo>
                    <a:pt x="45321" y="38869"/>
                  </a:lnTo>
                  <a:lnTo>
                    <a:pt x="45533" y="39776"/>
                  </a:lnTo>
                  <a:lnTo>
                    <a:pt x="45740" y="40682"/>
                  </a:lnTo>
                  <a:lnTo>
                    <a:pt x="45946" y="41588"/>
                  </a:lnTo>
                  <a:lnTo>
                    <a:pt x="46153" y="42510"/>
                  </a:lnTo>
                  <a:lnTo>
                    <a:pt x="46350" y="43432"/>
                  </a:lnTo>
                  <a:lnTo>
                    <a:pt x="46551" y="44354"/>
                  </a:lnTo>
                  <a:lnTo>
                    <a:pt x="46742" y="45291"/>
                  </a:lnTo>
                  <a:lnTo>
                    <a:pt x="46933" y="46243"/>
                  </a:lnTo>
                  <a:lnTo>
                    <a:pt x="47124" y="47180"/>
                  </a:lnTo>
                  <a:lnTo>
                    <a:pt x="47310" y="48133"/>
                  </a:lnTo>
                  <a:lnTo>
                    <a:pt x="47490" y="49085"/>
                  </a:lnTo>
                  <a:lnTo>
                    <a:pt x="47670" y="50053"/>
                  </a:lnTo>
                  <a:lnTo>
                    <a:pt x="47851" y="51021"/>
                  </a:lnTo>
                  <a:lnTo>
                    <a:pt x="48020" y="51989"/>
                  </a:lnTo>
                  <a:lnTo>
                    <a:pt x="48195" y="52957"/>
                  </a:lnTo>
                  <a:lnTo>
                    <a:pt x="48360" y="53940"/>
                  </a:lnTo>
                  <a:lnTo>
                    <a:pt x="48689" y="55922"/>
                  </a:lnTo>
                  <a:lnTo>
                    <a:pt x="49007" y="57904"/>
                  </a:lnTo>
                  <a:lnTo>
                    <a:pt x="49315" y="59916"/>
                  </a:lnTo>
                  <a:lnTo>
                    <a:pt x="49612" y="61929"/>
                  </a:lnTo>
                  <a:lnTo>
                    <a:pt x="49898" y="63957"/>
                  </a:lnTo>
                  <a:lnTo>
                    <a:pt x="50174" y="66015"/>
                  </a:lnTo>
                  <a:lnTo>
                    <a:pt x="50439" y="68074"/>
                  </a:lnTo>
                  <a:lnTo>
                    <a:pt x="50694" y="70148"/>
                  </a:lnTo>
                  <a:lnTo>
                    <a:pt x="50938" y="72222"/>
                  </a:lnTo>
                  <a:lnTo>
                    <a:pt x="51171" y="74311"/>
                  </a:lnTo>
                  <a:lnTo>
                    <a:pt x="51399" y="76416"/>
                  </a:lnTo>
                  <a:lnTo>
                    <a:pt x="51611" y="78536"/>
                  </a:lnTo>
                  <a:lnTo>
                    <a:pt x="51818" y="80641"/>
                  </a:lnTo>
                  <a:lnTo>
                    <a:pt x="52015" y="82761"/>
                  </a:lnTo>
                  <a:lnTo>
                    <a:pt x="52200" y="84896"/>
                  </a:lnTo>
                  <a:lnTo>
                    <a:pt x="52381" y="87032"/>
                  </a:lnTo>
                  <a:lnTo>
                    <a:pt x="52550" y="89167"/>
                  </a:lnTo>
                  <a:lnTo>
                    <a:pt x="52550" y="89167"/>
                  </a:lnTo>
                  <a:lnTo>
                    <a:pt x="52709" y="91303"/>
                  </a:lnTo>
                  <a:lnTo>
                    <a:pt x="52863" y="93453"/>
                  </a:lnTo>
                  <a:lnTo>
                    <a:pt x="53006" y="95604"/>
                  </a:lnTo>
                  <a:lnTo>
                    <a:pt x="53144" y="97755"/>
                  </a:lnTo>
                  <a:lnTo>
                    <a:pt x="53272" y="99906"/>
                  </a:lnTo>
                  <a:lnTo>
                    <a:pt x="53394" y="102057"/>
                  </a:lnTo>
                  <a:lnTo>
                    <a:pt x="53510" y="104223"/>
                  </a:lnTo>
                  <a:lnTo>
                    <a:pt x="53622" y="106374"/>
                  </a:lnTo>
                  <a:lnTo>
                    <a:pt x="53723" y="108540"/>
                  </a:lnTo>
                  <a:lnTo>
                    <a:pt x="53823" y="110706"/>
                  </a:lnTo>
                  <a:lnTo>
                    <a:pt x="53913" y="112872"/>
                  </a:lnTo>
                  <a:lnTo>
                    <a:pt x="53998" y="115054"/>
                  </a:lnTo>
                  <a:lnTo>
                    <a:pt x="54083" y="117220"/>
                  </a:lnTo>
                  <a:lnTo>
                    <a:pt x="54157" y="119401"/>
                  </a:lnTo>
                  <a:lnTo>
                    <a:pt x="54226" y="121583"/>
                  </a:lnTo>
                  <a:lnTo>
                    <a:pt x="54295" y="123765"/>
                  </a:lnTo>
                  <a:lnTo>
                    <a:pt x="54359" y="125946"/>
                  </a:lnTo>
                  <a:lnTo>
                    <a:pt x="54417" y="128128"/>
                  </a:lnTo>
                  <a:lnTo>
                    <a:pt x="54476" y="130309"/>
                  </a:lnTo>
                  <a:lnTo>
                    <a:pt x="54523" y="132491"/>
                  </a:lnTo>
                  <a:lnTo>
                    <a:pt x="54619" y="136869"/>
                  </a:lnTo>
                  <a:lnTo>
                    <a:pt x="54704" y="141263"/>
                  </a:lnTo>
                  <a:lnTo>
                    <a:pt x="54778" y="145657"/>
                  </a:lnTo>
                  <a:lnTo>
                    <a:pt x="54852" y="150050"/>
                  </a:lnTo>
                  <a:lnTo>
                    <a:pt x="54980" y="158838"/>
                  </a:lnTo>
                  <a:lnTo>
                    <a:pt x="54980" y="158838"/>
                  </a:lnTo>
                  <a:lnTo>
                    <a:pt x="54794" y="159115"/>
                  </a:lnTo>
                  <a:lnTo>
                    <a:pt x="54253" y="159898"/>
                  </a:lnTo>
                  <a:lnTo>
                    <a:pt x="53850" y="160451"/>
                  </a:lnTo>
                  <a:lnTo>
                    <a:pt x="53367" y="161112"/>
                  </a:lnTo>
                  <a:lnTo>
                    <a:pt x="52805" y="161865"/>
                  </a:lnTo>
                  <a:lnTo>
                    <a:pt x="52158" y="162694"/>
                  </a:lnTo>
                  <a:lnTo>
                    <a:pt x="51442" y="163601"/>
                  </a:lnTo>
                  <a:lnTo>
                    <a:pt x="50646" y="164584"/>
                  </a:lnTo>
                  <a:lnTo>
                    <a:pt x="49781" y="165613"/>
                  </a:lnTo>
                  <a:lnTo>
                    <a:pt x="48843" y="166688"/>
                  </a:lnTo>
                  <a:lnTo>
                    <a:pt x="48349" y="167226"/>
                  </a:lnTo>
                  <a:lnTo>
                    <a:pt x="47840" y="167795"/>
                  </a:lnTo>
                  <a:lnTo>
                    <a:pt x="47315" y="168363"/>
                  </a:lnTo>
                  <a:lnTo>
                    <a:pt x="46769" y="168931"/>
                  </a:lnTo>
                  <a:lnTo>
                    <a:pt x="46212" y="169500"/>
                  </a:lnTo>
                  <a:lnTo>
                    <a:pt x="45639" y="170084"/>
                  </a:lnTo>
                  <a:lnTo>
                    <a:pt x="45050" y="170667"/>
                  </a:lnTo>
                  <a:lnTo>
                    <a:pt x="44445" y="171251"/>
                  </a:lnTo>
                  <a:lnTo>
                    <a:pt x="44445" y="171251"/>
                  </a:lnTo>
                  <a:lnTo>
                    <a:pt x="43475" y="172158"/>
                  </a:lnTo>
                  <a:lnTo>
                    <a:pt x="42472" y="173049"/>
                  </a:lnTo>
                  <a:lnTo>
                    <a:pt x="41958" y="173494"/>
                  </a:lnTo>
                  <a:lnTo>
                    <a:pt x="41438" y="173940"/>
                  </a:lnTo>
                  <a:lnTo>
                    <a:pt x="40907" y="174385"/>
                  </a:lnTo>
                  <a:lnTo>
                    <a:pt x="40366" y="174815"/>
                  </a:lnTo>
                  <a:lnTo>
                    <a:pt x="39820" y="175261"/>
                  </a:lnTo>
                  <a:lnTo>
                    <a:pt x="39268" y="175676"/>
                  </a:lnTo>
                  <a:lnTo>
                    <a:pt x="38706" y="176106"/>
                  </a:lnTo>
                  <a:lnTo>
                    <a:pt x="38139" y="176521"/>
                  </a:lnTo>
                  <a:lnTo>
                    <a:pt x="37560" y="176936"/>
                  </a:lnTo>
                  <a:lnTo>
                    <a:pt x="36977" y="177335"/>
                  </a:lnTo>
                  <a:lnTo>
                    <a:pt x="36383" y="177734"/>
                  </a:lnTo>
                  <a:lnTo>
                    <a:pt x="35789" y="178118"/>
                  </a:lnTo>
                  <a:lnTo>
                    <a:pt x="35184" y="178503"/>
                  </a:lnTo>
                  <a:lnTo>
                    <a:pt x="34569" y="178871"/>
                  </a:lnTo>
                  <a:lnTo>
                    <a:pt x="33953" y="179240"/>
                  </a:lnTo>
                  <a:lnTo>
                    <a:pt x="33328" y="179578"/>
                  </a:lnTo>
                  <a:lnTo>
                    <a:pt x="32696" y="179916"/>
                  </a:lnTo>
                  <a:lnTo>
                    <a:pt x="32060" y="180254"/>
                  </a:lnTo>
                  <a:lnTo>
                    <a:pt x="31413" y="180577"/>
                  </a:lnTo>
                  <a:lnTo>
                    <a:pt x="30766" y="180868"/>
                  </a:lnTo>
                  <a:lnTo>
                    <a:pt x="30108" y="181160"/>
                  </a:lnTo>
                  <a:lnTo>
                    <a:pt x="29450" y="181437"/>
                  </a:lnTo>
                  <a:lnTo>
                    <a:pt x="28782" y="181713"/>
                  </a:lnTo>
                  <a:lnTo>
                    <a:pt x="28108" y="181959"/>
                  </a:lnTo>
                  <a:lnTo>
                    <a:pt x="27429" y="182190"/>
                  </a:lnTo>
                  <a:lnTo>
                    <a:pt x="26750" y="182420"/>
                  </a:lnTo>
                  <a:lnTo>
                    <a:pt x="26061" y="182620"/>
                  </a:lnTo>
                  <a:lnTo>
                    <a:pt x="25366" y="182804"/>
                  </a:lnTo>
                  <a:lnTo>
                    <a:pt x="24671" y="182973"/>
                  </a:lnTo>
                  <a:lnTo>
                    <a:pt x="23966" y="183127"/>
                  </a:lnTo>
                  <a:lnTo>
                    <a:pt x="23260" y="183265"/>
                  </a:lnTo>
                  <a:lnTo>
                    <a:pt x="22544" y="183373"/>
                  </a:lnTo>
                  <a:lnTo>
                    <a:pt x="21828" y="183480"/>
                  </a:lnTo>
                  <a:lnTo>
                    <a:pt x="21112" y="183542"/>
                  </a:lnTo>
                  <a:lnTo>
                    <a:pt x="20385" y="183603"/>
                  </a:lnTo>
                  <a:lnTo>
                    <a:pt x="19658" y="183634"/>
                  </a:lnTo>
                  <a:lnTo>
                    <a:pt x="18921" y="183649"/>
                  </a:lnTo>
                  <a:lnTo>
                    <a:pt x="18189" y="183649"/>
                  </a:lnTo>
                  <a:lnTo>
                    <a:pt x="17447" y="183618"/>
                  </a:lnTo>
                  <a:lnTo>
                    <a:pt x="16704" y="183557"/>
                  </a:lnTo>
                  <a:lnTo>
                    <a:pt x="15956" y="183480"/>
                  </a:lnTo>
                  <a:lnTo>
                    <a:pt x="15208" y="183388"/>
                  </a:lnTo>
                  <a:lnTo>
                    <a:pt x="14455" y="183265"/>
                  </a:lnTo>
                  <a:lnTo>
                    <a:pt x="13696" y="183111"/>
                  </a:lnTo>
                  <a:lnTo>
                    <a:pt x="12938" y="182927"/>
                  </a:lnTo>
                  <a:lnTo>
                    <a:pt x="12179" y="182727"/>
                  </a:lnTo>
                  <a:lnTo>
                    <a:pt x="11416" y="182497"/>
                  </a:lnTo>
                  <a:lnTo>
                    <a:pt x="10646" y="182236"/>
                  </a:lnTo>
                  <a:lnTo>
                    <a:pt x="9877" y="181959"/>
                  </a:lnTo>
                  <a:lnTo>
                    <a:pt x="9108" y="181637"/>
                  </a:lnTo>
                  <a:lnTo>
                    <a:pt x="8334" y="181299"/>
                  </a:lnTo>
                  <a:lnTo>
                    <a:pt x="7559" y="180930"/>
                  </a:lnTo>
                  <a:lnTo>
                    <a:pt x="6780" y="180530"/>
                  </a:lnTo>
                  <a:lnTo>
                    <a:pt x="6000" y="180100"/>
                  </a:lnTo>
                  <a:lnTo>
                    <a:pt x="5220" y="179639"/>
                  </a:lnTo>
                  <a:lnTo>
                    <a:pt x="4440" y="179148"/>
                  </a:lnTo>
                  <a:lnTo>
                    <a:pt x="3655" y="178610"/>
                  </a:lnTo>
                  <a:lnTo>
                    <a:pt x="2870" y="178057"/>
                  </a:lnTo>
                  <a:lnTo>
                    <a:pt x="2085" y="177458"/>
                  </a:lnTo>
                  <a:lnTo>
                    <a:pt x="1300" y="17684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4"/>
            <p:cNvSpPr/>
            <p:nvPr/>
          </p:nvSpPr>
          <p:spPr>
            <a:xfrm>
              <a:off x="-531575" y="-7736375"/>
              <a:ext cx="153850" cy="167475"/>
            </a:xfrm>
            <a:custGeom>
              <a:avLst/>
              <a:gdLst/>
              <a:ahLst/>
              <a:cxnLst/>
              <a:rect l="l" t="t" r="r" b="b"/>
              <a:pathLst>
                <a:path w="6154" h="6699" fill="none" extrusionOk="0">
                  <a:moveTo>
                    <a:pt x="6153" y="6698"/>
                  </a:moveTo>
                  <a:lnTo>
                    <a:pt x="6153" y="6698"/>
                  </a:lnTo>
                  <a:lnTo>
                    <a:pt x="5840" y="6222"/>
                  </a:lnTo>
                  <a:lnTo>
                    <a:pt x="5522" y="5746"/>
                  </a:lnTo>
                  <a:lnTo>
                    <a:pt x="5522" y="5746"/>
                  </a:lnTo>
                  <a:lnTo>
                    <a:pt x="5225" y="5316"/>
                  </a:lnTo>
                  <a:lnTo>
                    <a:pt x="4928" y="4885"/>
                  </a:lnTo>
                  <a:lnTo>
                    <a:pt x="4631" y="4486"/>
                  </a:lnTo>
                  <a:lnTo>
                    <a:pt x="4329" y="4087"/>
                  </a:lnTo>
                  <a:lnTo>
                    <a:pt x="4026" y="3703"/>
                  </a:lnTo>
                  <a:lnTo>
                    <a:pt x="3719" y="3334"/>
                  </a:lnTo>
                  <a:lnTo>
                    <a:pt x="3411" y="2965"/>
                  </a:lnTo>
                  <a:lnTo>
                    <a:pt x="3103" y="2627"/>
                  </a:lnTo>
                  <a:lnTo>
                    <a:pt x="2796" y="2289"/>
                  </a:lnTo>
                  <a:lnTo>
                    <a:pt x="2483" y="1967"/>
                  </a:lnTo>
                  <a:lnTo>
                    <a:pt x="2170" y="1659"/>
                  </a:lnTo>
                  <a:lnTo>
                    <a:pt x="1852" y="1367"/>
                  </a:lnTo>
                  <a:lnTo>
                    <a:pt x="1539" y="1091"/>
                  </a:lnTo>
                  <a:lnTo>
                    <a:pt x="1220" y="814"/>
                  </a:lnTo>
                  <a:lnTo>
                    <a:pt x="897" y="553"/>
                  </a:lnTo>
                  <a:lnTo>
                    <a:pt x="579" y="323"/>
                  </a:lnTo>
                  <a:lnTo>
                    <a:pt x="579" y="323"/>
                  </a:lnTo>
                  <a:lnTo>
                    <a:pt x="430" y="200"/>
                  </a:lnTo>
                  <a:lnTo>
                    <a:pt x="287" y="108"/>
                  </a:lnTo>
                  <a:lnTo>
                    <a:pt x="144" y="46"/>
                  </a:lnTo>
                  <a:lnTo>
                    <a:pt x="0" y="0"/>
                  </a:lnTo>
                  <a:lnTo>
                    <a:pt x="0" y="0"/>
                  </a:lnTo>
                  <a:lnTo>
                    <a:pt x="398" y="292"/>
                  </a:lnTo>
                  <a:lnTo>
                    <a:pt x="796" y="599"/>
                  </a:lnTo>
                  <a:lnTo>
                    <a:pt x="1194" y="922"/>
                  </a:lnTo>
                  <a:lnTo>
                    <a:pt x="1586" y="1260"/>
                  </a:lnTo>
                  <a:lnTo>
                    <a:pt x="1979" y="1613"/>
                  </a:lnTo>
                  <a:lnTo>
                    <a:pt x="2366" y="1997"/>
                  </a:lnTo>
                  <a:lnTo>
                    <a:pt x="2753" y="2397"/>
                  </a:lnTo>
                  <a:lnTo>
                    <a:pt x="3141" y="2811"/>
                  </a:lnTo>
                  <a:lnTo>
                    <a:pt x="3522" y="3226"/>
                  </a:lnTo>
                  <a:lnTo>
                    <a:pt x="3904" y="3687"/>
                  </a:lnTo>
                  <a:lnTo>
                    <a:pt x="4286" y="4148"/>
                  </a:lnTo>
                  <a:lnTo>
                    <a:pt x="4663" y="4624"/>
                  </a:lnTo>
                  <a:lnTo>
                    <a:pt x="5039" y="5116"/>
                  </a:lnTo>
                  <a:lnTo>
                    <a:pt x="5416" y="5638"/>
                  </a:lnTo>
                  <a:lnTo>
                    <a:pt x="5787" y="6161"/>
                  </a:lnTo>
                  <a:lnTo>
                    <a:pt x="6153" y="66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4"/>
            <p:cNvSpPr/>
            <p:nvPr/>
          </p:nvSpPr>
          <p:spPr>
            <a:xfrm>
              <a:off x="-291950" y="-7418000"/>
              <a:ext cx="61550" cy="139075"/>
            </a:xfrm>
            <a:custGeom>
              <a:avLst/>
              <a:gdLst/>
              <a:ahLst/>
              <a:cxnLst/>
              <a:rect l="l" t="t" r="r" b="b"/>
              <a:pathLst>
                <a:path w="2462" h="5563" fill="none" extrusionOk="0">
                  <a:moveTo>
                    <a:pt x="2461" y="5562"/>
                  </a:moveTo>
                  <a:lnTo>
                    <a:pt x="2461" y="5562"/>
                  </a:lnTo>
                  <a:lnTo>
                    <a:pt x="2164" y="4825"/>
                  </a:lnTo>
                  <a:lnTo>
                    <a:pt x="1867" y="4072"/>
                  </a:lnTo>
                  <a:lnTo>
                    <a:pt x="1565" y="3335"/>
                  </a:lnTo>
                  <a:lnTo>
                    <a:pt x="1257" y="2613"/>
                  </a:lnTo>
                  <a:lnTo>
                    <a:pt x="1257" y="2613"/>
                  </a:lnTo>
                  <a:lnTo>
                    <a:pt x="944" y="1937"/>
                  </a:lnTo>
                  <a:lnTo>
                    <a:pt x="631" y="1291"/>
                  </a:lnTo>
                  <a:lnTo>
                    <a:pt x="319" y="646"/>
                  </a:lnTo>
                  <a:lnTo>
                    <a:pt x="0" y="1"/>
                  </a:lnTo>
                  <a:lnTo>
                    <a:pt x="0" y="1"/>
                  </a:lnTo>
                  <a:lnTo>
                    <a:pt x="319" y="662"/>
                  </a:lnTo>
                  <a:lnTo>
                    <a:pt x="631" y="1322"/>
                  </a:lnTo>
                  <a:lnTo>
                    <a:pt x="944" y="2013"/>
                  </a:lnTo>
                  <a:lnTo>
                    <a:pt x="1252" y="2689"/>
                  </a:lnTo>
                  <a:lnTo>
                    <a:pt x="1560" y="3396"/>
                  </a:lnTo>
                  <a:lnTo>
                    <a:pt x="1862" y="4103"/>
                  </a:lnTo>
                  <a:lnTo>
                    <a:pt x="2164" y="4825"/>
                  </a:lnTo>
                  <a:lnTo>
                    <a:pt x="2461" y="556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4"/>
            <p:cNvSpPr/>
            <p:nvPr/>
          </p:nvSpPr>
          <p:spPr>
            <a:xfrm>
              <a:off x="-647200" y="-7737150"/>
              <a:ext cx="770725" cy="3695950"/>
            </a:xfrm>
            <a:custGeom>
              <a:avLst/>
              <a:gdLst/>
              <a:ahLst/>
              <a:cxnLst/>
              <a:rect l="l" t="t" r="r" b="b"/>
              <a:pathLst>
                <a:path w="30829" h="147838" extrusionOk="0">
                  <a:moveTo>
                    <a:pt x="4281" y="0"/>
                  </a:moveTo>
                  <a:lnTo>
                    <a:pt x="4175" y="31"/>
                  </a:lnTo>
                  <a:lnTo>
                    <a:pt x="4068" y="62"/>
                  </a:lnTo>
                  <a:lnTo>
                    <a:pt x="3962" y="108"/>
                  </a:lnTo>
                  <a:lnTo>
                    <a:pt x="3856" y="154"/>
                  </a:lnTo>
                  <a:lnTo>
                    <a:pt x="3756" y="231"/>
                  </a:lnTo>
                  <a:lnTo>
                    <a:pt x="3655" y="308"/>
                  </a:lnTo>
                  <a:lnTo>
                    <a:pt x="3554" y="400"/>
                  </a:lnTo>
                  <a:lnTo>
                    <a:pt x="3458" y="507"/>
                  </a:lnTo>
                  <a:lnTo>
                    <a:pt x="3363" y="615"/>
                  </a:lnTo>
                  <a:lnTo>
                    <a:pt x="3268" y="738"/>
                  </a:lnTo>
                  <a:lnTo>
                    <a:pt x="3172" y="876"/>
                  </a:lnTo>
                  <a:lnTo>
                    <a:pt x="3082" y="1030"/>
                  </a:lnTo>
                  <a:lnTo>
                    <a:pt x="2986" y="1183"/>
                  </a:lnTo>
                  <a:lnTo>
                    <a:pt x="2902" y="1352"/>
                  </a:lnTo>
                  <a:lnTo>
                    <a:pt x="2811" y="1521"/>
                  </a:lnTo>
                  <a:lnTo>
                    <a:pt x="2721" y="1706"/>
                  </a:lnTo>
                  <a:lnTo>
                    <a:pt x="2636" y="1905"/>
                  </a:lnTo>
                  <a:lnTo>
                    <a:pt x="2472" y="2320"/>
                  </a:lnTo>
                  <a:lnTo>
                    <a:pt x="2307" y="2766"/>
                  </a:lnTo>
                  <a:lnTo>
                    <a:pt x="2154" y="3242"/>
                  </a:lnTo>
                  <a:lnTo>
                    <a:pt x="2000" y="3749"/>
                  </a:lnTo>
                  <a:lnTo>
                    <a:pt x="1857" y="4287"/>
                  </a:lnTo>
                  <a:lnTo>
                    <a:pt x="1713" y="4855"/>
                  </a:lnTo>
                  <a:lnTo>
                    <a:pt x="1581" y="5439"/>
                  </a:lnTo>
                  <a:lnTo>
                    <a:pt x="1453" y="6053"/>
                  </a:lnTo>
                  <a:lnTo>
                    <a:pt x="1326" y="6683"/>
                  </a:lnTo>
                  <a:lnTo>
                    <a:pt x="1209" y="7328"/>
                  </a:lnTo>
                  <a:lnTo>
                    <a:pt x="1093" y="7989"/>
                  </a:lnTo>
                  <a:lnTo>
                    <a:pt x="987" y="8665"/>
                  </a:lnTo>
                  <a:lnTo>
                    <a:pt x="886" y="9356"/>
                  </a:lnTo>
                  <a:lnTo>
                    <a:pt x="785" y="10063"/>
                  </a:lnTo>
                  <a:lnTo>
                    <a:pt x="695" y="10770"/>
                  </a:lnTo>
                  <a:lnTo>
                    <a:pt x="610" y="11492"/>
                  </a:lnTo>
                  <a:lnTo>
                    <a:pt x="525" y="12214"/>
                  </a:lnTo>
                  <a:lnTo>
                    <a:pt x="451" y="12936"/>
                  </a:lnTo>
                  <a:lnTo>
                    <a:pt x="382" y="13658"/>
                  </a:lnTo>
                  <a:lnTo>
                    <a:pt x="318" y="14380"/>
                  </a:lnTo>
                  <a:lnTo>
                    <a:pt x="255" y="15102"/>
                  </a:lnTo>
                  <a:lnTo>
                    <a:pt x="202" y="15824"/>
                  </a:lnTo>
                  <a:lnTo>
                    <a:pt x="154" y="16531"/>
                  </a:lnTo>
                  <a:lnTo>
                    <a:pt x="106" y="17330"/>
                  </a:lnTo>
                  <a:lnTo>
                    <a:pt x="64" y="18113"/>
                  </a:lnTo>
                  <a:lnTo>
                    <a:pt x="37" y="18897"/>
                  </a:lnTo>
                  <a:lnTo>
                    <a:pt x="16" y="19696"/>
                  </a:lnTo>
                  <a:lnTo>
                    <a:pt x="5" y="20494"/>
                  </a:lnTo>
                  <a:lnTo>
                    <a:pt x="0" y="21278"/>
                  </a:lnTo>
                  <a:lnTo>
                    <a:pt x="11" y="22077"/>
                  </a:lnTo>
                  <a:lnTo>
                    <a:pt x="21" y="22860"/>
                  </a:lnTo>
                  <a:lnTo>
                    <a:pt x="43" y="23659"/>
                  </a:lnTo>
                  <a:lnTo>
                    <a:pt x="74" y="24443"/>
                  </a:lnTo>
                  <a:lnTo>
                    <a:pt x="111" y="25226"/>
                  </a:lnTo>
                  <a:lnTo>
                    <a:pt x="154" y="26010"/>
                  </a:lnTo>
                  <a:lnTo>
                    <a:pt x="207" y="26793"/>
                  </a:lnTo>
                  <a:lnTo>
                    <a:pt x="271" y="27577"/>
                  </a:lnTo>
                  <a:lnTo>
                    <a:pt x="334" y="28345"/>
                  </a:lnTo>
                  <a:lnTo>
                    <a:pt x="409" y="29113"/>
                  </a:lnTo>
                  <a:lnTo>
                    <a:pt x="493" y="29881"/>
                  </a:lnTo>
                  <a:lnTo>
                    <a:pt x="578" y="30649"/>
                  </a:lnTo>
                  <a:lnTo>
                    <a:pt x="674" y="31402"/>
                  </a:lnTo>
                  <a:lnTo>
                    <a:pt x="775" y="32155"/>
                  </a:lnTo>
                  <a:lnTo>
                    <a:pt x="881" y="32892"/>
                  </a:lnTo>
                  <a:lnTo>
                    <a:pt x="997" y="33630"/>
                  </a:lnTo>
                  <a:lnTo>
                    <a:pt x="1114" y="34367"/>
                  </a:lnTo>
                  <a:lnTo>
                    <a:pt x="1241" y="35089"/>
                  </a:lnTo>
                  <a:lnTo>
                    <a:pt x="1369" y="35796"/>
                  </a:lnTo>
                  <a:lnTo>
                    <a:pt x="1506" y="36503"/>
                  </a:lnTo>
                  <a:lnTo>
                    <a:pt x="1650" y="37194"/>
                  </a:lnTo>
                  <a:lnTo>
                    <a:pt x="1793" y="37885"/>
                  </a:lnTo>
                  <a:lnTo>
                    <a:pt x="1947" y="38561"/>
                  </a:lnTo>
                  <a:lnTo>
                    <a:pt x="2106" y="39237"/>
                  </a:lnTo>
                  <a:lnTo>
                    <a:pt x="2265" y="39898"/>
                  </a:lnTo>
                  <a:lnTo>
                    <a:pt x="2429" y="40543"/>
                  </a:lnTo>
                  <a:lnTo>
                    <a:pt x="2785" y="41772"/>
                  </a:lnTo>
                  <a:lnTo>
                    <a:pt x="3146" y="42986"/>
                  </a:lnTo>
                  <a:lnTo>
                    <a:pt x="3517" y="44169"/>
                  </a:lnTo>
                  <a:lnTo>
                    <a:pt x="3899" y="45336"/>
                  </a:lnTo>
                  <a:lnTo>
                    <a:pt x="4286" y="46458"/>
                  </a:lnTo>
                  <a:lnTo>
                    <a:pt x="4684" y="47579"/>
                  </a:lnTo>
                  <a:lnTo>
                    <a:pt x="5092" y="48655"/>
                  </a:lnTo>
                  <a:lnTo>
                    <a:pt x="5506" y="49715"/>
                  </a:lnTo>
                  <a:lnTo>
                    <a:pt x="5925" y="50744"/>
                  </a:lnTo>
                  <a:lnTo>
                    <a:pt x="6355" y="51743"/>
                  </a:lnTo>
                  <a:lnTo>
                    <a:pt x="6795" y="52710"/>
                  </a:lnTo>
                  <a:lnTo>
                    <a:pt x="7240" y="53663"/>
                  </a:lnTo>
                  <a:lnTo>
                    <a:pt x="7691" y="54569"/>
                  </a:lnTo>
                  <a:lnTo>
                    <a:pt x="8153" y="55460"/>
                  </a:lnTo>
                  <a:lnTo>
                    <a:pt x="8620" y="56321"/>
                  </a:lnTo>
                  <a:lnTo>
                    <a:pt x="9092" y="57150"/>
                  </a:lnTo>
                  <a:lnTo>
                    <a:pt x="9569" y="57965"/>
                  </a:lnTo>
                  <a:lnTo>
                    <a:pt x="10041" y="58794"/>
                  </a:lnTo>
                  <a:lnTo>
                    <a:pt x="10513" y="59624"/>
                  </a:lnTo>
                  <a:lnTo>
                    <a:pt x="10980" y="60469"/>
                  </a:lnTo>
                  <a:lnTo>
                    <a:pt x="11447" y="61314"/>
                  </a:lnTo>
                  <a:lnTo>
                    <a:pt x="11913" y="62174"/>
                  </a:lnTo>
                  <a:lnTo>
                    <a:pt x="12375" y="63050"/>
                  </a:lnTo>
                  <a:lnTo>
                    <a:pt x="12836" y="63941"/>
                  </a:lnTo>
                  <a:lnTo>
                    <a:pt x="13298" y="64832"/>
                  </a:lnTo>
                  <a:lnTo>
                    <a:pt x="13754" y="65723"/>
                  </a:lnTo>
                  <a:lnTo>
                    <a:pt x="14205" y="66629"/>
                  </a:lnTo>
                  <a:lnTo>
                    <a:pt x="14661" y="67551"/>
                  </a:lnTo>
                  <a:lnTo>
                    <a:pt x="15107" y="68473"/>
                  </a:lnTo>
                  <a:lnTo>
                    <a:pt x="15558" y="69410"/>
                  </a:lnTo>
                  <a:lnTo>
                    <a:pt x="16003" y="70362"/>
                  </a:lnTo>
                  <a:lnTo>
                    <a:pt x="16443" y="71315"/>
                  </a:lnTo>
                  <a:lnTo>
                    <a:pt x="16804" y="72221"/>
                  </a:lnTo>
                  <a:lnTo>
                    <a:pt x="17159" y="73143"/>
                  </a:lnTo>
                  <a:lnTo>
                    <a:pt x="17510" y="74080"/>
                  </a:lnTo>
                  <a:lnTo>
                    <a:pt x="17860" y="75017"/>
                  </a:lnTo>
                  <a:lnTo>
                    <a:pt x="18199" y="75985"/>
                  </a:lnTo>
                  <a:lnTo>
                    <a:pt x="18533" y="76953"/>
                  </a:lnTo>
                  <a:lnTo>
                    <a:pt x="18867" y="77936"/>
                  </a:lnTo>
                  <a:lnTo>
                    <a:pt x="19196" y="78935"/>
                  </a:lnTo>
                  <a:lnTo>
                    <a:pt x="19515" y="79949"/>
                  </a:lnTo>
                  <a:lnTo>
                    <a:pt x="19833" y="80978"/>
                  </a:lnTo>
                  <a:lnTo>
                    <a:pt x="20146" y="82023"/>
                  </a:lnTo>
                  <a:lnTo>
                    <a:pt x="20448" y="83068"/>
                  </a:lnTo>
                  <a:lnTo>
                    <a:pt x="20750" y="84128"/>
                  </a:lnTo>
                  <a:lnTo>
                    <a:pt x="21047" y="85203"/>
                  </a:lnTo>
                  <a:lnTo>
                    <a:pt x="21339" y="86278"/>
                  </a:lnTo>
                  <a:lnTo>
                    <a:pt x="21626" y="87385"/>
                  </a:lnTo>
                  <a:lnTo>
                    <a:pt x="21907" y="88491"/>
                  </a:lnTo>
                  <a:lnTo>
                    <a:pt x="22177" y="89612"/>
                  </a:lnTo>
                  <a:lnTo>
                    <a:pt x="22448" y="90734"/>
                  </a:lnTo>
                  <a:lnTo>
                    <a:pt x="22713" y="91870"/>
                  </a:lnTo>
                  <a:lnTo>
                    <a:pt x="22973" y="93023"/>
                  </a:lnTo>
                  <a:lnTo>
                    <a:pt x="23228" y="94190"/>
                  </a:lnTo>
                  <a:lnTo>
                    <a:pt x="23472" y="95358"/>
                  </a:lnTo>
                  <a:lnTo>
                    <a:pt x="23716" y="96541"/>
                  </a:lnTo>
                  <a:lnTo>
                    <a:pt x="23954" y="97739"/>
                  </a:lnTo>
                  <a:lnTo>
                    <a:pt x="24182" y="98937"/>
                  </a:lnTo>
                  <a:lnTo>
                    <a:pt x="24410" y="100151"/>
                  </a:lnTo>
                  <a:lnTo>
                    <a:pt x="24628" y="101380"/>
                  </a:lnTo>
                  <a:lnTo>
                    <a:pt x="24840" y="102609"/>
                  </a:lnTo>
                  <a:lnTo>
                    <a:pt x="25047" y="103854"/>
                  </a:lnTo>
                  <a:lnTo>
                    <a:pt x="25248" y="105098"/>
                  </a:lnTo>
                  <a:lnTo>
                    <a:pt x="25445" y="106358"/>
                  </a:lnTo>
                  <a:lnTo>
                    <a:pt x="25827" y="108893"/>
                  </a:lnTo>
                  <a:lnTo>
                    <a:pt x="26198" y="111427"/>
                  </a:lnTo>
                  <a:lnTo>
                    <a:pt x="26559" y="113962"/>
                  </a:lnTo>
                  <a:lnTo>
                    <a:pt x="26914" y="116528"/>
                  </a:lnTo>
                  <a:lnTo>
                    <a:pt x="27264" y="119078"/>
                  </a:lnTo>
                  <a:lnTo>
                    <a:pt x="27604" y="121659"/>
                  </a:lnTo>
                  <a:lnTo>
                    <a:pt x="27932" y="124240"/>
                  </a:lnTo>
                  <a:lnTo>
                    <a:pt x="28256" y="126821"/>
                  </a:lnTo>
                  <a:lnTo>
                    <a:pt x="28569" y="129417"/>
                  </a:lnTo>
                  <a:lnTo>
                    <a:pt x="28871" y="132029"/>
                  </a:lnTo>
                  <a:lnTo>
                    <a:pt x="29168" y="134641"/>
                  </a:lnTo>
                  <a:lnTo>
                    <a:pt x="29460" y="137268"/>
                  </a:lnTo>
                  <a:lnTo>
                    <a:pt x="29736" y="139895"/>
                  </a:lnTo>
                  <a:lnTo>
                    <a:pt x="30012" y="142537"/>
                  </a:lnTo>
                  <a:lnTo>
                    <a:pt x="30272" y="145180"/>
                  </a:lnTo>
                  <a:lnTo>
                    <a:pt x="30526" y="147838"/>
                  </a:lnTo>
                  <a:lnTo>
                    <a:pt x="30807" y="126038"/>
                  </a:lnTo>
                  <a:lnTo>
                    <a:pt x="30823" y="123948"/>
                  </a:lnTo>
                  <a:lnTo>
                    <a:pt x="30829" y="121844"/>
                  </a:lnTo>
                  <a:lnTo>
                    <a:pt x="30818" y="119723"/>
                  </a:lnTo>
                  <a:lnTo>
                    <a:pt x="30807" y="117588"/>
                  </a:lnTo>
                  <a:lnTo>
                    <a:pt x="30781" y="115437"/>
                  </a:lnTo>
                  <a:lnTo>
                    <a:pt x="30749" y="113271"/>
                  </a:lnTo>
                  <a:lnTo>
                    <a:pt x="30707" y="111105"/>
                  </a:lnTo>
                  <a:lnTo>
                    <a:pt x="30654" y="108939"/>
                  </a:lnTo>
                  <a:lnTo>
                    <a:pt x="30590" y="106757"/>
                  </a:lnTo>
                  <a:lnTo>
                    <a:pt x="30521" y="104591"/>
                  </a:lnTo>
                  <a:lnTo>
                    <a:pt x="30441" y="102409"/>
                  </a:lnTo>
                  <a:lnTo>
                    <a:pt x="30356" y="100228"/>
                  </a:lnTo>
                  <a:lnTo>
                    <a:pt x="30261" y="98062"/>
                  </a:lnTo>
                  <a:lnTo>
                    <a:pt x="30155" y="95896"/>
                  </a:lnTo>
                  <a:lnTo>
                    <a:pt x="30038" y="93745"/>
                  </a:lnTo>
                  <a:lnTo>
                    <a:pt x="29922" y="91609"/>
                  </a:lnTo>
                  <a:lnTo>
                    <a:pt x="29762" y="89428"/>
                  </a:lnTo>
                  <a:lnTo>
                    <a:pt x="29603" y="87246"/>
                  </a:lnTo>
                  <a:lnTo>
                    <a:pt x="29434" y="85126"/>
                  </a:lnTo>
                  <a:lnTo>
                    <a:pt x="29258" y="83006"/>
                  </a:lnTo>
                  <a:lnTo>
                    <a:pt x="29073" y="80886"/>
                  </a:lnTo>
                  <a:lnTo>
                    <a:pt x="28877" y="78781"/>
                  </a:lnTo>
                  <a:lnTo>
                    <a:pt x="28670" y="76677"/>
                  </a:lnTo>
                  <a:lnTo>
                    <a:pt x="28458" y="74572"/>
                  </a:lnTo>
                  <a:lnTo>
                    <a:pt x="28235" y="72498"/>
                  </a:lnTo>
                  <a:lnTo>
                    <a:pt x="28001" y="70409"/>
                  </a:lnTo>
                  <a:lnTo>
                    <a:pt x="27763" y="68335"/>
                  </a:lnTo>
                  <a:lnTo>
                    <a:pt x="27508" y="66276"/>
                  </a:lnTo>
                  <a:lnTo>
                    <a:pt x="27243" y="64233"/>
                  </a:lnTo>
                  <a:lnTo>
                    <a:pt x="26972" y="62205"/>
                  </a:lnTo>
                  <a:lnTo>
                    <a:pt x="26691" y="60177"/>
                  </a:lnTo>
                  <a:lnTo>
                    <a:pt x="26394" y="58164"/>
                  </a:lnTo>
                  <a:lnTo>
                    <a:pt x="26092" y="56182"/>
                  </a:lnTo>
                  <a:lnTo>
                    <a:pt x="25779" y="54201"/>
                  </a:lnTo>
                  <a:lnTo>
                    <a:pt x="25450" y="52234"/>
                  </a:lnTo>
                  <a:lnTo>
                    <a:pt x="25116" y="50298"/>
                  </a:lnTo>
                  <a:lnTo>
                    <a:pt x="24941" y="49331"/>
                  </a:lnTo>
                  <a:lnTo>
                    <a:pt x="24766" y="48363"/>
                  </a:lnTo>
                  <a:lnTo>
                    <a:pt x="24591" y="47410"/>
                  </a:lnTo>
                  <a:lnTo>
                    <a:pt x="24410" y="46458"/>
                  </a:lnTo>
                  <a:lnTo>
                    <a:pt x="24225" y="45505"/>
                  </a:lnTo>
                  <a:lnTo>
                    <a:pt x="24039" y="44568"/>
                  </a:lnTo>
                  <a:lnTo>
                    <a:pt x="23848" y="43631"/>
                  </a:lnTo>
                  <a:lnTo>
                    <a:pt x="23657" y="42709"/>
                  </a:lnTo>
                  <a:lnTo>
                    <a:pt x="23461" y="41772"/>
                  </a:lnTo>
                  <a:lnTo>
                    <a:pt x="23265" y="40866"/>
                  </a:lnTo>
                  <a:lnTo>
                    <a:pt x="23063" y="39944"/>
                  </a:lnTo>
                  <a:lnTo>
                    <a:pt x="22856" y="39037"/>
                  </a:lnTo>
                  <a:lnTo>
                    <a:pt x="22649" y="38131"/>
                  </a:lnTo>
                  <a:lnTo>
                    <a:pt x="22442" y="37240"/>
                  </a:lnTo>
                  <a:lnTo>
                    <a:pt x="22230" y="36349"/>
                  </a:lnTo>
                  <a:lnTo>
                    <a:pt x="22013" y="35458"/>
                  </a:lnTo>
                  <a:lnTo>
                    <a:pt x="21795" y="34582"/>
                  </a:lnTo>
                  <a:lnTo>
                    <a:pt x="21573" y="33707"/>
                  </a:lnTo>
                  <a:lnTo>
                    <a:pt x="21345" y="32846"/>
                  </a:lnTo>
                  <a:lnTo>
                    <a:pt x="21116" y="31986"/>
                  </a:lnTo>
                  <a:lnTo>
                    <a:pt x="20888" y="31141"/>
                  </a:lnTo>
                  <a:lnTo>
                    <a:pt x="20655" y="30281"/>
                  </a:lnTo>
                  <a:lnTo>
                    <a:pt x="20416" y="29451"/>
                  </a:lnTo>
                  <a:lnTo>
                    <a:pt x="20172" y="28621"/>
                  </a:lnTo>
                  <a:lnTo>
                    <a:pt x="19928" y="27792"/>
                  </a:lnTo>
                  <a:lnTo>
                    <a:pt x="19684" y="26978"/>
                  </a:lnTo>
                  <a:lnTo>
                    <a:pt x="19435" y="26163"/>
                  </a:lnTo>
                  <a:lnTo>
                    <a:pt x="19180" y="25364"/>
                  </a:lnTo>
                  <a:lnTo>
                    <a:pt x="18883" y="24458"/>
                  </a:lnTo>
                  <a:lnTo>
                    <a:pt x="18581" y="23567"/>
                  </a:lnTo>
                  <a:lnTo>
                    <a:pt x="18279" y="22676"/>
                  </a:lnTo>
                  <a:lnTo>
                    <a:pt x="17966" y="21800"/>
                  </a:lnTo>
                  <a:lnTo>
                    <a:pt x="17647" y="20925"/>
                  </a:lnTo>
                  <a:lnTo>
                    <a:pt x="17329" y="20049"/>
                  </a:lnTo>
                  <a:lnTo>
                    <a:pt x="17000" y="19189"/>
                  </a:lnTo>
                  <a:lnTo>
                    <a:pt x="16671" y="18328"/>
                  </a:lnTo>
                  <a:lnTo>
                    <a:pt x="16374" y="17591"/>
                  </a:lnTo>
                  <a:lnTo>
                    <a:pt x="16072" y="16869"/>
                  </a:lnTo>
                  <a:lnTo>
                    <a:pt x="15770" y="16162"/>
                  </a:lnTo>
                  <a:lnTo>
                    <a:pt x="15462" y="15455"/>
                  </a:lnTo>
                  <a:lnTo>
                    <a:pt x="15154" y="14779"/>
                  </a:lnTo>
                  <a:lnTo>
                    <a:pt x="14841" y="14088"/>
                  </a:lnTo>
                  <a:lnTo>
                    <a:pt x="14529" y="13428"/>
                  </a:lnTo>
                  <a:lnTo>
                    <a:pt x="14210" y="12767"/>
                  </a:lnTo>
                  <a:lnTo>
                    <a:pt x="13797" y="11953"/>
                  </a:lnTo>
                  <a:lnTo>
                    <a:pt x="13372" y="11169"/>
                  </a:lnTo>
                  <a:lnTo>
                    <a:pt x="12953" y="10386"/>
                  </a:lnTo>
                  <a:lnTo>
                    <a:pt x="12523" y="9618"/>
                  </a:lnTo>
                  <a:lnTo>
                    <a:pt x="12094" y="8865"/>
                  </a:lnTo>
                  <a:lnTo>
                    <a:pt x="11659" y="8143"/>
                  </a:lnTo>
                  <a:lnTo>
                    <a:pt x="11219" y="7436"/>
                  </a:lnTo>
                  <a:lnTo>
                    <a:pt x="10778" y="6729"/>
                  </a:lnTo>
                  <a:lnTo>
                    <a:pt x="10412" y="6192"/>
                  </a:lnTo>
                  <a:lnTo>
                    <a:pt x="10041" y="5669"/>
                  </a:lnTo>
                  <a:lnTo>
                    <a:pt x="9664" y="5147"/>
                  </a:lnTo>
                  <a:lnTo>
                    <a:pt x="9288" y="4655"/>
                  </a:lnTo>
                  <a:lnTo>
                    <a:pt x="8911" y="4179"/>
                  </a:lnTo>
                  <a:lnTo>
                    <a:pt x="8529" y="3718"/>
                  </a:lnTo>
                  <a:lnTo>
                    <a:pt x="8147" y="3257"/>
                  </a:lnTo>
                  <a:lnTo>
                    <a:pt x="7766" y="2842"/>
                  </a:lnTo>
                  <a:lnTo>
                    <a:pt x="7378" y="2428"/>
                  </a:lnTo>
                  <a:lnTo>
                    <a:pt x="6991" y="2028"/>
                  </a:lnTo>
                  <a:lnTo>
                    <a:pt x="6604" y="1644"/>
                  </a:lnTo>
                  <a:lnTo>
                    <a:pt x="6211" y="1291"/>
                  </a:lnTo>
                  <a:lnTo>
                    <a:pt x="5819" y="953"/>
                  </a:lnTo>
                  <a:lnTo>
                    <a:pt x="5421" y="630"/>
                  </a:lnTo>
                  <a:lnTo>
                    <a:pt x="5023" y="323"/>
                  </a:lnTo>
                  <a:lnTo>
                    <a:pt x="4625" y="31"/>
                  </a:lnTo>
                  <a:lnTo>
                    <a:pt x="4509" y="16"/>
                  </a:lnTo>
                  <a:lnTo>
                    <a:pt x="4392"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p:nvPr/>
          </p:nvSpPr>
          <p:spPr>
            <a:xfrm>
              <a:off x="-647200" y="-7737150"/>
              <a:ext cx="770725" cy="3695950"/>
            </a:xfrm>
            <a:custGeom>
              <a:avLst/>
              <a:gdLst/>
              <a:ahLst/>
              <a:cxnLst/>
              <a:rect l="l" t="t" r="r" b="b"/>
              <a:pathLst>
                <a:path w="30829" h="147838" fill="none" extrusionOk="0">
                  <a:moveTo>
                    <a:pt x="30526" y="147838"/>
                  </a:moveTo>
                  <a:lnTo>
                    <a:pt x="30807" y="126038"/>
                  </a:lnTo>
                  <a:lnTo>
                    <a:pt x="30807" y="126038"/>
                  </a:lnTo>
                  <a:lnTo>
                    <a:pt x="30823" y="123948"/>
                  </a:lnTo>
                  <a:lnTo>
                    <a:pt x="30829" y="121844"/>
                  </a:lnTo>
                  <a:lnTo>
                    <a:pt x="30818" y="119723"/>
                  </a:lnTo>
                  <a:lnTo>
                    <a:pt x="30807" y="117588"/>
                  </a:lnTo>
                  <a:lnTo>
                    <a:pt x="30781" y="115437"/>
                  </a:lnTo>
                  <a:lnTo>
                    <a:pt x="30749" y="113271"/>
                  </a:lnTo>
                  <a:lnTo>
                    <a:pt x="30707" y="111105"/>
                  </a:lnTo>
                  <a:lnTo>
                    <a:pt x="30654" y="108939"/>
                  </a:lnTo>
                  <a:lnTo>
                    <a:pt x="30590" y="106757"/>
                  </a:lnTo>
                  <a:lnTo>
                    <a:pt x="30521" y="104591"/>
                  </a:lnTo>
                  <a:lnTo>
                    <a:pt x="30441" y="102409"/>
                  </a:lnTo>
                  <a:lnTo>
                    <a:pt x="30356" y="100228"/>
                  </a:lnTo>
                  <a:lnTo>
                    <a:pt x="30261" y="98062"/>
                  </a:lnTo>
                  <a:lnTo>
                    <a:pt x="30155" y="95896"/>
                  </a:lnTo>
                  <a:lnTo>
                    <a:pt x="30038" y="93745"/>
                  </a:lnTo>
                  <a:lnTo>
                    <a:pt x="29922" y="91609"/>
                  </a:lnTo>
                  <a:lnTo>
                    <a:pt x="29922" y="91609"/>
                  </a:lnTo>
                  <a:lnTo>
                    <a:pt x="29762" y="89428"/>
                  </a:lnTo>
                  <a:lnTo>
                    <a:pt x="29603" y="87246"/>
                  </a:lnTo>
                  <a:lnTo>
                    <a:pt x="29603" y="87246"/>
                  </a:lnTo>
                  <a:lnTo>
                    <a:pt x="29434" y="85126"/>
                  </a:lnTo>
                  <a:lnTo>
                    <a:pt x="29258" y="83006"/>
                  </a:lnTo>
                  <a:lnTo>
                    <a:pt x="29073" y="80886"/>
                  </a:lnTo>
                  <a:lnTo>
                    <a:pt x="28877" y="78781"/>
                  </a:lnTo>
                  <a:lnTo>
                    <a:pt x="28670" y="76677"/>
                  </a:lnTo>
                  <a:lnTo>
                    <a:pt x="28458" y="74572"/>
                  </a:lnTo>
                  <a:lnTo>
                    <a:pt x="28235" y="72498"/>
                  </a:lnTo>
                  <a:lnTo>
                    <a:pt x="28001" y="70409"/>
                  </a:lnTo>
                  <a:lnTo>
                    <a:pt x="27763" y="68335"/>
                  </a:lnTo>
                  <a:lnTo>
                    <a:pt x="27508" y="66276"/>
                  </a:lnTo>
                  <a:lnTo>
                    <a:pt x="27243" y="64233"/>
                  </a:lnTo>
                  <a:lnTo>
                    <a:pt x="26972" y="62205"/>
                  </a:lnTo>
                  <a:lnTo>
                    <a:pt x="26691" y="60177"/>
                  </a:lnTo>
                  <a:lnTo>
                    <a:pt x="26394" y="58164"/>
                  </a:lnTo>
                  <a:lnTo>
                    <a:pt x="26092" y="56182"/>
                  </a:lnTo>
                  <a:lnTo>
                    <a:pt x="25779" y="54201"/>
                  </a:lnTo>
                  <a:lnTo>
                    <a:pt x="25450" y="52234"/>
                  </a:lnTo>
                  <a:lnTo>
                    <a:pt x="25116" y="50298"/>
                  </a:lnTo>
                  <a:lnTo>
                    <a:pt x="24941" y="49331"/>
                  </a:lnTo>
                  <a:lnTo>
                    <a:pt x="24766" y="48363"/>
                  </a:lnTo>
                  <a:lnTo>
                    <a:pt x="24591" y="47410"/>
                  </a:lnTo>
                  <a:lnTo>
                    <a:pt x="24410" y="46458"/>
                  </a:lnTo>
                  <a:lnTo>
                    <a:pt x="24225" y="45505"/>
                  </a:lnTo>
                  <a:lnTo>
                    <a:pt x="24039" y="44568"/>
                  </a:lnTo>
                  <a:lnTo>
                    <a:pt x="23848" y="43631"/>
                  </a:lnTo>
                  <a:lnTo>
                    <a:pt x="23657" y="42709"/>
                  </a:lnTo>
                  <a:lnTo>
                    <a:pt x="23461" y="41772"/>
                  </a:lnTo>
                  <a:lnTo>
                    <a:pt x="23265" y="40866"/>
                  </a:lnTo>
                  <a:lnTo>
                    <a:pt x="23063" y="39944"/>
                  </a:lnTo>
                  <a:lnTo>
                    <a:pt x="22856" y="39037"/>
                  </a:lnTo>
                  <a:lnTo>
                    <a:pt x="22649" y="38131"/>
                  </a:lnTo>
                  <a:lnTo>
                    <a:pt x="22442" y="37240"/>
                  </a:lnTo>
                  <a:lnTo>
                    <a:pt x="22230" y="36349"/>
                  </a:lnTo>
                  <a:lnTo>
                    <a:pt x="22013" y="35458"/>
                  </a:lnTo>
                  <a:lnTo>
                    <a:pt x="21795" y="34582"/>
                  </a:lnTo>
                  <a:lnTo>
                    <a:pt x="21573" y="33707"/>
                  </a:lnTo>
                  <a:lnTo>
                    <a:pt x="21345" y="32846"/>
                  </a:lnTo>
                  <a:lnTo>
                    <a:pt x="21116" y="31986"/>
                  </a:lnTo>
                  <a:lnTo>
                    <a:pt x="20888" y="31141"/>
                  </a:lnTo>
                  <a:lnTo>
                    <a:pt x="20655" y="30281"/>
                  </a:lnTo>
                  <a:lnTo>
                    <a:pt x="20416" y="29451"/>
                  </a:lnTo>
                  <a:lnTo>
                    <a:pt x="20172" y="28621"/>
                  </a:lnTo>
                  <a:lnTo>
                    <a:pt x="19928" y="27792"/>
                  </a:lnTo>
                  <a:lnTo>
                    <a:pt x="19684" y="26978"/>
                  </a:lnTo>
                  <a:lnTo>
                    <a:pt x="19435" y="26163"/>
                  </a:lnTo>
                  <a:lnTo>
                    <a:pt x="19180" y="25364"/>
                  </a:lnTo>
                  <a:lnTo>
                    <a:pt x="19180" y="25364"/>
                  </a:lnTo>
                  <a:lnTo>
                    <a:pt x="18883" y="24458"/>
                  </a:lnTo>
                  <a:lnTo>
                    <a:pt x="18581" y="23567"/>
                  </a:lnTo>
                  <a:lnTo>
                    <a:pt x="18279" y="22676"/>
                  </a:lnTo>
                  <a:lnTo>
                    <a:pt x="17966" y="21800"/>
                  </a:lnTo>
                  <a:lnTo>
                    <a:pt x="17647" y="20925"/>
                  </a:lnTo>
                  <a:lnTo>
                    <a:pt x="17329" y="20049"/>
                  </a:lnTo>
                  <a:lnTo>
                    <a:pt x="17000" y="19189"/>
                  </a:lnTo>
                  <a:lnTo>
                    <a:pt x="16671" y="18328"/>
                  </a:lnTo>
                  <a:lnTo>
                    <a:pt x="16671" y="18328"/>
                  </a:lnTo>
                  <a:lnTo>
                    <a:pt x="16374" y="17591"/>
                  </a:lnTo>
                  <a:lnTo>
                    <a:pt x="16072" y="16869"/>
                  </a:lnTo>
                  <a:lnTo>
                    <a:pt x="15770" y="16162"/>
                  </a:lnTo>
                  <a:lnTo>
                    <a:pt x="15462" y="15455"/>
                  </a:lnTo>
                  <a:lnTo>
                    <a:pt x="15154" y="14779"/>
                  </a:lnTo>
                  <a:lnTo>
                    <a:pt x="14841" y="14088"/>
                  </a:lnTo>
                  <a:lnTo>
                    <a:pt x="14529" y="13428"/>
                  </a:lnTo>
                  <a:lnTo>
                    <a:pt x="14210" y="12767"/>
                  </a:lnTo>
                  <a:lnTo>
                    <a:pt x="14210" y="12767"/>
                  </a:lnTo>
                  <a:lnTo>
                    <a:pt x="13797" y="11953"/>
                  </a:lnTo>
                  <a:lnTo>
                    <a:pt x="13372" y="11169"/>
                  </a:lnTo>
                  <a:lnTo>
                    <a:pt x="12953" y="10386"/>
                  </a:lnTo>
                  <a:lnTo>
                    <a:pt x="12523" y="9618"/>
                  </a:lnTo>
                  <a:lnTo>
                    <a:pt x="12094" y="8865"/>
                  </a:lnTo>
                  <a:lnTo>
                    <a:pt x="11659" y="8143"/>
                  </a:lnTo>
                  <a:lnTo>
                    <a:pt x="11219" y="7436"/>
                  </a:lnTo>
                  <a:lnTo>
                    <a:pt x="10778" y="6729"/>
                  </a:lnTo>
                  <a:lnTo>
                    <a:pt x="10778" y="6729"/>
                  </a:lnTo>
                  <a:lnTo>
                    <a:pt x="10412" y="6192"/>
                  </a:lnTo>
                  <a:lnTo>
                    <a:pt x="10041" y="5669"/>
                  </a:lnTo>
                  <a:lnTo>
                    <a:pt x="9664" y="5147"/>
                  </a:lnTo>
                  <a:lnTo>
                    <a:pt x="9288" y="4655"/>
                  </a:lnTo>
                  <a:lnTo>
                    <a:pt x="8911" y="4179"/>
                  </a:lnTo>
                  <a:lnTo>
                    <a:pt x="8529" y="3718"/>
                  </a:lnTo>
                  <a:lnTo>
                    <a:pt x="8147" y="3257"/>
                  </a:lnTo>
                  <a:lnTo>
                    <a:pt x="7766" y="2842"/>
                  </a:lnTo>
                  <a:lnTo>
                    <a:pt x="7378" y="2428"/>
                  </a:lnTo>
                  <a:lnTo>
                    <a:pt x="6991" y="2028"/>
                  </a:lnTo>
                  <a:lnTo>
                    <a:pt x="6604" y="1644"/>
                  </a:lnTo>
                  <a:lnTo>
                    <a:pt x="6211" y="1291"/>
                  </a:lnTo>
                  <a:lnTo>
                    <a:pt x="5819" y="953"/>
                  </a:lnTo>
                  <a:lnTo>
                    <a:pt x="5421" y="630"/>
                  </a:lnTo>
                  <a:lnTo>
                    <a:pt x="5023" y="323"/>
                  </a:lnTo>
                  <a:lnTo>
                    <a:pt x="4625" y="31"/>
                  </a:lnTo>
                  <a:lnTo>
                    <a:pt x="4625" y="31"/>
                  </a:lnTo>
                  <a:lnTo>
                    <a:pt x="4509" y="16"/>
                  </a:lnTo>
                  <a:lnTo>
                    <a:pt x="4392" y="0"/>
                  </a:lnTo>
                  <a:lnTo>
                    <a:pt x="4392" y="0"/>
                  </a:lnTo>
                  <a:lnTo>
                    <a:pt x="4281" y="0"/>
                  </a:lnTo>
                  <a:lnTo>
                    <a:pt x="4175" y="31"/>
                  </a:lnTo>
                  <a:lnTo>
                    <a:pt x="4068" y="62"/>
                  </a:lnTo>
                  <a:lnTo>
                    <a:pt x="3962" y="108"/>
                  </a:lnTo>
                  <a:lnTo>
                    <a:pt x="3856" y="154"/>
                  </a:lnTo>
                  <a:lnTo>
                    <a:pt x="3756" y="231"/>
                  </a:lnTo>
                  <a:lnTo>
                    <a:pt x="3655" y="308"/>
                  </a:lnTo>
                  <a:lnTo>
                    <a:pt x="3554" y="400"/>
                  </a:lnTo>
                  <a:lnTo>
                    <a:pt x="3458" y="507"/>
                  </a:lnTo>
                  <a:lnTo>
                    <a:pt x="3363" y="615"/>
                  </a:lnTo>
                  <a:lnTo>
                    <a:pt x="3268" y="738"/>
                  </a:lnTo>
                  <a:lnTo>
                    <a:pt x="3172" y="876"/>
                  </a:lnTo>
                  <a:lnTo>
                    <a:pt x="3082" y="1030"/>
                  </a:lnTo>
                  <a:lnTo>
                    <a:pt x="2986" y="1183"/>
                  </a:lnTo>
                  <a:lnTo>
                    <a:pt x="2902" y="1352"/>
                  </a:lnTo>
                  <a:lnTo>
                    <a:pt x="2811" y="1521"/>
                  </a:lnTo>
                  <a:lnTo>
                    <a:pt x="2721" y="1706"/>
                  </a:lnTo>
                  <a:lnTo>
                    <a:pt x="2636" y="1905"/>
                  </a:lnTo>
                  <a:lnTo>
                    <a:pt x="2472" y="2320"/>
                  </a:lnTo>
                  <a:lnTo>
                    <a:pt x="2307" y="2766"/>
                  </a:lnTo>
                  <a:lnTo>
                    <a:pt x="2154" y="3242"/>
                  </a:lnTo>
                  <a:lnTo>
                    <a:pt x="2000" y="3749"/>
                  </a:lnTo>
                  <a:lnTo>
                    <a:pt x="1857" y="4287"/>
                  </a:lnTo>
                  <a:lnTo>
                    <a:pt x="1713" y="4855"/>
                  </a:lnTo>
                  <a:lnTo>
                    <a:pt x="1581" y="5439"/>
                  </a:lnTo>
                  <a:lnTo>
                    <a:pt x="1453" y="6053"/>
                  </a:lnTo>
                  <a:lnTo>
                    <a:pt x="1326" y="6683"/>
                  </a:lnTo>
                  <a:lnTo>
                    <a:pt x="1209" y="7328"/>
                  </a:lnTo>
                  <a:lnTo>
                    <a:pt x="1093" y="7989"/>
                  </a:lnTo>
                  <a:lnTo>
                    <a:pt x="987" y="8665"/>
                  </a:lnTo>
                  <a:lnTo>
                    <a:pt x="886" y="9356"/>
                  </a:lnTo>
                  <a:lnTo>
                    <a:pt x="785" y="10063"/>
                  </a:lnTo>
                  <a:lnTo>
                    <a:pt x="695" y="10770"/>
                  </a:lnTo>
                  <a:lnTo>
                    <a:pt x="610" y="11492"/>
                  </a:lnTo>
                  <a:lnTo>
                    <a:pt x="525" y="12214"/>
                  </a:lnTo>
                  <a:lnTo>
                    <a:pt x="451" y="12936"/>
                  </a:lnTo>
                  <a:lnTo>
                    <a:pt x="382" y="13658"/>
                  </a:lnTo>
                  <a:lnTo>
                    <a:pt x="318" y="14380"/>
                  </a:lnTo>
                  <a:lnTo>
                    <a:pt x="255" y="15102"/>
                  </a:lnTo>
                  <a:lnTo>
                    <a:pt x="202" y="15824"/>
                  </a:lnTo>
                  <a:lnTo>
                    <a:pt x="154" y="16531"/>
                  </a:lnTo>
                  <a:lnTo>
                    <a:pt x="154" y="16531"/>
                  </a:lnTo>
                  <a:lnTo>
                    <a:pt x="106" y="17330"/>
                  </a:lnTo>
                  <a:lnTo>
                    <a:pt x="64" y="18113"/>
                  </a:lnTo>
                  <a:lnTo>
                    <a:pt x="37" y="18897"/>
                  </a:lnTo>
                  <a:lnTo>
                    <a:pt x="16" y="19696"/>
                  </a:lnTo>
                  <a:lnTo>
                    <a:pt x="5" y="20494"/>
                  </a:lnTo>
                  <a:lnTo>
                    <a:pt x="0" y="21278"/>
                  </a:lnTo>
                  <a:lnTo>
                    <a:pt x="11" y="22077"/>
                  </a:lnTo>
                  <a:lnTo>
                    <a:pt x="21" y="22860"/>
                  </a:lnTo>
                  <a:lnTo>
                    <a:pt x="43" y="23659"/>
                  </a:lnTo>
                  <a:lnTo>
                    <a:pt x="74" y="24443"/>
                  </a:lnTo>
                  <a:lnTo>
                    <a:pt x="111" y="25226"/>
                  </a:lnTo>
                  <a:lnTo>
                    <a:pt x="154" y="26010"/>
                  </a:lnTo>
                  <a:lnTo>
                    <a:pt x="207" y="26793"/>
                  </a:lnTo>
                  <a:lnTo>
                    <a:pt x="271" y="27577"/>
                  </a:lnTo>
                  <a:lnTo>
                    <a:pt x="334" y="28345"/>
                  </a:lnTo>
                  <a:lnTo>
                    <a:pt x="409" y="29113"/>
                  </a:lnTo>
                  <a:lnTo>
                    <a:pt x="493" y="29881"/>
                  </a:lnTo>
                  <a:lnTo>
                    <a:pt x="578" y="30649"/>
                  </a:lnTo>
                  <a:lnTo>
                    <a:pt x="674" y="31402"/>
                  </a:lnTo>
                  <a:lnTo>
                    <a:pt x="775" y="32155"/>
                  </a:lnTo>
                  <a:lnTo>
                    <a:pt x="881" y="32892"/>
                  </a:lnTo>
                  <a:lnTo>
                    <a:pt x="997" y="33630"/>
                  </a:lnTo>
                  <a:lnTo>
                    <a:pt x="1114" y="34367"/>
                  </a:lnTo>
                  <a:lnTo>
                    <a:pt x="1241" y="35089"/>
                  </a:lnTo>
                  <a:lnTo>
                    <a:pt x="1369" y="35796"/>
                  </a:lnTo>
                  <a:lnTo>
                    <a:pt x="1506" y="36503"/>
                  </a:lnTo>
                  <a:lnTo>
                    <a:pt x="1650" y="37194"/>
                  </a:lnTo>
                  <a:lnTo>
                    <a:pt x="1793" y="37885"/>
                  </a:lnTo>
                  <a:lnTo>
                    <a:pt x="1947" y="38561"/>
                  </a:lnTo>
                  <a:lnTo>
                    <a:pt x="2106" y="39237"/>
                  </a:lnTo>
                  <a:lnTo>
                    <a:pt x="2265" y="39898"/>
                  </a:lnTo>
                  <a:lnTo>
                    <a:pt x="2429" y="40543"/>
                  </a:lnTo>
                  <a:lnTo>
                    <a:pt x="2429" y="40543"/>
                  </a:lnTo>
                  <a:lnTo>
                    <a:pt x="2785" y="41772"/>
                  </a:lnTo>
                  <a:lnTo>
                    <a:pt x="3146" y="42986"/>
                  </a:lnTo>
                  <a:lnTo>
                    <a:pt x="3517" y="44169"/>
                  </a:lnTo>
                  <a:lnTo>
                    <a:pt x="3899" y="45336"/>
                  </a:lnTo>
                  <a:lnTo>
                    <a:pt x="4286" y="46458"/>
                  </a:lnTo>
                  <a:lnTo>
                    <a:pt x="4684" y="47579"/>
                  </a:lnTo>
                  <a:lnTo>
                    <a:pt x="5092" y="48655"/>
                  </a:lnTo>
                  <a:lnTo>
                    <a:pt x="5506" y="49715"/>
                  </a:lnTo>
                  <a:lnTo>
                    <a:pt x="5925" y="50744"/>
                  </a:lnTo>
                  <a:lnTo>
                    <a:pt x="6355" y="51743"/>
                  </a:lnTo>
                  <a:lnTo>
                    <a:pt x="6795" y="52710"/>
                  </a:lnTo>
                  <a:lnTo>
                    <a:pt x="7240" y="53663"/>
                  </a:lnTo>
                  <a:lnTo>
                    <a:pt x="7691" y="54569"/>
                  </a:lnTo>
                  <a:lnTo>
                    <a:pt x="8153" y="55460"/>
                  </a:lnTo>
                  <a:lnTo>
                    <a:pt x="8620" y="56321"/>
                  </a:lnTo>
                  <a:lnTo>
                    <a:pt x="9092" y="57150"/>
                  </a:lnTo>
                  <a:lnTo>
                    <a:pt x="9092" y="57150"/>
                  </a:lnTo>
                  <a:lnTo>
                    <a:pt x="9569" y="57965"/>
                  </a:lnTo>
                  <a:lnTo>
                    <a:pt x="10041" y="58794"/>
                  </a:lnTo>
                  <a:lnTo>
                    <a:pt x="10513" y="59624"/>
                  </a:lnTo>
                  <a:lnTo>
                    <a:pt x="10980" y="60469"/>
                  </a:lnTo>
                  <a:lnTo>
                    <a:pt x="11447" y="61314"/>
                  </a:lnTo>
                  <a:lnTo>
                    <a:pt x="11913" y="62174"/>
                  </a:lnTo>
                  <a:lnTo>
                    <a:pt x="12375" y="63050"/>
                  </a:lnTo>
                  <a:lnTo>
                    <a:pt x="12836" y="63941"/>
                  </a:lnTo>
                  <a:lnTo>
                    <a:pt x="13298" y="64832"/>
                  </a:lnTo>
                  <a:lnTo>
                    <a:pt x="13754" y="65723"/>
                  </a:lnTo>
                  <a:lnTo>
                    <a:pt x="14205" y="66629"/>
                  </a:lnTo>
                  <a:lnTo>
                    <a:pt x="14661" y="67551"/>
                  </a:lnTo>
                  <a:lnTo>
                    <a:pt x="15107" y="68473"/>
                  </a:lnTo>
                  <a:lnTo>
                    <a:pt x="15558" y="69410"/>
                  </a:lnTo>
                  <a:lnTo>
                    <a:pt x="16003" y="70362"/>
                  </a:lnTo>
                  <a:lnTo>
                    <a:pt x="16443" y="71315"/>
                  </a:lnTo>
                  <a:lnTo>
                    <a:pt x="16443" y="71315"/>
                  </a:lnTo>
                  <a:lnTo>
                    <a:pt x="16804" y="72221"/>
                  </a:lnTo>
                  <a:lnTo>
                    <a:pt x="17159" y="73143"/>
                  </a:lnTo>
                  <a:lnTo>
                    <a:pt x="17510" y="74080"/>
                  </a:lnTo>
                  <a:lnTo>
                    <a:pt x="17860" y="75017"/>
                  </a:lnTo>
                  <a:lnTo>
                    <a:pt x="18199" y="75985"/>
                  </a:lnTo>
                  <a:lnTo>
                    <a:pt x="18533" y="76953"/>
                  </a:lnTo>
                  <a:lnTo>
                    <a:pt x="18867" y="77936"/>
                  </a:lnTo>
                  <a:lnTo>
                    <a:pt x="19196" y="78935"/>
                  </a:lnTo>
                  <a:lnTo>
                    <a:pt x="19515" y="79949"/>
                  </a:lnTo>
                  <a:lnTo>
                    <a:pt x="19833" y="80978"/>
                  </a:lnTo>
                  <a:lnTo>
                    <a:pt x="20146" y="82023"/>
                  </a:lnTo>
                  <a:lnTo>
                    <a:pt x="20448" y="83068"/>
                  </a:lnTo>
                  <a:lnTo>
                    <a:pt x="20750" y="84128"/>
                  </a:lnTo>
                  <a:lnTo>
                    <a:pt x="21047" y="85203"/>
                  </a:lnTo>
                  <a:lnTo>
                    <a:pt x="21339" y="86278"/>
                  </a:lnTo>
                  <a:lnTo>
                    <a:pt x="21626" y="87385"/>
                  </a:lnTo>
                  <a:lnTo>
                    <a:pt x="21907" y="88491"/>
                  </a:lnTo>
                  <a:lnTo>
                    <a:pt x="22177" y="89612"/>
                  </a:lnTo>
                  <a:lnTo>
                    <a:pt x="22448" y="90734"/>
                  </a:lnTo>
                  <a:lnTo>
                    <a:pt x="22713" y="91870"/>
                  </a:lnTo>
                  <a:lnTo>
                    <a:pt x="22973" y="93023"/>
                  </a:lnTo>
                  <a:lnTo>
                    <a:pt x="23228" y="94190"/>
                  </a:lnTo>
                  <a:lnTo>
                    <a:pt x="23472" y="95358"/>
                  </a:lnTo>
                  <a:lnTo>
                    <a:pt x="23716" y="96541"/>
                  </a:lnTo>
                  <a:lnTo>
                    <a:pt x="23954" y="97739"/>
                  </a:lnTo>
                  <a:lnTo>
                    <a:pt x="24182" y="98937"/>
                  </a:lnTo>
                  <a:lnTo>
                    <a:pt x="24410" y="100151"/>
                  </a:lnTo>
                  <a:lnTo>
                    <a:pt x="24628" y="101380"/>
                  </a:lnTo>
                  <a:lnTo>
                    <a:pt x="24840" y="102609"/>
                  </a:lnTo>
                  <a:lnTo>
                    <a:pt x="25047" y="103854"/>
                  </a:lnTo>
                  <a:lnTo>
                    <a:pt x="25248" y="105098"/>
                  </a:lnTo>
                  <a:lnTo>
                    <a:pt x="25445" y="106358"/>
                  </a:lnTo>
                  <a:lnTo>
                    <a:pt x="25445" y="106358"/>
                  </a:lnTo>
                  <a:lnTo>
                    <a:pt x="25827" y="108893"/>
                  </a:lnTo>
                  <a:lnTo>
                    <a:pt x="26198" y="111427"/>
                  </a:lnTo>
                  <a:lnTo>
                    <a:pt x="26559" y="113962"/>
                  </a:lnTo>
                  <a:lnTo>
                    <a:pt x="26914" y="116528"/>
                  </a:lnTo>
                  <a:lnTo>
                    <a:pt x="27264" y="119078"/>
                  </a:lnTo>
                  <a:lnTo>
                    <a:pt x="27604" y="121659"/>
                  </a:lnTo>
                  <a:lnTo>
                    <a:pt x="27932" y="124240"/>
                  </a:lnTo>
                  <a:lnTo>
                    <a:pt x="28256" y="126821"/>
                  </a:lnTo>
                  <a:lnTo>
                    <a:pt x="28569" y="129417"/>
                  </a:lnTo>
                  <a:lnTo>
                    <a:pt x="28871" y="132029"/>
                  </a:lnTo>
                  <a:lnTo>
                    <a:pt x="29168" y="134641"/>
                  </a:lnTo>
                  <a:lnTo>
                    <a:pt x="29460" y="137268"/>
                  </a:lnTo>
                  <a:lnTo>
                    <a:pt x="29736" y="139895"/>
                  </a:lnTo>
                  <a:lnTo>
                    <a:pt x="30012" y="142537"/>
                  </a:lnTo>
                  <a:lnTo>
                    <a:pt x="30272" y="145180"/>
                  </a:lnTo>
                  <a:lnTo>
                    <a:pt x="30526" y="1478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4"/>
            <p:cNvSpPr/>
            <p:nvPr/>
          </p:nvSpPr>
          <p:spPr>
            <a:xfrm>
              <a:off x="-354150" y="-6801950"/>
              <a:ext cx="15550" cy="44200"/>
            </a:xfrm>
            <a:custGeom>
              <a:avLst/>
              <a:gdLst/>
              <a:ahLst/>
              <a:cxnLst/>
              <a:rect l="l" t="t" r="r" b="b"/>
              <a:pathLst>
                <a:path w="622" h="1768" extrusionOk="0">
                  <a:moveTo>
                    <a:pt x="303" y="1"/>
                  </a:moveTo>
                  <a:lnTo>
                    <a:pt x="266" y="16"/>
                  </a:lnTo>
                  <a:lnTo>
                    <a:pt x="234" y="32"/>
                  </a:lnTo>
                  <a:lnTo>
                    <a:pt x="207" y="62"/>
                  </a:lnTo>
                  <a:lnTo>
                    <a:pt x="149" y="155"/>
                  </a:lnTo>
                  <a:lnTo>
                    <a:pt x="96" y="278"/>
                  </a:lnTo>
                  <a:lnTo>
                    <a:pt x="59" y="416"/>
                  </a:lnTo>
                  <a:lnTo>
                    <a:pt x="27" y="585"/>
                  </a:lnTo>
                  <a:lnTo>
                    <a:pt x="16" y="662"/>
                  </a:lnTo>
                  <a:lnTo>
                    <a:pt x="6" y="754"/>
                  </a:lnTo>
                  <a:lnTo>
                    <a:pt x="1" y="861"/>
                  </a:lnTo>
                  <a:lnTo>
                    <a:pt x="1" y="953"/>
                  </a:lnTo>
                  <a:lnTo>
                    <a:pt x="11" y="1092"/>
                  </a:lnTo>
                  <a:lnTo>
                    <a:pt x="32" y="1230"/>
                  </a:lnTo>
                  <a:lnTo>
                    <a:pt x="48" y="1322"/>
                  </a:lnTo>
                  <a:lnTo>
                    <a:pt x="69" y="1399"/>
                  </a:lnTo>
                  <a:lnTo>
                    <a:pt x="91" y="1476"/>
                  </a:lnTo>
                  <a:lnTo>
                    <a:pt x="117" y="1537"/>
                  </a:lnTo>
                  <a:lnTo>
                    <a:pt x="144" y="1599"/>
                  </a:lnTo>
                  <a:lnTo>
                    <a:pt x="170" y="1645"/>
                  </a:lnTo>
                  <a:lnTo>
                    <a:pt x="234" y="1722"/>
                  </a:lnTo>
                  <a:lnTo>
                    <a:pt x="298" y="1768"/>
                  </a:lnTo>
                  <a:lnTo>
                    <a:pt x="361" y="1768"/>
                  </a:lnTo>
                  <a:lnTo>
                    <a:pt x="393" y="1752"/>
                  </a:lnTo>
                  <a:lnTo>
                    <a:pt x="430" y="1737"/>
                  </a:lnTo>
                  <a:lnTo>
                    <a:pt x="462" y="1706"/>
                  </a:lnTo>
                  <a:lnTo>
                    <a:pt x="494" y="1660"/>
                  </a:lnTo>
                  <a:lnTo>
                    <a:pt x="515" y="1599"/>
                  </a:lnTo>
                  <a:lnTo>
                    <a:pt x="552" y="1476"/>
                  </a:lnTo>
                  <a:lnTo>
                    <a:pt x="584" y="1322"/>
                  </a:lnTo>
                  <a:lnTo>
                    <a:pt x="600" y="1245"/>
                  </a:lnTo>
                  <a:lnTo>
                    <a:pt x="611" y="1153"/>
                  </a:lnTo>
                  <a:lnTo>
                    <a:pt x="616" y="1061"/>
                  </a:lnTo>
                  <a:lnTo>
                    <a:pt x="621" y="969"/>
                  </a:lnTo>
                  <a:lnTo>
                    <a:pt x="621" y="785"/>
                  </a:lnTo>
                  <a:lnTo>
                    <a:pt x="605" y="600"/>
                  </a:lnTo>
                  <a:lnTo>
                    <a:pt x="584" y="447"/>
                  </a:lnTo>
                  <a:lnTo>
                    <a:pt x="547" y="293"/>
                  </a:lnTo>
                  <a:lnTo>
                    <a:pt x="526" y="216"/>
                  </a:lnTo>
                  <a:lnTo>
                    <a:pt x="504" y="155"/>
                  </a:lnTo>
                  <a:lnTo>
                    <a:pt x="478" y="109"/>
                  </a:lnTo>
                  <a:lnTo>
                    <a:pt x="446" y="47"/>
                  </a:lnTo>
                  <a:lnTo>
                    <a:pt x="393"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4"/>
            <p:cNvSpPr/>
            <p:nvPr/>
          </p:nvSpPr>
          <p:spPr>
            <a:xfrm>
              <a:off x="-354150" y="-6801950"/>
              <a:ext cx="15550" cy="44200"/>
            </a:xfrm>
            <a:custGeom>
              <a:avLst/>
              <a:gdLst/>
              <a:ahLst/>
              <a:cxnLst/>
              <a:rect l="l" t="t" r="r" b="b"/>
              <a:pathLst>
                <a:path w="622" h="1768" fill="none" extrusionOk="0">
                  <a:moveTo>
                    <a:pt x="494" y="1660"/>
                  </a:moveTo>
                  <a:lnTo>
                    <a:pt x="494" y="1660"/>
                  </a:lnTo>
                  <a:lnTo>
                    <a:pt x="462" y="1706"/>
                  </a:lnTo>
                  <a:lnTo>
                    <a:pt x="430" y="1737"/>
                  </a:lnTo>
                  <a:lnTo>
                    <a:pt x="393" y="1752"/>
                  </a:lnTo>
                  <a:lnTo>
                    <a:pt x="361" y="1768"/>
                  </a:lnTo>
                  <a:lnTo>
                    <a:pt x="329" y="1768"/>
                  </a:lnTo>
                  <a:lnTo>
                    <a:pt x="298" y="1768"/>
                  </a:lnTo>
                  <a:lnTo>
                    <a:pt x="234" y="1722"/>
                  </a:lnTo>
                  <a:lnTo>
                    <a:pt x="170" y="1645"/>
                  </a:lnTo>
                  <a:lnTo>
                    <a:pt x="144" y="1599"/>
                  </a:lnTo>
                  <a:lnTo>
                    <a:pt x="117" y="1537"/>
                  </a:lnTo>
                  <a:lnTo>
                    <a:pt x="91" y="1476"/>
                  </a:lnTo>
                  <a:lnTo>
                    <a:pt x="69" y="1399"/>
                  </a:lnTo>
                  <a:lnTo>
                    <a:pt x="48" y="1322"/>
                  </a:lnTo>
                  <a:lnTo>
                    <a:pt x="32" y="1230"/>
                  </a:lnTo>
                  <a:lnTo>
                    <a:pt x="32" y="1230"/>
                  </a:lnTo>
                  <a:lnTo>
                    <a:pt x="11" y="1092"/>
                  </a:lnTo>
                  <a:lnTo>
                    <a:pt x="1" y="953"/>
                  </a:lnTo>
                  <a:lnTo>
                    <a:pt x="1" y="953"/>
                  </a:lnTo>
                  <a:lnTo>
                    <a:pt x="1" y="861"/>
                  </a:lnTo>
                  <a:lnTo>
                    <a:pt x="6" y="754"/>
                  </a:lnTo>
                  <a:lnTo>
                    <a:pt x="16" y="662"/>
                  </a:lnTo>
                  <a:lnTo>
                    <a:pt x="27" y="585"/>
                  </a:lnTo>
                  <a:lnTo>
                    <a:pt x="59" y="416"/>
                  </a:lnTo>
                  <a:lnTo>
                    <a:pt x="96" y="278"/>
                  </a:lnTo>
                  <a:lnTo>
                    <a:pt x="149" y="155"/>
                  </a:lnTo>
                  <a:lnTo>
                    <a:pt x="207" y="62"/>
                  </a:lnTo>
                  <a:lnTo>
                    <a:pt x="234" y="32"/>
                  </a:lnTo>
                  <a:lnTo>
                    <a:pt x="266" y="16"/>
                  </a:lnTo>
                  <a:lnTo>
                    <a:pt x="303" y="1"/>
                  </a:lnTo>
                  <a:lnTo>
                    <a:pt x="335" y="1"/>
                  </a:lnTo>
                  <a:lnTo>
                    <a:pt x="335" y="1"/>
                  </a:lnTo>
                  <a:lnTo>
                    <a:pt x="393" y="16"/>
                  </a:lnTo>
                  <a:lnTo>
                    <a:pt x="446" y="47"/>
                  </a:lnTo>
                  <a:lnTo>
                    <a:pt x="446" y="47"/>
                  </a:lnTo>
                  <a:lnTo>
                    <a:pt x="478" y="109"/>
                  </a:lnTo>
                  <a:lnTo>
                    <a:pt x="504" y="155"/>
                  </a:lnTo>
                  <a:lnTo>
                    <a:pt x="526" y="216"/>
                  </a:lnTo>
                  <a:lnTo>
                    <a:pt x="547" y="293"/>
                  </a:lnTo>
                  <a:lnTo>
                    <a:pt x="584" y="447"/>
                  </a:lnTo>
                  <a:lnTo>
                    <a:pt x="605" y="600"/>
                  </a:lnTo>
                  <a:lnTo>
                    <a:pt x="621" y="785"/>
                  </a:lnTo>
                  <a:lnTo>
                    <a:pt x="621" y="969"/>
                  </a:lnTo>
                  <a:lnTo>
                    <a:pt x="616" y="1061"/>
                  </a:lnTo>
                  <a:lnTo>
                    <a:pt x="611" y="1153"/>
                  </a:lnTo>
                  <a:lnTo>
                    <a:pt x="600" y="1245"/>
                  </a:lnTo>
                  <a:lnTo>
                    <a:pt x="584" y="1322"/>
                  </a:lnTo>
                  <a:lnTo>
                    <a:pt x="584" y="1322"/>
                  </a:lnTo>
                  <a:lnTo>
                    <a:pt x="552" y="1476"/>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4"/>
            <p:cNvSpPr/>
            <p:nvPr/>
          </p:nvSpPr>
          <p:spPr>
            <a:xfrm>
              <a:off x="-598025" y="-6773900"/>
              <a:ext cx="15675" cy="46125"/>
            </a:xfrm>
            <a:custGeom>
              <a:avLst/>
              <a:gdLst/>
              <a:ahLst/>
              <a:cxnLst/>
              <a:rect l="l" t="t" r="r" b="b"/>
              <a:pathLst>
                <a:path w="627" h="1845" extrusionOk="0">
                  <a:moveTo>
                    <a:pt x="298" y="0"/>
                  </a:moveTo>
                  <a:lnTo>
                    <a:pt x="261" y="16"/>
                  </a:lnTo>
                  <a:lnTo>
                    <a:pt x="224" y="47"/>
                  </a:lnTo>
                  <a:lnTo>
                    <a:pt x="187" y="93"/>
                  </a:lnTo>
                  <a:lnTo>
                    <a:pt x="149" y="139"/>
                  </a:lnTo>
                  <a:lnTo>
                    <a:pt x="123" y="200"/>
                  </a:lnTo>
                  <a:lnTo>
                    <a:pt x="102" y="262"/>
                  </a:lnTo>
                  <a:lnTo>
                    <a:pt x="59" y="400"/>
                  </a:lnTo>
                  <a:lnTo>
                    <a:pt x="27" y="554"/>
                  </a:lnTo>
                  <a:lnTo>
                    <a:pt x="12" y="723"/>
                  </a:lnTo>
                  <a:lnTo>
                    <a:pt x="1" y="907"/>
                  </a:lnTo>
                  <a:lnTo>
                    <a:pt x="6" y="1076"/>
                  </a:lnTo>
                  <a:lnTo>
                    <a:pt x="22" y="1260"/>
                  </a:lnTo>
                  <a:lnTo>
                    <a:pt x="38" y="1337"/>
                  </a:lnTo>
                  <a:lnTo>
                    <a:pt x="54" y="1414"/>
                  </a:lnTo>
                  <a:lnTo>
                    <a:pt x="70" y="1491"/>
                  </a:lnTo>
                  <a:lnTo>
                    <a:pt x="91" y="1568"/>
                  </a:lnTo>
                  <a:lnTo>
                    <a:pt x="139" y="1690"/>
                  </a:lnTo>
                  <a:lnTo>
                    <a:pt x="197" y="1767"/>
                  </a:lnTo>
                  <a:lnTo>
                    <a:pt x="256" y="1829"/>
                  </a:lnTo>
                  <a:lnTo>
                    <a:pt x="314" y="1844"/>
                  </a:lnTo>
                  <a:lnTo>
                    <a:pt x="378" y="1829"/>
                  </a:lnTo>
                  <a:lnTo>
                    <a:pt x="436" y="1783"/>
                  </a:lnTo>
                  <a:lnTo>
                    <a:pt x="468" y="1752"/>
                  </a:lnTo>
                  <a:lnTo>
                    <a:pt x="494" y="1706"/>
                  </a:lnTo>
                  <a:lnTo>
                    <a:pt x="526" y="1629"/>
                  </a:lnTo>
                  <a:lnTo>
                    <a:pt x="563" y="1521"/>
                  </a:lnTo>
                  <a:lnTo>
                    <a:pt x="590" y="1383"/>
                  </a:lnTo>
                  <a:lnTo>
                    <a:pt x="606" y="1291"/>
                  </a:lnTo>
                  <a:lnTo>
                    <a:pt x="616" y="1199"/>
                  </a:lnTo>
                  <a:lnTo>
                    <a:pt x="622" y="1107"/>
                  </a:lnTo>
                  <a:lnTo>
                    <a:pt x="627" y="1014"/>
                  </a:lnTo>
                  <a:lnTo>
                    <a:pt x="627" y="830"/>
                  </a:lnTo>
                  <a:lnTo>
                    <a:pt x="611" y="646"/>
                  </a:lnTo>
                  <a:lnTo>
                    <a:pt x="590" y="477"/>
                  </a:lnTo>
                  <a:lnTo>
                    <a:pt x="553" y="308"/>
                  </a:lnTo>
                  <a:lnTo>
                    <a:pt x="531" y="246"/>
                  </a:lnTo>
                  <a:lnTo>
                    <a:pt x="505" y="185"/>
                  </a:lnTo>
                  <a:lnTo>
                    <a:pt x="478" y="123"/>
                  </a:lnTo>
                  <a:lnTo>
                    <a:pt x="447" y="77"/>
                  </a:lnTo>
                  <a:lnTo>
                    <a:pt x="409" y="31"/>
                  </a:lnTo>
                  <a:lnTo>
                    <a:pt x="372" y="16"/>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4"/>
            <p:cNvSpPr/>
            <p:nvPr/>
          </p:nvSpPr>
          <p:spPr>
            <a:xfrm>
              <a:off x="-598025" y="-6773900"/>
              <a:ext cx="15675" cy="46125"/>
            </a:xfrm>
            <a:custGeom>
              <a:avLst/>
              <a:gdLst/>
              <a:ahLst/>
              <a:cxnLst/>
              <a:rect l="l" t="t" r="r" b="b"/>
              <a:pathLst>
                <a:path w="627" h="1845" fill="none" extrusionOk="0">
                  <a:moveTo>
                    <a:pt x="494" y="1706"/>
                  </a:moveTo>
                  <a:lnTo>
                    <a:pt x="494" y="1706"/>
                  </a:lnTo>
                  <a:lnTo>
                    <a:pt x="468" y="1752"/>
                  </a:lnTo>
                  <a:lnTo>
                    <a:pt x="436" y="1783"/>
                  </a:lnTo>
                  <a:lnTo>
                    <a:pt x="378" y="1829"/>
                  </a:lnTo>
                  <a:lnTo>
                    <a:pt x="314" y="1844"/>
                  </a:lnTo>
                  <a:lnTo>
                    <a:pt x="256" y="1829"/>
                  </a:lnTo>
                  <a:lnTo>
                    <a:pt x="197" y="1767"/>
                  </a:lnTo>
                  <a:lnTo>
                    <a:pt x="139" y="1690"/>
                  </a:lnTo>
                  <a:lnTo>
                    <a:pt x="91" y="1568"/>
                  </a:lnTo>
                  <a:lnTo>
                    <a:pt x="70" y="1491"/>
                  </a:lnTo>
                  <a:lnTo>
                    <a:pt x="54" y="1414"/>
                  </a:lnTo>
                  <a:lnTo>
                    <a:pt x="54" y="1414"/>
                  </a:lnTo>
                  <a:lnTo>
                    <a:pt x="38" y="1337"/>
                  </a:lnTo>
                  <a:lnTo>
                    <a:pt x="22" y="1260"/>
                  </a:lnTo>
                  <a:lnTo>
                    <a:pt x="6" y="1076"/>
                  </a:lnTo>
                  <a:lnTo>
                    <a:pt x="1" y="907"/>
                  </a:lnTo>
                  <a:lnTo>
                    <a:pt x="12" y="723"/>
                  </a:lnTo>
                  <a:lnTo>
                    <a:pt x="27" y="554"/>
                  </a:lnTo>
                  <a:lnTo>
                    <a:pt x="59" y="400"/>
                  </a:lnTo>
                  <a:lnTo>
                    <a:pt x="102" y="262"/>
                  </a:lnTo>
                  <a:lnTo>
                    <a:pt x="123" y="200"/>
                  </a:lnTo>
                  <a:lnTo>
                    <a:pt x="149" y="139"/>
                  </a:lnTo>
                  <a:lnTo>
                    <a:pt x="149" y="139"/>
                  </a:lnTo>
                  <a:lnTo>
                    <a:pt x="187" y="93"/>
                  </a:lnTo>
                  <a:lnTo>
                    <a:pt x="224" y="47"/>
                  </a:lnTo>
                  <a:lnTo>
                    <a:pt x="261" y="16"/>
                  </a:lnTo>
                  <a:lnTo>
                    <a:pt x="298" y="0"/>
                  </a:lnTo>
                  <a:lnTo>
                    <a:pt x="335" y="0"/>
                  </a:lnTo>
                  <a:lnTo>
                    <a:pt x="372" y="16"/>
                  </a:lnTo>
                  <a:lnTo>
                    <a:pt x="409" y="31"/>
                  </a:lnTo>
                  <a:lnTo>
                    <a:pt x="447" y="77"/>
                  </a:lnTo>
                  <a:lnTo>
                    <a:pt x="447" y="77"/>
                  </a:lnTo>
                  <a:lnTo>
                    <a:pt x="478" y="123"/>
                  </a:lnTo>
                  <a:lnTo>
                    <a:pt x="505" y="185"/>
                  </a:lnTo>
                  <a:lnTo>
                    <a:pt x="531" y="246"/>
                  </a:lnTo>
                  <a:lnTo>
                    <a:pt x="553" y="308"/>
                  </a:lnTo>
                  <a:lnTo>
                    <a:pt x="590" y="477"/>
                  </a:lnTo>
                  <a:lnTo>
                    <a:pt x="611" y="646"/>
                  </a:lnTo>
                  <a:lnTo>
                    <a:pt x="627" y="830"/>
                  </a:lnTo>
                  <a:lnTo>
                    <a:pt x="627" y="1014"/>
                  </a:lnTo>
                  <a:lnTo>
                    <a:pt x="622" y="1107"/>
                  </a:lnTo>
                  <a:lnTo>
                    <a:pt x="616" y="1199"/>
                  </a:lnTo>
                  <a:lnTo>
                    <a:pt x="606" y="1291"/>
                  </a:lnTo>
                  <a:lnTo>
                    <a:pt x="590" y="1383"/>
                  </a:lnTo>
                  <a:lnTo>
                    <a:pt x="590" y="1383"/>
                  </a:lnTo>
                  <a:lnTo>
                    <a:pt x="563" y="1521"/>
                  </a:lnTo>
                  <a:lnTo>
                    <a:pt x="526" y="16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4"/>
            <p:cNvSpPr/>
            <p:nvPr/>
          </p:nvSpPr>
          <p:spPr>
            <a:xfrm>
              <a:off x="-864150" y="-6045700"/>
              <a:ext cx="15925" cy="45725"/>
            </a:xfrm>
            <a:custGeom>
              <a:avLst/>
              <a:gdLst/>
              <a:ahLst/>
              <a:cxnLst/>
              <a:rect l="l" t="t" r="r" b="b"/>
              <a:pathLst>
                <a:path w="637" h="1829" extrusionOk="0">
                  <a:moveTo>
                    <a:pt x="287" y="1"/>
                  </a:moveTo>
                  <a:lnTo>
                    <a:pt x="255" y="16"/>
                  </a:lnTo>
                  <a:lnTo>
                    <a:pt x="223" y="47"/>
                  </a:lnTo>
                  <a:lnTo>
                    <a:pt x="165" y="108"/>
                  </a:lnTo>
                  <a:lnTo>
                    <a:pt x="117" y="216"/>
                  </a:lnTo>
                  <a:lnTo>
                    <a:pt x="69" y="339"/>
                  </a:lnTo>
                  <a:lnTo>
                    <a:pt x="37" y="492"/>
                  </a:lnTo>
                  <a:lnTo>
                    <a:pt x="16" y="661"/>
                  </a:lnTo>
                  <a:lnTo>
                    <a:pt x="0" y="830"/>
                  </a:lnTo>
                  <a:lnTo>
                    <a:pt x="0" y="922"/>
                  </a:lnTo>
                  <a:lnTo>
                    <a:pt x="6" y="1014"/>
                  </a:lnTo>
                  <a:lnTo>
                    <a:pt x="16" y="1199"/>
                  </a:lnTo>
                  <a:lnTo>
                    <a:pt x="43" y="1352"/>
                  </a:lnTo>
                  <a:lnTo>
                    <a:pt x="64" y="1429"/>
                  </a:lnTo>
                  <a:lnTo>
                    <a:pt x="80" y="1506"/>
                  </a:lnTo>
                  <a:lnTo>
                    <a:pt x="106" y="1583"/>
                  </a:lnTo>
                  <a:lnTo>
                    <a:pt x="128" y="1644"/>
                  </a:lnTo>
                  <a:lnTo>
                    <a:pt x="181" y="1737"/>
                  </a:lnTo>
                  <a:lnTo>
                    <a:pt x="239" y="1798"/>
                  </a:lnTo>
                  <a:lnTo>
                    <a:pt x="303" y="1829"/>
                  </a:lnTo>
                  <a:lnTo>
                    <a:pt x="366" y="1829"/>
                  </a:lnTo>
                  <a:lnTo>
                    <a:pt x="398" y="1813"/>
                  </a:lnTo>
                  <a:lnTo>
                    <a:pt x="430" y="1783"/>
                  </a:lnTo>
                  <a:lnTo>
                    <a:pt x="462" y="1752"/>
                  </a:lnTo>
                  <a:lnTo>
                    <a:pt x="488" y="1706"/>
                  </a:lnTo>
                  <a:lnTo>
                    <a:pt x="515" y="1660"/>
                  </a:lnTo>
                  <a:lnTo>
                    <a:pt x="547" y="1583"/>
                  </a:lnTo>
                  <a:lnTo>
                    <a:pt x="573" y="1491"/>
                  </a:lnTo>
                  <a:lnTo>
                    <a:pt x="594" y="1399"/>
                  </a:lnTo>
                  <a:lnTo>
                    <a:pt x="616" y="1291"/>
                  </a:lnTo>
                  <a:lnTo>
                    <a:pt x="626" y="1183"/>
                  </a:lnTo>
                  <a:lnTo>
                    <a:pt x="637" y="1061"/>
                  </a:lnTo>
                  <a:lnTo>
                    <a:pt x="637" y="938"/>
                  </a:lnTo>
                  <a:lnTo>
                    <a:pt x="637" y="815"/>
                  </a:lnTo>
                  <a:lnTo>
                    <a:pt x="631" y="723"/>
                  </a:lnTo>
                  <a:lnTo>
                    <a:pt x="626" y="630"/>
                  </a:lnTo>
                  <a:lnTo>
                    <a:pt x="600" y="477"/>
                  </a:lnTo>
                  <a:lnTo>
                    <a:pt x="563" y="323"/>
                  </a:lnTo>
                  <a:lnTo>
                    <a:pt x="520" y="200"/>
                  </a:lnTo>
                  <a:lnTo>
                    <a:pt x="467" y="108"/>
                  </a:lnTo>
                  <a:lnTo>
                    <a:pt x="414" y="31"/>
                  </a:lnTo>
                  <a:lnTo>
                    <a:pt x="35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4"/>
            <p:cNvSpPr/>
            <p:nvPr/>
          </p:nvSpPr>
          <p:spPr>
            <a:xfrm>
              <a:off x="-864150" y="-6045700"/>
              <a:ext cx="15925" cy="45725"/>
            </a:xfrm>
            <a:custGeom>
              <a:avLst/>
              <a:gdLst/>
              <a:ahLst/>
              <a:cxnLst/>
              <a:rect l="l" t="t" r="r" b="b"/>
              <a:pathLst>
                <a:path w="637" h="1829" fill="none" extrusionOk="0">
                  <a:moveTo>
                    <a:pt x="488" y="1706"/>
                  </a:moveTo>
                  <a:lnTo>
                    <a:pt x="488" y="1706"/>
                  </a:lnTo>
                  <a:lnTo>
                    <a:pt x="462" y="1752"/>
                  </a:lnTo>
                  <a:lnTo>
                    <a:pt x="430" y="1783"/>
                  </a:lnTo>
                  <a:lnTo>
                    <a:pt x="398" y="1813"/>
                  </a:lnTo>
                  <a:lnTo>
                    <a:pt x="366" y="1829"/>
                  </a:lnTo>
                  <a:lnTo>
                    <a:pt x="303" y="1829"/>
                  </a:lnTo>
                  <a:lnTo>
                    <a:pt x="239" y="1798"/>
                  </a:lnTo>
                  <a:lnTo>
                    <a:pt x="181" y="1737"/>
                  </a:lnTo>
                  <a:lnTo>
                    <a:pt x="128" y="1644"/>
                  </a:lnTo>
                  <a:lnTo>
                    <a:pt x="106" y="1583"/>
                  </a:lnTo>
                  <a:lnTo>
                    <a:pt x="80" y="1506"/>
                  </a:lnTo>
                  <a:lnTo>
                    <a:pt x="64" y="1429"/>
                  </a:lnTo>
                  <a:lnTo>
                    <a:pt x="43" y="1352"/>
                  </a:lnTo>
                  <a:lnTo>
                    <a:pt x="43" y="1352"/>
                  </a:lnTo>
                  <a:lnTo>
                    <a:pt x="16" y="1199"/>
                  </a:lnTo>
                  <a:lnTo>
                    <a:pt x="6" y="1014"/>
                  </a:lnTo>
                  <a:lnTo>
                    <a:pt x="6" y="1014"/>
                  </a:lnTo>
                  <a:lnTo>
                    <a:pt x="0" y="922"/>
                  </a:lnTo>
                  <a:lnTo>
                    <a:pt x="0" y="830"/>
                  </a:lnTo>
                  <a:lnTo>
                    <a:pt x="16" y="661"/>
                  </a:lnTo>
                  <a:lnTo>
                    <a:pt x="37" y="492"/>
                  </a:lnTo>
                  <a:lnTo>
                    <a:pt x="69" y="339"/>
                  </a:lnTo>
                  <a:lnTo>
                    <a:pt x="117" y="216"/>
                  </a:lnTo>
                  <a:lnTo>
                    <a:pt x="165" y="108"/>
                  </a:lnTo>
                  <a:lnTo>
                    <a:pt x="223" y="47"/>
                  </a:lnTo>
                  <a:lnTo>
                    <a:pt x="255" y="16"/>
                  </a:lnTo>
                  <a:lnTo>
                    <a:pt x="287" y="1"/>
                  </a:lnTo>
                  <a:lnTo>
                    <a:pt x="287" y="1"/>
                  </a:lnTo>
                  <a:lnTo>
                    <a:pt x="319" y="1"/>
                  </a:lnTo>
                  <a:lnTo>
                    <a:pt x="350" y="1"/>
                  </a:lnTo>
                  <a:lnTo>
                    <a:pt x="414" y="31"/>
                  </a:lnTo>
                  <a:lnTo>
                    <a:pt x="467" y="108"/>
                  </a:lnTo>
                  <a:lnTo>
                    <a:pt x="520" y="200"/>
                  </a:lnTo>
                  <a:lnTo>
                    <a:pt x="563" y="323"/>
                  </a:lnTo>
                  <a:lnTo>
                    <a:pt x="600" y="477"/>
                  </a:lnTo>
                  <a:lnTo>
                    <a:pt x="626" y="630"/>
                  </a:lnTo>
                  <a:lnTo>
                    <a:pt x="631" y="723"/>
                  </a:lnTo>
                  <a:lnTo>
                    <a:pt x="637" y="815"/>
                  </a:lnTo>
                  <a:lnTo>
                    <a:pt x="637" y="815"/>
                  </a:lnTo>
                  <a:lnTo>
                    <a:pt x="637" y="938"/>
                  </a:lnTo>
                  <a:lnTo>
                    <a:pt x="637" y="1061"/>
                  </a:lnTo>
                  <a:lnTo>
                    <a:pt x="626" y="1183"/>
                  </a:lnTo>
                  <a:lnTo>
                    <a:pt x="616" y="1291"/>
                  </a:lnTo>
                  <a:lnTo>
                    <a:pt x="594" y="1399"/>
                  </a:lnTo>
                  <a:lnTo>
                    <a:pt x="573" y="1491"/>
                  </a:lnTo>
                  <a:lnTo>
                    <a:pt x="547" y="1583"/>
                  </a:lnTo>
                  <a:lnTo>
                    <a:pt x="515"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4"/>
            <p:cNvSpPr/>
            <p:nvPr/>
          </p:nvSpPr>
          <p:spPr>
            <a:xfrm>
              <a:off x="-741750" y="-4244775"/>
              <a:ext cx="15525" cy="44575"/>
            </a:xfrm>
            <a:custGeom>
              <a:avLst/>
              <a:gdLst/>
              <a:ahLst/>
              <a:cxnLst/>
              <a:rect l="l" t="t" r="r" b="b"/>
              <a:pathLst>
                <a:path w="621" h="1783" extrusionOk="0">
                  <a:moveTo>
                    <a:pt x="313" y="0"/>
                  </a:moveTo>
                  <a:lnTo>
                    <a:pt x="281" y="16"/>
                  </a:lnTo>
                  <a:lnTo>
                    <a:pt x="249" y="46"/>
                  </a:lnTo>
                  <a:lnTo>
                    <a:pt x="218" y="77"/>
                  </a:lnTo>
                  <a:lnTo>
                    <a:pt x="186" y="108"/>
                  </a:lnTo>
                  <a:lnTo>
                    <a:pt x="154" y="154"/>
                  </a:lnTo>
                  <a:lnTo>
                    <a:pt x="106" y="277"/>
                  </a:lnTo>
                  <a:lnTo>
                    <a:pt x="64" y="415"/>
                  </a:lnTo>
                  <a:lnTo>
                    <a:pt x="43" y="492"/>
                  </a:lnTo>
                  <a:lnTo>
                    <a:pt x="27" y="584"/>
                  </a:lnTo>
                  <a:lnTo>
                    <a:pt x="16" y="676"/>
                  </a:lnTo>
                  <a:lnTo>
                    <a:pt x="5" y="768"/>
                  </a:lnTo>
                  <a:lnTo>
                    <a:pt x="0" y="861"/>
                  </a:lnTo>
                  <a:lnTo>
                    <a:pt x="0" y="968"/>
                  </a:lnTo>
                  <a:lnTo>
                    <a:pt x="11" y="1122"/>
                  </a:lnTo>
                  <a:lnTo>
                    <a:pt x="32" y="1275"/>
                  </a:lnTo>
                  <a:lnTo>
                    <a:pt x="53" y="1352"/>
                  </a:lnTo>
                  <a:lnTo>
                    <a:pt x="69" y="1429"/>
                  </a:lnTo>
                  <a:lnTo>
                    <a:pt x="96" y="1506"/>
                  </a:lnTo>
                  <a:lnTo>
                    <a:pt x="117" y="1567"/>
                  </a:lnTo>
                  <a:lnTo>
                    <a:pt x="170" y="1675"/>
                  </a:lnTo>
                  <a:lnTo>
                    <a:pt x="228" y="1736"/>
                  </a:lnTo>
                  <a:lnTo>
                    <a:pt x="292" y="1782"/>
                  </a:lnTo>
                  <a:lnTo>
                    <a:pt x="356" y="1782"/>
                  </a:lnTo>
                  <a:lnTo>
                    <a:pt x="393" y="1767"/>
                  </a:lnTo>
                  <a:lnTo>
                    <a:pt x="424" y="1752"/>
                  </a:lnTo>
                  <a:lnTo>
                    <a:pt x="456" y="1721"/>
                  </a:lnTo>
                  <a:lnTo>
                    <a:pt x="483" y="1675"/>
                  </a:lnTo>
                  <a:lnTo>
                    <a:pt x="515" y="1613"/>
                  </a:lnTo>
                  <a:lnTo>
                    <a:pt x="552" y="1490"/>
                  </a:lnTo>
                  <a:lnTo>
                    <a:pt x="584" y="1352"/>
                  </a:lnTo>
                  <a:lnTo>
                    <a:pt x="594" y="1260"/>
                  </a:lnTo>
                  <a:lnTo>
                    <a:pt x="605" y="1168"/>
                  </a:lnTo>
                  <a:lnTo>
                    <a:pt x="615" y="1076"/>
                  </a:lnTo>
                  <a:lnTo>
                    <a:pt x="621" y="983"/>
                  </a:lnTo>
                  <a:lnTo>
                    <a:pt x="615" y="799"/>
                  </a:lnTo>
                  <a:lnTo>
                    <a:pt x="605" y="615"/>
                  </a:lnTo>
                  <a:lnTo>
                    <a:pt x="578" y="446"/>
                  </a:lnTo>
                  <a:lnTo>
                    <a:pt x="541" y="292"/>
                  </a:lnTo>
                  <a:lnTo>
                    <a:pt x="520" y="215"/>
                  </a:lnTo>
                  <a:lnTo>
                    <a:pt x="499" y="154"/>
                  </a:lnTo>
                  <a:lnTo>
                    <a:pt x="467" y="92"/>
                  </a:lnTo>
                  <a:lnTo>
                    <a:pt x="440" y="46"/>
                  </a:lnTo>
                  <a:lnTo>
                    <a:pt x="393" y="1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4"/>
            <p:cNvSpPr/>
            <p:nvPr/>
          </p:nvSpPr>
          <p:spPr>
            <a:xfrm>
              <a:off x="-741750" y="-4244775"/>
              <a:ext cx="15525" cy="44575"/>
            </a:xfrm>
            <a:custGeom>
              <a:avLst/>
              <a:gdLst/>
              <a:ahLst/>
              <a:cxnLst/>
              <a:rect l="l" t="t" r="r" b="b"/>
              <a:pathLst>
                <a:path w="621" h="1783" fill="none" extrusionOk="0">
                  <a:moveTo>
                    <a:pt x="483" y="1675"/>
                  </a:moveTo>
                  <a:lnTo>
                    <a:pt x="483" y="1675"/>
                  </a:lnTo>
                  <a:lnTo>
                    <a:pt x="456" y="1721"/>
                  </a:lnTo>
                  <a:lnTo>
                    <a:pt x="424" y="1752"/>
                  </a:lnTo>
                  <a:lnTo>
                    <a:pt x="393" y="1767"/>
                  </a:lnTo>
                  <a:lnTo>
                    <a:pt x="356" y="1782"/>
                  </a:lnTo>
                  <a:lnTo>
                    <a:pt x="292" y="1782"/>
                  </a:lnTo>
                  <a:lnTo>
                    <a:pt x="228" y="1736"/>
                  </a:lnTo>
                  <a:lnTo>
                    <a:pt x="170" y="1675"/>
                  </a:lnTo>
                  <a:lnTo>
                    <a:pt x="117" y="1567"/>
                  </a:lnTo>
                  <a:lnTo>
                    <a:pt x="96" y="1506"/>
                  </a:lnTo>
                  <a:lnTo>
                    <a:pt x="69" y="1429"/>
                  </a:lnTo>
                  <a:lnTo>
                    <a:pt x="53" y="1352"/>
                  </a:lnTo>
                  <a:lnTo>
                    <a:pt x="32" y="1275"/>
                  </a:lnTo>
                  <a:lnTo>
                    <a:pt x="32" y="1275"/>
                  </a:lnTo>
                  <a:lnTo>
                    <a:pt x="11" y="1122"/>
                  </a:lnTo>
                  <a:lnTo>
                    <a:pt x="0" y="968"/>
                  </a:lnTo>
                  <a:lnTo>
                    <a:pt x="0" y="968"/>
                  </a:lnTo>
                  <a:lnTo>
                    <a:pt x="0" y="861"/>
                  </a:lnTo>
                  <a:lnTo>
                    <a:pt x="5" y="768"/>
                  </a:lnTo>
                  <a:lnTo>
                    <a:pt x="16" y="676"/>
                  </a:lnTo>
                  <a:lnTo>
                    <a:pt x="27" y="584"/>
                  </a:lnTo>
                  <a:lnTo>
                    <a:pt x="43" y="492"/>
                  </a:lnTo>
                  <a:lnTo>
                    <a:pt x="64" y="415"/>
                  </a:lnTo>
                  <a:lnTo>
                    <a:pt x="106" y="277"/>
                  </a:lnTo>
                  <a:lnTo>
                    <a:pt x="154" y="154"/>
                  </a:lnTo>
                  <a:lnTo>
                    <a:pt x="186" y="108"/>
                  </a:lnTo>
                  <a:lnTo>
                    <a:pt x="218" y="77"/>
                  </a:lnTo>
                  <a:lnTo>
                    <a:pt x="249" y="46"/>
                  </a:lnTo>
                  <a:lnTo>
                    <a:pt x="281" y="16"/>
                  </a:lnTo>
                  <a:lnTo>
                    <a:pt x="313" y="0"/>
                  </a:lnTo>
                  <a:lnTo>
                    <a:pt x="350" y="0"/>
                  </a:lnTo>
                  <a:lnTo>
                    <a:pt x="350" y="0"/>
                  </a:lnTo>
                  <a:lnTo>
                    <a:pt x="393" y="16"/>
                  </a:lnTo>
                  <a:lnTo>
                    <a:pt x="440" y="46"/>
                  </a:lnTo>
                  <a:lnTo>
                    <a:pt x="440" y="46"/>
                  </a:lnTo>
                  <a:lnTo>
                    <a:pt x="467" y="92"/>
                  </a:lnTo>
                  <a:lnTo>
                    <a:pt x="499" y="154"/>
                  </a:lnTo>
                  <a:lnTo>
                    <a:pt x="520" y="215"/>
                  </a:lnTo>
                  <a:lnTo>
                    <a:pt x="541" y="292"/>
                  </a:lnTo>
                  <a:lnTo>
                    <a:pt x="578" y="446"/>
                  </a:lnTo>
                  <a:lnTo>
                    <a:pt x="605" y="615"/>
                  </a:lnTo>
                  <a:lnTo>
                    <a:pt x="615" y="799"/>
                  </a:lnTo>
                  <a:lnTo>
                    <a:pt x="621" y="983"/>
                  </a:lnTo>
                  <a:lnTo>
                    <a:pt x="615" y="1076"/>
                  </a:lnTo>
                  <a:lnTo>
                    <a:pt x="605" y="1168"/>
                  </a:lnTo>
                  <a:lnTo>
                    <a:pt x="594" y="1260"/>
                  </a:lnTo>
                  <a:lnTo>
                    <a:pt x="584" y="1352"/>
                  </a:lnTo>
                  <a:lnTo>
                    <a:pt x="584" y="1352"/>
                  </a:lnTo>
                  <a:lnTo>
                    <a:pt x="552" y="1490"/>
                  </a:lnTo>
                  <a:lnTo>
                    <a:pt x="515"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4"/>
            <p:cNvSpPr/>
            <p:nvPr/>
          </p:nvSpPr>
          <p:spPr>
            <a:xfrm>
              <a:off x="-991325" y="-4540525"/>
              <a:ext cx="15925" cy="45350"/>
            </a:xfrm>
            <a:custGeom>
              <a:avLst/>
              <a:gdLst/>
              <a:ahLst/>
              <a:cxnLst/>
              <a:rect l="l" t="t" r="r" b="b"/>
              <a:pathLst>
                <a:path w="637" h="1814" extrusionOk="0">
                  <a:moveTo>
                    <a:pt x="287" y="1"/>
                  </a:moveTo>
                  <a:lnTo>
                    <a:pt x="255" y="16"/>
                  </a:lnTo>
                  <a:lnTo>
                    <a:pt x="229" y="31"/>
                  </a:lnTo>
                  <a:lnTo>
                    <a:pt x="170" y="108"/>
                  </a:lnTo>
                  <a:lnTo>
                    <a:pt x="117" y="200"/>
                  </a:lnTo>
                  <a:lnTo>
                    <a:pt x="75" y="323"/>
                  </a:lnTo>
                  <a:lnTo>
                    <a:pt x="38" y="477"/>
                  </a:lnTo>
                  <a:lnTo>
                    <a:pt x="16" y="646"/>
                  </a:lnTo>
                  <a:lnTo>
                    <a:pt x="0" y="815"/>
                  </a:lnTo>
                  <a:lnTo>
                    <a:pt x="0" y="907"/>
                  </a:lnTo>
                  <a:lnTo>
                    <a:pt x="0" y="999"/>
                  </a:lnTo>
                  <a:lnTo>
                    <a:pt x="16" y="1184"/>
                  </a:lnTo>
                  <a:lnTo>
                    <a:pt x="43" y="1337"/>
                  </a:lnTo>
                  <a:lnTo>
                    <a:pt x="59" y="1430"/>
                  </a:lnTo>
                  <a:lnTo>
                    <a:pt x="80" y="1491"/>
                  </a:lnTo>
                  <a:lnTo>
                    <a:pt x="101" y="1568"/>
                  </a:lnTo>
                  <a:lnTo>
                    <a:pt x="128" y="1629"/>
                  </a:lnTo>
                  <a:lnTo>
                    <a:pt x="181" y="1721"/>
                  </a:lnTo>
                  <a:lnTo>
                    <a:pt x="239" y="1783"/>
                  </a:lnTo>
                  <a:lnTo>
                    <a:pt x="303" y="1814"/>
                  </a:lnTo>
                  <a:lnTo>
                    <a:pt x="366" y="1814"/>
                  </a:lnTo>
                  <a:lnTo>
                    <a:pt x="398" y="1798"/>
                  </a:lnTo>
                  <a:lnTo>
                    <a:pt x="425" y="1767"/>
                  </a:lnTo>
                  <a:lnTo>
                    <a:pt x="457" y="1737"/>
                  </a:lnTo>
                  <a:lnTo>
                    <a:pt x="488" y="1691"/>
                  </a:lnTo>
                  <a:lnTo>
                    <a:pt x="515" y="1645"/>
                  </a:lnTo>
                  <a:lnTo>
                    <a:pt x="547" y="1568"/>
                  </a:lnTo>
                  <a:lnTo>
                    <a:pt x="573" y="1476"/>
                  </a:lnTo>
                  <a:lnTo>
                    <a:pt x="595" y="1383"/>
                  </a:lnTo>
                  <a:lnTo>
                    <a:pt x="610" y="1291"/>
                  </a:lnTo>
                  <a:lnTo>
                    <a:pt x="626" y="1184"/>
                  </a:lnTo>
                  <a:lnTo>
                    <a:pt x="632" y="1061"/>
                  </a:lnTo>
                  <a:lnTo>
                    <a:pt x="637" y="953"/>
                  </a:lnTo>
                  <a:lnTo>
                    <a:pt x="637" y="830"/>
                  </a:lnTo>
                  <a:lnTo>
                    <a:pt x="632" y="738"/>
                  </a:lnTo>
                  <a:lnTo>
                    <a:pt x="626" y="646"/>
                  </a:lnTo>
                  <a:lnTo>
                    <a:pt x="600" y="492"/>
                  </a:lnTo>
                  <a:lnTo>
                    <a:pt x="568" y="339"/>
                  </a:lnTo>
                  <a:lnTo>
                    <a:pt x="520" y="216"/>
                  </a:lnTo>
                  <a:lnTo>
                    <a:pt x="473" y="108"/>
                  </a:lnTo>
                  <a:lnTo>
                    <a:pt x="414" y="47"/>
                  </a:lnTo>
                  <a:lnTo>
                    <a:pt x="35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4"/>
            <p:cNvSpPr/>
            <p:nvPr/>
          </p:nvSpPr>
          <p:spPr>
            <a:xfrm>
              <a:off x="-991325" y="-4540525"/>
              <a:ext cx="15925" cy="45350"/>
            </a:xfrm>
            <a:custGeom>
              <a:avLst/>
              <a:gdLst/>
              <a:ahLst/>
              <a:cxnLst/>
              <a:rect l="l" t="t" r="r" b="b"/>
              <a:pathLst>
                <a:path w="637" h="1814" fill="none" extrusionOk="0">
                  <a:moveTo>
                    <a:pt x="488" y="1691"/>
                  </a:moveTo>
                  <a:lnTo>
                    <a:pt x="488" y="1691"/>
                  </a:lnTo>
                  <a:lnTo>
                    <a:pt x="457" y="1737"/>
                  </a:lnTo>
                  <a:lnTo>
                    <a:pt x="425" y="1767"/>
                  </a:lnTo>
                  <a:lnTo>
                    <a:pt x="398" y="1798"/>
                  </a:lnTo>
                  <a:lnTo>
                    <a:pt x="366" y="1814"/>
                  </a:lnTo>
                  <a:lnTo>
                    <a:pt x="303" y="1814"/>
                  </a:lnTo>
                  <a:lnTo>
                    <a:pt x="239" y="1783"/>
                  </a:lnTo>
                  <a:lnTo>
                    <a:pt x="181" y="1721"/>
                  </a:lnTo>
                  <a:lnTo>
                    <a:pt x="128" y="1629"/>
                  </a:lnTo>
                  <a:lnTo>
                    <a:pt x="101" y="1568"/>
                  </a:lnTo>
                  <a:lnTo>
                    <a:pt x="80" y="1491"/>
                  </a:lnTo>
                  <a:lnTo>
                    <a:pt x="59" y="1430"/>
                  </a:lnTo>
                  <a:lnTo>
                    <a:pt x="43" y="1337"/>
                  </a:lnTo>
                  <a:lnTo>
                    <a:pt x="43" y="1337"/>
                  </a:lnTo>
                  <a:lnTo>
                    <a:pt x="16" y="1184"/>
                  </a:lnTo>
                  <a:lnTo>
                    <a:pt x="0" y="999"/>
                  </a:lnTo>
                  <a:lnTo>
                    <a:pt x="0" y="999"/>
                  </a:lnTo>
                  <a:lnTo>
                    <a:pt x="0" y="907"/>
                  </a:lnTo>
                  <a:lnTo>
                    <a:pt x="0" y="815"/>
                  </a:lnTo>
                  <a:lnTo>
                    <a:pt x="16" y="646"/>
                  </a:lnTo>
                  <a:lnTo>
                    <a:pt x="38" y="477"/>
                  </a:lnTo>
                  <a:lnTo>
                    <a:pt x="75" y="323"/>
                  </a:lnTo>
                  <a:lnTo>
                    <a:pt x="117" y="200"/>
                  </a:lnTo>
                  <a:lnTo>
                    <a:pt x="170" y="108"/>
                  </a:lnTo>
                  <a:lnTo>
                    <a:pt x="229" y="31"/>
                  </a:lnTo>
                  <a:lnTo>
                    <a:pt x="255" y="16"/>
                  </a:lnTo>
                  <a:lnTo>
                    <a:pt x="287" y="1"/>
                  </a:lnTo>
                  <a:lnTo>
                    <a:pt x="287" y="1"/>
                  </a:lnTo>
                  <a:lnTo>
                    <a:pt x="324" y="1"/>
                  </a:lnTo>
                  <a:lnTo>
                    <a:pt x="356" y="1"/>
                  </a:lnTo>
                  <a:lnTo>
                    <a:pt x="414" y="47"/>
                  </a:lnTo>
                  <a:lnTo>
                    <a:pt x="473" y="108"/>
                  </a:lnTo>
                  <a:lnTo>
                    <a:pt x="520" y="216"/>
                  </a:lnTo>
                  <a:lnTo>
                    <a:pt x="568" y="339"/>
                  </a:lnTo>
                  <a:lnTo>
                    <a:pt x="600" y="492"/>
                  </a:lnTo>
                  <a:lnTo>
                    <a:pt x="626" y="646"/>
                  </a:lnTo>
                  <a:lnTo>
                    <a:pt x="632" y="738"/>
                  </a:lnTo>
                  <a:lnTo>
                    <a:pt x="637" y="830"/>
                  </a:lnTo>
                  <a:lnTo>
                    <a:pt x="637" y="830"/>
                  </a:lnTo>
                  <a:lnTo>
                    <a:pt x="637" y="953"/>
                  </a:lnTo>
                  <a:lnTo>
                    <a:pt x="632" y="1061"/>
                  </a:lnTo>
                  <a:lnTo>
                    <a:pt x="626" y="1184"/>
                  </a:lnTo>
                  <a:lnTo>
                    <a:pt x="610" y="1291"/>
                  </a:lnTo>
                  <a:lnTo>
                    <a:pt x="595" y="1383"/>
                  </a:lnTo>
                  <a:lnTo>
                    <a:pt x="573" y="1476"/>
                  </a:lnTo>
                  <a:lnTo>
                    <a:pt x="547" y="1568"/>
                  </a:lnTo>
                  <a:lnTo>
                    <a:pt x="515" y="1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4"/>
            <p:cNvSpPr/>
            <p:nvPr/>
          </p:nvSpPr>
          <p:spPr>
            <a:xfrm>
              <a:off x="-77925" y="-6592225"/>
              <a:ext cx="15525" cy="44175"/>
            </a:xfrm>
            <a:custGeom>
              <a:avLst/>
              <a:gdLst/>
              <a:ahLst/>
              <a:cxnLst/>
              <a:rect l="l" t="t" r="r" b="b"/>
              <a:pathLst>
                <a:path w="621" h="1767" extrusionOk="0">
                  <a:moveTo>
                    <a:pt x="308" y="0"/>
                  </a:moveTo>
                  <a:lnTo>
                    <a:pt x="271" y="16"/>
                  </a:lnTo>
                  <a:lnTo>
                    <a:pt x="239" y="31"/>
                  </a:lnTo>
                  <a:lnTo>
                    <a:pt x="213" y="62"/>
                  </a:lnTo>
                  <a:lnTo>
                    <a:pt x="154" y="154"/>
                  </a:lnTo>
                  <a:lnTo>
                    <a:pt x="101" y="261"/>
                  </a:lnTo>
                  <a:lnTo>
                    <a:pt x="64" y="415"/>
                  </a:lnTo>
                  <a:lnTo>
                    <a:pt x="32" y="569"/>
                  </a:lnTo>
                  <a:lnTo>
                    <a:pt x="16" y="661"/>
                  </a:lnTo>
                  <a:lnTo>
                    <a:pt x="11" y="753"/>
                  </a:lnTo>
                  <a:lnTo>
                    <a:pt x="6" y="845"/>
                  </a:lnTo>
                  <a:lnTo>
                    <a:pt x="0" y="953"/>
                  </a:lnTo>
                  <a:lnTo>
                    <a:pt x="16" y="1106"/>
                  </a:lnTo>
                  <a:lnTo>
                    <a:pt x="37" y="1245"/>
                  </a:lnTo>
                  <a:lnTo>
                    <a:pt x="53" y="1337"/>
                  </a:lnTo>
                  <a:lnTo>
                    <a:pt x="75" y="1414"/>
                  </a:lnTo>
                  <a:lnTo>
                    <a:pt x="96" y="1475"/>
                  </a:lnTo>
                  <a:lnTo>
                    <a:pt x="122" y="1552"/>
                  </a:lnTo>
                  <a:lnTo>
                    <a:pt x="175" y="1644"/>
                  </a:lnTo>
                  <a:lnTo>
                    <a:pt x="234" y="1721"/>
                  </a:lnTo>
                  <a:lnTo>
                    <a:pt x="297" y="1752"/>
                  </a:lnTo>
                  <a:lnTo>
                    <a:pt x="361" y="1767"/>
                  </a:lnTo>
                  <a:lnTo>
                    <a:pt x="393" y="1752"/>
                  </a:lnTo>
                  <a:lnTo>
                    <a:pt x="425" y="1721"/>
                  </a:lnTo>
                  <a:lnTo>
                    <a:pt x="457" y="1690"/>
                  </a:lnTo>
                  <a:lnTo>
                    <a:pt x="488" y="1644"/>
                  </a:lnTo>
                  <a:lnTo>
                    <a:pt x="520" y="1583"/>
                  </a:lnTo>
                  <a:lnTo>
                    <a:pt x="557" y="1460"/>
                  </a:lnTo>
                  <a:lnTo>
                    <a:pt x="589" y="1321"/>
                  </a:lnTo>
                  <a:lnTo>
                    <a:pt x="600" y="1229"/>
                  </a:lnTo>
                  <a:lnTo>
                    <a:pt x="610" y="1137"/>
                  </a:lnTo>
                  <a:lnTo>
                    <a:pt x="621" y="1045"/>
                  </a:lnTo>
                  <a:lnTo>
                    <a:pt x="621" y="953"/>
                  </a:lnTo>
                  <a:lnTo>
                    <a:pt x="621" y="768"/>
                  </a:lnTo>
                  <a:lnTo>
                    <a:pt x="605" y="599"/>
                  </a:lnTo>
                  <a:lnTo>
                    <a:pt x="579" y="430"/>
                  </a:lnTo>
                  <a:lnTo>
                    <a:pt x="547" y="277"/>
                  </a:lnTo>
                  <a:lnTo>
                    <a:pt x="520" y="215"/>
                  </a:lnTo>
                  <a:lnTo>
                    <a:pt x="499" y="154"/>
                  </a:lnTo>
                  <a:lnTo>
                    <a:pt x="472" y="92"/>
                  </a:lnTo>
                  <a:lnTo>
                    <a:pt x="441" y="46"/>
                  </a:lnTo>
                  <a:lnTo>
                    <a:pt x="393" y="16"/>
                  </a:lnTo>
                  <a:lnTo>
                    <a:pt x="3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4"/>
            <p:cNvSpPr/>
            <p:nvPr/>
          </p:nvSpPr>
          <p:spPr>
            <a:xfrm>
              <a:off x="-77925" y="-6592225"/>
              <a:ext cx="15525" cy="44175"/>
            </a:xfrm>
            <a:custGeom>
              <a:avLst/>
              <a:gdLst/>
              <a:ahLst/>
              <a:cxnLst/>
              <a:rect l="l" t="t" r="r" b="b"/>
              <a:pathLst>
                <a:path w="621" h="1767" fill="none" extrusionOk="0">
                  <a:moveTo>
                    <a:pt x="488" y="1644"/>
                  </a:moveTo>
                  <a:lnTo>
                    <a:pt x="488" y="1644"/>
                  </a:lnTo>
                  <a:lnTo>
                    <a:pt x="457" y="1690"/>
                  </a:lnTo>
                  <a:lnTo>
                    <a:pt x="425" y="1721"/>
                  </a:lnTo>
                  <a:lnTo>
                    <a:pt x="393" y="1752"/>
                  </a:lnTo>
                  <a:lnTo>
                    <a:pt x="361" y="1767"/>
                  </a:lnTo>
                  <a:lnTo>
                    <a:pt x="297" y="1752"/>
                  </a:lnTo>
                  <a:lnTo>
                    <a:pt x="234" y="1721"/>
                  </a:lnTo>
                  <a:lnTo>
                    <a:pt x="175" y="1644"/>
                  </a:lnTo>
                  <a:lnTo>
                    <a:pt x="122" y="1552"/>
                  </a:lnTo>
                  <a:lnTo>
                    <a:pt x="96" y="1475"/>
                  </a:lnTo>
                  <a:lnTo>
                    <a:pt x="75" y="1414"/>
                  </a:lnTo>
                  <a:lnTo>
                    <a:pt x="53" y="1337"/>
                  </a:lnTo>
                  <a:lnTo>
                    <a:pt x="37" y="1245"/>
                  </a:lnTo>
                  <a:lnTo>
                    <a:pt x="37" y="1245"/>
                  </a:lnTo>
                  <a:lnTo>
                    <a:pt x="16" y="1106"/>
                  </a:lnTo>
                  <a:lnTo>
                    <a:pt x="0" y="953"/>
                  </a:lnTo>
                  <a:lnTo>
                    <a:pt x="0" y="953"/>
                  </a:lnTo>
                  <a:lnTo>
                    <a:pt x="6" y="845"/>
                  </a:lnTo>
                  <a:lnTo>
                    <a:pt x="11" y="753"/>
                  </a:lnTo>
                  <a:lnTo>
                    <a:pt x="16" y="661"/>
                  </a:lnTo>
                  <a:lnTo>
                    <a:pt x="32" y="569"/>
                  </a:lnTo>
                  <a:lnTo>
                    <a:pt x="64" y="415"/>
                  </a:lnTo>
                  <a:lnTo>
                    <a:pt x="101" y="261"/>
                  </a:lnTo>
                  <a:lnTo>
                    <a:pt x="154" y="154"/>
                  </a:lnTo>
                  <a:lnTo>
                    <a:pt x="213" y="62"/>
                  </a:lnTo>
                  <a:lnTo>
                    <a:pt x="239" y="31"/>
                  </a:lnTo>
                  <a:lnTo>
                    <a:pt x="271" y="16"/>
                  </a:lnTo>
                  <a:lnTo>
                    <a:pt x="308" y="0"/>
                  </a:lnTo>
                  <a:lnTo>
                    <a:pt x="340" y="0"/>
                  </a:lnTo>
                  <a:lnTo>
                    <a:pt x="340" y="0"/>
                  </a:lnTo>
                  <a:lnTo>
                    <a:pt x="393" y="16"/>
                  </a:lnTo>
                  <a:lnTo>
                    <a:pt x="441" y="46"/>
                  </a:lnTo>
                  <a:lnTo>
                    <a:pt x="441" y="46"/>
                  </a:lnTo>
                  <a:lnTo>
                    <a:pt x="472" y="92"/>
                  </a:lnTo>
                  <a:lnTo>
                    <a:pt x="499" y="154"/>
                  </a:lnTo>
                  <a:lnTo>
                    <a:pt x="520" y="215"/>
                  </a:lnTo>
                  <a:lnTo>
                    <a:pt x="547" y="277"/>
                  </a:lnTo>
                  <a:lnTo>
                    <a:pt x="579" y="430"/>
                  </a:lnTo>
                  <a:lnTo>
                    <a:pt x="605" y="599"/>
                  </a:lnTo>
                  <a:lnTo>
                    <a:pt x="621" y="768"/>
                  </a:lnTo>
                  <a:lnTo>
                    <a:pt x="621" y="953"/>
                  </a:lnTo>
                  <a:lnTo>
                    <a:pt x="621" y="1045"/>
                  </a:lnTo>
                  <a:lnTo>
                    <a:pt x="610" y="1137"/>
                  </a:lnTo>
                  <a:lnTo>
                    <a:pt x="600" y="1229"/>
                  </a:lnTo>
                  <a:lnTo>
                    <a:pt x="589" y="1321"/>
                  </a:lnTo>
                  <a:lnTo>
                    <a:pt x="589" y="1321"/>
                  </a:lnTo>
                  <a:lnTo>
                    <a:pt x="557" y="1460"/>
                  </a:lnTo>
                  <a:lnTo>
                    <a:pt x="520" y="15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4"/>
            <p:cNvSpPr/>
            <p:nvPr/>
          </p:nvSpPr>
          <p:spPr>
            <a:xfrm>
              <a:off x="-37625" y="-5993475"/>
              <a:ext cx="15550" cy="44200"/>
            </a:xfrm>
            <a:custGeom>
              <a:avLst/>
              <a:gdLst/>
              <a:ahLst/>
              <a:cxnLst/>
              <a:rect l="l" t="t" r="r" b="b"/>
              <a:pathLst>
                <a:path w="622" h="1768" extrusionOk="0">
                  <a:moveTo>
                    <a:pt x="303" y="1"/>
                  </a:moveTo>
                  <a:lnTo>
                    <a:pt x="271" y="16"/>
                  </a:lnTo>
                  <a:lnTo>
                    <a:pt x="240" y="47"/>
                  </a:lnTo>
                  <a:lnTo>
                    <a:pt x="208" y="78"/>
                  </a:lnTo>
                  <a:lnTo>
                    <a:pt x="149" y="155"/>
                  </a:lnTo>
                  <a:lnTo>
                    <a:pt x="102" y="277"/>
                  </a:lnTo>
                  <a:lnTo>
                    <a:pt x="59" y="416"/>
                  </a:lnTo>
                  <a:lnTo>
                    <a:pt x="27" y="585"/>
                  </a:lnTo>
                  <a:lnTo>
                    <a:pt x="17" y="662"/>
                  </a:lnTo>
                  <a:lnTo>
                    <a:pt x="6" y="754"/>
                  </a:lnTo>
                  <a:lnTo>
                    <a:pt x="1" y="861"/>
                  </a:lnTo>
                  <a:lnTo>
                    <a:pt x="1" y="953"/>
                  </a:lnTo>
                  <a:lnTo>
                    <a:pt x="11" y="1107"/>
                  </a:lnTo>
                  <a:lnTo>
                    <a:pt x="33" y="1261"/>
                  </a:lnTo>
                  <a:lnTo>
                    <a:pt x="54" y="1337"/>
                  </a:lnTo>
                  <a:lnTo>
                    <a:pt x="70" y="1414"/>
                  </a:lnTo>
                  <a:lnTo>
                    <a:pt x="96" y="1491"/>
                  </a:lnTo>
                  <a:lnTo>
                    <a:pt x="118" y="1553"/>
                  </a:lnTo>
                  <a:lnTo>
                    <a:pt x="171" y="1660"/>
                  </a:lnTo>
                  <a:lnTo>
                    <a:pt x="229" y="1722"/>
                  </a:lnTo>
                  <a:lnTo>
                    <a:pt x="293" y="1768"/>
                  </a:lnTo>
                  <a:lnTo>
                    <a:pt x="356" y="1768"/>
                  </a:lnTo>
                  <a:lnTo>
                    <a:pt x="393" y="1752"/>
                  </a:lnTo>
                  <a:lnTo>
                    <a:pt x="425" y="1737"/>
                  </a:lnTo>
                  <a:lnTo>
                    <a:pt x="457" y="1706"/>
                  </a:lnTo>
                  <a:lnTo>
                    <a:pt x="484" y="1660"/>
                  </a:lnTo>
                  <a:lnTo>
                    <a:pt x="515" y="1599"/>
                  </a:lnTo>
                  <a:lnTo>
                    <a:pt x="558" y="1460"/>
                  </a:lnTo>
                  <a:lnTo>
                    <a:pt x="584" y="1322"/>
                  </a:lnTo>
                  <a:lnTo>
                    <a:pt x="600" y="1230"/>
                  </a:lnTo>
                  <a:lnTo>
                    <a:pt x="611" y="1138"/>
                  </a:lnTo>
                  <a:lnTo>
                    <a:pt x="616" y="1046"/>
                  </a:lnTo>
                  <a:lnTo>
                    <a:pt x="621" y="953"/>
                  </a:lnTo>
                  <a:lnTo>
                    <a:pt x="616" y="784"/>
                  </a:lnTo>
                  <a:lnTo>
                    <a:pt x="606" y="600"/>
                  </a:lnTo>
                  <a:lnTo>
                    <a:pt x="579" y="431"/>
                  </a:lnTo>
                  <a:lnTo>
                    <a:pt x="542" y="277"/>
                  </a:lnTo>
                  <a:lnTo>
                    <a:pt x="521" y="216"/>
                  </a:lnTo>
                  <a:lnTo>
                    <a:pt x="494" y="155"/>
                  </a:lnTo>
                  <a:lnTo>
                    <a:pt x="468" y="108"/>
                  </a:lnTo>
                  <a:lnTo>
                    <a:pt x="441" y="47"/>
                  </a:lnTo>
                  <a:lnTo>
                    <a:pt x="388"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4"/>
            <p:cNvSpPr/>
            <p:nvPr/>
          </p:nvSpPr>
          <p:spPr>
            <a:xfrm>
              <a:off x="-37625" y="-5993475"/>
              <a:ext cx="15550" cy="44200"/>
            </a:xfrm>
            <a:custGeom>
              <a:avLst/>
              <a:gdLst/>
              <a:ahLst/>
              <a:cxnLst/>
              <a:rect l="l" t="t" r="r" b="b"/>
              <a:pathLst>
                <a:path w="622" h="1768" fill="none" extrusionOk="0">
                  <a:moveTo>
                    <a:pt x="484" y="1660"/>
                  </a:moveTo>
                  <a:lnTo>
                    <a:pt x="484" y="1660"/>
                  </a:lnTo>
                  <a:lnTo>
                    <a:pt x="457" y="1706"/>
                  </a:lnTo>
                  <a:lnTo>
                    <a:pt x="425" y="1737"/>
                  </a:lnTo>
                  <a:lnTo>
                    <a:pt x="393" y="1752"/>
                  </a:lnTo>
                  <a:lnTo>
                    <a:pt x="356" y="1768"/>
                  </a:lnTo>
                  <a:lnTo>
                    <a:pt x="293" y="1768"/>
                  </a:lnTo>
                  <a:lnTo>
                    <a:pt x="229" y="1722"/>
                  </a:lnTo>
                  <a:lnTo>
                    <a:pt x="171" y="1660"/>
                  </a:lnTo>
                  <a:lnTo>
                    <a:pt x="118" y="1553"/>
                  </a:lnTo>
                  <a:lnTo>
                    <a:pt x="96" y="1491"/>
                  </a:lnTo>
                  <a:lnTo>
                    <a:pt x="70" y="1414"/>
                  </a:lnTo>
                  <a:lnTo>
                    <a:pt x="54" y="1337"/>
                  </a:lnTo>
                  <a:lnTo>
                    <a:pt x="33" y="1261"/>
                  </a:lnTo>
                  <a:lnTo>
                    <a:pt x="33" y="1261"/>
                  </a:lnTo>
                  <a:lnTo>
                    <a:pt x="11" y="1107"/>
                  </a:lnTo>
                  <a:lnTo>
                    <a:pt x="1" y="953"/>
                  </a:lnTo>
                  <a:lnTo>
                    <a:pt x="1" y="953"/>
                  </a:lnTo>
                  <a:lnTo>
                    <a:pt x="1" y="861"/>
                  </a:lnTo>
                  <a:lnTo>
                    <a:pt x="6" y="754"/>
                  </a:lnTo>
                  <a:lnTo>
                    <a:pt x="17" y="662"/>
                  </a:lnTo>
                  <a:lnTo>
                    <a:pt x="27" y="585"/>
                  </a:lnTo>
                  <a:lnTo>
                    <a:pt x="59" y="416"/>
                  </a:lnTo>
                  <a:lnTo>
                    <a:pt x="102" y="277"/>
                  </a:lnTo>
                  <a:lnTo>
                    <a:pt x="149" y="155"/>
                  </a:lnTo>
                  <a:lnTo>
                    <a:pt x="208" y="78"/>
                  </a:lnTo>
                  <a:lnTo>
                    <a:pt x="240" y="47"/>
                  </a:lnTo>
                  <a:lnTo>
                    <a:pt x="271" y="16"/>
                  </a:lnTo>
                  <a:lnTo>
                    <a:pt x="303" y="1"/>
                  </a:lnTo>
                  <a:lnTo>
                    <a:pt x="340" y="1"/>
                  </a:lnTo>
                  <a:lnTo>
                    <a:pt x="340" y="1"/>
                  </a:lnTo>
                  <a:lnTo>
                    <a:pt x="388" y="16"/>
                  </a:lnTo>
                  <a:lnTo>
                    <a:pt x="441" y="47"/>
                  </a:lnTo>
                  <a:lnTo>
                    <a:pt x="441" y="47"/>
                  </a:lnTo>
                  <a:lnTo>
                    <a:pt x="468" y="108"/>
                  </a:lnTo>
                  <a:lnTo>
                    <a:pt x="494" y="155"/>
                  </a:lnTo>
                  <a:lnTo>
                    <a:pt x="521" y="216"/>
                  </a:lnTo>
                  <a:lnTo>
                    <a:pt x="542" y="277"/>
                  </a:lnTo>
                  <a:lnTo>
                    <a:pt x="579" y="431"/>
                  </a:lnTo>
                  <a:lnTo>
                    <a:pt x="606" y="600"/>
                  </a:lnTo>
                  <a:lnTo>
                    <a:pt x="616" y="784"/>
                  </a:lnTo>
                  <a:lnTo>
                    <a:pt x="621" y="953"/>
                  </a:lnTo>
                  <a:lnTo>
                    <a:pt x="616" y="1046"/>
                  </a:lnTo>
                  <a:lnTo>
                    <a:pt x="611" y="1138"/>
                  </a:lnTo>
                  <a:lnTo>
                    <a:pt x="600" y="1230"/>
                  </a:lnTo>
                  <a:lnTo>
                    <a:pt x="584" y="1322"/>
                  </a:lnTo>
                  <a:lnTo>
                    <a:pt x="584" y="1322"/>
                  </a:lnTo>
                  <a:lnTo>
                    <a:pt x="558" y="1460"/>
                  </a:lnTo>
                  <a:lnTo>
                    <a:pt x="515"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4"/>
            <p:cNvSpPr/>
            <p:nvPr/>
          </p:nvSpPr>
          <p:spPr>
            <a:xfrm>
              <a:off x="-19975" y="-5451150"/>
              <a:ext cx="15400" cy="44200"/>
            </a:xfrm>
            <a:custGeom>
              <a:avLst/>
              <a:gdLst/>
              <a:ahLst/>
              <a:cxnLst/>
              <a:rect l="l" t="t" r="r" b="b"/>
              <a:pathLst>
                <a:path w="616" h="1768" extrusionOk="0">
                  <a:moveTo>
                    <a:pt x="287" y="0"/>
                  </a:moveTo>
                  <a:lnTo>
                    <a:pt x="255" y="16"/>
                  </a:lnTo>
                  <a:lnTo>
                    <a:pt x="223" y="46"/>
                  </a:lnTo>
                  <a:lnTo>
                    <a:pt x="197" y="77"/>
                  </a:lnTo>
                  <a:lnTo>
                    <a:pt x="138" y="169"/>
                  </a:lnTo>
                  <a:lnTo>
                    <a:pt x="90" y="277"/>
                  </a:lnTo>
                  <a:lnTo>
                    <a:pt x="53" y="430"/>
                  </a:lnTo>
                  <a:lnTo>
                    <a:pt x="22" y="584"/>
                  </a:lnTo>
                  <a:lnTo>
                    <a:pt x="11" y="676"/>
                  </a:lnTo>
                  <a:lnTo>
                    <a:pt x="6" y="768"/>
                  </a:lnTo>
                  <a:lnTo>
                    <a:pt x="0" y="861"/>
                  </a:lnTo>
                  <a:lnTo>
                    <a:pt x="0" y="953"/>
                  </a:lnTo>
                  <a:lnTo>
                    <a:pt x="11" y="1106"/>
                  </a:lnTo>
                  <a:lnTo>
                    <a:pt x="32" y="1260"/>
                  </a:lnTo>
                  <a:lnTo>
                    <a:pt x="53" y="1337"/>
                  </a:lnTo>
                  <a:lnTo>
                    <a:pt x="75" y="1414"/>
                  </a:lnTo>
                  <a:lnTo>
                    <a:pt x="96" y="1491"/>
                  </a:lnTo>
                  <a:lnTo>
                    <a:pt x="117" y="1552"/>
                  </a:lnTo>
                  <a:lnTo>
                    <a:pt x="170" y="1660"/>
                  </a:lnTo>
                  <a:lnTo>
                    <a:pt x="234" y="1721"/>
                  </a:lnTo>
                  <a:lnTo>
                    <a:pt x="292" y="1767"/>
                  </a:lnTo>
                  <a:lnTo>
                    <a:pt x="361" y="1767"/>
                  </a:lnTo>
                  <a:lnTo>
                    <a:pt x="393" y="1752"/>
                  </a:lnTo>
                  <a:lnTo>
                    <a:pt x="425" y="1736"/>
                  </a:lnTo>
                  <a:lnTo>
                    <a:pt x="456" y="1706"/>
                  </a:lnTo>
                  <a:lnTo>
                    <a:pt x="488" y="1660"/>
                  </a:lnTo>
                  <a:lnTo>
                    <a:pt x="510" y="1613"/>
                  </a:lnTo>
                  <a:lnTo>
                    <a:pt x="547" y="1491"/>
                  </a:lnTo>
                  <a:lnTo>
                    <a:pt x="578" y="1368"/>
                  </a:lnTo>
                  <a:lnTo>
                    <a:pt x="589" y="1275"/>
                  </a:lnTo>
                  <a:lnTo>
                    <a:pt x="600" y="1183"/>
                  </a:lnTo>
                  <a:lnTo>
                    <a:pt x="610" y="1091"/>
                  </a:lnTo>
                  <a:lnTo>
                    <a:pt x="616" y="999"/>
                  </a:lnTo>
                  <a:lnTo>
                    <a:pt x="616" y="815"/>
                  </a:lnTo>
                  <a:lnTo>
                    <a:pt x="600" y="630"/>
                  </a:lnTo>
                  <a:lnTo>
                    <a:pt x="578" y="461"/>
                  </a:lnTo>
                  <a:lnTo>
                    <a:pt x="541" y="292"/>
                  </a:lnTo>
                  <a:lnTo>
                    <a:pt x="520" y="231"/>
                  </a:lnTo>
                  <a:lnTo>
                    <a:pt x="499" y="169"/>
                  </a:lnTo>
                  <a:lnTo>
                    <a:pt x="472" y="108"/>
                  </a:lnTo>
                  <a:lnTo>
                    <a:pt x="441" y="46"/>
                  </a:lnTo>
                  <a:lnTo>
                    <a:pt x="38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4"/>
            <p:cNvSpPr/>
            <p:nvPr/>
          </p:nvSpPr>
          <p:spPr>
            <a:xfrm>
              <a:off x="-19975" y="-5451150"/>
              <a:ext cx="15400" cy="44200"/>
            </a:xfrm>
            <a:custGeom>
              <a:avLst/>
              <a:gdLst/>
              <a:ahLst/>
              <a:cxnLst/>
              <a:rect l="l" t="t" r="r" b="b"/>
              <a:pathLst>
                <a:path w="616" h="1768" fill="none" extrusionOk="0">
                  <a:moveTo>
                    <a:pt x="488" y="1660"/>
                  </a:moveTo>
                  <a:lnTo>
                    <a:pt x="488" y="1660"/>
                  </a:lnTo>
                  <a:lnTo>
                    <a:pt x="456" y="1706"/>
                  </a:lnTo>
                  <a:lnTo>
                    <a:pt x="425" y="1736"/>
                  </a:lnTo>
                  <a:lnTo>
                    <a:pt x="393" y="1752"/>
                  </a:lnTo>
                  <a:lnTo>
                    <a:pt x="361" y="1767"/>
                  </a:lnTo>
                  <a:lnTo>
                    <a:pt x="292" y="1767"/>
                  </a:lnTo>
                  <a:lnTo>
                    <a:pt x="234" y="1721"/>
                  </a:lnTo>
                  <a:lnTo>
                    <a:pt x="170" y="1660"/>
                  </a:lnTo>
                  <a:lnTo>
                    <a:pt x="117" y="1552"/>
                  </a:lnTo>
                  <a:lnTo>
                    <a:pt x="96" y="1491"/>
                  </a:lnTo>
                  <a:lnTo>
                    <a:pt x="75" y="1414"/>
                  </a:lnTo>
                  <a:lnTo>
                    <a:pt x="53" y="1337"/>
                  </a:lnTo>
                  <a:lnTo>
                    <a:pt x="32" y="1260"/>
                  </a:lnTo>
                  <a:lnTo>
                    <a:pt x="32" y="1260"/>
                  </a:lnTo>
                  <a:lnTo>
                    <a:pt x="11" y="1106"/>
                  </a:lnTo>
                  <a:lnTo>
                    <a:pt x="0" y="953"/>
                  </a:lnTo>
                  <a:lnTo>
                    <a:pt x="0" y="953"/>
                  </a:lnTo>
                  <a:lnTo>
                    <a:pt x="0" y="861"/>
                  </a:lnTo>
                  <a:lnTo>
                    <a:pt x="6" y="768"/>
                  </a:lnTo>
                  <a:lnTo>
                    <a:pt x="11" y="676"/>
                  </a:lnTo>
                  <a:lnTo>
                    <a:pt x="22" y="584"/>
                  </a:lnTo>
                  <a:lnTo>
                    <a:pt x="53" y="430"/>
                  </a:lnTo>
                  <a:lnTo>
                    <a:pt x="90" y="277"/>
                  </a:lnTo>
                  <a:lnTo>
                    <a:pt x="138" y="169"/>
                  </a:lnTo>
                  <a:lnTo>
                    <a:pt x="197" y="77"/>
                  </a:lnTo>
                  <a:lnTo>
                    <a:pt x="223" y="46"/>
                  </a:lnTo>
                  <a:lnTo>
                    <a:pt x="255" y="16"/>
                  </a:lnTo>
                  <a:lnTo>
                    <a:pt x="287" y="0"/>
                  </a:lnTo>
                  <a:lnTo>
                    <a:pt x="324" y="0"/>
                  </a:lnTo>
                  <a:lnTo>
                    <a:pt x="324" y="0"/>
                  </a:lnTo>
                  <a:lnTo>
                    <a:pt x="382" y="0"/>
                  </a:lnTo>
                  <a:lnTo>
                    <a:pt x="441" y="46"/>
                  </a:lnTo>
                  <a:lnTo>
                    <a:pt x="441" y="46"/>
                  </a:lnTo>
                  <a:lnTo>
                    <a:pt x="472" y="108"/>
                  </a:lnTo>
                  <a:lnTo>
                    <a:pt x="499" y="169"/>
                  </a:lnTo>
                  <a:lnTo>
                    <a:pt x="520" y="231"/>
                  </a:lnTo>
                  <a:lnTo>
                    <a:pt x="541" y="292"/>
                  </a:lnTo>
                  <a:lnTo>
                    <a:pt x="578" y="461"/>
                  </a:lnTo>
                  <a:lnTo>
                    <a:pt x="600" y="630"/>
                  </a:lnTo>
                  <a:lnTo>
                    <a:pt x="616" y="815"/>
                  </a:lnTo>
                  <a:lnTo>
                    <a:pt x="616" y="999"/>
                  </a:lnTo>
                  <a:lnTo>
                    <a:pt x="610" y="1091"/>
                  </a:lnTo>
                  <a:lnTo>
                    <a:pt x="600" y="1183"/>
                  </a:lnTo>
                  <a:lnTo>
                    <a:pt x="589" y="1275"/>
                  </a:lnTo>
                  <a:lnTo>
                    <a:pt x="578" y="1368"/>
                  </a:lnTo>
                  <a:lnTo>
                    <a:pt x="578" y="1368"/>
                  </a:lnTo>
                  <a:lnTo>
                    <a:pt x="547" y="1491"/>
                  </a:lnTo>
                  <a:lnTo>
                    <a:pt x="510"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4"/>
            <p:cNvSpPr/>
            <p:nvPr/>
          </p:nvSpPr>
          <p:spPr>
            <a:xfrm>
              <a:off x="-2350" y="-4876975"/>
              <a:ext cx="15550" cy="44200"/>
            </a:xfrm>
            <a:custGeom>
              <a:avLst/>
              <a:gdLst/>
              <a:ahLst/>
              <a:cxnLst/>
              <a:rect l="l" t="t" r="r" b="b"/>
              <a:pathLst>
                <a:path w="622" h="1768" extrusionOk="0">
                  <a:moveTo>
                    <a:pt x="308" y="1"/>
                  </a:moveTo>
                  <a:lnTo>
                    <a:pt x="271" y="16"/>
                  </a:lnTo>
                  <a:lnTo>
                    <a:pt x="239" y="47"/>
                  </a:lnTo>
                  <a:lnTo>
                    <a:pt x="213" y="78"/>
                  </a:lnTo>
                  <a:lnTo>
                    <a:pt x="155" y="154"/>
                  </a:lnTo>
                  <a:lnTo>
                    <a:pt x="102" y="277"/>
                  </a:lnTo>
                  <a:lnTo>
                    <a:pt x="59" y="416"/>
                  </a:lnTo>
                  <a:lnTo>
                    <a:pt x="27" y="585"/>
                  </a:lnTo>
                  <a:lnTo>
                    <a:pt x="17" y="661"/>
                  </a:lnTo>
                  <a:lnTo>
                    <a:pt x="11" y="754"/>
                  </a:lnTo>
                  <a:lnTo>
                    <a:pt x="6" y="861"/>
                  </a:lnTo>
                  <a:lnTo>
                    <a:pt x="1" y="953"/>
                  </a:lnTo>
                  <a:lnTo>
                    <a:pt x="17" y="1107"/>
                  </a:lnTo>
                  <a:lnTo>
                    <a:pt x="38" y="1261"/>
                  </a:lnTo>
                  <a:lnTo>
                    <a:pt x="54" y="1337"/>
                  </a:lnTo>
                  <a:lnTo>
                    <a:pt x="75" y="1414"/>
                  </a:lnTo>
                  <a:lnTo>
                    <a:pt x="96" y="1491"/>
                  </a:lnTo>
                  <a:lnTo>
                    <a:pt x="117" y="1553"/>
                  </a:lnTo>
                  <a:lnTo>
                    <a:pt x="176" y="1660"/>
                  </a:lnTo>
                  <a:lnTo>
                    <a:pt x="234" y="1722"/>
                  </a:lnTo>
                  <a:lnTo>
                    <a:pt x="298" y="1768"/>
                  </a:lnTo>
                  <a:lnTo>
                    <a:pt x="361" y="1768"/>
                  </a:lnTo>
                  <a:lnTo>
                    <a:pt x="393" y="1752"/>
                  </a:lnTo>
                  <a:lnTo>
                    <a:pt x="425" y="1737"/>
                  </a:lnTo>
                  <a:lnTo>
                    <a:pt x="457" y="1706"/>
                  </a:lnTo>
                  <a:lnTo>
                    <a:pt x="489" y="1660"/>
                  </a:lnTo>
                  <a:lnTo>
                    <a:pt x="521" y="1599"/>
                  </a:lnTo>
                  <a:lnTo>
                    <a:pt x="558" y="1460"/>
                  </a:lnTo>
                  <a:lnTo>
                    <a:pt x="590" y="1322"/>
                  </a:lnTo>
                  <a:lnTo>
                    <a:pt x="600" y="1230"/>
                  </a:lnTo>
                  <a:lnTo>
                    <a:pt x="611" y="1138"/>
                  </a:lnTo>
                  <a:lnTo>
                    <a:pt x="616" y="1046"/>
                  </a:lnTo>
                  <a:lnTo>
                    <a:pt x="621" y="953"/>
                  </a:lnTo>
                  <a:lnTo>
                    <a:pt x="621" y="784"/>
                  </a:lnTo>
                  <a:lnTo>
                    <a:pt x="605" y="600"/>
                  </a:lnTo>
                  <a:lnTo>
                    <a:pt x="579" y="431"/>
                  </a:lnTo>
                  <a:lnTo>
                    <a:pt x="542" y="293"/>
                  </a:lnTo>
                  <a:lnTo>
                    <a:pt x="521" y="216"/>
                  </a:lnTo>
                  <a:lnTo>
                    <a:pt x="499" y="154"/>
                  </a:lnTo>
                  <a:lnTo>
                    <a:pt x="473" y="108"/>
                  </a:lnTo>
                  <a:lnTo>
                    <a:pt x="441" y="47"/>
                  </a:lnTo>
                  <a:lnTo>
                    <a:pt x="393" y="16"/>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4"/>
            <p:cNvSpPr/>
            <p:nvPr/>
          </p:nvSpPr>
          <p:spPr>
            <a:xfrm>
              <a:off x="-2350" y="-4876975"/>
              <a:ext cx="15550" cy="44200"/>
            </a:xfrm>
            <a:custGeom>
              <a:avLst/>
              <a:gdLst/>
              <a:ahLst/>
              <a:cxnLst/>
              <a:rect l="l" t="t" r="r" b="b"/>
              <a:pathLst>
                <a:path w="622" h="1768" fill="none" extrusionOk="0">
                  <a:moveTo>
                    <a:pt x="489" y="1660"/>
                  </a:moveTo>
                  <a:lnTo>
                    <a:pt x="489" y="1660"/>
                  </a:lnTo>
                  <a:lnTo>
                    <a:pt x="457" y="1706"/>
                  </a:lnTo>
                  <a:lnTo>
                    <a:pt x="425" y="1737"/>
                  </a:lnTo>
                  <a:lnTo>
                    <a:pt x="393" y="1752"/>
                  </a:lnTo>
                  <a:lnTo>
                    <a:pt x="361" y="1768"/>
                  </a:lnTo>
                  <a:lnTo>
                    <a:pt x="298" y="1768"/>
                  </a:lnTo>
                  <a:lnTo>
                    <a:pt x="234" y="1722"/>
                  </a:lnTo>
                  <a:lnTo>
                    <a:pt x="176" y="1660"/>
                  </a:lnTo>
                  <a:lnTo>
                    <a:pt x="117" y="1553"/>
                  </a:lnTo>
                  <a:lnTo>
                    <a:pt x="96" y="1491"/>
                  </a:lnTo>
                  <a:lnTo>
                    <a:pt x="75" y="1414"/>
                  </a:lnTo>
                  <a:lnTo>
                    <a:pt x="54" y="1337"/>
                  </a:lnTo>
                  <a:lnTo>
                    <a:pt x="38" y="1261"/>
                  </a:lnTo>
                  <a:lnTo>
                    <a:pt x="38" y="1261"/>
                  </a:lnTo>
                  <a:lnTo>
                    <a:pt x="17" y="1107"/>
                  </a:lnTo>
                  <a:lnTo>
                    <a:pt x="1" y="953"/>
                  </a:lnTo>
                  <a:lnTo>
                    <a:pt x="1" y="953"/>
                  </a:lnTo>
                  <a:lnTo>
                    <a:pt x="6" y="861"/>
                  </a:lnTo>
                  <a:lnTo>
                    <a:pt x="11" y="754"/>
                  </a:lnTo>
                  <a:lnTo>
                    <a:pt x="17" y="661"/>
                  </a:lnTo>
                  <a:lnTo>
                    <a:pt x="27" y="585"/>
                  </a:lnTo>
                  <a:lnTo>
                    <a:pt x="59" y="416"/>
                  </a:lnTo>
                  <a:lnTo>
                    <a:pt x="102" y="277"/>
                  </a:lnTo>
                  <a:lnTo>
                    <a:pt x="155" y="154"/>
                  </a:lnTo>
                  <a:lnTo>
                    <a:pt x="213" y="78"/>
                  </a:lnTo>
                  <a:lnTo>
                    <a:pt x="239" y="47"/>
                  </a:lnTo>
                  <a:lnTo>
                    <a:pt x="271" y="16"/>
                  </a:lnTo>
                  <a:lnTo>
                    <a:pt x="308" y="1"/>
                  </a:lnTo>
                  <a:lnTo>
                    <a:pt x="340" y="1"/>
                  </a:lnTo>
                  <a:lnTo>
                    <a:pt x="340" y="1"/>
                  </a:lnTo>
                  <a:lnTo>
                    <a:pt x="393" y="16"/>
                  </a:lnTo>
                  <a:lnTo>
                    <a:pt x="441" y="47"/>
                  </a:lnTo>
                  <a:lnTo>
                    <a:pt x="441" y="47"/>
                  </a:lnTo>
                  <a:lnTo>
                    <a:pt x="473" y="108"/>
                  </a:lnTo>
                  <a:lnTo>
                    <a:pt x="499" y="154"/>
                  </a:lnTo>
                  <a:lnTo>
                    <a:pt x="521" y="216"/>
                  </a:lnTo>
                  <a:lnTo>
                    <a:pt x="542" y="293"/>
                  </a:lnTo>
                  <a:lnTo>
                    <a:pt x="579" y="431"/>
                  </a:lnTo>
                  <a:lnTo>
                    <a:pt x="605" y="600"/>
                  </a:lnTo>
                  <a:lnTo>
                    <a:pt x="621" y="784"/>
                  </a:lnTo>
                  <a:lnTo>
                    <a:pt x="621" y="953"/>
                  </a:lnTo>
                  <a:lnTo>
                    <a:pt x="616" y="1046"/>
                  </a:lnTo>
                  <a:lnTo>
                    <a:pt x="611" y="1138"/>
                  </a:lnTo>
                  <a:lnTo>
                    <a:pt x="600" y="1230"/>
                  </a:lnTo>
                  <a:lnTo>
                    <a:pt x="590" y="1322"/>
                  </a:lnTo>
                  <a:lnTo>
                    <a:pt x="590" y="1322"/>
                  </a:lnTo>
                  <a:lnTo>
                    <a:pt x="558" y="1460"/>
                  </a:lnTo>
                  <a:lnTo>
                    <a:pt x="521" y="159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4"/>
            <p:cNvSpPr/>
            <p:nvPr/>
          </p:nvSpPr>
          <p:spPr>
            <a:xfrm>
              <a:off x="-1139725" y="-4399950"/>
              <a:ext cx="15825" cy="46500"/>
            </a:xfrm>
            <a:custGeom>
              <a:avLst/>
              <a:gdLst/>
              <a:ahLst/>
              <a:cxnLst/>
              <a:rect l="l" t="t" r="r" b="b"/>
              <a:pathLst>
                <a:path w="633" h="1860" extrusionOk="0">
                  <a:moveTo>
                    <a:pt x="335" y="1"/>
                  </a:moveTo>
                  <a:lnTo>
                    <a:pt x="293" y="16"/>
                  </a:lnTo>
                  <a:lnTo>
                    <a:pt x="256" y="31"/>
                  </a:lnTo>
                  <a:lnTo>
                    <a:pt x="213" y="62"/>
                  </a:lnTo>
                  <a:lnTo>
                    <a:pt x="176" y="108"/>
                  </a:lnTo>
                  <a:lnTo>
                    <a:pt x="139" y="170"/>
                  </a:lnTo>
                  <a:lnTo>
                    <a:pt x="118" y="216"/>
                  </a:lnTo>
                  <a:lnTo>
                    <a:pt x="91" y="292"/>
                  </a:lnTo>
                  <a:lnTo>
                    <a:pt x="54" y="431"/>
                  </a:lnTo>
                  <a:lnTo>
                    <a:pt x="22" y="584"/>
                  </a:lnTo>
                  <a:lnTo>
                    <a:pt x="6" y="753"/>
                  </a:lnTo>
                  <a:lnTo>
                    <a:pt x="1" y="938"/>
                  </a:lnTo>
                  <a:lnTo>
                    <a:pt x="6" y="1107"/>
                  </a:lnTo>
                  <a:lnTo>
                    <a:pt x="28" y="1276"/>
                  </a:lnTo>
                  <a:lnTo>
                    <a:pt x="38" y="1368"/>
                  </a:lnTo>
                  <a:lnTo>
                    <a:pt x="54" y="1445"/>
                  </a:lnTo>
                  <a:lnTo>
                    <a:pt x="75" y="1522"/>
                  </a:lnTo>
                  <a:lnTo>
                    <a:pt x="96" y="1598"/>
                  </a:lnTo>
                  <a:lnTo>
                    <a:pt x="144" y="1706"/>
                  </a:lnTo>
                  <a:lnTo>
                    <a:pt x="203" y="1783"/>
                  </a:lnTo>
                  <a:lnTo>
                    <a:pt x="261" y="1844"/>
                  </a:lnTo>
                  <a:lnTo>
                    <a:pt x="319" y="1859"/>
                  </a:lnTo>
                  <a:lnTo>
                    <a:pt x="383" y="1844"/>
                  </a:lnTo>
                  <a:lnTo>
                    <a:pt x="441" y="1783"/>
                  </a:lnTo>
                  <a:lnTo>
                    <a:pt x="473" y="1752"/>
                  </a:lnTo>
                  <a:lnTo>
                    <a:pt x="500" y="1691"/>
                  </a:lnTo>
                  <a:lnTo>
                    <a:pt x="526" y="1629"/>
                  </a:lnTo>
                  <a:lnTo>
                    <a:pt x="553" y="1552"/>
                  </a:lnTo>
                  <a:lnTo>
                    <a:pt x="579" y="1460"/>
                  </a:lnTo>
                  <a:lnTo>
                    <a:pt x="595" y="1368"/>
                  </a:lnTo>
                  <a:lnTo>
                    <a:pt x="611" y="1276"/>
                  </a:lnTo>
                  <a:lnTo>
                    <a:pt x="622" y="1184"/>
                  </a:lnTo>
                  <a:lnTo>
                    <a:pt x="627" y="1091"/>
                  </a:lnTo>
                  <a:lnTo>
                    <a:pt x="632" y="999"/>
                  </a:lnTo>
                  <a:lnTo>
                    <a:pt x="627" y="815"/>
                  </a:lnTo>
                  <a:lnTo>
                    <a:pt x="616" y="646"/>
                  </a:lnTo>
                  <a:lnTo>
                    <a:pt x="590" y="477"/>
                  </a:lnTo>
                  <a:lnTo>
                    <a:pt x="553" y="323"/>
                  </a:lnTo>
                  <a:lnTo>
                    <a:pt x="531" y="262"/>
                  </a:lnTo>
                  <a:lnTo>
                    <a:pt x="510" y="200"/>
                  </a:lnTo>
                  <a:lnTo>
                    <a:pt x="484" y="139"/>
                  </a:lnTo>
                  <a:lnTo>
                    <a:pt x="452" y="93"/>
                  </a:lnTo>
                  <a:lnTo>
                    <a:pt x="415" y="47"/>
                  </a:lnTo>
                  <a:lnTo>
                    <a:pt x="372" y="16"/>
                  </a:lnTo>
                  <a:lnTo>
                    <a:pt x="33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4"/>
            <p:cNvSpPr/>
            <p:nvPr/>
          </p:nvSpPr>
          <p:spPr>
            <a:xfrm>
              <a:off x="-1139725" y="-4399950"/>
              <a:ext cx="15825" cy="46500"/>
            </a:xfrm>
            <a:custGeom>
              <a:avLst/>
              <a:gdLst/>
              <a:ahLst/>
              <a:cxnLst/>
              <a:rect l="l" t="t" r="r" b="b"/>
              <a:pathLst>
                <a:path w="633" h="1860" fill="none" extrusionOk="0">
                  <a:moveTo>
                    <a:pt x="500" y="1691"/>
                  </a:moveTo>
                  <a:lnTo>
                    <a:pt x="500" y="1691"/>
                  </a:lnTo>
                  <a:lnTo>
                    <a:pt x="473" y="1752"/>
                  </a:lnTo>
                  <a:lnTo>
                    <a:pt x="441" y="1783"/>
                  </a:lnTo>
                  <a:lnTo>
                    <a:pt x="383" y="1844"/>
                  </a:lnTo>
                  <a:lnTo>
                    <a:pt x="319" y="1859"/>
                  </a:lnTo>
                  <a:lnTo>
                    <a:pt x="261" y="1844"/>
                  </a:lnTo>
                  <a:lnTo>
                    <a:pt x="203" y="1783"/>
                  </a:lnTo>
                  <a:lnTo>
                    <a:pt x="144" y="1706"/>
                  </a:lnTo>
                  <a:lnTo>
                    <a:pt x="96" y="1598"/>
                  </a:lnTo>
                  <a:lnTo>
                    <a:pt x="75" y="1522"/>
                  </a:lnTo>
                  <a:lnTo>
                    <a:pt x="54" y="1445"/>
                  </a:lnTo>
                  <a:lnTo>
                    <a:pt x="54" y="1445"/>
                  </a:lnTo>
                  <a:lnTo>
                    <a:pt x="38" y="1368"/>
                  </a:lnTo>
                  <a:lnTo>
                    <a:pt x="28" y="1276"/>
                  </a:lnTo>
                  <a:lnTo>
                    <a:pt x="6" y="1107"/>
                  </a:lnTo>
                  <a:lnTo>
                    <a:pt x="1" y="938"/>
                  </a:lnTo>
                  <a:lnTo>
                    <a:pt x="6" y="753"/>
                  </a:lnTo>
                  <a:lnTo>
                    <a:pt x="22" y="584"/>
                  </a:lnTo>
                  <a:lnTo>
                    <a:pt x="54" y="431"/>
                  </a:lnTo>
                  <a:lnTo>
                    <a:pt x="91" y="292"/>
                  </a:lnTo>
                  <a:lnTo>
                    <a:pt x="118" y="216"/>
                  </a:lnTo>
                  <a:lnTo>
                    <a:pt x="139" y="170"/>
                  </a:lnTo>
                  <a:lnTo>
                    <a:pt x="139" y="170"/>
                  </a:lnTo>
                  <a:lnTo>
                    <a:pt x="176" y="108"/>
                  </a:lnTo>
                  <a:lnTo>
                    <a:pt x="213" y="62"/>
                  </a:lnTo>
                  <a:lnTo>
                    <a:pt x="256" y="31"/>
                  </a:lnTo>
                  <a:lnTo>
                    <a:pt x="293" y="16"/>
                  </a:lnTo>
                  <a:lnTo>
                    <a:pt x="335" y="1"/>
                  </a:lnTo>
                  <a:lnTo>
                    <a:pt x="372" y="16"/>
                  </a:lnTo>
                  <a:lnTo>
                    <a:pt x="415" y="47"/>
                  </a:lnTo>
                  <a:lnTo>
                    <a:pt x="452" y="93"/>
                  </a:lnTo>
                  <a:lnTo>
                    <a:pt x="452" y="93"/>
                  </a:lnTo>
                  <a:lnTo>
                    <a:pt x="484" y="139"/>
                  </a:lnTo>
                  <a:lnTo>
                    <a:pt x="510" y="200"/>
                  </a:lnTo>
                  <a:lnTo>
                    <a:pt x="531" y="262"/>
                  </a:lnTo>
                  <a:lnTo>
                    <a:pt x="553" y="323"/>
                  </a:lnTo>
                  <a:lnTo>
                    <a:pt x="590" y="477"/>
                  </a:lnTo>
                  <a:lnTo>
                    <a:pt x="616" y="646"/>
                  </a:lnTo>
                  <a:lnTo>
                    <a:pt x="627" y="815"/>
                  </a:lnTo>
                  <a:lnTo>
                    <a:pt x="632" y="999"/>
                  </a:lnTo>
                  <a:lnTo>
                    <a:pt x="627" y="1091"/>
                  </a:lnTo>
                  <a:lnTo>
                    <a:pt x="622" y="1184"/>
                  </a:lnTo>
                  <a:lnTo>
                    <a:pt x="611" y="1276"/>
                  </a:lnTo>
                  <a:lnTo>
                    <a:pt x="595" y="1368"/>
                  </a:lnTo>
                  <a:lnTo>
                    <a:pt x="595" y="1368"/>
                  </a:lnTo>
                  <a:lnTo>
                    <a:pt x="579" y="1460"/>
                  </a:lnTo>
                  <a:lnTo>
                    <a:pt x="553" y="1552"/>
                  </a:lnTo>
                  <a:lnTo>
                    <a:pt x="526" y="1629"/>
                  </a:lnTo>
                  <a:lnTo>
                    <a:pt x="500" y="1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4"/>
            <p:cNvSpPr/>
            <p:nvPr/>
          </p:nvSpPr>
          <p:spPr>
            <a:xfrm>
              <a:off x="-904725" y="-6720125"/>
              <a:ext cx="15925" cy="45725"/>
            </a:xfrm>
            <a:custGeom>
              <a:avLst/>
              <a:gdLst/>
              <a:ahLst/>
              <a:cxnLst/>
              <a:rect l="l" t="t" r="r" b="b"/>
              <a:pathLst>
                <a:path w="637" h="1829" extrusionOk="0">
                  <a:moveTo>
                    <a:pt x="281" y="0"/>
                  </a:moveTo>
                  <a:lnTo>
                    <a:pt x="249" y="16"/>
                  </a:lnTo>
                  <a:lnTo>
                    <a:pt x="218" y="46"/>
                  </a:lnTo>
                  <a:lnTo>
                    <a:pt x="165" y="123"/>
                  </a:lnTo>
                  <a:lnTo>
                    <a:pt x="112" y="215"/>
                  </a:lnTo>
                  <a:lnTo>
                    <a:pt x="69" y="354"/>
                  </a:lnTo>
                  <a:lnTo>
                    <a:pt x="37" y="492"/>
                  </a:lnTo>
                  <a:lnTo>
                    <a:pt x="11" y="661"/>
                  </a:lnTo>
                  <a:lnTo>
                    <a:pt x="0" y="845"/>
                  </a:lnTo>
                  <a:lnTo>
                    <a:pt x="0" y="937"/>
                  </a:lnTo>
                  <a:lnTo>
                    <a:pt x="0" y="1030"/>
                  </a:lnTo>
                  <a:lnTo>
                    <a:pt x="16" y="1199"/>
                  </a:lnTo>
                  <a:lnTo>
                    <a:pt x="43" y="1352"/>
                  </a:lnTo>
                  <a:lnTo>
                    <a:pt x="59" y="1444"/>
                  </a:lnTo>
                  <a:lnTo>
                    <a:pt x="80" y="1521"/>
                  </a:lnTo>
                  <a:lnTo>
                    <a:pt x="101" y="1583"/>
                  </a:lnTo>
                  <a:lnTo>
                    <a:pt x="127" y="1644"/>
                  </a:lnTo>
                  <a:lnTo>
                    <a:pt x="181" y="1736"/>
                  </a:lnTo>
                  <a:lnTo>
                    <a:pt x="239" y="1798"/>
                  </a:lnTo>
                  <a:lnTo>
                    <a:pt x="303" y="1828"/>
                  </a:lnTo>
                  <a:lnTo>
                    <a:pt x="366" y="1828"/>
                  </a:lnTo>
                  <a:lnTo>
                    <a:pt x="398" y="1813"/>
                  </a:lnTo>
                  <a:lnTo>
                    <a:pt x="425" y="1782"/>
                  </a:lnTo>
                  <a:lnTo>
                    <a:pt x="456" y="1752"/>
                  </a:lnTo>
                  <a:lnTo>
                    <a:pt x="488" y="1706"/>
                  </a:lnTo>
                  <a:lnTo>
                    <a:pt x="509" y="1659"/>
                  </a:lnTo>
                  <a:lnTo>
                    <a:pt x="541" y="1583"/>
                  </a:lnTo>
                  <a:lnTo>
                    <a:pt x="568" y="1490"/>
                  </a:lnTo>
                  <a:lnTo>
                    <a:pt x="594" y="1398"/>
                  </a:lnTo>
                  <a:lnTo>
                    <a:pt x="610" y="1291"/>
                  </a:lnTo>
                  <a:lnTo>
                    <a:pt x="626" y="1183"/>
                  </a:lnTo>
                  <a:lnTo>
                    <a:pt x="631" y="1060"/>
                  </a:lnTo>
                  <a:lnTo>
                    <a:pt x="637" y="953"/>
                  </a:lnTo>
                  <a:lnTo>
                    <a:pt x="637" y="830"/>
                  </a:lnTo>
                  <a:lnTo>
                    <a:pt x="631" y="738"/>
                  </a:lnTo>
                  <a:lnTo>
                    <a:pt x="621" y="646"/>
                  </a:lnTo>
                  <a:lnTo>
                    <a:pt x="594" y="477"/>
                  </a:lnTo>
                  <a:lnTo>
                    <a:pt x="562" y="323"/>
                  </a:lnTo>
                  <a:lnTo>
                    <a:pt x="520" y="200"/>
                  </a:lnTo>
                  <a:lnTo>
                    <a:pt x="467" y="108"/>
                  </a:lnTo>
                  <a:lnTo>
                    <a:pt x="409" y="4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4"/>
            <p:cNvSpPr/>
            <p:nvPr/>
          </p:nvSpPr>
          <p:spPr>
            <a:xfrm>
              <a:off x="-904725" y="-6720125"/>
              <a:ext cx="15925" cy="45725"/>
            </a:xfrm>
            <a:custGeom>
              <a:avLst/>
              <a:gdLst/>
              <a:ahLst/>
              <a:cxnLst/>
              <a:rect l="l" t="t" r="r" b="b"/>
              <a:pathLst>
                <a:path w="637" h="1829" fill="none" extrusionOk="0">
                  <a:moveTo>
                    <a:pt x="488" y="1706"/>
                  </a:moveTo>
                  <a:lnTo>
                    <a:pt x="488" y="1706"/>
                  </a:lnTo>
                  <a:lnTo>
                    <a:pt x="456" y="1752"/>
                  </a:lnTo>
                  <a:lnTo>
                    <a:pt x="425" y="1782"/>
                  </a:lnTo>
                  <a:lnTo>
                    <a:pt x="398" y="1813"/>
                  </a:lnTo>
                  <a:lnTo>
                    <a:pt x="366" y="1828"/>
                  </a:lnTo>
                  <a:lnTo>
                    <a:pt x="303" y="1828"/>
                  </a:lnTo>
                  <a:lnTo>
                    <a:pt x="239" y="1798"/>
                  </a:lnTo>
                  <a:lnTo>
                    <a:pt x="181" y="1736"/>
                  </a:lnTo>
                  <a:lnTo>
                    <a:pt x="127" y="1644"/>
                  </a:lnTo>
                  <a:lnTo>
                    <a:pt x="101" y="1583"/>
                  </a:lnTo>
                  <a:lnTo>
                    <a:pt x="80" y="1521"/>
                  </a:lnTo>
                  <a:lnTo>
                    <a:pt x="59" y="1444"/>
                  </a:lnTo>
                  <a:lnTo>
                    <a:pt x="43" y="1352"/>
                  </a:lnTo>
                  <a:lnTo>
                    <a:pt x="43" y="1352"/>
                  </a:lnTo>
                  <a:lnTo>
                    <a:pt x="16" y="1199"/>
                  </a:lnTo>
                  <a:lnTo>
                    <a:pt x="0" y="1030"/>
                  </a:lnTo>
                  <a:lnTo>
                    <a:pt x="0" y="1030"/>
                  </a:lnTo>
                  <a:lnTo>
                    <a:pt x="0" y="937"/>
                  </a:lnTo>
                  <a:lnTo>
                    <a:pt x="0" y="845"/>
                  </a:lnTo>
                  <a:lnTo>
                    <a:pt x="11" y="661"/>
                  </a:lnTo>
                  <a:lnTo>
                    <a:pt x="37" y="492"/>
                  </a:lnTo>
                  <a:lnTo>
                    <a:pt x="69" y="354"/>
                  </a:lnTo>
                  <a:lnTo>
                    <a:pt x="112" y="215"/>
                  </a:lnTo>
                  <a:lnTo>
                    <a:pt x="165" y="123"/>
                  </a:lnTo>
                  <a:lnTo>
                    <a:pt x="218" y="46"/>
                  </a:lnTo>
                  <a:lnTo>
                    <a:pt x="249" y="16"/>
                  </a:lnTo>
                  <a:lnTo>
                    <a:pt x="281" y="0"/>
                  </a:lnTo>
                  <a:lnTo>
                    <a:pt x="281" y="0"/>
                  </a:lnTo>
                  <a:lnTo>
                    <a:pt x="318" y="0"/>
                  </a:lnTo>
                  <a:lnTo>
                    <a:pt x="350" y="0"/>
                  </a:lnTo>
                  <a:lnTo>
                    <a:pt x="409" y="46"/>
                  </a:lnTo>
                  <a:lnTo>
                    <a:pt x="467" y="108"/>
                  </a:lnTo>
                  <a:lnTo>
                    <a:pt x="520" y="200"/>
                  </a:lnTo>
                  <a:lnTo>
                    <a:pt x="562" y="323"/>
                  </a:lnTo>
                  <a:lnTo>
                    <a:pt x="594" y="477"/>
                  </a:lnTo>
                  <a:lnTo>
                    <a:pt x="621" y="646"/>
                  </a:lnTo>
                  <a:lnTo>
                    <a:pt x="631" y="738"/>
                  </a:lnTo>
                  <a:lnTo>
                    <a:pt x="637" y="830"/>
                  </a:lnTo>
                  <a:lnTo>
                    <a:pt x="637" y="830"/>
                  </a:lnTo>
                  <a:lnTo>
                    <a:pt x="637" y="953"/>
                  </a:lnTo>
                  <a:lnTo>
                    <a:pt x="631" y="1060"/>
                  </a:lnTo>
                  <a:lnTo>
                    <a:pt x="626" y="1183"/>
                  </a:lnTo>
                  <a:lnTo>
                    <a:pt x="610" y="1291"/>
                  </a:lnTo>
                  <a:lnTo>
                    <a:pt x="594" y="1398"/>
                  </a:lnTo>
                  <a:lnTo>
                    <a:pt x="568" y="1490"/>
                  </a:lnTo>
                  <a:lnTo>
                    <a:pt x="541" y="1583"/>
                  </a:lnTo>
                  <a:lnTo>
                    <a:pt x="509"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4"/>
            <p:cNvSpPr/>
            <p:nvPr/>
          </p:nvSpPr>
          <p:spPr>
            <a:xfrm>
              <a:off x="-931775" y="-7288550"/>
              <a:ext cx="15675" cy="46500"/>
            </a:xfrm>
            <a:custGeom>
              <a:avLst/>
              <a:gdLst/>
              <a:ahLst/>
              <a:cxnLst/>
              <a:rect l="l" t="t" r="r" b="b"/>
              <a:pathLst>
                <a:path w="627" h="1860" extrusionOk="0">
                  <a:moveTo>
                    <a:pt x="334" y="0"/>
                  </a:moveTo>
                  <a:lnTo>
                    <a:pt x="292" y="16"/>
                  </a:lnTo>
                  <a:lnTo>
                    <a:pt x="255" y="31"/>
                  </a:lnTo>
                  <a:lnTo>
                    <a:pt x="212" y="62"/>
                  </a:lnTo>
                  <a:lnTo>
                    <a:pt x="175" y="108"/>
                  </a:lnTo>
                  <a:lnTo>
                    <a:pt x="143" y="169"/>
                  </a:lnTo>
                  <a:lnTo>
                    <a:pt x="117" y="215"/>
                  </a:lnTo>
                  <a:lnTo>
                    <a:pt x="90" y="277"/>
                  </a:lnTo>
                  <a:lnTo>
                    <a:pt x="53" y="430"/>
                  </a:lnTo>
                  <a:lnTo>
                    <a:pt x="21" y="584"/>
                  </a:lnTo>
                  <a:lnTo>
                    <a:pt x="5" y="753"/>
                  </a:lnTo>
                  <a:lnTo>
                    <a:pt x="0" y="937"/>
                  </a:lnTo>
                  <a:lnTo>
                    <a:pt x="5" y="1106"/>
                  </a:lnTo>
                  <a:lnTo>
                    <a:pt x="27" y="1275"/>
                  </a:lnTo>
                  <a:lnTo>
                    <a:pt x="37" y="1367"/>
                  </a:lnTo>
                  <a:lnTo>
                    <a:pt x="53" y="1444"/>
                  </a:lnTo>
                  <a:lnTo>
                    <a:pt x="74" y="1521"/>
                  </a:lnTo>
                  <a:lnTo>
                    <a:pt x="96" y="1598"/>
                  </a:lnTo>
                  <a:lnTo>
                    <a:pt x="143" y="1705"/>
                  </a:lnTo>
                  <a:lnTo>
                    <a:pt x="202" y="1782"/>
                  </a:lnTo>
                  <a:lnTo>
                    <a:pt x="260" y="1844"/>
                  </a:lnTo>
                  <a:lnTo>
                    <a:pt x="318" y="1859"/>
                  </a:lnTo>
                  <a:lnTo>
                    <a:pt x="382" y="1844"/>
                  </a:lnTo>
                  <a:lnTo>
                    <a:pt x="440" y="1782"/>
                  </a:lnTo>
                  <a:lnTo>
                    <a:pt x="472" y="1752"/>
                  </a:lnTo>
                  <a:lnTo>
                    <a:pt x="499" y="1690"/>
                  </a:lnTo>
                  <a:lnTo>
                    <a:pt x="525" y="1629"/>
                  </a:lnTo>
                  <a:lnTo>
                    <a:pt x="546" y="1567"/>
                  </a:lnTo>
                  <a:lnTo>
                    <a:pt x="568" y="1490"/>
                  </a:lnTo>
                  <a:lnTo>
                    <a:pt x="584" y="1414"/>
                  </a:lnTo>
                  <a:lnTo>
                    <a:pt x="599" y="1321"/>
                  </a:lnTo>
                  <a:lnTo>
                    <a:pt x="610" y="1229"/>
                  </a:lnTo>
                  <a:lnTo>
                    <a:pt x="615" y="1137"/>
                  </a:lnTo>
                  <a:lnTo>
                    <a:pt x="621" y="1045"/>
                  </a:lnTo>
                  <a:lnTo>
                    <a:pt x="626" y="845"/>
                  </a:lnTo>
                  <a:lnTo>
                    <a:pt x="610" y="676"/>
                  </a:lnTo>
                  <a:lnTo>
                    <a:pt x="589" y="492"/>
                  </a:lnTo>
                  <a:lnTo>
                    <a:pt x="552" y="338"/>
                  </a:lnTo>
                  <a:lnTo>
                    <a:pt x="531" y="261"/>
                  </a:lnTo>
                  <a:lnTo>
                    <a:pt x="509" y="200"/>
                  </a:lnTo>
                  <a:lnTo>
                    <a:pt x="483" y="138"/>
                  </a:lnTo>
                  <a:lnTo>
                    <a:pt x="451" y="92"/>
                  </a:lnTo>
                  <a:lnTo>
                    <a:pt x="414" y="46"/>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4"/>
            <p:cNvSpPr/>
            <p:nvPr/>
          </p:nvSpPr>
          <p:spPr>
            <a:xfrm>
              <a:off x="-931775" y="-7288550"/>
              <a:ext cx="15675" cy="46500"/>
            </a:xfrm>
            <a:custGeom>
              <a:avLst/>
              <a:gdLst/>
              <a:ahLst/>
              <a:cxnLst/>
              <a:rect l="l" t="t" r="r" b="b"/>
              <a:pathLst>
                <a:path w="627" h="1860" fill="none" extrusionOk="0">
                  <a:moveTo>
                    <a:pt x="499" y="1690"/>
                  </a:moveTo>
                  <a:lnTo>
                    <a:pt x="499" y="1690"/>
                  </a:lnTo>
                  <a:lnTo>
                    <a:pt x="472" y="1752"/>
                  </a:lnTo>
                  <a:lnTo>
                    <a:pt x="440" y="1782"/>
                  </a:lnTo>
                  <a:lnTo>
                    <a:pt x="382" y="1844"/>
                  </a:lnTo>
                  <a:lnTo>
                    <a:pt x="318" y="1859"/>
                  </a:lnTo>
                  <a:lnTo>
                    <a:pt x="260" y="1844"/>
                  </a:lnTo>
                  <a:lnTo>
                    <a:pt x="202" y="1782"/>
                  </a:lnTo>
                  <a:lnTo>
                    <a:pt x="143" y="1705"/>
                  </a:lnTo>
                  <a:lnTo>
                    <a:pt x="96" y="1598"/>
                  </a:lnTo>
                  <a:lnTo>
                    <a:pt x="74" y="1521"/>
                  </a:lnTo>
                  <a:lnTo>
                    <a:pt x="53" y="1444"/>
                  </a:lnTo>
                  <a:lnTo>
                    <a:pt x="53" y="1444"/>
                  </a:lnTo>
                  <a:lnTo>
                    <a:pt x="37" y="1367"/>
                  </a:lnTo>
                  <a:lnTo>
                    <a:pt x="27" y="1275"/>
                  </a:lnTo>
                  <a:lnTo>
                    <a:pt x="5" y="1106"/>
                  </a:lnTo>
                  <a:lnTo>
                    <a:pt x="0" y="937"/>
                  </a:lnTo>
                  <a:lnTo>
                    <a:pt x="5" y="753"/>
                  </a:lnTo>
                  <a:lnTo>
                    <a:pt x="21" y="584"/>
                  </a:lnTo>
                  <a:lnTo>
                    <a:pt x="53" y="430"/>
                  </a:lnTo>
                  <a:lnTo>
                    <a:pt x="90" y="277"/>
                  </a:lnTo>
                  <a:lnTo>
                    <a:pt x="117" y="215"/>
                  </a:lnTo>
                  <a:lnTo>
                    <a:pt x="143" y="169"/>
                  </a:lnTo>
                  <a:lnTo>
                    <a:pt x="143" y="169"/>
                  </a:lnTo>
                  <a:lnTo>
                    <a:pt x="175" y="108"/>
                  </a:lnTo>
                  <a:lnTo>
                    <a:pt x="212" y="62"/>
                  </a:lnTo>
                  <a:lnTo>
                    <a:pt x="255" y="31"/>
                  </a:lnTo>
                  <a:lnTo>
                    <a:pt x="292" y="16"/>
                  </a:lnTo>
                  <a:lnTo>
                    <a:pt x="334" y="0"/>
                  </a:lnTo>
                  <a:lnTo>
                    <a:pt x="371" y="16"/>
                  </a:lnTo>
                  <a:lnTo>
                    <a:pt x="414" y="46"/>
                  </a:lnTo>
                  <a:lnTo>
                    <a:pt x="451" y="92"/>
                  </a:lnTo>
                  <a:lnTo>
                    <a:pt x="451" y="92"/>
                  </a:lnTo>
                  <a:lnTo>
                    <a:pt x="483" y="138"/>
                  </a:lnTo>
                  <a:lnTo>
                    <a:pt x="509" y="200"/>
                  </a:lnTo>
                  <a:lnTo>
                    <a:pt x="531" y="261"/>
                  </a:lnTo>
                  <a:lnTo>
                    <a:pt x="552" y="338"/>
                  </a:lnTo>
                  <a:lnTo>
                    <a:pt x="589" y="492"/>
                  </a:lnTo>
                  <a:lnTo>
                    <a:pt x="610" y="676"/>
                  </a:lnTo>
                  <a:lnTo>
                    <a:pt x="626" y="845"/>
                  </a:lnTo>
                  <a:lnTo>
                    <a:pt x="621" y="1045"/>
                  </a:lnTo>
                  <a:lnTo>
                    <a:pt x="615" y="1137"/>
                  </a:lnTo>
                  <a:lnTo>
                    <a:pt x="610" y="1229"/>
                  </a:lnTo>
                  <a:lnTo>
                    <a:pt x="599" y="1321"/>
                  </a:lnTo>
                  <a:lnTo>
                    <a:pt x="584" y="1414"/>
                  </a:lnTo>
                  <a:lnTo>
                    <a:pt x="584" y="1414"/>
                  </a:lnTo>
                  <a:lnTo>
                    <a:pt x="568" y="1490"/>
                  </a:lnTo>
                  <a:lnTo>
                    <a:pt x="546" y="1567"/>
                  </a:lnTo>
                  <a:lnTo>
                    <a:pt x="525"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34"/>
            <p:cNvSpPr/>
            <p:nvPr/>
          </p:nvSpPr>
          <p:spPr>
            <a:xfrm>
              <a:off x="-1037350" y="-4136850"/>
              <a:ext cx="1126800" cy="351825"/>
            </a:xfrm>
            <a:custGeom>
              <a:avLst/>
              <a:gdLst/>
              <a:ahLst/>
              <a:cxnLst/>
              <a:rect l="l" t="t" r="r" b="b"/>
              <a:pathLst>
                <a:path w="45072" h="14073" extrusionOk="0">
                  <a:moveTo>
                    <a:pt x="24936" y="0"/>
                  </a:moveTo>
                  <a:lnTo>
                    <a:pt x="24342" y="16"/>
                  </a:lnTo>
                  <a:lnTo>
                    <a:pt x="23743" y="31"/>
                  </a:lnTo>
                  <a:lnTo>
                    <a:pt x="23149" y="62"/>
                  </a:lnTo>
                  <a:lnTo>
                    <a:pt x="22555" y="108"/>
                  </a:lnTo>
                  <a:lnTo>
                    <a:pt x="21961" y="169"/>
                  </a:lnTo>
                  <a:lnTo>
                    <a:pt x="21367" y="246"/>
                  </a:lnTo>
                  <a:lnTo>
                    <a:pt x="20772" y="338"/>
                  </a:lnTo>
                  <a:lnTo>
                    <a:pt x="20178" y="446"/>
                  </a:lnTo>
                  <a:lnTo>
                    <a:pt x="19584" y="553"/>
                  </a:lnTo>
                  <a:lnTo>
                    <a:pt x="18990" y="692"/>
                  </a:lnTo>
                  <a:lnTo>
                    <a:pt x="18396" y="830"/>
                  </a:lnTo>
                  <a:lnTo>
                    <a:pt x="17802" y="999"/>
                  </a:lnTo>
                  <a:lnTo>
                    <a:pt x="17208" y="1168"/>
                  </a:lnTo>
                  <a:lnTo>
                    <a:pt x="16619" y="1352"/>
                  </a:lnTo>
                  <a:lnTo>
                    <a:pt x="16025" y="1552"/>
                  </a:lnTo>
                  <a:lnTo>
                    <a:pt x="15436" y="1767"/>
                  </a:lnTo>
                  <a:lnTo>
                    <a:pt x="15468" y="3411"/>
                  </a:lnTo>
                  <a:lnTo>
                    <a:pt x="15473" y="3887"/>
                  </a:lnTo>
                  <a:lnTo>
                    <a:pt x="15479" y="4363"/>
                  </a:lnTo>
                  <a:lnTo>
                    <a:pt x="15500" y="5331"/>
                  </a:lnTo>
                  <a:lnTo>
                    <a:pt x="15532" y="6299"/>
                  </a:lnTo>
                  <a:lnTo>
                    <a:pt x="15569" y="7298"/>
                  </a:lnTo>
                  <a:lnTo>
                    <a:pt x="16386" y="7052"/>
                  </a:lnTo>
                  <a:lnTo>
                    <a:pt x="17219" y="6821"/>
                  </a:lnTo>
                  <a:lnTo>
                    <a:pt x="18062" y="6622"/>
                  </a:lnTo>
                  <a:lnTo>
                    <a:pt x="18921" y="6422"/>
                  </a:lnTo>
                  <a:lnTo>
                    <a:pt x="19791" y="6253"/>
                  </a:lnTo>
                  <a:lnTo>
                    <a:pt x="20672" y="6099"/>
                  </a:lnTo>
                  <a:lnTo>
                    <a:pt x="21563" y="5961"/>
                  </a:lnTo>
                  <a:lnTo>
                    <a:pt x="22465" y="5853"/>
                  </a:lnTo>
                  <a:lnTo>
                    <a:pt x="23340" y="5761"/>
                  </a:lnTo>
                  <a:lnTo>
                    <a:pt x="24210" y="5700"/>
                  </a:lnTo>
                  <a:lnTo>
                    <a:pt x="25064" y="5669"/>
                  </a:lnTo>
                  <a:lnTo>
                    <a:pt x="26793" y="5669"/>
                  </a:lnTo>
                  <a:lnTo>
                    <a:pt x="27657" y="5700"/>
                  </a:lnTo>
                  <a:lnTo>
                    <a:pt x="28511" y="5761"/>
                  </a:lnTo>
                  <a:lnTo>
                    <a:pt x="29349" y="5838"/>
                  </a:lnTo>
                  <a:lnTo>
                    <a:pt x="30177" y="5930"/>
                  </a:lnTo>
                  <a:lnTo>
                    <a:pt x="30988" y="6038"/>
                  </a:lnTo>
                  <a:lnTo>
                    <a:pt x="31784" y="6161"/>
                  </a:lnTo>
                  <a:lnTo>
                    <a:pt x="32559" y="6299"/>
                  </a:lnTo>
                  <a:lnTo>
                    <a:pt x="33322" y="6437"/>
                  </a:lnTo>
                  <a:lnTo>
                    <a:pt x="34065" y="6606"/>
                  </a:lnTo>
                  <a:lnTo>
                    <a:pt x="34792" y="6760"/>
                  </a:lnTo>
                  <a:lnTo>
                    <a:pt x="35497" y="6944"/>
                  </a:lnTo>
                  <a:lnTo>
                    <a:pt x="36187" y="7113"/>
                  </a:lnTo>
                  <a:lnTo>
                    <a:pt x="36855" y="7313"/>
                  </a:lnTo>
                  <a:lnTo>
                    <a:pt x="38123" y="7682"/>
                  </a:lnTo>
                  <a:lnTo>
                    <a:pt x="39306" y="8066"/>
                  </a:lnTo>
                  <a:lnTo>
                    <a:pt x="40393" y="8419"/>
                  </a:lnTo>
                  <a:lnTo>
                    <a:pt x="42265" y="9064"/>
                  </a:lnTo>
                  <a:lnTo>
                    <a:pt x="43035" y="9325"/>
                  </a:lnTo>
                  <a:lnTo>
                    <a:pt x="43692" y="9525"/>
                  </a:lnTo>
                  <a:lnTo>
                    <a:pt x="43973" y="9602"/>
                  </a:lnTo>
                  <a:lnTo>
                    <a:pt x="44228" y="9663"/>
                  </a:lnTo>
                  <a:lnTo>
                    <a:pt x="44445" y="9694"/>
                  </a:lnTo>
                  <a:lnTo>
                    <a:pt x="44636" y="9710"/>
                  </a:lnTo>
                  <a:lnTo>
                    <a:pt x="44732" y="9694"/>
                  </a:lnTo>
                  <a:lnTo>
                    <a:pt x="44817" y="9679"/>
                  </a:lnTo>
                  <a:lnTo>
                    <a:pt x="44891" y="9663"/>
                  </a:lnTo>
                  <a:lnTo>
                    <a:pt x="44949" y="9633"/>
                  </a:lnTo>
                  <a:lnTo>
                    <a:pt x="44997" y="9587"/>
                  </a:lnTo>
                  <a:lnTo>
                    <a:pt x="45034" y="9541"/>
                  </a:lnTo>
                  <a:lnTo>
                    <a:pt x="45061" y="9479"/>
                  </a:lnTo>
                  <a:lnTo>
                    <a:pt x="45066" y="9448"/>
                  </a:lnTo>
                  <a:lnTo>
                    <a:pt x="45071" y="9418"/>
                  </a:lnTo>
                  <a:lnTo>
                    <a:pt x="45071" y="9372"/>
                  </a:lnTo>
                  <a:lnTo>
                    <a:pt x="45071" y="9341"/>
                  </a:lnTo>
                  <a:lnTo>
                    <a:pt x="45055" y="9264"/>
                  </a:lnTo>
                  <a:lnTo>
                    <a:pt x="45024" y="9172"/>
                  </a:lnTo>
                  <a:lnTo>
                    <a:pt x="44976" y="9064"/>
                  </a:lnTo>
                  <a:lnTo>
                    <a:pt x="44918" y="8957"/>
                  </a:lnTo>
                  <a:lnTo>
                    <a:pt x="44849" y="8834"/>
                  </a:lnTo>
                  <a:lnTo>
                    <a:pt x="44764" y="8696"/>
                  </a:lnTo>
                  <a:lnTo>
                    <a:pt x="44663" y="8557"/>
                  </a:lnTo>
                  <a:lnTo>
                    <a:pt x="44424" y="8265"/>
                  </a:lnTo>
                  <a:lnTo>
                    <a:pt x="44132" y="7943"/>
                  </a:lnTo>
                  <a:lnTo>
                    <a:pt x="43793" y="7589"/>
                  </a:lnTo>
                  <a:lnTo>
                    <a:pt x="43401" y="7205"/>
                  </a:lnTo>
                  <a:lnTo>
                    <a:pt x="42960" y="6821"/>
                  </a:lnTo>
                  <a:lnTo>
                    <a:pt x="42472" y="6407"/>
                  </a:lnTo>
                  <a:lnTo>
                    <a:pt x="41942" y="5976"/>
                  </a:lnTo>
                  <a:lnTo>
                    <a:pt x="41364" y="5546"/>
                  </a:lnTo>
                  <a:lnTo>
                    <a:pt x="40738" y="5101"/>
                  </a:lnTo>
                  <a:lnTo>
                    <a:pt x="40075" y="4655"/>
                  </a:lnTo>
                  <a:lnTo>
                    <a:pt x="39369" y="4210"/>
                  </a:lnTo>
                  <a:lnTo>
                    <a:pt x="38621" y="3764"/>
                  </a:lnTo>
                  <a:lnTo>
                    <a:pt x="37720" y="3272"/>
                  </a:lnTo>
                  <a:lnTo>
                    <a:pt x="36818" y="2812"/>
                  </a:lnTo>
                  <a:lnTo>
                    <a:pt x="35916" y="2397"/>
                  </a:lnTo>
                  <a:lnTo>
                    <a:pt x="35009" y="2013"/>
                  </a:lnTo>
                  <a:lnTo>
                    <a:pt x="34102" y="1659"/>
                  </a:lnTo>
                  <a:lnTo>
                    <a:pt x="33195" y="1337"/>
                  </a:lnTo>
                  <a:lnTo>
                    <a:pt x="32288" y="1060"/>
                  </a:lnTo>
                  <a:lnTo>
                    <a:pt x="31376" y="814"/>
                  </a:lnTo>
                  <a:lnTo>
                    <a:pt x="30569" y="615"/>
                  </a:lnTo>
                  <a:lnTo>
                    <a:pt x="29769" y="461"/>
                  </a:lnTo>
                  <a:lnTo>
                    <a:pt x="28962" y="323"/>
                  </a:lnTo>
                  <a:lnTo>
                    <a:pt x="28156" y="200"/>
                  </a:lnTo>
                  <a:lnTo>
                    <a:pt x="27350" y="123"/>
                  </a:lnTo>
                  <a:lnTo>
                    <a:pt x="26549" y="46"/>
                  </a:lnTo>
                  <a:lnTo>
                    <a:pt x="25743" y="16"/>
                  </a:lnTo>
                  <a:lnTo>
                    <a:pt x="24936" y="0"/>
                  </a:lnTo>
                  <a:close/>
                  <a:moveTo>
                    <a:pt x="15070" y="1905"/>
                  </a:moveTo>
                  <a:lnTo>
                    <a:pt x="14269" y="2228"/>
                  </a:lnTo>
                  <a:lnTo>
                    <a:pt x="13474" y="2566"/>
                  </a:lnTo>
                  <a:lnTo>
                    <a:pt x="12567" y="2996"/>
                  </a:lnTo>
                  <a:lnTo>
                    <a:pt x="11665" y="3457"/>
                  </a:lnTo>
                  <a:lnTo>
                    <a:pt x="10769" y="3948"/>
                  </a:lnTo>
                  <a:lnTo>
                    <a:pt x="9867" y="4486"/>
                  </a:lnTo>
                  <a:lnTo>
                    <a:pt x="8976" y="5055"/>
                  </a:lnTo>
                  <a:lnTo>
                    <a:pt x="8085" y="5654"/>
                  </a:lnTo>
                  <a:lnTo>
                    <a:pt x="7193" y="6299"/>
                  </a:lnTo>
                  <a:lnTo>
                    <a:pt x="6308" y="6975"/>
                  </a:lnTo>
                  <a:lnTo>
                    <a:pt x="5576" y="7559"/>
                  </a:lnTo>
                  <a:lnTo>
                    <a:pt x="4881" y="8143"/>
                  </a:lnTo>
                  <a:lnTo>
                    <a:pt x="4223" y="8711"/>
                  </a:lnTo>
                  <a:lnTo>
                    <a:pt x="3613" y="9279"/>
                  </a:lnTo>
                  <a:lnTo>
                    <a:pt x="3046" y="9817"/>
                  </a:lnTo>
                  <a:lnTo>
                    <a:pt x="2526" y="10355"/>
                  </a:lnTo>
                  <a:lnTo>
                    <a:pt x="2048" y="10862"/>
                  </a:lnTo>
                  <a:lnTo>
                    <a:pt x="1619" y="11338"/>
                  </a:lnTo>
                  <a:lnTo>
                    <a:pt x="1237" y="11784"/>
                  </a:lnTo>
                  <a:lnTo>
                    <a:pt x="903" y="12214"/>
                  </a:lnTo>
                  <a:lnTo>
                    <a:pt x="621" y="12582"/>
                  </a:lnTo>
                  <a:lnTo>
                    <a:pt x="393" y="12936"/>
                  </a:lnTo>
                  <a:lnTo>
                    <a:pt x="293" y="13089"/>
                  </a:lnTo>
                  <a:lnTo>
                    <a:pt x="213" y="13243"/>
                  </a:lnTo>
                  <a:lnTo>
                    <a:pt x="144" y="13366"/>
                  </a:lnTo>
                  <a:lnTo>
                    <a:pt x="86" y="13489"/>
                  </a:lnTo>
                  <a:lnTo>
                    <a:pt x="43" y="13596"/>
                  </a:lnTo>
                  <a:lnTo>
                    <a:pt x="17" y="13704"/>
                  </a:lnTo>
                  <a:lnTo>
                    <a:pt x="6" y="13781"/>
                  </a:lnTo>
                  <a:lnTo>
                    <a:pt x="1" y="13827"/>
                  </a:lnTo>
                  <a:lnTo>
                    <a:pt x="6" y="13858"/>
                  </a:lnTo>
                  <a:lnTo>
                    <a:pt x="12" y="13904"/>
                  </a:lnTo>
                  <a:lnTo>
                    <a:pt x="27" y="13950"/>
                  </a:lnTo>
                  <a:lnTo>
                    <a:pt x="54" y="13980"/>
                  </a:lnTo>
                  <a:lnTo>
                    <a:pt x="80" y="14011"/>
                  </a:lnTo>
                  <a:lnTo>
                    <a:pt x="118" y="14042"/>
                  </a:lnTo>
                  <a:lnTo>
                    <a:pt x="165" y="14057"/>
                  </a:lnTo>
                  <a:lnTo>
                    <a:pt x="271" y="14073"/>
                  </a:lnTo>
                  <a:lnTo>
                    <a:pt x="404" y="14057"/>
                  </a:lnTo>
                  <a:lnTo>
                    <a:pt x="568" y="14011"/>
                  </a:lnTo>
                  <a:lnTo>
                    <a:pt x="754" y="13965"/>
                  </a:lnTo>
                  <a:lnTo>
                    <a:pt x="961" y="13888"/>
                  </a:lnTo>
                  <a:lnTo>
                    <a:pt x="1454" y="13658"/>
                  </a:lnTo>
                  <a:lnTo>
                    <a:pt x="2043" y="13366"/>
                  </a:lnTo>
                  <a:lnTo>
                    <a:pt x="2727" y="13013"/>
                  </a:lnTo>
                  <a:lnTo>
                    <a:pt x="3491" y="12613"/>
                  </a:lnTo>
                  <a:lnTo>
                    <a:pt x="5273" y="11661"/>
                  </a:lnTo>
                  <a:lnTo>
                    <a:pt x="6281" y="11138"/>
                  </a:lnTo>
                  <a:lnTo>
                    <a:pt x="7363" y="10601"/>
                  </a:lnTo>
                  <a:lnTo>
                    <a:pt x="8514" y="10048"/>
                  </a:lnTo>
                  <a:lnTo>
                    <a:pt x="9729" y="9494"/>
                  </a:lnTo>
                  <a:lnTo>
                    <a:pt x="10365" y="9218"/>
                  </a:lnTo>
                  <a:lnTo>
                    <a:pt x="11013" y="8941"/>
                  </a:lnTo>
                  <a:lnTo>
                    <a:pt x="11670" y="8665"/>
                  </a:lnTo>
                  <a:lnTo>
                    <a:pt x="12349" y="8404"/>
                  </a:lnTo>
                  <a:lnTo>
                    <a:pt x="13039" y="8143"/>
                  </a:lnTo>
                  <a:lnTo>
                    <a:pt x="13739" y="7897"/>
                  </a:lnTo>
                  <a:lnTo>
                    <a:pt x="14455" y="7651"/>
                  </a:lnTo>
                  <a:lnTo>
                    <a:pt x="15187" y="7405"/>
                  </a:lnTo>
                  <a:lnTo>
                    <a:pt x="15161" y="6391"/>
                  </a:lnTo>
                  <a:lnTo>
                    <a:pt x="15134" y="5393"/>
                  </a:lnTo>
                  <a:lnTo>
                    <a:pt x="15097" y="3457"/>
                  </a:lnTo>
                  <a:lnTo>
                    <a:pt x="15070" y="1905"/>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4"/>
            <p:cNvSpPr/>
            <p:nvPr/>
          </p:nvSpPr>
          <p:spPr>
            <a:xfrm>
              <a:off x="-651450" y="-4136850"/>
              <a:ext cx="740900" cy="242750"/>
            </a:xfrm>
            <a:custGeom>
              <a:avLst/>
              <a:gdLst/>
              <a:ahLst/>
              <a:cxnLst/>
              <a:rect l="l" t="t" r="r" b="b"/>
              <a:pathLst>
                <a:path w="29636" h="9710" fill="none" extrusionOk="0">
                  <a:moveTo>
                    <a:pt x="29200" y="9710"/>
                  </a:moveTo>
                  <a:lnTo>
                    <a:pt x="29200" y="9710"/>
                  </a:lnTo>
                  <a:lnTo>
                    <a:pt x="29296" y="9694"/>
                  </a:lnTo>
                  <a:lnTo>
                    <a:pt x="29381" y="9679"/>
                  </a:lnTo>
                  <a:lnTo>
                    <a:pt x="29455" y="9663"/>
                  </a:lnTo>
                  <a:lnTo>
                    <a:pt x="29513" y="9633"/>
                  </a:lnTo>
                  <a:lnTo>
                    <a:pt x="29561" y="9587"/>
                  </a:lnTo>
                  <a:lnTo>
                    <a:pt x="29598" y="9541"/>
                  </a:lnTo>
                  <a:lnTo>
                    <a:pt x="29625" y="9479"/>
                  </a:lnTo>
                  <a:lnTo>
                    <a:pt x="29630" y="9448"/>
                  </a:lnTo>
                  <a:lnTo>
                    <a:pt x="29635" y="9418"/>
                  </a:lnTo>
                  <a:lnTo>
                    <a:pt x="29635" y="9418"/>
                  </a:lnTo>
                  <a:lnTo>
                    <a:pt x="29635" y="9372"/>
                  </a:lnTo>
                  <a:lnTo>
                    <a:pt x="29635" y="9341"/>
                  </a:lnTo>
                  <a:lnTo>
                    <a:pt x="29619" y="9264"/>
                  </a:lnTo>
                  <a:lnTo>
                    <a:pt x="29588" y="9172"/>
                  </a:lnTo>
                  <a:lnTo>
                    <a:pt x="29540" y="9064"/>
                  </a:lnTo>
                  <a:lnTo>
                    <a:pt x="29482" y="8957"/>
                  </a:lnTo>
                  <a:lnTo>
                    <a:pt x="29413" y="8834"/>
                  </a:lnTo>
                  <a:lnTo>
                    <a:pt x="29328" y="8696"/>
                  </a:lnTo>
                  <a:lnTo>
                    <a:pt x="29227" y="8557"/>
                  </a:lnTo>
                  <a:lnTo>
                    <a:pt x="28988" y="8265"/>
                  </a:lnTo>
                  <a:lnTo>
                    <a:pt x="28696" y="7943"/>
                  </a:lnTo>
                  <a:lnTo>
                    <a:pt x="28357" y="7589"/>
                  </a:lnTo>
                  <a:lnTo>
                    <a:pt x="27965" y="7205"/>
                  </a:lnTo>
                  <a:lnTo>
                    <a:pt x="27524" y="6821"/>
                  </a:lnTo>
                  <a:lnTo>
                    <a:pt x="27036" y="6407"/>
                  </a:lnTo>
                  <a:lnTo>
                    <a:pt x="26506" y="5976"/>
                  </a:lnTo>
                  <a:lnTo>
                    <a:pt x="25928" y="5546"/>
                  </a:lnTo>
                  <a:lnTo>
                    <a:pt x="25302" y="5101"/>
                  </a:lnTo>
                  <a:lnTo>
                    <a:pt x="24639" y="4655"/>
                  </a:lnTo>
                  <a:lnTo>
                    <a:pt x="23933" y="4210"/>
                  </a:lnTo>
                  <a:lnTo>
                    <a:pt x="23185" y="3764"/>
                  </a:lnTo>
                  <a:lnTo>
                    <a:pt x="23185" y="3764"/>
                  </a:lnTo>
                  <a:lnTo>
                    <a:pt x="22284" y="3272"/>
                  </a:lnTo>
                  <a:lnTo>
                    <a:pt x="21382" y="2812"/>
                  </a:lnTo>
                  <a:lnTo>
                    <a:pt x="20480" y="2397"/>
                  </a:lnTo>
                  <a:lnTo>
                    <a:pt x="19573" y="2013"/>
                  </a:lnTo>
                  <a:lnTo>
                    <a:pt x="18666" y="1659"/>
                  </a:lnTo>
                  <a:lnTo>
                    <a:pt x="17759" y="1337"/>
                  </a:lnTo>
                  <a:lnTo>
                    <a:pt x="16852" y="1060"/>
                  </a:lnTo>
                  <a:lnTo>
                    <a:pt x="15940" y="814"/>
                  </a:lnTo>
                  <a:lnTo>
                    <a:pt x="15940" y="814"/>
                  </a:lnTo>
                  <a:lnTo>
                    <a:pt x="15133" y="615"/>
                  </a:lnTo>
                  <a:lnTo>
                    <a:pt x="14333" y="461"/>
                  </a:lnTo>
                  <a:lnTo>
                    <a:pt x="13526" y="323"/>
                  </a:lnTo>
                  <a:lnTo>
                    <a:pt x="12720" y="200"/>
                  </a:lnTo>
                  <a:lnTo>
                    <a:pt x="11914" y="123"/>
                  </a:lnTo>
                  <a:lnTo>
                    <a:pt x="11113" y="46"/>
                  </a:lnTo>
                  <a:lnTo>
                    <a:pt x="10307" y="16"/>
                  </a:lnTo>
                  <a:lnTo>
                    <a:pt x="9500" y="0"/>
                  </a:lnTo>
                  <a:lnTo>
                    <a:pt x="9500" y="0"/>
                  </a:lnTo>
                  <a:lnTo>
                    <a:pt x="8906" y="16"/>
                  </a:lnTo>
                  <a:lnTo>
                    <a:pt x="8307" y="31"/>
                  </a:lnTo>
                  <a:lnTo>
                    <a:pt x="7713" y="62"/>
                  </a:lnTo>
                  <a:lnTo>
                    <a:pt x="7119" y="108"/>
                  </a:lnTo>
                  <a:lnTo>
                    <a:pt x="6525" y="169"/>
                  </a:lnTo>
                  <a:lnTo>
                    <a:pt x="5931" y="246"/>
                  </a:lnTo>
                  <a:lnTo>
                    <a:pt x="5336" y="338"/>
                  </a:lnTo>
                  <a:lnTo>
                    <a:pt x="4742" y="446"/>
                  </a:lnTo>
                  <a:lnTo>
                    <a:pt x="4148" y="553"/>
                  </a:lnTo>
                  <a:lnTo>
                    <a:pt x="3554" y="692"/>
                  </a:lnTo>
                  <a:lnTo>
                    <a:pt x="2960" y="830"/>
                  </a:lnTo>
                  <a:lnTo>
                    <a:pt x="2366" y="999"/>
                  </a:lnTo>
                  <a:lnTo>
                    <a:pt x="1772" y="1168"/>
                  </a:lnTo>
                  <a:lnTo>
                    <a:pt x="1183" y="1352"/>
                  </a:lnTo>
                  <a:lnTo>
                    <a:pt x="589" y="1552"/>
                  </a:lnTo>
                  <a:lnTo>
                    <a:pt x="0" y="1767"/>
                  </a:lnTo>
                  <a:lnTo>
                    <a:pt x="0" y="1767"/>
                  </a:lnTo>
                  <a:lnTo>
                    <a:pt x="32" y="3411"/>
                  </a:lnTo>
                  <a:lnTo>
                    <a:pt x="32" y="3411"/>
                  </a:lnTo>
                  <a:lnTo>
                    <a:pt x="37" y="3887"/>
                  </a:lnTo>
                  <a:lnTo>
                    <a:pt x="43" y="4363"/>
                  </a:lnTo>
                  <a:lnTo>
                    <a:pt x="64" y="5331"/>
                  </a:lnTo>
                  <a:lnTo>
                    <a:pt x="96" y="6299"/>
                  </a:lnTo>
                  <a:lnTo>
                    <a:pt x="133" y="7298"/>
                  </a:lnTo>
                  <a:lnTo>
                    <a:pt x="133" y="7298"/>
                  </a:lnTo>
                  <a:lnTo>
                    <a:pt x="950" y="7052"/>
                  </a:lnTo>
                  <a:lnTo>
                    <a:pt x="1783" y="6821"/>
                  </a:lnTo>
                  <a:lnTo>
                    <a:pt x="2626" y="6622"/>
                  </a:lnTo>
                  <a:lnTo>
                    <a:pt x="3485" y="6422"/>
                  </a:lnTo>
                  <a:lnTo>
                    <a:pt x="4355" y="6253"/>
                  </a:lnTo>
                  <a:lnTo>
                    <a:pt x="5236" y="6099"/>
                  </a:lnTo>
                  <a:lnTo>
                    <a:pt x="6127" y="5961"/>
                  </a:lnTo>
                  <a:lnTo>
                    <a:pt x="7029" y="5853"/>
                  </a:lnTo>
                  <a:lnTo>
                    <a:pt x="7029" y="5853"/>
                  </a:lnTo>
                  <a:lnTo>
                    <a:pt x="7904" y="5761"/>
                  </a:lnTo>
                  <a:lnTo>
                    <a:pt x="8774" y="5700"/>
                  </a:lnTo>
                  <a:lnTo>
                    <a:pt x="9628" y="5669"/>
                  </a:lnTo>
                  <a:lnTo>
                    <a:pt x="10476" y="5669"/>
                  </a:lnTo>
                  <a:lnTo>
                    <a:pt x="10476" y="5669"/>
                  </a:lnTo>
                  <a:lnTo>
                    <a:pt x="11357" y="5669"/>
                  </a:lnTo>
                  <a:lnTo>
                    <a:pt x="12221" y="5700"/>
                  </a:lnTo>
                  <a:lnTo>
                    <a:pt x="13075" y="5761"/>
                  </a:lnTo>
                  <a:lnTo>
                    <a:pt x="13913" y="5838"/>
                  </a:lnTo>
                  <a:lnTo>
                    <a:pt x="14741" y="5930"/>
                  </a:lnTo>
                  <a:lnTo>
                    <a:pt x="15552" y="6038"/>
                  </a:lnTo>
                  <a:lnTo>
                    <a:pt x="16348" y="6161"/>
                  </a:lnTo>
                  <a:lnTo>
                    <a:pt x="17123" y="6299"/>
                  </a:lnTo>
                  <a:lnTo>
                    <a:pt x="17886" y="6437"/>
                  </a:lnTo>
                  <a:lnTo>
                    <a:pt x="18629" y="6606"/>
                  </a:lnTo>
                  <a:lnTo>
                    <a:pt x="19356" y="6760"/>
                  </a:lnTo>
                  <a:lnTo>
                    <a:pt x="20061" y="6944"/>
                  </a:lnTo>
                  <a:lnTo>
                    <a:pt x="20751" y="7113"/>
                  </a:lnTo>
                  <a:lnTo>
                    <a:pt x="21419" y="7313"/>
                  </a:lnTo>
                  <a:lnTo>
                    <a:pt x="22687" y="7682"/>
                  </a:lnTo>
                  <a:lnTo>
                    <a:pt x="22687" y="7682"/>
                  </a:lnTo>
                  <a:lnTo>
                    <a:pt x="23870" y="8066"/>
                  </a:lnTo>
                  <a:lnTo>
                    <a:pt x="24957" y="8419"/>
                  </a:lnTo>
                  <a:lnTo>
                    <a:pt x="26829" y="9064"/>
                  </a:lnTo>
                  <a:lnTo>
                    <a:pt x="27599" y="9325"/>
                  </a:lnTo>
                  <a:lnTo>
                    <a:pt x="28256" y="9525"/>
                  </a:lnTo>
                  <a:lnTo>
                    <a:pt x="28537" y="9602"/>
                  </a:lnTo>
                  <a:lnTo>
                    <a:pt x="28792" y="9663"/>
                  </a:lnTo>
                  <a:lnTo>
                    <a:pt x="29009" y="9694"/>
                  </a:lnTo>
                  <a:lnTo>
                    <a:pt x="29200" y="97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4"/>
            <p:cNvSpPr/>
            <p:nvPr/>
          </p:nvSpPr>
          <p:spPr>
            <a:xfrm>
              <a:off x="-1037350" y="-4089225"/>
              <a:ext cx="379700" cy="304200"/>
            </a:xfrm>
            <a:custGeom>
              <a:avLst/>
              <a:gdLst/>
              <a:ahLst/>
              <a:cxnLst/>
              <a:rect l="l" t="t" r="r" b="b"/>
              <a:pathLst>
                <a:path w="15188" h="12168" fill="none" extrusionOk="0">
                  <a:moveTo>
                    <a:pt x="271" y="12168"/>
                  </a:moveTo>
                  <a:lnTo>
                    <a:pt x="271" y="12168"/>
                  </a:lnTo>
                  <a:lnTo>
                    <a:pt x="404" y="12152"/>
                  </a:lnTo>
                  <a:lnTo>
                    <a:pt x="568" y="12106"/>
                  </a:lnTo>
                  <a:lnTo>
                    <a:pt x="754" y="12060"/>
                  </a:lnTo>
                  <a:lnTo>
                    <a:pt x="961" y="11983"/>
                  </a:lnTo>
                  <a:lnTo>
                    <a:pt x="1454" y="11753"/>
                  </a:lnTo>
                  <a:lnTo>
                    <a:pt x="2043" y="11461"/>
                  </a:lnTo>
                  <a:lnTo>
                    <a:pt x="2727" y="11108"/>
                  </a:lnTo>
                  <a:lnTo>
                    <a:pt x="3491" y="10708"/>
                  </a:lnTo>
                  <a:lnTo>
                    <a:pt x="5273" y="9756"/>
                  </a:lnTo>
                  <a:lnTo>
                    <a:pt x="6281" y="9233"/>
                  </a:lnTo>
                  <a:lnTo>
                    <a:pt x="7363" y="8696"/>
                  </a:lnTo>
                  <a:lnTo>
                    <a:pt x="8514" y="8143"/>
                  </a:lnTo>
                  <a:lnTo>
                    <a:pt x="9729" y="7589"/>
                  </a:lnTo>
                  <a:lnTo>
                    <a:pt x="10365" y="7313"/>
                  </a:lnTo>
                  <a:lnTo>
                    <a:pt x="11013" y="7036"/>
                  </a:lnTo>
                  <a:lnTo>
                    <a:pt x="11670" y="6760"/>
                  </a:lnTo>
                  <a:lnTo>
                    <a:pt x="12349" y="6499"/>
                  </a:lnTo>
                  <a:lnTo>
                    <a:pt x="13039" y="6238"/>
                  </a:lnTo>
                  <a:lnTo>
                    <a:pt x="13739" y="5992"/>
                  </a:lnTo>
                  <a:lnTo>
                    <a:pt x="14455" y="5746"/>
                  </a:lnTo>
                  <a:lnTo>
                    <a:pt x="15187" y="5500"/>
                  </a:lnTo>
                  <a:lnTo>
                    <a:pt x="15187" y="5500"/>
                  </a:lnTo>
                  <a:lnTo>
                    <a:pt x="15161" y="4486"/>
                  </a:lnTo>
                  <a:lnTo>
                    <a:pt x="15134" y="3488"/>
                  </a:lnTo>
                  <a:lnTo>
                    <a:pt x="15097" y="1552"/>
                  </a:lnTo>
                  <a:lnTo>
                    <a:pt x="15097" y="1552"/>
                  </a:lnTo>
                  <a:lnTo>
                    <a:pt x="15070" y="0"/>
                  </a:lnTo>
                  <a:lnTo>
                    <a:pt x="15070" y="0"/>
                  </a:lnTo>
                  <a:lnTo>
                    <a:pt x="14269" y="323"/>
                  </a:lnTo>
                  <a:lnTo>
                    <a:pt x="13474" y="661"/>
                  </a:lnTo>
                  <a:lnTo>
                    <a:pt x="13474" y="661"/>
                  </a:lnTo>
                  <a:lnTo>
                    <a:pt x="12567" y="1091"/>
                  </a:lnTo>
                  <a:lnTo>
                    <a:pt x="11665" y="1552"/>
                  </a:lnTo>
                  <a:lnTo>
                    <a:pt x="10769" y="2043"/>
                  </a:lnTo>
                  <a:lnTo>
                    <a:pt x="9867" y="2581"/>
                  </a:lnTo>
                  <a:lnTo>
                    <a:pt x="8976" y="3150"/>
                  </a:lnTo>
                  <a:lnTo>
                    <a:pt x="8085" y="3749"/>
                  </a:lnTo>
                  <a:lnTo>
                    <a:pt x="7193" y="4394"/>
                  </a:lnTo>
                  <a:lnTo>
                    <a:pt x="6308" y="5070"/>
                  </a:lnTo>
                  <a:lnTo>
                    <a:pt x="6308" y="5070"/>
                  </a:lnTo>
                  <a:lnTo>
                    <a:pt x="5576" y="5654"/>
                  </a:lnTo>
                  <a:lnTo>
                    <a:pt x="4881" y="6238"/>
                  </a:lnTo>
                  <a:lnTo>
                    <a:pt x="4223" y="6806"/>
                  </a:lnTo>
                  <a:lnTo>
                    <a:pt x="3613" y="7374"/>
                  </a:lnTo>
                  <a:lnTo>
                    <a:pt x="3046" y="7912"/>
                  </a:lnTo>
                  <a:lnTo>
                    <a:pt x="2526" y="8450"/>
                  </a:lnTo>
                  <a:lnTo>
                    <a:pt x="2048" y="8957"/>
                  </a:lnTo>
                  <a:lnTo>
                    <a:pt x="1619" y="9433"/>
                  </a:lnTo>
                  <a:lnTo>
                    <a:pt x="1237" y="9879"/>
                  </a:lnTo>
                  <a:lnTo>
                    <a:pt x="903" y="10309"/>
                  </a:lnTo>
                  <a:lnTo>
                    <a:pt x="621" y="10677"/>
                  </a:lnTo>
                  <a:lnTo>
                    <a:pt x="393" y="11031"/>
                  </a:lnTo>
                  <a:lnTo>
                    <a:pt x="293" y="11184"/>
                  </a:lnTo>
                  <a:lnTo>
                    <a:pt x="213" y="11338"/>
                  </a:lnTo>
                  <a:lnTo>
                    <a:pt x="144" y="11461"/>
                  </a:lnTo>
                  <a:lnTo>
                    <a:pt x="86" y="11584"/>
                  </a:lnTo>
                  <a:lnTo>
                    <a:pt x="43" y="11691"/>
                  </a:lnTo>
                  <a:lnTo>
                    <a:pt x="17" y="11799"/>
                  </a:lnTo>
                  <a:lnTo>
                    <a:pt x="6" y="11876"/>
                  </a:lnTo>
                  <a:lnTo>
                    <a:pt x="1" y="11922"/>
                  </a:lnTo>
                  <a:lnTo>
                    <a:pt x="6" y="11953"/>
                  </a:lnTo>
                  <a:lnTo>
                    <a:pt x="6" y="11953"/>
                  </a:lnTo>
                  <a:lnTo>
                    <a:pt x="12" y="11999"/>
                  </a:lnTo>
                  <a:lnTo>
                    <a:pt x="27" y="12045"/>
                  </a:lnTo>
                  <a:lnTo>
                    <a:pt x="54" y="12075"/>
                  </a:lnTo>
                  <a:lnTo>
                    <a:pt x="80" y="12106"/>
                  </a:lnTo>
                  <a:lnTo>
                    <a:pt x="118" y="12137"/>
                  </a:lnTo>
                  <a:lnTo>
                    <a:pt x="165" y="12152"/>
                  </a:lnTo>
                  <a:lnTo>
                    <a:pt x="271" y="1216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4"/>
            <p:cNvSpPr/>
            <p:nvPr/>
          </p:nvSpPr>
          <p:spPr>
            <a:xfrm>
              <a:off x="-319275" y="-7475600"/>
              <a:ext cx="307950" cy="3574575"/>
            </a:xfrm>
            <a:custGeom>
              <a:avLst/>
              <a:gdLst/>
              <a:ahLst/>
              <a:cxnLst/>
              <a:rect l="l" t="t" r="r" b="b"/>
              <a:pathLst>
                <a:path w="12318" h="142983" extrusionOk="0">
                  <a:moveTo>
                    <a:pt x="1" y="0"/>
                  </a:moveTo>
                  <a:lnTo>
                    <a:pt x="75" y="323"/>
                  </a:lnTo>
                  <a:lnTo>
                    <a:pt x="154" y="646"/>
                  </a:lnTo>
                  <a:lnTo>
                    <a:pt x="239" y="953"/>
                  </a:lnTo>
                  <a:lnTo>
                    <a:pt x="329" y="1260"/>
                  </a:lnTo>
                  <a:lnTo>
                    <a:pt x="780" y="2566"/>
                  </a:lnTo>
                  <a:lnTo>
                    <a:pt x="1061" y="3411"/>
                  </a:lnTo>
                  <a:lnTo>
                    <a:pt x="1374" y="4379"/>
                  </a:lnTo>
                  <a:lnTo>
                    <a:pt x="1613" y="5116"/>
                  </a:lnTo>
                  <a:lnTo>
                    <a:pt x="1841" y="5854"/>
                  </a:lnTo>
                  <a:lnTo>
                    <a:pt x="2064" y="6622"/>
                  </a:lnTo>
                  <a:lnTo>
                    <a:pt x="2281" y="7390"/>
                  </a:lnTo>
                  <a:lnTo>
                    <a:pt x="2494" y="8174"/>
                  </a:lnTo>
                  <a:lnTo>
                    <a:pt x="2700" y="8972"/>
                  </a:lnTo>
                  <a:lnTo>
                    <a:pt x="2897" y="9787"/>
                  </a:lnTo>
                  <a:lnTo>
                    <a:pt x="3093" y="10601"/>
                  </a:lnTo>
                  <a:lnTo>
                    <a:pt x="3279" y="11430"/>
                  </a:lnTo>
                  <a:lnTo>
                    <a:pt x="3459" y="12275"/>
                  </a:lnTo>
                  <a:lnTo>
                    <a:pt x="3634" y="13136"/>
                  </a:lnTo>
                  <a:lnTo>
                    <a:pt x="3804" y="14011"/>
                  </a:lnTo>
                  <a:lnTo>
                    <a:pt x="3968" y="14887"/>
                  </a:lnTo>
                  <a:lnTo>
                    <a:pt x="4122" y="15778"/>
                  </a:lnTo>
                  <a:lnTo>
                    <a:pt x="4271" y="16669"/>
                  </a:lnTo>
                  <a:lnTo>
                    <a:pt x="4414" y="17576"/>
                  </a:lnTo>
                  <a:lnTo>
                    <a:pt x="4594" y="18866"/>
                  </a:lnTo>
                  <a:lnTo>
                    <a:pt x="4764" y="20141"/>
                  </a:lnTo>
                  <a:lnTo>
                    <a:pt x="4928" y="21447"/>
                  </a:lnTo>
                  <a:lnTo>
                    <a:pt x="5087" y="22738"/>
                  </a:lnTo>
                  <a:lnTo>
                    <a:pt x="5231" y="24059"/>
                  </a:lnTo>
                  <a:lnTo>
                    <a:pt x="5368" y="25380"/>
                  </a:lnTo>
                  <a:lnTo>
                    <a:pt x="5501" y="26701"/>
                  </a:lnTo>
                  <a:lnTo>
                    <a:pt x="5623" y="28038"/>
                  </a:lnTo>
                  <a:lnTo>
                    <a:pt x="5910" y="30941"/>
                  </a:lnTo>
                  <a:lnTo>
                    <a:pt x="6196" y="33952"/>
                  </a:lnTo>
                  <a:lnTo>
                    <a:pt x="6482" y="37056"/>
                  </a:lnTo>
                  <a:lnTo>
                    <a:pt x="6769" y="40282"/>
                  </a:lnTo>
                  <a:lnTo>
                    <a:pt x="6923" y="41910"/>
                  </a:lnTo>
                  <a:lnTo>
                    <a:pt x="7071" y="43554"/>
                  </a:lnTo>
                  <a:lnTo>
                    <a:pt x="7225" y="45229"/>
                  </a:lnTo>
                  <a:lnTo>
                    <a:pt x="7374" y="46934"/>
                  </a:lnTo>
                  <a:lnTo>
                    <a:pt x="7665" y="50391"/>
                  </a:lnTo>
                  <a:lnTo>
                    <a:pt x="7952" y="53924"/>
                  </a:lnTo>
                  <a:lnTo>
                    <a:pt x="8238" y="57519"/>
                  </a:lnTo>
                  <a:lnTo>
                    <a:pt x="8514" y="61191"/>
                  </a:lnTo>
                  <a:lnTo>
                    <a:pt x="8784" y="64909"/>
                  </a:lnTo>
                  <a:lnTo>
                    <a:pt x="9050" y="68688"/>
                  </a:lnTo>
                  <a:lnTo>
                    <a:pt x="9304" y="72467"/>
                  </a:lnTo>
                  <a:lnTo>
                    <a:pt x="9543" y="76216"/>
                  </a:lnTo>
                  <a:lnTo>
                    <a:pt x="9771" y="79903"/>
                  </a:lnTo>
                  <a:lnTo>
                    <a:pt x="9983" y="83529"/>
                  </a:lnTo>
                  <a:lnTo>
                    <a:pt x="10185" y="87108"/>
                  </a:lnTo>
                  <a:lnTo>
                    <a:pt x="10376" y="90626"/>
                  </a:lnTo>
                  <a:lnTo>
                    <a:pt x="10551" y="94068"/>
                  </a:lnTo>
                  <a:lnTo>
                    <a:pt x="10715" y="97432"/>
                  </a:lnTo>
                  <a:lnTo>
                    <a:pt x="10874" y="100720"/>
                  </a:lnTo>
                  <a:lnTo>
                    <a:pt x="11018" y="103915"/>
                  </a:lnTo>
                  <a:lnTo>
                    <a:pt x="11150" y="107034"/>
                  </a:lnTo>
                  <a:lnTo>
                    <a:pt x="11272" y="110045"/>
                  </a:lnTo>
                  <a:lnTo>
                    <a:pt x="11389" y="112964"/>
                  </a:lnTo>
                  <a:lnTo>
                    <a:pt x="11490" y="115775"/>
                  </a:lnTo>
                  <a:lnTo>
                    <a:pt x="11590" y="118479"/>
                  </a:lnTo>
                  <a:lnTo>
                    <a:pt x="11675" y="121075"/>
                  </a:lnTo>
                  <a:lnTo>
                    <a:pt x="11824" y="125884"/>
                  </a:lnTo>
                  <a:lnTo>
                    <a:pt x="11946" y="130170"/>
                  </a:lnTo>
                  <a:lnTo>
                    <a:pt x="12047" y="133919"/>
                  </a:lnTo>
                  <a:lnTo>
                    <a:pt x="12126" y="137068"/>
                  </a:lnTo>
                  <a:lnTo>
                    <a:pt x="12163" y="138374"/>
                  </a:lnTo>
                  <a:lnTo>
                    <a:pt x="12200" y="139542"/>
                  </a:lnTo>
                  <a:lnTo>
                    <a:pt x="12227" y="140571"/>
                  </a:lnTo>
                  <a:lnTo>
                    <a:pt x="12238" y="141032"/>
                  </a:lnTo>
                  <a:lnTo>
                    <a:pt x="12238" y="141462"/>
                  </a:lnTo>
                  <a:lnTo>
                    <a:pt x="12243" y="141846"/>
                  </a:lnTo>
                  <a:lnTo>
                    <a:pt x="12259" y="142230"/>
                  </a:lnTo>
                  <a:lnTo>
                    <a:pt x="12280" y="142614"/>
                  </a:lnTo>
                  <a:lnTo>
                    <a:pt x="12306" y="142983"/>
                  </a:lnTo>
                  <a:lnTo>
                    <a:pt x="12312" y="142599"/>
                  </a:lnTo>
                  <a:lnTo>
                    <a:pt x="12317" y="142215"/>
                  </a:lnTo>
                  <a:lnTo>
                    <a:pt x="12312" y="141831"/>
                  </a:lnTo>
                  <a:lnTo>
                    <a:pt x="12306" y="141447"/>
                  </a:lnTo>
                  <a:lnTo>
                    <a:pt x="12306" y="137038"/>
                  </a:lnTo>
                  <a:lnTo>
                    <a:pt x="12285" y="135532"/>
                  </a:lnTo>
                  <a:lnTo>
                    <a:pt x="12264" y="133888"/>
                  </a:lnTo>
                  <a:lnTo>
                    <a:pt x="12232" y="132075"/>
                  </a:lnTo>
                  <a:lnTo>
                    <a:pt x="12195" y="130124"/>
                  </a:lnTo>
                  <a:lnTo>
                    <a:pt x="12153" y="128050"/>
                  </a:lnTo>
                  <a:lnTo>
                    <a:pt x="12105" y="125823"/>
                  </a:lnTo>
                  <a:lnTo>
                    <a:pt x="12052" y="123472"/>
                  </a:lnTo>
                  <a:lnTo>
                    <a:pt x="11988" y="120999"/>
                  </a:lnTo>
                  <a:lnTo>
                    <a:pt x="11893" y="117696"/>
                  </a:lnTo>
                  <a:lnTo>
                    <a:pt x="11787" y="114377"/>
                  </a:lnTo>
                  <a:lnTo>
                    <a:pt x="11675" y="111074"/>
                  </a:lnTo>
                  <a:lnTo>
                    <a:pt x="11553" y="107771"/>
                  </a:lnTo>
                  <a:lnTo>
                    <a:pt x="11426" y="104468"/>
                  </a:lnTo>
                  <a:lnTo>
                    <a:pt x="11288" y="101165"/>
                  </a:lnTo>
                  <a:lnTo>
                    <a:pt x="11140" y="97862"/>
                  </a:lnTo>
                  <a:lnTo>
                    <a:pt x="10991" y="94574"/>
                  </a:lnTo>
                  <a:lnTo>
                    <a:pt x="10827" y="91271"/>
                  </a:lnTo>
                  <a:lnTo>
                    <a:pt x="10657" y="87984"/>
                  </a:lnTo>
                  <a:lnTo>
                    <a:pt x="10482" y="84696"/>
                  </a:lnTo>
                  <a:lnTo>
                    <a:pt x="10296" y="81424"/>
                  </a:lnTo>
                  <a:lnTo>
                    <a:pt x="10100" y="78152"/>
                  </a:lnTo>
                  <a:lnTo>
                    <a:pt x="9898" y="74864"/>
                  </a:lnTo>
                  <a:lnTo>
                    <a:pt x="9691" y="71607"/>
                  </a:lnTo>
                  <a:lnTo>
                    <a:pt x="9474" y="68335"/>
                  </a:lnTo>
                  <a:lnTo>
                    <a:pt x="9203" y="64555"/>
                  </a:lnTo>
                  <a:lnTo>
                    <a:pt x="8933" y="60822"/>
                  </a:lnTo>
                  <a:lnTo>
                    <a:pt x="8652" y="57166"/>
                  </a:lnTo>
                  <a:lnTo>
                    <a:pt x="8365" y="53556"/>
                  </a:lnTo>
                  <a:lnTo>
                    <a:pt x="8079" y="50037"/>
                  </a:lnTo>
                  <a:lnTo>
                    <a:pt x="7787" y="46565"/>
                  </a:lnTo>
                  <a:lnTo>
                    <a:pt x="7490" y="43186"/>
                  </a:lnTo>
                  <a:lnTo>
                    <a:pt x="7193" y="39898"/>
                  </a:lnTo>
                  <a:lnTo>
                    <a:pt x="6886" y="36687"/>
                  </a:lnTo>
                  <a:lnTo>
                    <a:pt x="6588" y="33568"/>
                  </a:lnTo>
                  <a:lnTo>
                    <a:pt x="6302" y="30542"/>
                  </a:lnTo>
                  <a:lnTo>
                    <a:pt x="6159" y="29082"/>
                  </a:lnTo>
                  <a:lnTo>
                    <a:pt x="6010" y="27638"/>
                  </a:lnTo>
                  <a:lnTo>
                    <a:pt x="5883" y="26286"/>
                  </a:lnTo>
                  <a:lnTo>
                    <a:pt x="5745" y="24950"/>
                  </a:lnTo>
                  <a:lnTo>
                    <a:pt x="5597" y="23629"/>
                  </a:lnTo>
                  <a:lnTo>
                    <a:pt x="5443" y="22307"/>
                  </a:lnTo>
                  <a:lnTo>
                    <a:pt x="5278" y="21002"/>
                  </a:lnTo>
                  <a:lnTo>
                    <a:pt x="5103" y="19696"/>
                  </a:lnTo>
                  <a:lnTo>
                    <a:pt x="4923" y="18405"/>
                  </a:lnTo>
                  <a:lnTo>
                    <a:pt x="4732" y="17115"/>
                  </a:lnTo>
                  <a:lnTo>
                    <a:pt x="4583" y="16208"/>
                  </a:lnTo>
                  <a:lnTo>
                    <a:pt x="4424" y="15302"/>
                  </a:lnTo>
                  <a:lnTo>
                    <a:pt x="4260" y="14396"/>
                  </a:lnTo>
                  <a:lnTo>
                    <a:pt x="4090" y="13520"/>
                  </a:lnTo>
                  <a:lnTo>
                    <a:pt x="3910" y="12644"/>
                  </a:lnTo>
                  <a:lnTo>
                    <a:pt x="3729" y="11784"/>
                  </a:lnTo>
                  <a:lnTo>
                    <a:pt x="3539" y="10939"/>
                  </a:lnTo>
                  <a:lnTo>
                    <a:pt x="3337" y="10094"/>
                  </a:lnTo>
                  <a:lnTo>
                    <a:pt x="3135" y="9280"/>
                  </a:lnTo>
                  <a:lnTo>
                    <a:pt x="2923" y="8465"/>
                  </a:lnTo>
                  <a:lnTo>
                    <a:pt x="2706" y="7667"/>
                  </a:lnTo>
                  <a:lnTo>
                    <a:pt x="2483" y="6898"/>
                  </a:lnTo>
                  <a:lnTo>
                    <a:pt x="2255" y="6130"/>
                  </a:lnTo>
                  <a:lnTo>
                    <a:pt x="2016" y="5377"/>
                  </a:lnTo>
                  <a:lnTo>
                    <a:pt x="1777" y="4640"/>
                  </a:lnTo>
                  <a:lnTo>
                    <a:pt x="1528" y="3918"/>
                  </a:lnTo>
                  <a:lnTo>
                    <a:pt x="1194" y="2981"/>
                  </a:lnTo>
                  <a:lnTo>
                    <a:pt x="897" y="2167"/>
                  </a:lnTo>
                  <a:lnTo>
                    <a:pt x="637" y="1475"/>
                  </a:lnTo>
                  <a:lnTo>
                    <a:pt x="420" y="922"/>
                  </a:lnTo>
                  <a:lnTo>
                    <a:pt x="239" y="507"/>
                  </a:lnTo>
                  <a:lnTo>
                    <a:pt x="112" y="231"/>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4"/>
            <p:cNvSpPr/>
            <p:nvPr/>
          </p:nvSpPr>
          <p:spPr>
            <a:xfrm>
              <a:off x="-842950" y="-7680700"/>
              <a:ext cx="82000" cy="1959575"/>
            </a:xfrm>
            <a:custGeom>
              <a:avLst/>
              <a:gdLst/>
              <a:ahLst/>
              <a:cxnLst/>
              <a:rect l="l" t="t" r="r" b="b"/>
              <a:pathLst>
                <a:path w="3280" h="78383" extrusionOk="0">
                  <a:moveTo>
                    <a:pt x="6" y="1"/>
                  </a:moveTo>
                  <a:lnTo>
                    <a:pt x="1" y="16"/>
                  </a:lnTo>
                  <a:lnTo>
                    <a:pt x="1" y="62"/>
                  </a:lnTo>
                  <a:lnTo>
                    <a:pt x="1" y="216"/>
                  </a:lnTo>
                  <a:lnTo>
                    <a:pt x="6" y="815"/>
                  </a:lnTo>
                  <a:lnTo>
                    <a:pt x="27" y="1783"/>
                  </a:lnTo>
                  <a:lnTo>
                    <a:pt x="70" y="3119"/>
                  </a:lnTo>
                  <a:lnTo>
                    <a:pt x="118" y="4763"/>
                  </a:lnTo>
                  <a:lnTo>
                    <a:pt x="187" y="6745"/>
                  </a:lnTo>
                  <a:lnTo>
                    <a:pt x="351" y="11538"/>
                  </a:lnTo>
                  <a:lnTo>
                    <a:pt x="569" y="17345"/>
                  </a:lnTo>
                  <a:lnTo>
                    <a:pt x="823" y="24013"/>
                  </a:lnTo>
                  <a:lnTo>
                    <a:pt x="1115" y="31372"/>
                  </a:lnTo>
                  <a:lnTo>
                    <a:pt x="1444" y="39268"/>
                  </a:lnTo>
                  <a:lnTo>
                    <a:pt x="1773" y="47165"/>
                  </a:lnTo>
                  <a:lnTo>
                    <a:pt x="2091" y="54524"/>
                  </a:lnTo>
                  <a:lnTo>
                    <a:pt x="2388" y="61160"/>
                  </a:lnTo>
                  <a:lnTo>
                    <a:pt x="2653" y="66952"/>
                  </a:lnTo>
                  <a:lnTo>
                    <a:pt x="2881" y="71715"/>
                  </a:lnTo>
                  <a:lnTo>
                    <a:pt x="2977" y="73681"/>
                  </a:lnTo>
                  <a:lnTo>
                    <a:pt x="3062" y="75325"/>
                  </a:lnTo>
                  <a:lnTo>
                    <a:pt x="3136" y="76631"/>
                  </a:lnTo>
                  <a:lnTo>
                    <a:pt x="3194" y="77599"/>
                  </a:lnTo>
                  <a:lnTo>
                    <a:pt x="3237" y="78182"/>
                  </a:lnTo>
                  <a:lnTo>
                    <a:pt x="3252" y="78336"/>
                  </a:lnTo>
                  <a:lnTo>
                    <a:pt x="3258" y="78382"/>
                  </a:lnTo>
                  <a:lnTo>
                    <a:pt x="3268" y="78382"/>
                  </a:lnTo>
                  <a:lnTo>
                    <a:pt x="3274" y="78336"/>
                  </a:lnTo>
                  <a:lnTo>
                    <a:pt x="3279" y="78182"/>
                  </a:lnTo>
                  <a:lnTo>
                    <a:pt x="3279" y="77937"/>
                  </a:lnTo>
                  <a:lnTo>
                    <a:pt x="3274" y="77583"/>
                  </a:lnTo>
                  <a:lnTo>
                    <a:pt x="3252" y="76615"/>
                  </a:lnTo>
                  <a:lnTo>
                    <a:pt x="3215" y="75294"/>
                  </a:lnTo>
                  <a:lnTo>
                    <a:pt x="3168" y="73635"/>
                  </a:lnTo>
                  <a:lnTo>
                    <a:pt x="3099" y="71669"/>
                  </a:lnTo>
                  <a:lnTo>
                    <a:pt x="2934" y="66875"/>
                  </a:lnTo>
                  <a:lnTo>
                    <a:pt x="2717" y="61068"/>
                  </a:lnTo>
                  <a:lnTo>
                    <a:pt x="2457" y="54401"/>
                  </a:lnTo>
                  <a:lnTo>
                    <a:pt x="2160" y="47042"/>
                  </a:lnTo>
                  <a:lnTo>
                    <a:pt x="1836" y="39145"/>
                  </a:lnTo>
                  <a:lnTo>
                    <a:pt x="1502" y="31249"/>
                  </a:lnTo>
                  <a:lnTo>
                    <a:pt x="1179" y="23890"/>
                  </a:lnTo>
                  <a:lnTo>
                    <a:pt x="881" y="17238"/>
                  </a:lnTo>
                  <a:lnTo>
                    <a:pt x="616" y="11431"/>
                  </a:lnTo>
                  <a:lnTo>
                    <a:pt x="383" y="6653"/>
                  </a:lnTo>
                  <a:lnTo>
                    <a:pt x="287" y="4702"/>
                  </a:lnTo>
                  <a:lnTo>
                    <a:pt x="203" y="3058"/>
                  </a:lnTo>
                  <a:lnTo>
                    <a:pt x="128" y="1737"/>
                  </a:lnTo>
                  <a:lnTo>
                    <a:pt x="70" y="784"/>
                  </a:lnTo>
                  <a:lnTo>
                    <a:pt x="33" y="200"/>
                  </a:lnTo>
                  <a:lnTo>
                    <a:pt x="17" y="47"/>
                  </a:lnTo>
                  <a:lnTo>
                    <a:pt x="12" y="16"/>
                  </a:lnTo>
                  <a:lnTo>
                    <a:pt x="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4"/>
            <p:cNvSpPr/>
            <p:nvPr/>
          </p:nvSpPr>
          <p:spPr>
            <a:xfrm>
              <a:off x="-662850" y="-4481375"/>
              <a:ext cx="187525" cy="1229450"/>
            </a:xfrm>
            <a:custGeom>
              <a:avLst/>
              <a:gdLst/>
              <a:ahLst/>
              <a:cxnLst/>
              <a:rect l="l" t="t" r="r" b="b"/>
              <a:pathLst>
                <a:path w="7501" h="49178" extrusionOk="0">
                  <a:moveTo>
                    <a:pt x="64" y="1"/>
                  </a:moveTo>
                  <a:lnTo>
                    <a:pt x="48" y="277"/>
                  </a:lnTo>
                  <a:lnTo>
                    <a:pt x="32" y="554"/>
                  </a:lnTo>
                  <a:lnTo>
                    <a:pt x="16" y="830"/>
                  </a:lnTo>
                  <a:lnTo>
                    <a:pt x="11" y="1091"/>
                  </a:lnTo>
                  <a:lnTo>
                    <a:pt x="5" y="1368"/>
                  </a:lnTo>
                  <a:lnTo>
                    <a:pt x="5" y="1644"/>
                  </a:lnTo>
                  <a:lnTo>
                    <a:pt x="5" y="1921"/>
                  </a:lnTo>
                  <a:lnTo>
                    <a:pt x="11" y="2198"/>
                  </a:lnTo>
                  <a:lnTo>
                    <a:pt x="5" y="3396"/>
                  </a:lnTo>
                  <a:lnTo>
                    <a:pt x="0" y="4809"/>
                  </a:lnTo>
                  <a:lnTo>
                    <a:pt x="0" y="6438"/>
                  </a:lnTo>
                  <a:lnTo>
                    <a:pt x="5" y="7313"/>
                  </a:lnTo>
                  <a:lnTo>
                    <a:pt x="11" y="8251"/>
                  </a:lnTo>
                  <a:lnTo>
                    <a:pt x="27" y="10263"/>
                  </a:lnTo>
                  <a:lnTo>
                    <a:pt x="48" y="12445"/>
                  </a:lnTo>
                  <a:lnTo>
                    <a:pt x="80" y="14764"/>
                  </a:lnTo>
                  <a:lnTo>
                    <a:pt x="117" y="17238"/>
                  </a:lnTo>
                  <a:lnTo>
                    <a:pt x="143" y="18513"/>
                  </a:lnTo>
                  <a:lnTo>
                    <a:pt x="170" y="19834"/>
                  </a:lnTo>
                  <a:lnTo>
                    <a:pt x="207" y="21186"/>
                  </a:lnTo>
                  <a:lnTo>
                    <a:pt x="244" y="22553"/>
                  </a:lnTo>
                  <a:lnTo>
                    <a:pt x="276" y="23245"/>
                  </a:lnTo>
                  <a:lnTo>
                    <a:pt x="297" y="23598"/>
                  </a:lnTo>
                  <a:lnTo>
                    <a:pt x="324" y="23967"/>
                  </a:lnTo>
                  <a:lnTo>
                    <a:pt x="324" y="24335"/>
                  </a:lnTo>
                  <a:lnTo>
                    <a:pt x="350" y="24581"/>
                  </a:lnTo>
                  <a:lnTo>
                    <a:pt x="382" y="24827"/>
                  </a:lnTo>
                  <a:lnTo>
                    <a:pt x="398" y="24919"/>
                  </a:lnTo>
                  <a:lnTo>
                    <a:pt x="419" y="25011"/>
                  </a:lnTo>
                  <a:lnTo>
                    <a:pt x="446" y="25104"/>
                  </a:lnTo>
                  <a:lnTo>
                    <a:pt x="472" y="25165"/>
                  </a:lnTo>
                  <a:lnTo>
                    <a:pt x="552" y="25442"/>
                  </a:lnTo>
                  <a:lnTo>
                    <a:pt x="1178" y="27639"/>
                  </a:lnTo>
                  <a:lnTo>
                    <a:pt x="2424" y="32063"/>
                  </a:lnTo>
                  <a:lnTo>
                    <a:pt x="3591" y="36150"/>
                  </a:lnTo>
                  <a:lnTo>
                    <a:pt x="4652" y="39837"/>
                  </a:lnTo>
                  <a:lnTo>
                    <a:pt x="5586" y="43032"/>
                  </a:lnTo>
                  <a:lnTo>
                    <a:pt x="5808" y="43739"/>
                  </a:lnTo>
                  <a:lnTo>
                    <a:pt x="6010" y="44415"/>
                  </a:lnTo>
                  <a:lnTo>
                    <a:pt x="6376" y="45644"/>
                  </a:lnTo>
                  <a:lnTo>
                    <a:pt x="6689" y="46704"/>
                  </a:lnTo>
                  <a:lnTo>
                    <a:pt x="6954" y="47595"/>
                  </a:lnTo>
                  <a:lnTo>
                    <a:pt x="7012" y="47810"/>
                  </a:lnTo>
                  <a:lnTo>
                    <a:pt x="7076" y="48025"/>
                  </a:lnTo>
                  <a:lnTo>
                    <a:pt x="7140" y="48240"/>
                  </a:lnTo>
                  <a:lnTo>
                    <a:pt x="7209" y="48440"/>
                  </a:lnTo>
                  <a:lnTo>
                    <a:pt x="7278" y="48624"/>
                  </a:lnTo>
                  <a:lnTo>
                    <a:pt x="7352" y="48824"/>
                  </a:lnTo>
                  <a:lnTo>
                    <a:pt x="7426" y="48993"/>
                  </a:lnTo>
                  <a:lnTo>
                    <a:pt x="7500" y="49177"/>
                  </a:lnTo>
                  <a:lnTo>
                    <a:pt x="7405" y="48686"/>
                  </a:lnTo>
                  <a:lnTo>
                    <a:pt x="7299" y="48209"/>
                  </a:lnTo>
                  <a:lnTo>
                    <a:pt x="7182" y="47764"/>
                  </a:lnTo>
                  <a:lnTo>
                    <a:pt x="7060" y="47334"/>
                  </a:lnTo>
                  <a:lnTo>
                    <a:pt x="6811" y="46366"/>
                  </a:lnTo>
                  <a:lnTo>
                    <a:pt x="6514" y="45244"/>
                  </a:lnTo>
                  <a:lnTo>
                    <a:pt x="5782" y="42510"/>
                  </a:lnTo>
                  <a:lnTo>
                    <a:pt x="4891" y="39238"/>
                  </a:lnTo>
                  <a:lnTo>
                    <a:pt x="3856" y="35489"/>
                  </a:lnTo>
                  <a:lnTo>
                    <a:pt x="2711" y="31372"/>
                  </a:lnTo>
                  <a:lnTo>
                    <a:pt x="1469" y="26947"/>
                  </a:lnTo>
                  <a:lnTo>
                    <a:pt x="838" y="24750"/>
                  </a:lnTo>
                  <a:lnTo>
                    <a:pt x="801" y="24597"/>
                  </a:lnTo>
                  <a:lnTo>
                    <a:pt x="759" y="24443"/>
                  </a:lnTo>
                  <a:lnTo>
                    <a:pt x="711" y="24274"/>
                  </a:lnTo>
                  <a:lnTo>
                    <a:pt x="711" y="24090"/>
                  </a:lnTo>
                  <a:lnTo>
                    <a:pt x="711" y="23767"/>
                  </a:lnTo>
                  <a:lnTo>
                    <a:pt x="684" y="23444"/>
                  </a:lnTo>
                  <a:lnTo>
                    <a:pt x="663" y="23106"/>
                  </a:lnTo>
                  <a:lnTo>
                    <a:pt x="647" y="22784"/>
                  </a:lnTo>
                  <a:lnTo>
                    <a:pt x="642" y="22446"/>
                  </a:lnTo>
                  <a:lnTo>
                    <a:pt x="589" y="21094"/>
                  </a:lnTo>
                  <a:lnTo>
                    <a:pt x="541" y="19773"/>
                  </a:lnTo>
                  <a:lnTo>
                    <a:pt x="520" y="19112"/>
                  </a:lnTo>
                  <a:lnTo>
                    <a:pt x="504" y="18467"/>
                  </a:lnTo>
                  <a:lnTo>
                    <a:pt x="493" y="17822"/>
                  </a:lnTo>
                  <a:lnTo>
                    <a:pt x="488" y="17192"/>
                  </a:lnTo>
                  <a:lnTo>
                    <a:pt x="387" y="12475"/>
                  </a:lnTo>
                  <a:lnTo>
                    <a:pt x="297" y="8251"/>
                  </a:lnTo>
                  <a:lnTo>
                    <a:pt x="292" y="7221"/>
                  </a:lnTo>
                  <a:lnTo>
                    <a:pt x="276" y="6177"/>
                  </a:lnTo>
                  <a:lnTo>
                    <a:pt x="255" y="5147"/>
                  </a:lnTo>
                  <a:lnTo>
                    <a:pt x="228" y="4118"/>
                  </a:lnTo>
                  <a:lnTo>
                    <a:pt x="196" y="3089"/>
                  </a:lnTo>
                  <a:lnTo>
                    <a:pt x="159" y="2059"/>
                  </a:lnTo>
                  <a:lnTo>
                    <a:pt x="112" y="1030"/>
                  </a:ln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4"/>
            <p:cNvSpPr/>
            <p:nvPr/>
          </p:nvSpPr>
          <p:spPr>
            <a:xfrm>
              <a:off x="-662850" y="-4481375"/>
              <a:ext cx="187525" cy="1229450"/>
            </a:xfrm>
            <a:custGeom>
              <a:avLst/>
              <a:gdLst/>
              <a:ahLst/>
              <a:cxnLst/>
              <a:rect l="l" t="t" r="r" b="b"/>
              <a:pathLst>
                <a:path w="7501" h="49178" fill="none" extrusionOk="0">
                  <a:moveTo>
                    <a:pt x="7500" y="49177"/>
                  </a:moveTo>
                  <a:lnTo>
                    <a:pt x="7500" y="49177"/>
                  </a:lnTo>
                  <a:lnTo>
                    <a:pt x="7426" y="48993"/>
                  </a:lnTo>
                  <a:lnTo>
                    <a:pt x="7352" y="48824"/>
                  </a:lnTo>
                  <a:lnTo>
                    <a:pt x="7278" y="48624"/>
                  </a:lnTo>
                  <a:lnTo>
                    <a:pt x="7209" y="48440"/>
                  </a:lnTo>
                  <a:lnTo>
                    <a:pt x="7140" y="48240"/>
                  </a:lnTo>
                  <a:lnTo>
                    <a:pt x="7076" y="48025"/>
                  </a:lnTo>
                  <a:lnTo>
                    <a:pt x="7012" y="47810"/>
                  </a:lnTo>
                  <a:lnTo>
                    <a:pt x="6954" y="47595"/>
                  </a:lnTo>
                  <a:lnTo>
                    <a:pt x="6954" y="47595"/>
                  </a:lnTo>
                  <a:lnTo>
                    <a:pt x="6689" y="46704"/>
                  </a:lnTo>
                  <a:lnTo>
                    <a:pt x="6376" y="45644"/>
                  </a:lnTo>
                  <a:lnTo>
                    <a:pt x="6010" y="44415"/>
                  </a:lnTo>
                  <a:lnTo>
                    <a:pt x="5808" y="43739"/>
                  </a:lnTo>
                  <a:lnTo>
                    <a:pt x="5586" y="43032"/>
                  </a:lnTo>
                  <a:lnTo>
                    <a:pt x="5586" y="43032"/>
                  </a:lnTo>
                  <a:lnTo>
                    <a:pt x="4652" y="39837"/>
                  </a:lnTo>
                  <a:lnTo>
                    <a:pt x="3591" y="36150"/>
                  </a:lnTo>
                  <a:lnTo>
                    <a:pt x="2424" y="32063"/>
                  </a:lnTo>
                  <a:lnTo>
                    <a:pt x="1178" y="27639"/>
                  </a:lnTo>
                  <a:lnTo>
                    <a:pt x="552" y="25442"/>
                  </a:lnTo>
                  <a:lnTo>
                    <a:pt x="472" y="25165"/>
                  </a:lnTo>
                  <a:lnTo>
                    <a:pt x="472" y="25165"/>
                  </a:lnTo>
                  <a:lnTo>
                    <a:pt x="446" y="25104"/>
                  </a:lnTo>
                  <a:lnTo>
                    <a:pt x="419" y="25011"/>
                  </a:lnTo>
                  <a:lnTo>
                    <a:pt x="398" y="24919"/>
                  </a:lnTo>
                  <a:lnTo>
                    <a:pt x="382" y="24827"/>
                  </a:lnTo>
                  <a:lnTo>
                    <a:pt x="382" y="24827"/>
                  </a:lnTo>
                  <a:lnTo>
                    <a:pt x="350" y="24581"/>
                  </a:lnTo>
                  <a:lnTo>
                    <a:pt x="324" y="24335"/>
                  </a:lnTo>
                  <a:lnTo>
                    <a:pt x="324" y="23967"/>
                  </a:lnTo>
                  <a:lnTo>
                    <a:pt x="324" y="23967"/>
                  </a:lnTo>
                  <a:lnTo>
                    <a:pt x="297" y="23598"/>
                  </a:lnTo>
                  <a:lnTo>
                    <a:pt x="276" y="23245"/>
                  </a:lnTo>
                  <a:lnTo>
                    <a:pt x="244" y="22553"/>
                  </a:lnTo>
                  <a:lnTo>
                    <a:pt x="244" y="22553"/>
                  </a:lnTo>
                  <a:lnTo>
                    <a:pt x="207" y="21186"/>
                  </a:lnTo>
                  <a:lnTo>
                    <a:pt x="170" y="19834"/>
                  </a:lnTo>
                  <a:lnTo>
                    <a:pt x="143" y="18513"/>
                  </a:lnTo>
                  <a:lnTo>
                    <a:pt x="117" y="17238"/>
                  </a:lnTo>
                  <a:lnTo>
                    <a:pt x="117" y="17238"/>
                  </a:lnTo>
                  <a:lnTo>
                    <a:pt x="80" y="14764"/>
                  </a:lnTo>
                  <a:lnTo>
                    <a:pt x="48" y="12445"/>
                  </a:lnTo>
                  <a:lnTo>
                    <a:pt x="27" y="10263"/>
                  </a:lnTo>
                  <a:lnTo>
                    <a:pt x="11" y="8251"/>
                  </a:lnTo>
                  <a:lnTo>
                    <a:pt x="11" y="8251"/>
                  </a:lnTo>
                  <a:lnTo>
                    <a:pt x="5" y="7313"/>
                  </a:lnTo>
                  <a:lnTo>
                    <a:pt x="0" y="6438"/>
                  </a:lnTo>
                  <a:lnTo>
                    <a:pt x="0" y="4809"/>
                  </a:lnTo>
                  <a:lnTo>
                    <a:pt x="5" y="3396"/>
                  </a:lnTo>
                  <a:lnTo>
                    <a:pt x="11" y="2198"/>
                  </a:lnTo>
                  <a:lnTo>
                    <a:pt x="11" y="2198"/>
                  </a:lnTo>
                  <a:lnTo>
                    <a:pt x="5" y="1921"/>
                  </a:lnTo>
                  <a:lnTo>
                    <a:pt x="5" y="1644"/>
                  </a:lnTo>
                  <a:lnTo>
                    <a:pt x="5" y="1368"/>
                  </a:lnTo>
                  <a:lnTo>
                    <a:pt x="11" y="1091"/>
                  </a:lnTo>
                  <a:lnTo>
                    <a:pt x="16" y="830"/>
                  </a:lnTo>
                  <a:lnTo>
                    <a:pt x="32" y="554"/>
                  </a:lnTo>
                  <a:lnTo>
                    <a:pt x="48" y="277"/>
                  </a:lnTo>
                  <a:lnTo>
                    <a:pt x="64" y="1"/>
                  </a:lnTo>
                  <a:lnTo>
                    <a:pt x="64" y="1"/>
                  </a:lnTo>
                  <a:lnTo>
                    <a:pt x="112" y="1030"/>
                  </a:lnTo>
                  <a:lnTo>
                    <a:pt x="159" y="2059"/>
                  </a:lnTo>
                  <a:lnTo>
                    <a:pt x="196" y="3089"/>
                  </a:lnTo>
                  <a:lnTo>
                    <a:pt x="228" y="4118"/>
                  </a:lnTo>
                  <a:lnTo>
                    <a:pt x="255" y="5147"/>
                  </a:lnTo>
                  <a:lnTo>
                    <a:pt x="276" y="6177"/>
                  </a:lnTo>
                  <a:lnTo>
                    <a:pt x="292" y="7221"/>
                  </a:lnTo>
                  <a:lnTo>
                    <a:pt x="297" y="8251"/>
                  </a:lnTo>
                  <a:lnTo>
                    <a:pt x="297" y="8251"/>
                  </a:lnTo>
                  <a:lnTo>
                    <a:pt x="387" y="12475"/>
                  </a:lnTo>
                  <a:lnTo>
                    <a:pt x="488" y="17192"/>
                  </a:lnTo>
                  <a:lnTo>
                    <a:pt x="488" y="17192"/>
                  </a:lnTo>
                  <a:lnTo>
                    <a:pt x="493" y="17822"/>
                  </a:lnTo>
                  <a:lnTo>
                    <a:pt x="504" y="18467"/>
                  </a:lnTo>
                  <a:lnTo>
                    <a:pt x="520" y="19112"/>
                  </a:lnTo>
                  <a:lnTo>
                    <a:pt x="541" y="19773"/>
                  </a:lnTo>
                  <a:lnTo>
                    <a:pt x="589" y="21094"/>
                  </a:lnTo>
                  <a:lnTo>
                    <a:pt x="642" y="22446"/>
                  </a:lnTo>
                  <a:lnTo>
                    <a:pt x="642" y="22446"/>
                  </a:lnTo>
                  <a:lnTo>
                    <a:pt x="647" y="22784"/>
                  </a:lnTo>
                  <a:lnTo>
                    <a:pt x="663" y="23106"/>
                  </a:lnTo>
                  <a:lnTo>
                    <a:pt x="684" y="23444"/>
                  </a:lnTo>
                  <a:lnTo>
                    <a:pt x="711" y="23767"/>
                  </a:lnTo>
                  <a:lnTo>
                    <a:pt x="711" y="24090"/>
                  </a:lnTo>
                  <a:lnTo>
                    <a:pt x="711" y="24274"/>
                  </a:lnTo>
                  <a:lnTo>
                    <a:pt x="711" y="24274"/>
                  </a:lnTo>
                  <a:lnTo>
                    <a:pt x="759" y="24443"/>
                  </a:lnTo>
                  <a:lnTo>
                    <a:pt x="801" y="24597"/>
                  </a:lnTo>
                  <a:lnTo>
                    <a:pt x="838" y="24750"/>
                  </a:lnTo>
                  <a:lnTo>
                    <a:pt x="1469" y="26947"/>
                  </a:lnTo>
                  <a:lnTo>
                    <a:pt x="1469" y="26947"/>
                  </a:lnTo>
                  <a:lnTo>
                    <a:pt x="2711" y="31372"/>
                  </a:lnTo>
                  <a:lnTo>
                    <a:pt x="3856" y="35489"/>
                  </a:lnTo>
                  <a:lnTo>
                    <a:pt x="4891" y="39238"/>
                  </a:lnTo>
                  <a:lnTo>
                    <a:pt x="5782" y="42510"/>
                  </a:lnTo>
                  <a:lnTo>
                    <a:pt x="5782" y="42510"/>
                  </a:lnTo>
                  <a:lnTo>
                    <a:pt x="6514" y="45244"/>
                  </a:lnTo>
                  <a:lnTo>
                    <a:pt x="6811" y="46366"/>
                  </a:lnTo>
                  <a:lnTo>
                    <a:pt x="7060" y="47334"/>
                  </a:lnTo>
                  <a:lnTo>
                    <a:pt x="7060" y="47334"/>
                  </a:lnTo>
                  <a:lnTo>
                    <a:pt x="7182" y="47764"/>
                  </a:lnTo>
                  <a:lnTo>
                    <a:pt x="7299" y="48209"/>
                  </a:lnTo>
                  <a:lnTo>
                    <a:pt x="7405" y="48686"/>
                  </a:lnTo>
                  <a:lnTo>
                    <a:pt x="7500" y="4917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4"/>
            <p:cNvSpPr/>
            <p:nvPr/>
          </p:nvSpPr>
          <p:spPr>
            <a:xfrm>
              <a:off x="-778225" y="-6658300"/>
              <a:ext cx="615050" cy="107175"/>
            </a:xfrm>
            <a:custGeom>
              <a:avLst/>
              <a:gdLst/>
              <a:ahLst/>
              <a:cxnLst/>
              <a:rect l="l" t="t" r="r" b="b"/>
              <a:pathLst>
                <a:path w="24602" h="4287" extrusionOk="0">
                  <a:moveTo>
                    <a:pt x="18141" y="1"/>
                  </a:moveTo>
                  <a:lnTo>
                    <a:pt x="17059" y="16"/>
                  </a:lnTo>
                  <a:lnTo>
                    <a:pt x="15924" y="78"/>
                  </a:lnTo>
                  <a:lnTo>
                    <a:pt x="14741" y="170"/>
                  </a:lnTo>
                  <a:lnTo>
                    <a:pt x="14136" y="216"/>
                  </a:lnTo>
                  <a:lnTo>
                    <a:pt x="13521" y="293"/>
                  </a:lnTo>
                  <a:lnTo>
                    <a:pt x="12895" y="369"/>
                  </a:lnTo>
                  <a:lnTo>
                    <a:pt x="12269" y="462"/>
                  </a:lnTo>
                  <a:lnTo>
                    <a:pt x="11012" y="677"/>
                  </a:lnTo>
                  <a:lnTo>
                    <a:pt x="9792" y="922"/>
                  </a:lnTo>
                  <a:lnTo>
                    <a:pt x="8615" y="1184"/>
                  </a:lnTo>
                  <a:lnTo>
                    <a:pt x="7485" y="1460"/>
                  </a:lnTo>
                  <a:lnTo>
                    <a:pt x="6403" y="1752"/>
                  </a:lnTo>
                  <a:lnTo>
                    <a:pt x="5390" y="2059"/>
                  </a:lnTo>
                  <a:lnTo>
                    <a:pt x="4440" y="2367"/>
                  </a:lnTo>
                  <a:lnTo>
                    <a:pt x="3570" y="2674"/>
                  </a:lnTo>
                  <a:lnTo>
                    <a:pt x="2785" y="2950"/>
                  </a:lnTo>
                  <a:lnTo>
                    <a:pt x="2080" y="3227"/>
                  </a:lnTo>
                  <a:lnTo>
                    <a:pt x="1464" y="3488"/>
                  </a:lnTo>
                  <a:lnTo>
                    <a:pt x="950" y="3719"/>
                  </a:lnTo>
                  <a:lnTo>
                    <a:pt x="828" y="3765"/>
                  </a:lnTo>
                  <a:lnTo>
                    <a:pt x="706" y="3811"/>
                  </a:lnTo>
                  <a:lnTo>
                    <a:pt x="589" y="3857"/>
                  </a:lnTo>
                  <a:lnTo>
                    <a:pt x="467" y="3934"/>
                  </a:lnTo>
                  <a:lnTo>
                    <a:pt x="351" y="4010"/>
                  </a:lnTo>
                  <a:lnTo>
                    <a:pt x="234" y="4087"/>
                  </a:lnTo>
                  <a:lnTo>
                    <a:pt x="117" y="4195"/>
                  </a:lnTo>
                  <a:lnTo>
                    <a:pt x="0" y="4287"/>
                  </a:lnTo>
                  <a:lnTo>
                    <a:pt x="244" y="4287"/>
                  </a:lnTo>
                  <a:lnTo>
                    <a:pt x="488" y="4256"/>
                  </a:lnTo>
                  <a:lnTo>
                    <a:pt x="732" y="4179"/>
                  </a:lnTo>
                  <a:lnTo>
                    <a:pt x="971" y="4072"/>
                  </a:lnTo>
                  <a:lnTo>
                    <a:pt x="3602" y="3365"/>
                  </a:lnTo>
                  <a:lnTo>
                    <a:pt x="4472" y="3135"/>
                  </a:lnTo>
                  <a:lnTo>
                    <a:pt x="5416" y="2904"/>
                  </a:lnTo>
                  <a:lnTo>
                    <a:pt x="6429" y="2659"/>
                  </a:lnTo>
                  <a:lnTo>
                    <a:pt x="7501" y="2413"/>
                  </a:lnTo>
                  <a:lnTo>
                    <a:pt x="8631" y="2182"/>
                  </a:lnTo>
                  <a:lnTo>
                    <a:pt x="9808" y="1952"/>
                  </a:lnTo>
                  <a:lnTo>
                    <a:pt x="11028" y="1737"/>
                  </a:lnTo>
                  <a:lnTo>
                    <a:pt x="12280" y="1537"/>
                  </a:lnTo>
                  <a:lnTo>
                    <a:pt x="13537" y="1368"/>
                  </a:lnTo>
                  <a:lnTo>
                    <a:pt x="14757" y="1230"/>
                  </a:lnTo>
                  <a:lnTo>
                    <a:pt x="15940" y="1107"/>
                  </a:lnTo>
                  <a:lnTo>
                    <a:pt x="17070" y="999"/>
                  </a:lnTo>
                  <a:lnTo>
                    <a:pt x="18146" y="922"/>
                  </a:lnTo>
                  <a:lnTo>
                    <a:pt x="19165" y="861"/>
                  </a:lnTo>
                  <a:lnTo>
                    <a:pt x="20114" y="830"/>
                  </a:lnTo>
                  <a:lnTo>
                    <a:pt x="20989" y="815"/>
                  </a:lnTo>
                  <a:lnTo>
                    <a:pt x="23631" y="815"/>
                  </a:lnTo>
                  <a:lnTo>
                    <a:pt x="23753" y="830"/>
                  </a:lnTo>
                  <a:lnTo>
                    <a:pt x="23997" y="830"/>
                  </a:lnTo>
                  <a:lnTo>
                    <a:pt x="24119" y="800"/>
                  </a:lnTo>
                  <a:lnTo>
                    <a:pt x="24241" y="784"/>
                  </a:lnTo>
                  <a:lnTo>
                    <a:pt x="24363" y="738"/>
                  </a:lnTo>
                  <a:lnTo>
                    <a:pt x="24480" y="692"/>
                  </a:lnTo>
                  <a:lnTo>
                    <a:pt x="24602" y="646"/>
                  </a:lnTo>
                  <a:lnTo>
                    <a:pt x="24363" y="523"/>
                  </a:lnTo>
                  <a:lnTo>
                    <a:pt x="24119" y="431"/>
                  </a:lnTo>
                  <a:lnTo>
                    <a:pt x="23875" y="385"/>
                  </a:lnTo>
                  <a:lnTo>
                    <a:pt x="23631" y="354"/>
                  </a:lnTo>
                  <a:lnTo>
                    <a:pt x="23111" y="262"/>
                  </a:lnTo>
                  <a:lnTo>
                    <a:pt x="22496" y="170"/>
                  </a:lnTo>
                  <a:lnTo>
                    <a:pt x="22151" y="139"/>
                  </a:lnTo>
                  <a:lnTo>
                    <a:pt x="21785" y="93"/>
                  </a:lnTo>
                  <a:lnTo>
                    <a:pt x="21403" y="78"/>
                  </a:lnTo>
                  <a:lnTo>
                    <a:pt x="20995" y="78"/>
                  </a:lnTo>
                  <a:lnTo>
                    <a:pt x="20120" y="31"/>
                  </a:lnTo>
                  <a:lnTo>
                    <a:pt x="19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4"/>
            <p:cNvSpPr/>
            <p:nvPr/>
          </p:nvSpPr>
          <p:spPr>
            <a:xfrm>
              <a:off x="-1219800" y="-4770200"/>
              <a:ext cx="384575" cy="344150"/>
            </a:xfrm>
            <a:custGeom>
              <a:avLst/>
              <a:gdLst/>
              <a:ahLst/>
              <a:cxnLst/>
              <a:rect l="l" t="t" r="r" b="b"/>
              <a:pathLst>
                <a:path w="15383" h="13766" extrusionOk="0">
                  <a:moveTo>
                    <a:pt x="15383" y="1"/>
                  </a:moveTo>
                  <a:lnTo>
                    <a:pt x="15086" y="16"/>
                  </a:lnTo>
                  <a:lnTo>
                    <a:pt x="14789" y="47"/>
                  </a:lnTo>
                  <a:lnTo>
                    <a:pt x="14491" y="93"/>
                  </a:lnTo>
                  <a:lnTo>
                    <a:pt x="14194" y="170"/>
                  </a:lnTo>
                  <a:lnTo>
                    <a:pt x="13897" y="262"/>
                  </a:lnTo>
                  <a:lnTo>
                    <a:pt x="13600" y="369"/>
                  </a:lnTo>
                  <a:lnTo>
                    <a:pt x="13309" y="508"/>
                  </a:lnTo>
                  <a:lnTo>
                    <a:pt x="13012" y="661"/>
                  </a:lnTo>
                  <a:lnTo>
                    <a:pt x="12306" y="999"/>
                  </a:lnTo>
                  <a:lnTo>
                    <a:pt x="11595" y="1353"/>
                  </a:lnTo>
                  <a:lnTo>
                    <a:pt x="10890" y="1752"/>
                  </a:lnTo>
                  <a:lnTo>
                    <a:pt x="10190" y="2198"/>
                  </a:lnTo>
                  <a:lnTo>
                    <a:pt x="9490" y="2659"/>
                  </a:lnTo>
                  <a:lnTo>
                    <a:pt x="8795" y="3166"/>
                  </a:lnTo>
                  <a:lnTo>
                    <a:pt x="8100" y="3703"/>
                  </a:lnTo>
                  <a:lnTo>
                    <a:pt x="7410" y="4272"/>
                  </a:lnTo>
                  <a:lnTo>
                    <a:pt x="7066" y="4564"/>
                  </a:lnTo>
                  <a:lnTo>
                    <a:pt x="6721" y="4871"/>
                  </a:lnTo>
                  <a:lnTo>
                    <a:pt x="6376" y="5178"/>
                  </a:lnTo>
                  <a:lnTo>
                    <a:pt x="6036" y="5516"/>
                  </a:lnTo>
                  <a:lnTo>
                    <a:pt x="5697" y="5839"/>
                  </a:lnTo>
                  <a:lnTo>
                    <a:pt x="5358" y="6192"/>
                  </a:lnTo>
                  <a:lnTo>
                    <a:pt x="5018" y="6545"/>
                  </a:lnTo>
                  <a:lnTo>
                    <a:pt x="4684" y="6914"/>
                  </a:lnTo>
                  <a:lnTo>
                    <a:pt x="4350" y="7298"/>
                  </a:lnTo>
                  <a:lnTo>
                    <a:pt x="4016" y="7682"/>
                  </a:lnTo>
                  <a:lnTo>
                    <a:pt x="3681" y="8082"/>
                  </a:lnTo>
                  <a:lnTo>
                    <a:pt x="3353" y="8496"/>
                  </a:lnTo>
                  <a:lnTo>
                    <a:pt x="3024" y="8911"/>
                  </a:lnTo>
                  <a:lnTo>
                    <a:pt x="2695" y="9341"/>
                  </a:lnTo>
                  <a:lnTo>
                    <a:pt x="2371" y="9787"/>
                  </a:lnTo>
                  <a:lnTo>
                    <a:pt x="2048" y="10232"/>
                  </a:lnTo>
                  <a:lnTo>
                    <a:pt x="1660" y="10801"/>
                  </a:lnTo>
                  <a:lnTo>
                    <a:pt x="1273" y="11400"/>
                  </a:lnTo>
                  <a:lnTo>
                    <a:pt x="897" y="12030"/>
                  </a:lnTo>
                  <a:lnTo>
                    <a:pt x="525" y="12675"/>
                  </a:lnTo>
                  <a:lnTo>
                    <a:pt x="403" y="12906"/>
                  </a:lnTo>
                  <a:lnTo>
                    <a:pt x="297" y="13105"/>
                  </a:lnTo>
                  <a:lnTo>
                    <a:pt x="133" y="13443"/>
                  </a:lnTo>
                  <a:lnTo>
                    <a:pt x="37" y="13674"/>
                  </a:lnTo>
                  <a:lnTo>
                    <a:pt x="0" y="13751"/>
                  </a:lnTo>
                  <a:lnTo>
                    <a:pt x="11" y="13766"/>
                  </a:lnTo>
                  <a:lnTo>
                    <a:pt x="21" y="13766"/>
                  </a:lnTo>
                  <a:lnTo>
                    <a:pt x="64" y="13751"/>
                  </a:lnTo>
                  <a:lnTo>
                    <a:pt x="117" y="13704"/>
                  </a:lnTo>
                  <a:lnTo>
                    <a:pt x="186" y="13628"/>
                  </a:lnTo>
                  <a:lnTo>
                    <a:pt x="377" y="13397"/>
                  </a:lnTo>
                  <a:lnTo>
                    <a:pt x="626" y="13059"/>
                  </a:lnTo>
                  <a:lnTo>
                    <a:pt x="1289" y="12153"/>
                  </a:lnTo>
                  <a:lnTo>
                    <a:pt x="1703" y="11584"/>
                  </a:lnTo>
                  <a:lnTo>
                    <a:pt x="2159" y="10970"/>
                  </a:lnTo>
                  <a:lnTo>
                    <a:pt x="2817" y="10156"/>
                  </a:lnTo>
                  <a:lnTo>
                    <a:pt x="3480" y="9387"/>
                  </a:lnTo>
                  <a:lnTo>
                    <a:pt x="4143" y="8635"/>
                  </a:lnTo>
                  <a:lnTo>
                    <a:pt x="4811" y="7913"/>
                  </a:lnTo>
                  <a:lnTo>
                    <a:pt x="5485" y="7237"/>
                  </a:lnTo>
                  <a:lnTo>
                    <a:pt x="6158" y="6576"/>
                  </a:lnTo>
                  <a:lnTo>
                    <a:pt x="6837" y="5946"/>
                  </a:lnTo>
                  <a:lnTo>
                    <a:pt x="7522" y="5347"/>
                  </a:lnTo>
                  <a:lnTo>
                    <a:pt x="8312" y="4733"/>
                  </a:lnTo>
                  <a:lnTo>
                    <a:pt x="9086" y="4149"/>
                  </a:lnTo>
                  <a:lnTo>
                    <a:pt x="9834" y="3596"/>
                  </a:lnTo>
                  <a:lnTo>
                    <a:pt x="10556" y="3089"/>
                  </a:lnTo>
                  <a:lnTo>
                    <a:pt x="11245" y="2612"/>
                  </a:lnTo>
                  <a:lnTo>
                    <a:pt x="11898" y="2182"/>
                  </a:lnTo>
                  <a:lnTo>
                    <a:pt x="12502" y="1798"/>
                  </a:lnTo>
                  <a:lnTo>
                    <a:pt x="13065" y="1460"/>
                  </a:lnTo>
                  <a:lnTo>
                    <a:pt x="13362" y="1322"/>
                  </a:lnTo>
                  <a:lnTo>
                    <a:pt x="13653" y="1184"/>
                  </a:lnTo>
                  <a:lnTo>
                    <a:pt x="13945" y="1015"/>
                  </a:lnTo>
                  <a:lnTo>
                    <a:pt x="14232" y="846"/>
                  </a:lnTo>
                  <a:lnTo>
                    <a:pt x="14523" y="646"/>
                  </a:lnTo>
                  <a:lnTo>
                    <a:pt x="14810" y="446"/>
                  </a:lnTo>
                  <a:lnTo>
                    <a:pt x="15096" y="231"/>
                  </a:lnTo>
                  <a:lnTo>
                    <a:pt x="1538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4"/>
            <p:cNvSpPr/>
            <p:nvPr/>
          </p:nvSpPr>
          <p:spPr>
            <a:xfrm>
              <a:off x="-920375" y="-5739200"/>
              <a:ext cx="445050" cy="1289350"/>
            </a:xfrm>
            <a:custGeom>
              <a:avLst/>
              <a:gdLst/>
              <a:ahLst/>
              <a:cxnLst/>
              <a:rect l="l" t="t" r="r" b="b"/>
              <a:pathLst>
                <a:path w="17802" h="51574" extrusionOk="0">
                  <a:moveTo>
                    <a:pt x="8901" y="0"/>
                  </a:moveTo>
                  <a:lnTo>
                    <a:pt x="8689" y="16"/>
                  </a:lnTo>
                  <a:lnTo>
                    <a:pt x="8471" y="31"/>
                  </a:lnTo>
                  <a:lnTo>
                    <a:pt x="8259" y="77"/>
                  </a:lnTo>
                  <a:lnTo>
                    <a:pt x="8047" y="123"/>
                  </a:lnTo>
                  <a:lnTo>
                    <a:pt x="7835" y="184"/>
                  </a:lnTo>
                  <a:lnTo>
                    <a:pt x="7623" y="277"/>
                  </a:lnTo>
                  <a:lnTo>
                    <a:pt x="7410" y="369"/>
                  </a:lnTo>
                  <a:lnTo>
                    <a:pt x="7198" y="476"/>
                  </a:lnTo>
                  <a:lnTo>
                    <a:pt x="6991" y="599"/>
                  </a:lnTo>
                  <a:lnTo>
                    <a:pt x="6779" y="738"/>
                  </a:lnTo>
                  <a:lnTo>
                    <a:pt x="6572" y="891"/>
                  </a:lnTo>
                  <a:lnTo>
                    <a:pt x="6365" y="1060"/>
                  </a:lnTo>
                  <a:lnTo>
                    <a:pt x="6159" y="1245"/>
                  </a:lnTo>
                  <a:lnTo>
                    <a:pt x="5957" y="1444"/>
                  </a:lnTo>
                  <a:lnTo>
                    <a:pt x="5750" y="1659"/>
                  </a:lnTo>
                  <a:lnTo>
                    <a:pt x="5549" y="1890"/>
                  </a:lnTo>
                  <a:lnTo>
                    <a:pt x="5352" y="2136"/>
                  </a:lnTo>
                  <a:lnTo>
                    <a:pt x="5151" y="2397"/>
                  </a:lnTo>
                  <a:lnTo>
                    <a:pt x="4954" y="2673"/>
                  </a:lnTo>
                  <a:lnTo>
                    <a:pt x="4758" y="2950"/>
                  </a:lnTo>
                  <a:lnTo>
                    <a:pt x="4567" y="3257"/>
                  </a:lnTo>
                  <a:lnTo>
                    <a:pt x="4376" y="3580"/>
                  </a:lnTo>
                  <a:lnTo>
                    <a:pt x="4191" y="3902"/>
                  </a:lnTo>
                  <a:lnTo>
                    <a:pt x="4000" y="4256"/>
                  </a:lnTo>
                  <a:lnTo>
                    <a:pt x="3819" y="4609"/>
                  </a:lnTo>
                  <a:lnTo>
                    <a:pt x="3639" y="4993"/>
                  </a:lnTo>
                  <a:lnTo>
                    <a:pt x="3459" y="5377"/>
                  </a:lnTo>
                  <a:lnTo>
                    <a:pt x="3284" y="5792"/>
                  </a:lnTo>
                  <a:lnTo>
                    <a:pt x="3109" y="6207"/>
                  </a:lnTo>
                  <a:lnTo>
                    <a:pt x="2939" y="6637"/>
                  </a:lnTo>
                  <a:lnTo>
                    <a:pt x="2769" y="7098"/>
                  </a:lnTo>
                  <a:lnTo>
                    <a:pt x="2605" y="7559"/>
                  </a:lnTo>
                  <a:lnTo>
                    <a:pt x="2446" y="8035"/>
                  </a:lnTo>
                  <a:lnTo>
                    <a:pt x="2292" y="8511"/>
                  </a:lnTo>
                  <a:lnTo>
                    <a:pt x="2138" y="9018"/>
                  </a:lnTo>
                  <a:lnTo>
                    <a:pt x="1995" y="9510"/>
                  </a:lnTo>
                  <a:lnTo>
                    <a:pt x="1857" y="10032"/>
                  </a:lnTo>
                  <a:lnTo>
                    <a:pt x="1719" y="10539"/>
                  </a:lnTo>
                  <a:lnTo>
                    <a:pt x="1592" y="11061"/>
                  </a:lnTo>
                  <a:lnTo>
                    <a:pt x="1464" y="11599"/>
                  </a:lnTo>
                  <a:lnTo>
                    <a:pt x="1348" y="12137"/>
                  </a:lnTo>
                  <a:lnTo>
                    <a:pt x="1231" y="12690"/>
                  </a:lnTo>
                  <a:lnTo>
                    <a:pt x="1119" y="13243"/>
                  </a:lnTo>
                  <a:lnTo>
                    <a:pt x="1019" y="13796"/>
                  </a:lnTo>
                  <a:lnTo>
                    <a:pt x="918" y="14364"/>
                  </a:lnTo>
                  <a:lnTo>
                    <a:pt x="822" y="14933"/>
                  </a:lnTo>
                  <a:lnTo>
                    <a:pt x="732" y="15501"/>
                  </a:lnTo>
                  <a:lnTo>
                    <a:pt x="653" y="16085"/>
                  </a:lnTo>
                  <a:lnTo>
                    <a:pt x="573" y="16669"/>
                  </a:lnTo>
                  <a:lnTo>
                    <a:pt x="499" y="17253"/>
                  </a:lnTo>
                  <a:lnTo>
                    <a:pt x="430" y="17852"/>
                  </a:lnTo>
                  <a:lnTo>
                    <a:pt x="366" y="18451"/>
                  </a:lnTo>
                  <a:lnTo>
                    <a:pt x="308" y="19050"/>
                  </a:lnTo>
                  <a:lnTo>
                    <a:pt x="255" y="19649"/>
                  </a:lnTo>
                  <a:lnTo>
                    <a:pt x="207" y="20248"/>
                  </a:lnTo>
                  <a:lnTo>
                    <a:pt x="159" y="20863"/>
                  </a:lnTo>
                  <a:lnTo>
                    <a:pt x="122" y="21477"/>
                  </a:lnTo>
                  <a:lnTo>
                    <a:pt x="90" y="22092"/>
                  </a:lnTo>
                  <a:lnTo>
                    <a:pt x="64" y="22707"/>
                  </a:lnTo>
                  <a:lnTo>
                    <a:pt x="37" y="23321"/>
                  </a:lnTo>
                  <a:lnTo>
                    <a:pt x="21" y="23936"/>
                  </a:lnTo>
                  <a:lnTo>
                    <a:pt x="11" y="24550"/>
                  </a:lnTo>
                  <a:lnTo>
                    <a:pt x="0" y="25165"/>
                  </a:lnTo>
                  <a:lnTo>
                    <a:pt x="0" y="25794"/>
                  </a:lnTo>
                  <a:lnTo>
                    <a:pt x="0" y="26409"/>
                  </a:lnTo>
                  <a:lnTo>
                    <a:pt x="11" y="27023"/>
                  </a:lnTo>
                  <a:lnTo>
                    <a:pt x="21" y="27638"/>
                  </a:lnTo>
                  <a:lnTo>
                    <a:pt x="37" y="28253"/>
                  </a:lnTo>
                  <a:lnTo>
                    <a:pt x="64" y="28882"/>
                  </a:lnTo>
                  <a:lnTo>
                    <a:pt x="90" y="29497"/>
                  </a:lnTo>
                  <a:lnTo>
                    <a:pt x="122" y="30096"/>
                  </a:lnTo>
                  <a:lnTo>
                    <a:pt x="159" y="30711"/>
                  </a:lnTo>
                  <a:lnTo>
                    <a:pt x="207" y="31325"/>
                  </a:lnTo>
                  <a:lnTo>
                    <a:pt x="255" y="31924"/>
                  </a:lnTo>
                  <a:lnTo>
                    <a:pt x="308" y="32523"/>
                  </a:lnTo>
                  <a:lnTo>
                    <a:pt x="366" y="33123"/>
                  </a:lnTo>
                  <a:lnTo>
                    <a:pt x="430" y="33722"/>
                  </a:lnTo>
                  <a:lnTo>
                    <a:pt x="499" y="34321"/>
                  </a:lnTo>
                  <a:lnTo>
                    <a:pt x="573" y="34905"/>
                  </a:lnTo>
                  <a:lnTo>
                    <a:pt x="653" y="35488"/>
                  </a:lnTo>
                  <a:lnTo>
                    <a:pt x="732" y="36072"/>
                  </a:lnTo>
                  <a:lnTo>
                    <a:pt x="822" y="36641"/>
                  </a:lnTo>
                  <a:lnTo>
                    <a:pt x="918" y="37209"/>
                  </a:lnTo>
                  <a:lnTo>
                    <a:pt x="1019" y="37778"/>
                  </a:lnTo>
                  <a:lnTo>
                    <a:pt x="1119" y="38331"/>
                  </a:lnTo>
                  <a:lnTo>
                    <a:pt x="1231" y="38884"/>
                  </a:lnTo>
                  <a:lnTo>
                    <a:pt x="1348" y="39437"/>
                  </a:lnTo>
                  <a:lnTo>
                    <a:pt x="1464" y="39974"/>
                  </a:lnTo>
                  <a:lnTo>
                    <a:pt x="1592" y="40512"/>
                  </a:lnTo>
                  <a:lnTo>
                    <a:pt x="1719" y="41034"/>
                  </a:lnTo>
                  <a:lnTo>
                    <a:pt x="1857" y="41557"/>
                  </a:lnTo>
                  <a:lnTo>
                    <a:pt x="1995" y="42064"/>
                  </a:lnTo>
                  <a:lnTo>
                    <a:pt x="2138" y="42571"/>
                  </a:lnTo>
                  <a:lnTo>
                    <a:pt x="2292" y="43062"/>
                  </a:lnTo>
                  <a:lnTo>
                    <a:pt x="2446" y="43539"/>
                  </a:lnTo>
                  <a:lnTo>
                    <a:pt x="2605" y="44015"/>
                  </a:lnTo>
                  <a:lnTo>
                    <a:pt x="2769" y="44491"/>
                  </a:lnTo>
                  <a:lnTo>
                    <a:pt x="2939" y="44937"/>
                  </a:lnTo>
                  <a:lnTo>
                    <a:pt x="3109" y="45367"/>
                  </a:lnTo>
                  <a:lnTo>
                    <a:pt x="3284" y="45797"/>
                  </a:lnTo>
                  <a:lnTo>
                    <a:pt x="3459" y="46196"/>
                  </a:lnTo>
                  <a:lnTo>
                    <a:pt x="3639" y="46580"/>
                  </a:lnTo>
                  <a:lnTo>
                    <a:pt x="3819" y="46965"/>
                  </a:lnTo>
                  <a:lnTo>
                    <a:pt x="4000" y="47318"/>
                  </a:lnTo>
                  <a:lnTo>
                    <a:pt x="4191" y="47671"/>
                  </a:lnTo>
                  <a:lnTo>
                    <a:pt x="4376" y="48009"/>
                  </a:lnTo>
                  <a:lnTo>
                    <a:pt x="4567" y="48316"/>
                  </a:lnTo>
                  <a:lnTo>
                    <a:pt x="4758" y="48624"/>
                  </a:lnTo>
                  <a:lnTo>
                    <a:pt x="4954" y="48916"/>
                  </a:lnTo>
                  <a:lnTo>
                    <a:pt x="5151" y="49177"/>
                  </a:lnTo>
                  <a:lnTo>
                    <a:pt x="5352" y="49438"/>
                  </a:lnTo>
                  <a:lnTo>
                    <a:pt x="5549" y="49684"/>
                  </a:lnTo>
                  <a:lnTo>
                    <a:pt x="5750" y="49914"/>
                  </a:lnTo>
                  <a:lnTo>
                    <a:pt x="5957" y="50129"/>
                  </a:lnTo>
                  <a:lnTo>
                    <a:pt x="6159" y="50329"/>
                  </a:lnTo>
                  <a:lnTo>
                    <a:pt x="6365" y="50513"/>
                  </a:lnTo>
                  <a:lnTo>
                    <a:pt x="6572" y="50682"/>
                  </a:lnTo>
                  <a:lnTo>
                    <a:pt x="6779" y="50836"/>
                  </a:lnTo>
                  <a:lnTo>
                    <a:pt x="6991" y="50974"/>
                  </a:lnTo>
                  <a:lnTo>
                    <a:pt x="7198" y="51097"/>
                  </a:lnTo>
                  <a:lnTo>
                    <a:pt x="7410" y="51205"/>
                  </a:lnTo>
                  <a:lnTo>
                    <a:pt x="7623" y="51312"/>
                  </a:lnTo>
                  <a:lnTo>
                    <a:pt x="7835" y="51389"/>
                  </a:lnTo>
                  <a:lnTo>
                    <a:pt x="8047" y="51451"/>
                  </a:lnTo>
                  <a:lnTo>
                    <a:pt x="8259" y="51512"/>
                  </a:lnTo>
                  <a:lnTo>
                    <a:pt x="8471" y="51543"/>
                  </a:lnTo>
                  <a:lnTo>
                    <a:pt x="8689" y="51558"/>
                  </a:lnTo>
                  <a:lnTo>
                    <a:pt x="8901" y="51573"/>
                  </a:lnTo>
                  <a:lnTo>
                    <a:pt x="9113" y="51558"/>
                  </a:lnTo>
                  <a:lnTo>
                    <a:pt x="9325" y="51543"/>
                  </a:lnTo>
                  <a:lnTo>
                    <a:pt x="9543" y="51512"/>
                  </a:lnTo>
                  <a:lnTo>
                    <a:pt x="9755" y="51451"/>
                  </a:lnTo>
                  <a:lnTo>
                    <a:pt x="9967" y="51389"/>
                  </a:lnTo>
                  <a:lnTo>
                    <a:pt x="10179" y="51312"/>
                  </a:lnTo>
                  <a:lnTo>
                    <a:pt x="10391" y="51205"/>
                  </a:lnTo>
                  <a:lnTo>
                    <a:pt x="10604" y="51097"/>
                  </a:lnTo>
                  <a:lnTo>
                    <a:pt x="10810" y="50974"/>
                  </a:lnTo>
                  <a:lnTo>
                    <a:pt x="11023" y="50836"/>
                  </a:lnTo>
                  <a:lnTo>
                    <a:pt x="11229" y="50682"/>
                  </a:lnTo>
                  <a:lnTo>
                    <a:pt x="11436" y="50513"/>
                  </a:lnTo>
                  <a:lnTo>
                    <a:pt x="11643" y="50329"/>
                  </a:lnTo>
                  <a:lnTo>
                    <a:pt x="11845" y="50129"/>
                  </a:lnTo>
                  <a:lnTo>
                    <a:pt x="12046" y="49914"/>
                  </a:lnTo>
                  <a:lnTo>
                    <a:pt x="12253" y="49684"/>
                  </a:lnTo>
                  <a:lnTo>
                    <a:pt x="12449" y="49438"/>
                  </a:lnTo>
                  <a:lnTo>
                    <a:pt x="12651" y="49177"/>
                  </a:lnTo>
                  <a:lnTo>
                    <a:pt x="12847" y="48916"/>
                  </a:lnTo>
                  <a:lnTo>
                    <a:pt x="13038" y="48624"/>
                  </a:lnTo>
                  <a:lnTo>
                    <a:pt x="13234" y="48316"/>
                  </a:lnTo>
                  <a:lnTo>
                    <a:pt x="13425" y="48009"/>
                  </a:lnTo>
                  <a:lnTo>
                    <a:pt x="13611" y="47671"/>
                  </a:lnTo>
                  <a:lnTo>
                    <a:pt x="13797" y="47318"/>
                  </a:lnTo>
                  <a:lnTo>
                    <a:pt x="13982" y="46965"/>
                  </a:lnTo>
                  <a:lnTo>
                    <a:pt x="14163" y="46580"/>
                  </a:lnTo>
                  <a:lnTo>
                    <a:pt x="14343" y="46196"/>
                  </a:lnTo>
                  <a:lnTo>
                    <a:pt x="14518" y="45797"/>
                  </a:lnTo>
                  <a:lnTo>
                    <a:pt x="14693" y="45367"/>
                  </a:lnTo>
                  <a:lnTo>
                    <a:pt x="14863" y="44937"/>
                  </a:lnTo>
                  <a:lnTo>
                    <a:pt x="15033" y="44491"/>
                  </a:lnTo>
                  <a:lnTo>
                    <a:pt x="15197" y="44015"/>
                  </a:lnTo>
                  <a:lnTo>
                    <a:pt x="15356" y="43539"/>
                  </a:lnTo>
                  <a:lnTo>
                    <a:pt x="15510" y="43062"/>
                  </a:lnTo>
                  <a:lnTo>
                    <a:pt x="15664" y="42571"/>
                  </a:lnTo>
                  <a:lnTo>
                    <a:pt x="15807" y="42064"/>
                  </a:lnTo>
                  <a:lnTo>
                    <a:pt x="15945" y="41557"/>
                  </a:lnTo>
                  <a:lnTo>
                    <a:pt x="16083" y="41034"/>
                  </a:lnTo>
                  <a:lnTo>
                    <a:pt x="16210" y="40512"/>
                  </a:lnTo>
                  <a:lnTo>
                    <a:pt x="16337" y="39974"/>
                  </a:lnTo>
                  <a:lnTo>
                    <a:pt x="16454" y="39437"/>
                  </a:lnTo>
                  <a:lnTo>
                    <a:pt x="16571" y="38884"/>
                  </a:lnTo>
                  <a:lnTo>
                    <a:pt x="16682" y="38331"/>
                  </a:lnTo>
                  <a:lnTo>
                    <a:pt x="16783" y="37778"/>
                  </a:lnTo>
                  <a:lnTo>
                    <a:pt x="16884" y="37209"/>
                  </a:lnTo>
                  <a:lnTo>
                    <a:pt x="16979" y="36641"/>
                  </a:lnTo>
                  <a:lnTo>
                    <a:pt x="17069" y="36072"/>
                  </a:lnTo>
                  <a:lnTo>
                    <a:pt x="17149" y="35488"/>
                  </a:lnTo>
                  <a:lnTo>
                    <a:pt x="17229" y="34905"/>
                  </a:lnTo>
                  <a:lnTo>
                    <a:pt x="17303" y="34321"/>
                  </a:lnTo>
                  <a:lnTo>
                    <a:pt x="17372" y="33722"/>
                  </a:lnTo>
                  <a:lnTo>
                    <a:pt x="17435" y="33123"/>
                  </a:lnTo>
                  <a:lnTo>
                    <a:pt x="17494" y="32523"/>
                  </a:lnTo>
                  <a:lnTo>
                    <a:pt x="17547" y="31924"/>
                  </a:lnTo>
                  <a:lnTo>
                    <a:pt x="17595" y="31325"/>
                  </a:lnTo>
                  <a:lnTo>
                    <a:pt x="17642" y="30711"/>
                  </a:lnTo>
                  <a:lnTo>
                    <a:pt x="17679" y="30096"/>
                  </a:lnTo>
                  <a:lnTo>
                    <a:pt x="17711" y="29497"/>
                  </a:lnTo>
                  <a:lnTo>
                    <a:pt x="17738" y="28882"/>
                  </a:lnTo>
                  <a:lnTo>
                    <a:pt x="17764" y="28253"/>
                  </a:lnTo>
                  <a:lnTo>
                    <a:pt x="17780" y="27638"/>
                  </a:lnTo>
                  <a:lnTo>
                    <a:pt x="17791" y="27023"/>
                  </a:lnTo>
                  <a:lnTo>
                    <a:pt x="17801" y="26409"/>
                  </a:lnTo>
                  <a:lnTo>
                    <a:pt x="17801" y="25794"/>
                  </a:lnTo>
                  <a:lnTo>
                    <a:pt x="17801" y="25165"/>
                  </a:lnTo>
                  <a:lnTo>
                    <a:pt x="17791" y="24550"/>
                  </a:lnTo>
                  <a:lnTo>
                    <a:pt x="17780" y="23936"/>
                  </a:lnTo>
                  <a:lnTo>
                    <a:pt x="17764" y="23321"/>
                  </a:lnTo>
                  <a:lnTo>
                    <a:pt x="17738" y="22707"/>
                  </a:lnTo>
                  <a:lnTo>
                    <a:pt x="17711" y="22092"/>
                  </a:lnTo>
                  <a:lnTo>
                    <a:pt x="17679" y="21477"/>
                  </a:lnTo>
                  <a:lnTo>
                    <a:pt x="17642" y="20863"/>
                  </a:lnTo>
                  <a:lnTo>
                    <a:pt x="17595" y="20248"/>
                  </a:lnTo>
                  <a:lnTo>
                    <a:pt x="17547" y="19649"/>
                  </a:lnTo>
                  <a:lnTo>
                    <a:pt x="17494" y="19050"/>
                  </a:lnTo>
                  <a:lnTo>
                    <a:pt x="17435" y="18451"/>
                  </a:lnTo>
                  <a:lnTo>
                    <a:pt x="17372" y="17852"/>
                  </a:lnTo>
                  <a:lnTo>
                    <a:pt x="17303" y="17253"/>
                  </a:lnTo>
                  <a:lnTo>
                    <a:pt x="17229" y="16669"/>
                  </a:lnTo>
                  <a:lnTo>
                    <a:pt x="17149" y="16085"/>
                  </a:lnTo>
                  <a:lnTo>
                    <a:pt x="17069" y="15501"/>
                  </a:lnTo>
                  <a:lnTo>
                    <a:pt x="16979" y="14933"/>
                  </a:lnTo>
                  <a:lnTo>
                    <a:pt x="16884" y="14364"/>
                  </a:lnTo>
                  <a:lnTo>
                    <a:pt x="16783" y="13796"/>
                  </a:lnTo>
                  <a:lnTo>
                    <a:pt x="16682" y="13243"/>
                  </a:lnTo>
                  <a:lnTo>
                    <a:pt x="16571" y="12690"/>
                  </a:lnTo>
                  <a:lnTo>
                    <a:pt x="16454" y="12137"/>
                  </a:lnTo>
                  <a:lnTo>
                    <a:pt x="16337" y="11599"/>
                  </a:lnTo>
                  <a:lnTo>
                    <a:pt x="16210" y="11061"/>
                  </a:lnTo>
                  <a:lnTo>
                    <a:pt x="16083" y="10539"/>
                  </a:lnTo>
                  <a:lnTo>
                    <a:pt x="15945" y="10032"/>
                  </a:lnTo>
                  <a:lnTo>
                    <a:pt x="15807" y="9510"/>
                  </a:lnTo>
                  <a:lnTo>
                    <a:pt x="15664" y="9018"/>
                  </a:lnTo>
                  <a:lnTo>
                    <a:pt x="15510" y="8511"/>
                  </a:lnTo>
                  <a:lnTo>
                    <a:pt x="15356" y="8035"/>
                  </a:lnTo>
                  <a:lnTo>
                    <a:pt x="15197" y="7559"/>
                  </a:lnTo>
                  <a:lnTo>
                    <a:pt x="15033" y="7098"/>
                  </a:lnTo>
                  <a:lnTo>
                    <a:pt x="14863" y="6637"/>
                  </a:lnTo>
                  <a:lnTo>
                    <a:pt x="14693" y="6207"/>
                  </a:lnTo>
                  <a:lnTo>
                    <a:pt x="14518" y="5792"/>
                  </a:lnTo>
                  <a:lnTo>
                    <a:pt x="14343" y="5377"/>
                  </a:lnTo>
                  <a:lnTo>
                    <a:pt x="14163" y="4993"/>
                  </a:lnTo>
                  <a:lnTo>
                    <a:pt x="13982" y="4609"/>
                  </a:lnTo>
                  <a:lnTo>
                    <a:pt x="13797" y="4256"/>
                  </a:lnTo>
                  <a:lnTo>
                    <a:pt x="13611" y="3902"/>
                  </a:lnTo>
                  <a:lnTo>
                    <a:pt x="13425" y="3580"/>
                  </a:lnTo>
                  <a:lnTo>
                    <a:pt x="13234" y="3257"/>
                  </a:lnTo>
                  <a:lnTo>
                    <a:pt x="13038" y="2950"/>
                  </a:lnTo>
                  <a:lnTo>
                    <a:pt x="12847" y="2673"/>
                  </a:lnTo>
                  <a:lnTo>
                    <a:pt x="12651" y="2397"/>
                  </a:lnTo>
                  <a:lnTo>
                    <a:pt x="12449" y="2136"/>
                  </a:lnTo>
                  <a:lnTo>
                    <a:pt x="12253" y="1890"/>
                  </a:lnTo>
                  <a:lnTo>
                    <a:pt x="12046" y="1659"/>
                  </a:lnTo>
                  <a:lnTo>
                    <a:pt x="11845" y="1444"/>
                  </a:lnTo>
                  <a:lnTo>
                    <a:pt x="11643" y="1245"/>
                  </a:lnTo>
                  <a:lnTo>
                    <a:pt x="11436" y="1060"/>
                  </a:lnTo>
                  <a:lnTo>
                    <a:pt x="11229" y="891"/>
                  </a:lnTo>
                  <a:lnTo>
                    <a:pt x="11023" y="738"/>
                  </a:lnTo>
                  <a:lnTo>
                    <a:pt x="10810" y="599"/>
                  </a:lnTo>
                  <a:lnTo>
                    <a:pt x="10604" y="476"/>
                  </a:lnTo>
                  <a:lnTo>
                    <a:pt x="10391" y="369"/>
                  </a:lnTo>
                  <a:lnTo>
                    <a:pt x="10179" y="277"/>
                  </a:lnTo>
                  <a:lnTo>
                    <a:pt x="9967" y="184"/>
                  </a:lnTo>
                  <a:lnTo>
                    <a:pt x="9755" y="123"/>
                  </a:lnTo>
                  <a:lnTo>
                    <a:pt x="9543" y="77"/>
                  </a:lnTo>
                  <a:lnTo>
                    <a:pt x="9325" y="31"/>
                  </a:lnTo>
                  <a:lnTo>
                    <a:pt x="9113" y="16"/>
                  </a:lnTo>
                  <a:lnTo>
                    <a:pt x="890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4"/>
            <p:cNvSpPr/>
            <p:nvPr/>
          </p:nvSpPr>
          <p:spPr>
            <a:xfrm>
              <a:off x="-860050" y="-5565225"/>
              <a:ext cx="324525" cy="939850"/>
            </a:xfrm>
            <a:custGeom>
              <a:avLst/>
              <a:gdLst/>
              <a:ahLst/>
              <a:cxnLst/>
              <a:rect l="l" t="t" r="r" b="b"/>
              <a:pathLst>
                <a:path w="12981" h="37594" extrusionOk="0">
                  <a:moveTo>
                    <a:pt x="6488" y="1"/>
                  </a:moveTo>
                  <a:lnTo>
                    <a:pt x="6329" y="16"/>
                  </a:lnTo>
                  <a:lnTo>
                    <a:pt x="6170" y="31"/>
                  </a:lnTo>
                  <a:lnTo>
                    <a:pt x="6010" y="62"/>
                  </a:lnTo>
                  <a:lnTo>
                    <a:pt x="5851" y="93"/>
                  </a:lnTo>
                  <a:lnTo>
                    <a:pt x="5692" y="154"/>
                  </a:lnTo>
                  <a:lnTo>
                    <a:pt x="5533" y="216"/>
                  </a:lnTo>
                  <a:lnTo>
                    <a:pt x="5374" y="292"/>
                  </a:lnTo>
                  <a:lnTo>
                    <a:pt x="5215" y="369"/>
                  </a:lnTo>
                  <a:lnTo>
                    <a:pt x="5056" y="477"/>
                  </a:lnTo>
                  <a:lnTo>
                    <a:pt x="4897" y="584"/>
                  </a:lnTo>
                  <a:lnTo>
                    <a:pt x="4743" y="707"/>
                  </a:lnTo>
                  <a:lnTo>
                    <a:pt x="4584" y="845"/>
                  </a:lnTo>
                  <a:lnTo>
                    <a:pt x="4424" y="984"/>
                  </a:lnTo>
                  <a:lnTo>
                    <a:pt x="4265" y="1153"/>
                  </a:lnTo>
                  <a:lnTo>
                    <a:pt x="4112" y="1322"/>
                  </a:lnTo>
                  <a:lnTo>
                    <a:pt x="3958" y="1506"/>
                  </a:lnTo>
                  <a:lnTo>
                    <a:pt x="3804" y="1690"/>
                  </a:lnTo>
                  <a:lnTo>
                    <a:pt x="3655" y="1906"/>
                  </a:lnTo>
                  <a:lnTo>
                    <a:pt x="3507" y="2121"/>
                  </a:lnTo>
                  <a:lnTo>
                    <a:pt x="3364" y="2336"/>
                  </a:lnTo>
                  <a:lnTo>
                    <a:pt x="3220" y="2566"/>
                  </a:lnTo>
                  <a:lnTo>
                    <a:pt x="3077" y="2812"/>
                  </a:lnTo>
                  <a:lnTo>
                    <a:pt x="2945" y="3058"/>
                  </a:lnTo>
                  <a:lnTo>
                    <a:pt x="2807" y="3319"/>
                  </a:lnTo>
                  <a:lnTo>
                    <a:pt x="2679" y="3595"/>
                  </a:lnTo>
                  <a:lnTo>
                    <a:pt x="2547" y="3872"/>
                  </a:lnTo>
                  <a:lnTo>
                    <a:pt x="2425" y="4149"/>
                  </a:lnTo>
                  <a:lnTo>
                    <a:pt x="2303" y="4456"/>
                  </a:lnTo>
                  <a:lnTo>
                    <a:pt x="2181" y="4748"/>
                  </a:lnTo>
                  <a:lnTo>
                    <a:pt x="2064" y="5055"/>
                  </a:lnTo>
                  <a:lnTo>
                    <a:pt x="1947" y="5378"/>
                  </a:lnTo>
                  <a:lnTo>
                    <a:pt x="1836" y="5700"/>
                  </a:lnTo>
                  <a:lnTo>
                    <a:pt x="1730" y="6038"/>
                  </a:lnTo>
                  <a:lnTo>
                    <a:pt x="1624" y="6376"/>
                  </a:lnTo>
                  <a:lnTo>
                    <a:pt x="1523" y="6714"/>
                  </a:lnTo>
                  <a:lnTo>
                    <a:pt x="1422" y="7067"/>
                  </a:lnTo>
                  <a:lnTo>
                    <a:pt x="1327" y="7421"/>
                  </a:lnTo>
                  <a:lnTo>
                    <a:pt x="1231" y="7790"/>
                  </a:lnTo>
                  <a:lnTo>
                    <a:pt x="1141" y="8158"/>
                  </a:lnTo>
                  <a:lnTo>
                    <a:pt x="1056" y="8527"/>
                  </a:lnTo>
                  <a:lnTo>
                    <a:pt x="971" y="8911"/>
                  </a:lnTo>
                  <a:lnTo>
                    <a:pt x="892" y="9310"/>
                  </a:lnTo>
                  <a:lnTo>
                    <a:pt x="818" y="9695"/>
                  </a:lnTo>
                  <a:lnTo>
                    <a:pt x="743" y="10094"/>
                  </a:lnTo>
                  <a:lnTo>
                    <a:pt x="669" y="10493"/>
                  </a:lnTo>
                  <a:lnTo>
                    <a:pt x="605" y="10908"/>
                  </a:lnTo>
                  <a:lnTo>
                    <a:pt x="542" y="11308"/>
                  </a:lnTo>
                  <a:lnTo>
                    <a:pt x="478" y="11722"/>
                  </a:lnTo>
                  <a:lnTo>
                    <a:pt x="425" y="12153"/>
                  </a:lnTo>
                  <a:lnTo>
                    <a:pt x="372" y="12567"/>
                  </a:lnTo>
                  <a:lnTo>
                    <a:pt x="319" y="12998"/>
                  </a:lnTo>
                  <a:lnTo>
                    <a:pt x="271" y="13428"/>
                  </a:lnTo>
                  <a:lnTo>
                    <a:pt x="229" y="13858"/>
                  </a:lnTo>
                  <a:lnTo>
                    <a:pt x="192" y="14303"/>
                  </a:lnTo>
                  <a:lnTo>
                    <a:pt x="155" y="14734"/>
                  </a:lnTo>
                  <a:lnTo>
                    <a:pt x="123" y="15179"/>
                  </a:lnTo>
                  <a:lnTo>
                    <a:pt x="96" y="15625"/>
                  </a:lnTo>
                  <a:lnTo>
                    <a:pt x="70" y="16070"/>
                  </a:lnTo>
                  <a:lnTo>
                    <a:pt x="48" y="16531"/>
                  </a:lnTo>
                  <a:lnTo>
                    <a:pt x="33" y="16977"/>
                  </a:lnTo>
                  <a:lnTo>
                    <a:pt x="17" y="17437"/>
                  </a:lnTo>
                  <a:lnTo>
                    <a:pt x="11" y="17883"/>
                  </a:lnTo>
                  <a:lnTo>
                    <a:pt x="6" y="18344"/>
                  </a:lnTo>
                  <a:lnTo>
                    <a:pt x="1" y="18805"/>
                  </a:lnTo>
                  <a:lnTo>
                    <a:pt x="6" y="19266"/>
                  </a:lnTo>
                  <a:lnTo>
                    <a:pt x="11" y="19727"/>
                  </a:lnTo>
                  <a:lnTo>
                    <a:pt x="22" y="20187"/>
                  </a:lnTo>
                  <a:lnTo>
                    <a:pt x="33" y="20648"/>
                  </a:lnTo>
                  <a:lnTo>
                    <a:pt x="48" y="21109"/>
                  </a:lnTo>
                  <a:lnTo>
                    <a:pt x="75" y="21570"/>
                  </a:lnTo>
                  <a:lnTo>
                    <a:pt x="96" y="22031"/>
                  </a:lnTo>
                  <a:lnTo>
                    <a:pt x="128" y="22492"/>
                  </a:lnTo>
                  <a:lnTo>
                    <a:pt x="165" y="22953"/>
                  </a:lnTo>
                  <a:lnTo>
                    <a:pt x="202" y="23414"/>
                  </a:lnTo>
                  <a:lnTo>
                    <a:pt x="245" y="23874"/>
                  </a:lnTo>
                  <a:lnTo>
                    <a:pt x="292" y="24320"/>
                  </a:lnTo>
                  <a:lnTo>
                    <a:pt x="340" y="24781"/>
                  </a:lnTo>
                  <a:lnTo>
                    <a:pt x="399" y="25242"/>
                  </a:lnTo>
                  <a:lnTo>
                    <a:pt x="457" y="25687"/>
                  </a:lnTo>
                  <a:lnTo>
                    <a:pt x="521" y="26133"/>
                  </a:lnTo>
                  <a:lnTo>
                    <a:pt x="584" y="26578"/>
                  </a:lnTo>
                  <a:lnTo>
                    <a:pt x="658" y="27009"/>
                  </a:lnTo>
                  <a:lnTo>
                    <a:pt x="733" y="27439"/>
                  </a:lnTo>
                  <a:lnTo>
                    <a:pt x="807" y="27853"/>
                  </a:lnTo>
                  <a:lnTo>
                    <a:pt x="887" y="28268"/>
                  </a:lnTo>
                  <a:lnTo>
                    <a:pt x="971" y="28683"/>
                  </a:lnTo>
                  <a:lnTo>
                    <a:pt x="1056" y="29067"/>
                  </a:lnTo>
                  <a:lnTo>
                    <a:pt x="1146" y="29467"/>
                  </a:lnTo>
                  <a:lnTo>
                    <a:pt x="1242" y="29835"/>
                  </a:lnTo>
                  <a:lnTo>
                    <a:pt x="1337" y="30219"/>
                  </a:lnTo>
                  <a:lnTo>
                    <a:pt x="1433" y="30573"/>
                  </a:lnTo>
                  <a:lnTo>
                    <a:pt x="1534" y="30941"/>
                  </a:lnTo>
                  <a:lnTo>
                    <a:pt x="1640" y="31279"/>
                  </a:lnTo>
                  <a:lnTo>
                    <a:pt x="1746" y="31617"/>
                  </a:lnTo>
                  <a:lnTo>
                    <a:pt x="1857" y="31955"/>
                  </a:lnTo>
                  <a:lnTo>
                    <a:pt x="1969" y="32278"/>
                  </a:lnTo>
                  <a:lnTo>
                    <a:pt x="2080" y="32585"/>
                  </a:lnTo>
                  <a:lnTo>
                    <a:pt x="2197" y="32893"/>
                  </a:lnTo>
                  <a:lnTo>
                    <a:pt x="2319" y="33184"/>
                  </a:lnTo>
                  <a:lnTo>
                    <a:pt x="2441" y="33476"/>
                  </a:lnTo>
                  <a:lnTo>
                    <a:pt x="2563" y="33753"/>
                  </a:lnTo>
                  <a:lnTo>
                    <a:pt x="2690" y="34029"/>
                  </a:lnTo>
                  <a:lnTo>
                    <a:pt x="2817" y="34291"/>
                  </a:lnTo>
                  <a:lnTo>
                    <a:pt x="2945" y="34536"/>
                  </a:lnTo>
                  <a:lnTo>
                    <a:pt x="3077" y="34782"/>
                  </a:lnTo>
                  <a:lnTo>
                    <a:pt x="3210" y="35013"/>
                  </a:lnTo>
                  <a:lnTo>
                    <a:pt x="3348" y="35228"/>
                  </a:lnTo>
                  <a:lnTo>
                    <a:pt x="3486" y="35443"/>
                  </a:lnTo>
                  <a:lnTo>
                    <a:pt x="3624" y="35658"/>
                  </a:lnTo>
                  <a:lnTo>
                    <a:pt x="3761" y="35842"/>
                  </a:lnTo>
                  <a:lnTo>
                    <a:pt x="3905" y="36027"/>
                  </a:lnTo>
                  <a:lnTo>
                    <a:pt x="4048" y="36211"/>
                  </a:lnTo>
                  <a:lnTo>
                    <a:pt x="4196" y="36365"/>
                  </a:lnTo>
                  <a:lnTo>
                    <a:pt x="4340" y="36518"/>
                  </a:lnTo>
                  <a:lnTo>
                    <a:pt x="4488" y="36672"/>
                  </a:lnTo>
                  <a:lnTo>
                    <a:pt x="4637" y="36810"/>
                  </a:lnTo>
                  <a:lnTo>
                    <a:pt x="4785" y="36933"/>
                  </a:lnTo>
                  <a:lnTo>
                    <a:pt x="4939" y="37040"/>
                  </a:lnTo>
                  <a:lnTo>
                    <a:pt x="5088" y="37148"/>
                  </a:lnTo>
                  <a:lnTo>
                    <a:pt x="5241" y="37240"/>
                  </a:lnTo>
                  <a:lnTo>
                    <a:pt x="5395" y="37317"/>
                  </a:lnTo>
                  <a:lnTo>
                    <a:pt x="5549" y="37394"/>
                  </a:lnTo>
                  <a:lnTo>
                    <a:pt x="5708" y="37455"/>
                  </a:lnTo>
                  <a:lnTo>
                    <a:pt x="5862" y="37501"/>
                  </a:lnTo>
                  <a:lnTo>
                    <a:pt x="6021" y="37547"/>
                  </a:lnTo>
                  <a:lnTo>
                    <a:pt x="6175" y="37563"/>
                  </a:lnTo>
                  <a:lnTo>
                    <a:pt x="6334" y="37594"/>
                  </a:lnTo>
                  <a:lnTo>
                    <a:pt x="6652" y="37594"/>
                  </a:lnTo>
                  <a:lnTo>
                    <a:pt x="6811" y="37563"/>
                  </a:lnTo>
                  <a:lnTo>
                    <a:pt x="6971" y="37547"/>
                  </a:lnTo>
                  <a:lnTo>
                    <a:pt x="7130" y="37501"/>
                  </a:lnTo>
                  <a:lnTo>
                    <a:pt x="7289" y="37455"/>
                  </a:lnTo>
                  <a:lnTo>
                    <a:pt x="7448" y="37378"/>
                  </a:lnTo>
                  <a:lnTo>
                    <a:pt x="7607" y="37317"/>
                  </a:lnTo>
                  <a:lnTo>
                    <a:pt x="7766" y="37225"/>
                  </a:lnTo>
                  <a:lnTo>
                    <a:pt x="7925" y="37133"/>
                  </a:lnTo>
                  <a:lnTo>
                    <a:pt x="8084" y="37010"/>
                  </a:lnTo>
                  <a:lnTo>
                    <a:pt x="8238" y="36887"/>
                  </a:lnTo>
                  <a:lnTo>
                    <a:pt x="8397" y="36749"/>
                  </a:lnTo>
                  <a:lnTo>
                    <a:pt x="8557" y="36610"/>
                  </a:lnTo>
                  <a:lnTo>
                    <a:pt x="8716" y="36457"/>
                  </a:lnTo>
                  <a:lnTo>
                    <a:pt x="8869" y="36272"/>
                  </a:lnTo>
                  <a:lnTo>
                    <a:pt x="9023" y="36088"/>
                  </a:lnTo>
                  <a:lnTo>
                    <a:pt x="9177" y="35904"/>
                  </a:lnTo>
                  <a:lnTo>
                    <a:pt x="9326" y="35689"/>
                  </a:lnTo>
                  <a:lnTo>
                    <a:pt x="9474" y="35489"/>
                  </a:lnTo>
                  <a:lnTo>
                    <a:pt x="9617" y="35258"/>
                  </a:lnTo>
                  <a:lnTo>
                    <a:pt x="9761" y="35028"/>
                  </a:lnTo>
                  <a:lnTo>
                    <a:pt x="9899" y="34782"/>
                  </a:lnTo>
                  <a:lnTo>
                    <a:pt x="10036" y="34536"/>
                  </a:lnTo>
                  <a:lnTo>
                    <a:pt x="10174" y="34275"/>
                  </a:lnTo>
                  <a:lnTo>
                    <a:pt x="10302" y="33999"/>
                  </a:lnTo>
                  <a:lnTo>
                    <a:pt x="10434" y="33722"/>
                  </a:lnTo>
                  <a:lnTo>
                    <a:pt x="10556" y="33446"/>
                  </a:lnTo>
                  <a:lnTo>
                    <a:pt x="10678" y="33154"/>
                  </a:lnTo>
                  <a:lnTo>
                    <a:pt x="10800" y="32846"/>
                  </a:lnTo>
                  <a:lnTo>
                    <a:pt x="10917" y="32539"/>
                  </a:lnTo>
                  <a:lnTo>
                    <a:pt x="11034" y="32217"/>
                  </a:lnTo>
                  <a:lnTo>
                    <a:pt x="11145" y="31894"/>
                  </a:lnTo>
                  <a:lnTo>
                    <a:pt x="11251" y="31571"/>
                  </a:lnTo>
                  <a:lnTo>
                    <a:pt x="11357" y="31233"/>
                  </a:lnTo>
                  <a:lnTo>
                    <a:pt x="11458" y="30880"/>
                  </a:lnTo>
                  <a:lnTo>
                    <a:pt x="11559" y="30527"/>
                  </a:lnTo>
                  <a:lnTo>
                    <a:pt x="11654" y="30173"/>
                  </a:lnTo>
                  <a:lnTo>
                    <a:pt x="11750" y="29805"/>
                  </a:lnTo>
                  <a:lnTo>
                    <a:pt x="11840" y="29436"/>
                  </a:lnTo>
                  <a:lnTo>
                    <a:pt x="11925" y="29067"/>
                  </a:lnTo>
                  <a:lnTo>
                    <a:pt x="12010" y="28683"/>
                  </a:lnTo>
                  <a:lnTo>
                    <a:pt x="12089" y="28299"/>
                  </a:lnTo>
                  <a:lnTo>
                    <a:pt x="12163" y="27900"/>
                  </a:lnTo>
                  <a:lnTo>
                    <a:pt x="12238" y="27500"/>
                  </a:lnTo>
                  <a:lnTo>
                    <a:pt x="12312" y="27101"/>
                  </a:lnTo>
                  <a:lnTo>
                    <a:pt x="12376" y="26701"/>
                  </a:lnTo>
                  <a:lnTo>
                    <a:pt x="12439" y="26286"/>
                  </a:lnTo>
                  <a:lnTo>
                    <a:pt x="12503" y="25872"/>
                  </a:lnTo>
                  <a:lnTo>
                    <a:pt x="12556" y="25442"/>
                  </a:lnTo>
                  <a:lnTo>
                    <a:pt x="12609" y="25027"/>
                  </a:lnTo>
                  <a:lnTo>
                    <a:pt x="12662" y="24597"/>
                  </a:lnTo>
                  <a:lnTo>
                    <a:pt x="12710" y="24166"/>
                  </a:lnTo>
                  <a:lnTo>
                    <a:pt x="12752" y="23736"/>
                  </a:lnTo>
                  <a:lnTo>
                    <a:pt x="12789" y="23291"/>
                  </a:lnTo>
                  <a:lnTo>
                    <a:pt x="12826" y="22861"/>
                  </a:lnTo>
                  <a:lnTo>
                    <a:pt x="12858" y="22415"/>
                  </a:lnTo>
                  <a:lnTo>
                    <a:pt x="12885" y="21969"/>
                  </a:lnTo>
                  <a:lnTo>
                    <a:pt x="12911" y="21524"/>
                  </a:lnTo>
                  <a:lnTo>
                    <a:pt x="12933" y="21063"/>
                  </a:lnTo>
                  <a:lnTo>
                    <a:pt x="12948" y="20618"/>
                  </a:lnTo>
                  <a:lnTo>
                    <a:pt x="12959" y="20157"/>
                  </a:lnTo>
                  <a:lnTo>
                    <a:pt x="12970" y="19711"/>
                  </a:lnTo>
                  <a:lnTo>
                    <a:pt x="12975" y="19250"/>
                  </a:lnTo>
                  <a:lnTo>
                    <a:pt x="12980" y="18789"/>
                  </a:lnTo>
                  <a:lnTo>
                    <a:pt x="12975" y="18328"/>
                  </a:lnTo>
                  <a:lnTo>
                    <a:pt x="12970" y="17868"/>
                  </a:lnTo>
                  <a:lnTo>
                    <a:pt x="12959" y="17407"/>
                  </a:lnTo>
                  <a:lnTo>
                    <a:pt x="12948" y="16946"/>
                  </a:lnTo>
                  <a:lnTo>
                    <a:pt x="12927" y="16485"/>
                  </a:lnTo>
                  <a:lnTo>
                    <a:pt x="12906" y="16024"/>
                  </a:lnTo>
                  <a:lnTo>
                    <a:pt x="12880" y="15563"/>
                  </a:lnTo>
                  <a:lnTo>
                    <a:pt x="12853" y="15102"/>
                  </a:lnTo>
                  <a:lnTo>
                    <a:pt x="12816" y="14641"/>
                  </a:lnTo>
                  <a:lnTo>
                    <a:pt x="12779" y="14180"/>
                  </a:lnTo>
                  <a:lnTo>
                    <a:pt x="12736" y="13735"/>
                  </a:lnTo>
                  <a:lnTo>
                    <a:pt x="12689" y="13274"/>
                  </a:lnTo>
                  <a:lnTo>
                    <a:pt x="12641" y="12813"/>
                  </a:lnTo>
                  <a:lnTo>
                    <a:pt x="12582" y="12352"/>
                  </a:lnTo>
                  <a:lnTo>
                    <a:pt x="12524" y="11907"/>
                  </a:lnTo>
                  <a:lnTo>
                    <a:pt x="12460" y="11461"/>
                  </a:lnTo>
                  <a:lnTo>
                    <a:pt x="12397" y="11016"/>
                  </a:lnTo>
                  <a:lnTo>
                    <a:pt x="12323" y="10586"/>
                  </a:lnTo>
                  <a:lnTo>
                    <a:pt x="12248" y="10155"/>
                  </a:lnTo>
                  <a:lnTo>
                    <a:pt x="12174" y="9741"/>
                  </a:lnTo>
                  <a:lnTo>
                    <a:pt x="12094" y="9326"/>
                  </a:lnTo>
                  <a:lnTo>
                    <a:pt x="12010" y="8926"/>
                  </a:lnTo>
                  <a:lnTo>
                    <a:pt x="11925" y="8527"/>
                  </a:lnTo>
                  <a:lnTo>
                    <a:pt x="11835" y="8143"/>
                  </a:lnTo>
                  <a:lnTo>
                    <a:pt x="11739" y="7759"/>
                  </a:lnTo>
                  <a:lnTo>
                    <a:pt x="11644" y="7390"/>
                  </a:lnTo>
                  <a:lnTo>
                    <a:pt x="11548" y="7021"/>
                  </a:lnTo>
                  <a:lnTo>
                    <a:pt x="11447" y="6668"/>
                  </a:lnTo>
                  <a:lnTo>
                    <a:pt x="11341" y="6315"/>
                  </a:lnTo>
                  <a:lnTo>
                    <a:pt x="11235" y="5977"/>
                  </a:lnTo>
                  <a:lnTo>
                    <a:pt x="11124" y="5639"/>
                  </a:lnTo>
                  <a:lnTo>
                    <a:pt x="11012" y="5316"/>
                  </a:lnTo>
                  <a:lnTo>
                    <a:pt x="10901" y="5009"/>
                  </a:lnTo>
                  <a:lnTo>
                    <a:pt x="10779" y="4702"/>
                  </a:lnTo>
                  <a:lnTo>
                    <a:pt x="10662" y="4410"/>
                  </a:lnTo>
                  <a:lnTo>
                    <a:pt x="10540" y="4118"/>
                  </a:lnTo>
                  <a:lnTo>
                    <a:pt x="10418" y="3841"/>
                  </a:lnTo>
                  <a:lnTo>
                    <a:pt x="10291" y="3565"/>
                  </a:lnTo>
                  <a:lnTo>
                    <a:pt x="10164" y="3304"/>
                  </a:lnTo>
                  <a:lnTo>
                    <a:pt x="10036" y="3058"/>
                  </a:lnTo>
                  <a:lnTo>
                    <a:pt x="9904" y="2812"/>
                  </a:lnTo>
                  <a:lnTo>
                    <a:pt x="9771" y="2582"/>
                  </a:lnTo>
                  <a:lnTo>
                    <a:pt x="9633" y="2366"/>
                  </a:lnTo>
                  <a:lnTo>
                    <a:pt x="9495" y="2151"/>
                  </a:lnTo>
                  <a:lnTo>
                    <a:pt x="9357" y="1952"/>
                  </a:lnTo>
                  <a:lnTo>
                    <a:pt x="9220" y="1752"/>
                  </a:lnTo>
                  <a:lnTo>
                    <a:pt x="9076" y="1568"/>
                  </a:lnTo>
                  <a:lnTo>
                    <a:pt x="8933" y="1399"/>
                  </a:lnTo>
                  <a:lnTo>
                    <a:pt x="8785" y="1230"/>
                  </a:lnTo>
                  <a:lnTo>
                    <a:pt x="8641" y="1076"/>
                  </a:lnTo>
                  <a:lnTo>
                    <a:pt x="8493" y="922"/>
                  </a:lnTo>
                  <a:lnTo>
                    <a:pt x="8344" y="799"/>
                  </a:lnTo>
                  <a:lnTo>
                    <a:pt x="8196" y="661"/>
                  </a:lnTo>
                  <a:lnTo>
                    <a:pt x="8042" y="554"/>
                  </a:lnTo>
                  <a:lnTo>
                    <a:pt x="7893" y="446"/>
                  </a:lnTo>
                  <a:lnTo>
                    <a:pt x="7740" y="354"/>
                  </a:lnTo>
                  <a:lnTo>
                    <a:pt x="7586" y="277"/>
                  </a:lnTo>
                  <a:lnTo>
                    <a:pt x="7432" y="200"/>
                  </a:lnTo>
                  <a:lnTo>
                    <a:pt x="7273" y="139"/>
                  </a:lnTo>
                  <a:lnTo>
                    <a:pt x="7119" y="93"/>
                  </a:lnTo>
                  <a:lnTo>
                    <a:pt x="6960" y="62"/>
                  </a:lnTo>
                  <a:lnTo>
                    <a:pt x="6806" y="31"/>
                  </a:lnTo>
                  <a:lnTo>
                    <a:pt x="6647" y="16"/>
                  </a:lnTo>
                  <a:lnTo>
                    <a:pt x="648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4"/>
            <p:cNvSpPr/>
            <p:nvPr/>
          </p:nvSpPr>
          <p:spPr>
            <a:xfrm>
              <a:off x="-785250" y="-5361275"/>
              <a:ext cx="178500" cy="586500"/>
            </a:xfrm>
            <a:custGeom>
              <a:avLst/>
              <a:gdLst/>
              <a:ahLst/>
              <a:cxnLst/>
              <a:rect l="l" t="t" r="r" b="b"/>
              <a:pathLst>
                <a:path w="7140" h="23460" extrusionOk="0">
                  <a:moveTo>
                    <a:pt x="6853" y="16024"/>
                  </a:moveTo>
                  <a:lnTo>
                    <a:pt x="6838" y="16131"/>
                  </a:lnTo>
                  <a:lnTo>
                    <a:pt x="6835" y="16135"/>
                  </a:lnTo>
                  <a:lnTo>
                    <a:pt x="6835" y="16135"/>
                  </a:lnTo>
                  <a:lnTo>
                    <a:pt x="6853" y="16024"/>
                  </a:lnTo>
                  <a:close/>
                  <a:moveTo>
                    <a:pt x="7050" y="17161"/>
                  </a:moveTo>
                  <a:lnTo>
                    <a:pt x="7038" y="17182"/>
                  </a:lnTo>
                  <a:lnTo>
                    <a:pt x="7038" y="17182"/>
                  </a:lnTo>
                  <a:lnTo>
                    <a:pt x="7028" y="17253"/>
                  </a:lnTo>
                  <a:lnTo>
                    <a:pt x="7028" y="17253"/>
                  </a:lnTo>
                  <a:lnTo>
                    <a:pt x="7050" y="17161"/>
                  </a:lnTo>
                  <a:close/>
                  <a:moveTo>
                    <a:pt x="3321" y="0"/>
                  </a:moveTo>
                  <a:lnTo>
                    <a:pt x="3252" y="139"/>
                  </a:lnTo>
                  <a:lnTo>
                    <a:pt x="2536" y="1552"/>
                  </a:lnTo>
                  <a:lnTo>
                    <a:pt x="1899" y="2812"/>
                  </a:lnTo>
                  <a:lnTo>
                    <a:pt x="1358" y="3902"/>
                  </a:lnTo>
                  <a:lnTo>
                    <a:pt x="902" y="4840"/>
                  </a:lnTo>
                  <a:lnTo>
                    <a:pt x="796" y="5039"/>
                  </a:lnTo>
                  <a:lnTo>
                    <a:pt x="690" y="5239"/>
                  </a:lnTo>
                  <a:lnTo>
                    <a:pt x="589" y="5454"/>
                  </a:lnTo>
                  <a:lnTo>
                    <a:pt x="488" y="5669"/>
                  </a:lnTo>
                  <a:lnTo>
                    <a:pt x="388" y="5900"/>
                  </a:lnTo>
                  <a:lnTo>
                    <a:pt x="292" y="6145"/>
                  </a:lnTo>
                  <a:lnTo>
                    <a:pt x="197" y="6391"/>
                  </a:lnTo>
                  <a:lnTo>
                    <a:pt x="106" y="6637"/>
                  </a:lnTo>
                  <a:lnTo>
                    <a:pt x="106" y="6637"/>
                  </a:lnTo>
                  <a:lnTo>
                    <a:pt x="345" y="6299"/>
                  </a:lnTo>
                  <a:lnTo>
                    <a:pt x="578" y="5930"/>
                  </a:lnTo>
                  <a:lnTo>
                    <a:pt x="812" y="5531"/>
                  </a:lnTo>
                  <a:lnTo>
                    <a:pt x="1040" y="5131"/>
                  </a:lnTo>
                  <a:lnTo>
                    <a:pt x="2069" y="3288"/>
                  </a:lnTo>
                  <a:lnTo>
                    <a:pt x="2706" y="2136"/>
                  </a:lnTo>
                  <a:lnTo>
                    <a:pt x="3347" y="948"/>
                  </a:lnTo>
                  <a:lnTo>
                    <a:pt x="3347" y="948"/>
                  </a:lnTo>
                  <a:lnTo>
                    <a:pt x="6599" y="5811"/>
                  </a:lnTo>
                  <a:lnTo>
                    <a:pt x="6599" y="5811"/>
                  </a:lnTo>
                  <a:lnTo>
                    <a:pt x="6647" y="8173"/>
                  </a:lnTo>
                  <a:lnTo>
                    <a:pt x="6700" y="10939"/>
                  </a:lnTo>
                  <a:lnTo>
                    <a:pt x="6716" y="11630"/>
                  </a:lnTo>
                  <a:lnTo>
                    <a:pt x="6731" y="12337"/>
                  </a:lnTo>
                  <a:lnTo>
                    <a:pt x="6747" y="13043"/>
                  </a:lnTo>
                  <a:lnTo>
                    <a:pt x="6753" y="13765"/>
                  </a:lnTo>
                  <a:lnTo>
                    <a:pt x="6753" y="15225"/>
                  </a:lnTo>
                  <a:lnTo>
                    <a:pt x="6753" y="15947"/>
                  </a:lnTo>
                  <a:lnTo>
                    <a:pt x="6753" y="16294"/>
                  </a:lnTo>
                  <a:lnTo>
                    <a:pt x="6753" y="16294"/>
                  </a:lnTo>
                  <a:lnTo>
                    <a:pt x="3697" y="22156"/>
                  </a:lnTo>
                  <a:lnTo>
                    <a:pt x="3697" y="22156"/>
                  </a:lnTo>
                  <a:lnTo>
                    <a:pt x="412" y="17516"/>
                  </a:lnTo>
                  <a:lnTo>
                    <a:pt x="412" y="17516"/>
                  </a:lnTo>
                  <a:lnTo>
                    <a:pt x="287" y="13182"/>
                  </a:lnTo>
                  <a:lnTo>
                    <a:pt x="181" y="9679"/>
                  </a:lnTo>
                  <a:lnTo>
                    <a:pt x="159" y="8911"/>
                  </a:lnTo>
                  <a:lnTo>
                    <a:pt x="133" y="8143"/>
                  </a:lnTo>
                  <a:lnTo>
                    <a:pt x="91" y="7374"/>
                  </a:lnTo>
                  <a:lnTo>
                    <a:pt x="43" y="6622"/>
                  </a:lnTo>
                  <a:lnTo>
                    <a:pt x="32" y="6990"/>
                  </a:lnTo>
                  <a:lnTo>
                    <a:pt x="16" y="7344"/>
                  </a:lnTo>
                  <a:lnTo>
                    <a:pt x="11" y="7712"/>
                  </a:lnTo>
                  <a:lnTo>
                    <a:pt x="0" y="8081"/>
                  </a:lnTo>
                  <a:lnTo>
                    <a:pt x="0" y="8450"/>
                  </a:lnTo>
                  <a:lnTo>
                    <a:pt x="0" y="8819"/>
                  </a:lnTo>
                  <a:lnTo>
                    <a:pt x="6" y="9187"/>
                  </a:lnTo>
                  <a:lnTo>
                    <a:pt x="16" y="9541"/>
                  </a:lnTo>
                  <a:lnTo>
                    <a:pt x="27" y="11169"/>
                  </a:lnTo>
                  <a:lnTo>
                    <a:pt x="48" y="13105"/>
                  </a:lnTo>
                  <a:lnTo>
                    <a:pt x="80" y="15317"/>
                  </a:lnTo>
                  <a:lnTo>
                    <a:pt x="112" y="17821"/>
                  </a:lnTo>
                  <a:lnTo>
                    <a:pt x="112" y="18067"/>
                  </a:lnTo>
                  <a:lnTo>
                    <a:pt x="197" y="18175"/>
                  </a:lnTo>
                  <a:lnTo>
                    <a:pt x="3628" y="23290"/>
                  </a:lnTo>
                  <a:lnTo>
                    <a:pt x="3724" y="23459"/>
                  </a:lnTo>
                  <a:lnTo>
                    <a:pt x="3814" y="23275"/>
                  </a:lnTo>
                  <a:lnTo>
                    <a:pt x="7038" y="17182"/>
                  </a:lnTo>
                  <a:lnTo>
                    <a:pt x="7038" y="17182"/>
                  </a:lnTo>
                  <a:lnTo>
                    <a:pt x="7060" y="17022"/>
                  </a:lnTo>
                  <a:lnTo>
                    <a:pt x="7113" y="16730"/>
                  </a:lnTo>
                  <a:lnTo>
                    <a:pt x="7135" y="16638"/>
                  </a:lnTo>
                  <a:lnTo>
                    <a:pt x="7140" y="16623"/>
                  </a:lnTo>
                  <a:lnTo>
                    <a:pt x="7140" y="15793"/>
                  </a:lnTo>
                  <a:lnTo>
                    <a:pt x="7140" y="15071"/>
                  </a:lnTo>
                  <a:lnTo>
                    <a:pt x="7140" y="13612"/>
                  </a:lnTo>
                  <a:lnTo>
                    <a:pt x="7103" y="12183"/>
                  </a:lnTo>
                  <a:lnTo>
                    <a:pt x="7087" y="11476"/>
                  </a:lnTo>
                  <a:lnTo>
                    <a:pt x="7082" y="10785"/>
                  </a:lnTo>
                  <a:lnTo>
                    <a:pt x="7018" y="8020"/>
                  </a:lnTo>
                  <a:lnTo>
                    <a:pt x="6960" y="5362"/>
                  </a:lnTo>
                  <a:lnTo>
                    <a:pt x="6960" y="5039"/>
                  </a:lnTo>
                  <a:lnTo>
                    <a:pt x="6864" y="4901"/>
                  </a:lnTo>
                  <a:lnTo>
                    <a:pt x="339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4"/>
            <p:cNvSpPr/>
            <p:nvPr/>
          </p:nvSpPr>
          <p:spPr>
            <a:xfrm>
              <a:off x="-1188375" y="-3731275"/>
              <a:ext cx="1281925" cy="543475"/>
            </a:xfrm>
            <a:custGeom>
              <a:avLst/>
              <a:gdLst/>
              <a:ahLst/>
              <a:cxnLst/>
              <a:rect l="l" t="t" r="r" b="b"/>
              <a:pathLst>
                <a:path w="51277" h="21739" extrusionOk="0">
                  <a:moveTo>
                    <a:pt x="51277" y="0"/>
                  </a:moveTo>
                  <a:lnTo>
                    <a:pt x="50550" y="938"/>
                  </a:lnTo>
                  <a:lnTo>
                    <a:pt x="49733" y="1951"/>
                  </a:lnTo>
                  <a:lnTo>
                    <a:pt x="48837" y="3042"/>
                  </a:lnTo>
                  <a:lnTo>
                    <a:pt x="48354" y="3595"/>
                  </a:lnTo>
                  <a:lnTo>
                    <a:pt x="47850" y="4179"/>
                  </a:lnTo>
                  <a:lnTo>
                    <a:pt x="47330" y="4763"/>
                  </a:lnTo>
                  <a:lnTo>
                    <a:pt x="46789" y="5362"/>
                  </a:lnTo>
                  <a:lnTo>
                    <a:pt x="46227" y="5977"/>
                  </a:lnTo>
                  <a:lnTo>
                    <a:pt x="45644" y="6591"/>
                  </a:lnTo>
                  <a:lnTo>
                    <a:pt x="45050" y="7206"/>
                  </a:lnTo>
                  <a:lnTo>
                    <a:pt x="44429" y="7835"/>
                  </a:lnTo>
                  <a:lnTo>
                    <a:pt x="43798" y="8465"/>
                  </a:lnTo>
                  <a:lnTo>
                    <a:pt x="43145" y="9095"/>
                  </a:lnTo>
                  <a:lnTo>
                    <a:pt x="42376" y="9817"/>
                  </a:lnTo>
                  <a:lnTo>
                    <a:pt x="41586" y="10524"/>
                  </a:lnTo>
                  <a:lnTo>
                    <a:pt x="40780" y="11246"/>
                  </a:lnTo>
                  <a:lnTo>
                    <a:pt x="39947" y="11953"/>
                  </a:lnTo>
                  <a:lnTo>
                    <a:pt x="39093" y="12644"/>
                  </a:lnTo>
                  <a:lnTo>
                    <a:pt x="38223" y="13335"/>
                  </a:lnTo>
                  <a:lnTo>
                    <a:pt x="37332" y="14011"/>
                  </a:lnTo>
                  <a:lnTo>
                    <a:pt x="36420" y="14672"/>
                  </a:lnTo>
                  <a:lnTo>
                    <a:pt x="35491" y="15302"/>
                  </a:lnTo>
                  <a:lnTo>
                    <a:pt x="34547" y="15932"/>
                  </a:lnTo>
                  <a:lnTo>
                    <a:pt x="33582" y="16531"/>
                  </a:lnTo>
                  <a:lnTo>
                    <a:pt x="32600" y="17099"/>
                  </a:lnTo>
                  <a:lnTo>
                    <a:pt x="31603" y="17652"/>
                  </a:lnTo>
                  <a:lnTo>
                    <a:pt x="31094" y="17929"/>
                  </a:lnTo>
                  <a:lnTo>
                    <a:pt x="30590" y="18175"/>
                  </a:lnTo>
                  <a:lnTo>
                    <a:pt x="30076" y="18436"/>
                  </a:lnTo>
                  <a:lnTo>
                    <a:pt x="29561" y="18682"/>
                  </a:lnTo>
                  <a:lnTo>
                    <a:pt x="29041" y="18912"/>
                  </a:lnTo>
                  <a:lnTo>
                    <a:pt x="28516" y="19143"/>
                  </a:lnTo>
                  <a:lnTo>
                    <a:pt x="28521" y="19173"/>
                  </a:lnTo>
                  <a:lnTo>
                    <a:pt x="28506" y="19143"/>
                  </a:lnTo>
                  <a:lnTo>
                    <a:pt x="27858" y="19404"/>
                  </a:lnTo>
                  <a:lnTo>
                    <a:pt x="27201" y="19665"/>
                  </a:lnTo>
                  <a:lnTo>
                    <a:pt x="26538" y="19895"/>
                  </a:lnTo>
                  <a:lnTo>
                    <a:pt x="25875" y="20126"/>
                  </a:lnTo>
                  <a:lnTo>
                    <a:pt x="25201" y="20326"/>
                  </a:lnTo>
                  <a:lnTo>
                    <a:pt x="24527" y="20525"/>
                  </a:lnTo>
                  <a:lnTo>
                    <a:pt x="23848" y="20710"/>
                  </a:lnTo>
                  <a:lnTo>
                    <a:pt x="23159" y="20863"/>
                  </a:lnTo>
                  <a:lnTo>
                    <a:pt x="22469" y="21017"/>
                  </a:lnTo>
                  <a:lnTo>
                    <a:pt x="21774" y="21140"/>
                  </a:lnTo>
                  <a:lnTo>
                    <a:pt x="21080" y="21247"/>
                  </a:lnTo>
                  <a:lnTo>
                    <a:pt x="20374" y="21339"/>
                  </a:lnTo>
                  <a:lnTo>
                    <a:pt x="19669" y="21401"/>
                  </a:lnTo>
                  <a:lnTo>
                    <a:pt x="18958" y="21462"/>
                  </a:lnTo>
                  <a:lnTo>
                    <a:pt x="18242" y="21493"/>
                  </a:lnTo>
                  <a:lnTo>
                    <a:pt x="17001" y="21493"/>
                  </a:lnTo>
                  <a:lnTo>
                    <a:pt x="16470" y="21478"/>
                  </a:lnTo>
                  <a:lnTo>
                    <a:pt x="15940" y="21447"/>
                  </a:lnTo>
                  <a:lnTo>
                    <a:pt x="15409" y="21401"/>
                  </a:lnTo>
                  <a:lnTo>
                    <a:pt x="14879" y="21355"/>
                  </a:lnTo>
                  <a:lnTo>
                    <a:pt x="14343" y="21293"/>
                  </a:lnTo>
                  <a:lnTo>
                    <a:pt x="13807" y="21217"/>
                  </a:lnTo>
                  <a:lnTo>
                    <a:pt x="13266" y="21124"/>
                  </a:lnTo>
                  <a:lnTo>
                    <a:pt x="12725" y="21017"/>
                  </a:lnTo>
                  <a:lnTo>
                    <a:pt x="12184" y="20909"/>
                  </a:lnTo>
                  <a:lnTo>
                    <a:pt x="11643" y="20771"/>
                  </a:lnTo>
                  <a:lnTo>
                    <a:pt x="11097" y="20633"/>
                  </a:lnTo>
                  <a:lnTo>
                    <a:pt x="10556" y="20479"/>
                  </a:lnTo>
                  <a:lnTo>
                    <a:pt x="10009" y="20310"/>
                  </a:lnTo>
                  <a:lnTo>
                    <a:pt x="9458" y="20126"/>
                  </a:lnTo>
                  <a:lnTo>
                    <a:pt x="8912" y="19926"/>
                  </a:lnTo>
                  <a:lnTo>
                    <a:pt x="8360" y="19711"/>
                  </a:lnTo>
                  <a:lnTo>
                    <a:pt x="7808" y="19496"/>
                  </a:lnTo>
                  <a:lnTo>
                    <a:pt x="7257" y="19250"/>
                  </a:lnTo>
                  <a:lnTo>
                    <a:pt x="6705" y="18989"/>
                  </a:lnTo>
                  <a:lnTo>
                    <a:pt x="6148" y="18728"/>
                  </a:lnTo>
                  <a:lnTo>
                    <a:pt x="5591" y="18436"/>
                  </a:lnTo>
                  <a:lnTo>
                    <a:pt x="5039" y="18129"/>
                  </a:lnTo>
                  <a:lnTo>
                    <a:pt x="4482" y="17821"/>
                  </a:lnTo>
                  <a:lnTo>
                    <a:pt x="3920" y="17483"/>
                  </a:lnTo>
                  <a:lnTo>
                    <a:pt x="3363" y="17130"/>
                  </a:lnTo>
                  <a:lnTo>
                    <a:pt x="2806" y="16761"/>
                  </a:lnTo>
                  <a:lnTo>
                    <a:pt x="2244" y="16377"/>
                  </a:lnTo>
                  <a:lnTo>
                    <a:pt x="1682" y="15978"/>
                  </a:lnTo>
                  <a:lnTo>
                    <a:pt x="1125" y="15563"/>
                  </a:lnTo>
                  <a:lnTo>
                    <a:pt x="563" y="15133"/>
                  </a:lnTo>
                  <a:lnTo>
                    <a:pt x="0" y="14687"/>
                  </a:lnTo>
                  <a:lnTo>
                    <a:pt x="0" y="14687"/>
                  </a:lnTo>
                  <a:lnTo>
                    <a:pt x="568" y="15148"/>
                  </a:lnTo>
                  <a:lnTo>
                    <a:pt x="1130" y="15594"/>
                  </a:lnTo>
                  <a:lnTo>
                    <a:pt x="1698" y="16024"/>
                  </a:lnTo>
                  <a:lnTo>
                    <a:pt x="2265" y="16439"/>
                  </a:lnTo>
                  <a:lnTo>
                    <a:pt x="2828" y="16838"/>
                  </a:lnTo>
                  <a:lnTo>
                    <a:pt x="3395" y="17222"/>
                  </a:lnTo>
                  <a:lnTo>
                    <a:pt x="3957" y="17576"/>
                  </a:lnTo>
                  <a:lnTo>
                    <a:pt x="4520" y="17929"/>
                  </a:lnTo>
                  <a:lnTo>
                    <a:pt x="5082" y="18252"/>
                  </a:lnTo>
                  <a:lnTo>
                    <a:pt x="5644" y="18574"/>
                  </a:lnTo>
                  <a:lnTo>
                    <a:pt x="6201" y="18866"/>
                  </a:lnTo>
                  <a:lnTo>
                    <a:pt x="6763" y="19143"/>
                  </a:lnTo>
                  <a:lnTo>
                    <a:pt x="7320" y="19419"/>
                  </a:lnTo>
                  <a:lnTo>
                    <a:pt x="7877" y="19665"/>
                  </a:lnTo>
                  <a:lnTo>
                    <a:pt x="8434" y="19895"/>
                  </a:lnTo>
                  <a:lnTo>
                    <a:pt x="8991" y="20110"/>
                  </a:lnTo>
                  <a:lnTo>
                    <a:pt x="9543" y="20326"/>
                  </a:lnTo>
                  <a:lnTo>
                    <a:pt x="10094" y="20510"/>
                  </a:lnTo>
                  <a:lnTo>
                    <a:pt x="10646" y="20694"/>
                  </a:lnTo>
                  <a:lnTo>
                    <a:pt x="11198" y="20848"/>
                  </a:lnTo>
                  <a:lnTo>
                    <a:pt x="11744" y="21001"/>
                  </a:lnTo>
                  <a:lnTo>
                    <a:pt x="12290" y="21124"/>
                  </a:lnTo>
                  <a:lnTo>
                    <a:pt x="12837" y="21247"/>
                  </a:lnTo>
                  <a:lnTo>
                    <a:pt x="13383" y="21355"/>
                  </a:lnTo>
                  <a:lnTo>
                    <a:pt x="13924" y="21447"/>
                  </a:lnTo>
                  <a:lnTo>
                    <a:pt x="14465" y="21524"/>
                  </a:lnTo>
                  <a:lnTo>
                    <a:pt x="15006" y="21601"/>
                  </a:lnTo>
                  <a:lnTo>
                    <a:pt x="15542" y="21647"/>
                  </a:lnTo>
                  <a:lnTo>
                    <a:pt x="16078" y="21693"/>
                  </a:lnTo>
                  <a:lnTo>
                    <a:pt x="16613" y="21724"/>
                  </a:lnTo>
                  <a:lnTo>
                    <a:pt x="17144" y="21739"/>
                  </a:lnTo>
                  <a:lnTo>
                    <a:pt x="18396" y="21739"/>
                  </a:lnTo>
                  <a:lnTo>
                    <a:pt x="19117" y="21708"/>
                  </a:lnTo>
                  <a:lnTo>
                    <a:pt x="19833" y="21647"/>
                  </a:lnTo>
                  <a:lnTo>
                    <a:pt x="20544" y="21570"/>
                  </a:lnTo>
                  <a:lnTo>
                    <a:pt x="21249" y="21478"/>
                  </a:lnTo>
                  <a:lnTo>
                    <a:pt x="21955" y="21370"/>
                  </a:lnTo>
                  <a:lnTo>
                    <a:pt x="22655" y="21247"/>
                  </a:lnTo>
                  <a:lnTo>
                    <a:pt x="23344" y="21094"/>
                  </a:lnTo>
                  <a:lnTo>
                    <a:pt x="24034" y="20925"/>
                  </a:lnTo>
                  <a:lnTo>
                    <a:pt x="24724" y="20740"/>
                  </a:lnTo>
                  <a:lnTo>
                    <a:pt x="25403" y="20541"/>
                  </a:lnTo>
                  <a:lnTo>
                    <a:pt x="26076" y="20326"/>
                  </a:lnTo>
                  <a:lnTo>
                    <a:pt x="26744" y="20095"/>
                  </a:lnTo>
                  <a:lnTo>
                    <a:pt x="27408" y="19849"/>
                  </a:lnTo>
                  <a:lnTo>
                    <a:pt x="28071" y="19588"/>
                  </a:lnTo>
                  <a:lnTo>
                    <a:pt x="28723" y="19312"/>
                  </a:lnTo>
                  <a:lnTo>
                    <a:pt x="29370" y="19020"/>
                  </a:lnTo>
                  <a:lnTo>
                    <a:pt x="30012" y="18728"/>
                  </a:lnTo>
                  <a:lnTo>
                    <a:pt x="30648" y="18405"/>
                  </a:lnTo>
                  <a:lnTo>
                    <a:pt x="31280" y="18083"/>
                  </a:lnTo>
                  <a:lnTo>
                    <a:pt x="31906" y="17745"/>
                  </a:lnTo>
                  <a:lnTo>
                    <a:pt x="32521" y="17407"/>
                  </a:lnTo>
                  <a:lnTo>
                    <a:pt x="33136" y="17038"/>
                  </a:lnTo>
                  <a:lnTo>
                    <a:pt x="33741" y="16669"/>
                  </a:lnTo>
                  <a:lnTo>
                    <a:pt x="34340" y="16300"/>
                  </a:lnTo>
                  <a:lnTo>
                    <a:pt x="34934" y="15916"/>
                  </a:lnTo>
                  <a:lnTo>
                    <a:pt x="35518" y="15517"/>
                  </a:lnTo>
                  <a:lnTo>
                    <a:pt x="36096" y="15117"/>
                  </a:lnTo>
                  <a:lnTo>
                    <a:pt x="36669" y="14718"/>
                  </a:lnTo>
                  <a:lnTo>
                    <a:pt x="37231" y="14303"/>
                  </a:lnTo>
                  <a:lnTo>
                    <a:pt x="37788" y="13873"/>
                  </a:lnTo>
                  <a:lnTo>
                    <a:pt x="38340" y="13443"/>
                  </a:lnTo>
                  <a:lnTo>
                    <a:pt x="38881" y="13013"/>
                  </a:lnTo>
                  <a:lnTo>
                    <a:pt x="39416" y="12583"/>
                  </a:lnTo>
                  <a:lnTo>
                    <a:pt x="39942" y="12137"/>
                  </a:lnTo>
                  <a:lnTo>
                    <a:pt x="40461" y="11692"/>
                  </a:lnTo>
                  <a:lnTo>
                    <a:pt x="40971" y="11246"/>
                  </a:lnTo>
                  <a:lnTo>
                    <a:pt x="41474" y="10801"/>
                  </a:lnTo>
                  <a:lnTo>
                    <a:pt x="42456" y="9894"/>
                  </a:lnTo>
                  <a:lnTo>
                    <a:pt x="43400" y="8988"/>
                  </a:lnTo>
                  <a:lnTo>
                    <a:pt x="44312" y="8097"/>
                  </a:lnTo>
                  <a:lnTo>
                    <a:pt x="45187" y="7190"/>
                  </a:lnTo>
                  <a:lnTo>
                    <a:pt x="46026" y="6299"/>
                  </a:lnTo>
                  <a:lnTo>
                    <a:pt x="46821" y="5424"/>
                  </a:lnTo>
                  <a:lnTo>
                    <a:pt x="47585" y="4563"/>
                  </a:lnTo>
                  <a:lnTo>
                    <a:pt x="48306" y="3718"/>
                  </a:lnTo>
                  <a:lnTo>
                    <a:pt x="48985" y="2904"/>
                  </a:lnTo>
                  <a:lnTo>
                    <a:pt x="49622" y="2120"/>
                  </a:lnTo>
                  <a:lnTo>
                    <a:pt x="50221" y="1383"/>
                  </a:lnTo>
                  <a:lnTo>
                    <a:pt x="50773" y="676"/>
                  </a:lnTo>
                  <a:lnTo>
                    <a:pt x="51277"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4"/>
            <p:cNvSpPr/>
            <p:nvPr/>
          </p:nvSpPr>
          <p:spPr>
            <a:xfrm>
              <a:off x="153600" y="-3816150"/>
              <a:ext cx="25" cy="25"/>
            </a:xfrm>
            <a:custGeom>
              <a:avLst/>
              <a:gdLst/>
              <a:ahLst/>
              <a:cxnLst/>
              <a:rect l="l" t="t" r="r" b="b"/>
              <a:pathLst>
                <a:path w="1" h="1" fill="none" extrusionOk="0">
                  <a:moveTo>
                    <a:pt x="1" y="0"/>
                  </a:moveTo>
                  <a:lnTo>
                    <a:pt x="1" y="0"/>
                  </a:lnTo>
                  <a:lnTo>
                    <a:pt x="1" y="0"/>
                  </a:lnTo>
                  <a:lnTo>
                    <a:pt x="1" y="0"/>
                  </a:lnTo>
                  <a:lnTo>
                    <a:pt x="1" y="0"/>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4"/>
            <p:cNvSpPr/>
            <p:nvPr/>
          </p:nvSpPr>
          <p:spPr>
            <a:xfrm>
              <a:off x="-1188375" y="-3907950"/>
              <a:ext cx="1342000" cy="714025"/>
            </a:xfrm>
            <a:custGeom>
              <a:avLst/>
              <a:gdLst/>
              <a:ahLst/>
              <a:cxnLst/>
              <a:rect l="l" t="t" r="r" b="b"/>
              <a:pathLst>
                <a:path w="53680" h="28561" extrusionOk="0">
                  <a:moveTo>
                    <a:pt x="32929" y="0"/>
                  </a:moveTo>
                  <a:lnTo>
                    <a:pt x="32107" y="31"/>
                  </a:lnTo>
                  <a:lnTo>
                    <a:pt x="31296" y="62"/>
                  </a:lnTo>
                  <a:lnTo>
                    <a:pt x="30495" y="123"/>
                  </a:lnTo>
                  <a:lnTo>
                    <a:pt x="29704" y="185"/>
                  </a:lnTo>
                  <a:lnTo>
                    <a:pt x="28930" y="262"/>
                  </a:lnTo>
                  <a:lnTo>
                    <a:pt x="28166" y="354"/>
                  </a:lnTo>
                  <a:lnTo>
                    <a:pt x="27418" y="461"/>
                  </a:lnTo>
                  <a:lnTo>
                    <a:pt x="26681" y="584"/>
                  </a:lnTo>
                  <a:lnTo>
                    <a:pt x="25954" y="707"/>
                  </a:lnTo>
                  <a:lnTo>
                    <a:pt x="25238" y="861"/>
                  </a:lnTo>
                  <a:lnTo>
                    <a:pt x="24538" y="1014"/>
                  </a:lnTo>
                  <a:lnTo>
                    <a:pt x="23848" y="1183"/>
                  </a:lnTo>
                  <a:lnTo>
                    <a:pt x="23169" y="1352"/>
                  </a:lnTo>
                  <a:lnTo>
                    <a:pt x="22501" y="1552"/>
                  </a:lnTo>
                  <a:lnTo>
                    <a:pt x="21843" y="1752"/>
                  </a:lnTo>
                  <a:lnTo>
                    <a:pt x="21859" y="1813"/>
                  </a:lnTo>
                  <a:lnTo>
                    <a:pt x="22490" y="4010"/>
                  </a:lnTo>
                  <a:lnTo>
                    <a:pt x="23732" y="8435"/>
                  </a:lnTo>
                  <a:lnTo>
                    <a:pt x="24877" y="12552"/>
                  </a:lnTo>
                  <a:lnTo>
                    <a:pt x="25912" y="16301"/>
                  </a:lnTo>
                  <a:lnTo>
                    <a:pt x="26803" y="19573"/>
                  </a:lnTo>
                  <a:lnTo>
                    <a:pt x="27535" y="22307"/>
                  </a:lnTo>
                  <a:lnTo>
                    <a:pt x="27832" y="23429"/>
                  </a:lnTo>
                  <a:lnTo>
                    <a:pt x="28081" y="24397"/>
                  </a:lnTo>
                  <a:lnTo>
                    <a:pt x="28203" y="24812"/>
                  </a:lnTo>
                  <a:lnTo>
                    <a:pt x="28315" y="25257"/>
                  </a:lnTo>
                  <a:lnTo>
                    <a:pt x="28421" y="25718"/>
                  </a:lnTo>
                  <a:lnTo>
                    <a:pt x="28516" y="26210"/>
                  </a:lnTo>
                  <a:lnTo>
                    <a:pt x="29041" y="25979"/>
                  </a:lnTo>
                  <a:lnTo>
                    <a:pt x="29561" y="25749"/>
                  </a:lnTo>
                  <a:lnTo>
                    <a:pt x="30076" y="25503"/>
                  </a:lnTo>
                  <a:lnTo>
                    <a:pt x="30590" y="25242"/>
                  </a:lnTo>
                  <a:lnTo>
                    <a:pt x="31094" y="24996"/>
                  </a:lnTo>
                  <a:lnTo>
                    <a:pt x="31603" y="24719"/>
                  </a:lnTo>
                  <a:lnTo>
                    <a:pt x="32600" y="24166"/>
                  </a:lnTo>
                  <a:lnTo>
                    <a:pt x="33582" y="23598"/>
                  </a:lnTo>
                  <a:lnTo>
                    <a:pt x="34547" y="22999"/>
                  </a:lnTo>
                  <a:lnTo>
                    <a:pt x="35491" y="22369"/>
                  </a:lnTo>
                  <a:lnTo>
                    <a:pt x="36420" y="21739"/>
                  </a:lnTo>
                  <a:lnTo>
                    <a:pt x="37332" y="21078"/>
                  </a:lnTo>
                  <a:lnTo>
                    <a:pt x="38223" y="20402"/>
                  </a:lnTo>
                  <a:lnTo>
                    <a:pt x="39093" y="19711"/>
                  </a:lnTo>
                  <a:lnTo>
                    <a:pt x="39947" y="19020"/>
                  </a:lnTo>
                  <a:lnTo>
                    <a:pt x="40780" y="18313"/>
                  </a:lnTo>
                  <a:lnTo>
                    <a:pt x="41586" y="17591"/>
                  </a:lnTo>
                  <a:lnTo>
                    <a:pt x="42376" y="16884"/>
                  </a:lnTo>
                  <a:lnTo>
                    <a:pt x="43145" y="16162"/>
                  </a:lnTo>
                  <a:lnTo>
                    <a:pt x="43798" y="15532"/>
                  </a:lnTo>
                  <a:lnTo>
                    <a:pt x="44429" y="14902"/>
                  </a:lnTo>
                  <a:lnTo>
                    <a:pt x="45050" y="14273"/>
                  </a:lnTo>
                  <a:lnTo>
                    <a:pt x="45644" y="13658"/>
                  </a:lnTo>
                  <a:lnTo>
                    <a:pt x="46227" y="13044"/>
                  </a:lnTo>
                  <a:lnTo>
                    <a:pt x="46789" y="12429"/>
                  </a:lnTo>
                  <a:lnTo>
                    <a:pt x="47330" y="11830"/>
                  </a:lnTo>
                  <a:lnTo>
                    <a:pt x="47850" y="11246"/>
                  </a:lnTo>
                  <a:lnTo>
                    <a:pt x="48354" y="10662"/>
                  </a:lnTo>
                  <a:lnTo>
                    <a:pt x="48837" y="10109"/>
                  </a:lnTo>
                  <a:lnTo>
                    <a:pt x="49733" y="9018"/>
                  </a:lnTo>
                  <a:lnTo>
                    <a:pt x="50550" y="8005"/>
                  </a:lnTo>
                  <a:lnTo>
                    <a:pt x="51277" y="7067"/>
                  </a:lnTo>
                  <a:lnTo>
                    <a:pt x="51818" y="6345"/>
                  </a:lnTo>
                  <a:lnTo>
                    <a:pt x="52290" y="5700"/>
                  </a:lnTo>
                  <a:lnTo>
                    <a:pt x="52693" y="5116"/>
                  </a:lnTo>
                  <a:lnTo>
                    <a:pt x="53033" y="4640"/>
                  </a:lnTo>
                  <a:lnTo>
                    <a:pt x="53499" y="3933"/>
                  </a:lnTo>
                  <a:lnTo>
                    <a:pt x="53680" y="3672"/>
                  </a:lnTo>
                  <a:lnTo>
                    <a:pt x="52269" y="3196"/>
                  </a:lnTo>
                  <a:lnTo>
                    <a:pt x="50879" y="2766"/>
                  </a:lnTo>
                  <a:lnTo>
                    <a:pt x="49510" y="2366"/>
                  </a:lnTo>
                  <a:lnTo>
                    <a:pt x="48168" y="1998"/>
                  </a:lnTo>
                  <a:lnTo>
                    <a:pt x="46848" y="1660"/>
                  </a:lnTo>
                  <a:lnTo>
                    <a:pt x="45553" y="1352"/>
                  </a:lnTo>
                  <a:lnTo>
                    <a:pt x="44275" y="1091"/>
                  </a:lnTo>
                  <a:lnTo>
                    <a:pt x="43023" y="861"/>
                  </a:lnTo>
                  <a:lnTo>
                    <a:pt x="41793" y="646"/>
                  </a:lnTo>
                  <a:lnTo>
                    <a:pt x="40583" y="477"/>
                  </a:lnTo>
                  <a:lnTo>
                    <a:pt x="39395" y="323"/>
                  </a:lnTo>
                  <a:lnTo>
                    <a:pt x="38228" y="200"/>
                  </a:lnTo>
                  <a:lnTo>
                    <a:pt x="37077" y="108"/>
                  </a:lnTo>
                  <a:lnTo>
                    <a:pt x="35953" y="47"/>
                  </a:lnTo>
                  <a:lnTo>
                    <a:pt x="34849" y="16"/>
                  </a:lnTo>
                  <a:lnTo>
                    <a:pt x="33767" y="0"/>
                  </a:lnTo>
                  <a:close/>
                  <a:moveTo>
                    <a:pt x="21403" y="1890"/>
                  </a:moveTo>
                  <a:lnTo>
                    <a:pt x="20655" y="2136"/>
                  </a:lnTo>
                  <a:lnTo>
                    <a:pt x="19928" y="2412"/>
                  </a:lnTo>
                  <a:lnTo>
                    <a:pt x="19212" y="2689"/>
                  </a:lnTo>
                  <a:lnTo>
                    <a:pt x="18512" y="2981"/>
                  </a:lnTo>
                  <a:lnTo>
                    <a:pt x="17828" y="3288"/>
                  </a:lnTo>
                  <a:lnTo>
                    <a:pt x="17154" y="3595"/>
                  </a:lnTo>
                  <a:lnTo>
                    <a:pt x="16502" y="3918"/>
                  </a:lnTo>
                  <a:lnTo>
                    <a:pt x="15860" y="4256"/>
                  </a:lnTo>
                  <a:lnTo>
                    <a:pt x="15240" y="4609"/>
                  </a:lnTo>
                  <a:lnTo>
                    <a:pt x="14630" y="4947"/>
                  </a:lnTo>
                  <a:lnTo>
                    <a:pt x="14030" y="5316"/>
                  </a:lnTo>
                  <a:lnTo>
                    <a:pt x="13452" y="5685"/>
                  </a:lnTo>
                  <a:lnTo>
                    <a:pt x="12884" y="6053"/>
                  </a:lnTo>
                  <a:lnTo>
                    <a:pt x="12333" y="6438"/>
                  </a:lnTo>
                  <a:lnTo>
                    <a:pt x="11792" y="6822"/>
                  </a:lnTo>
                  <a:lnTo>
                    <a:pt x="11267" y="7221"/>
                  </a:lnTo>
                  <a:lnTo>
                    <a:pt x="10757" y="7620"/>
                  </a:lnTo>
                  <a:lnTo>
                    <a:pt x="10259" y="8020"/>
                  </a:lnTo>
                  <a:lnTo>
                    <a:pt x="9776" y="8435"/>
                  </a:lnTo>
                  <a:lnTo>
                    <a:pt x="9304" y="8834"/>
                  </a:lnTo>
                  <a:lnTo>
                    <a:pt x="8848" y="9249"/>
                  </a:lnTo>
                  <a:lnTo>
                    <a:pt x="8408" y="9664"/>
                  </a:lnTo>
                  <a:lnTo>
                    <a:pt x="7973" y="10079"/>
                  </a:lnTo>
                  <a:lnTo>
                    <a:pt x="7559" y="10493"/>
                  </a:lnTo>
                  <a:lnTo>
                    <a:pt x="7150" y="10908"/>
                  </a:lnTo>
                  <a:lnTo>
                    <a:pt x="6758" y="11323"/>
                  </a:lnTo>
                  <a:lnTo>
                    <a:pt x="6381" y="11753"/>
                  </a:lnTo>
                  <a:lnTo>
                    <a:pt x="6010" y="12168"/>
                  </a:lnTo>
                  <a:lnTo>
                    <a:pt x="5660" y="12583"/>
                  </a:lnTo>
                  <a:lnTo>
                    <a:pt x="5315" y="12982"/>
                  </a:lnTo>
                  <a:lnTo>
                    <a:pt x="4981" y="13397"/>
                  </a:lnTo>
                  <a:lnTo>
                    <a:pt x="4663" y="13796"/>
                  </a:lnTo>
                  <a:lnTo>
                    <a:pt x="4355" y="14196"/>
                  </a:lnTo>
                  <a:lnTo>
                    <a:pt x="4063" y="14595"/>
                  </a:lnTo>
                  <a:lnTo>
                    <a:pt x="3777" y="14995"/>
                  </a:lnTo>
                  <a:lnTo>
                    <a:pt x="3506" y="15379"/>
                  </a:lnTo>
                  <a:lnTo>
                    <a:pt x="2992" y="16132"/>
                  </a:lnTo>
                  <a:lnTo>
                    <a:pt x="2525" y="16854"/>
                  </a:lnTo>
                  <a:lnTo>
                    <a:pt x="2101" y="17560"/>
                  </a:lnTo>
                  <a:lnTo>
                    <a:pt x="1719" y="18206"/>
                  </a:lnTo>
                  <a:lnTo>
                    <a:pt x="1379" y="18820"/>
                  </a:lnTo>
                  <a:lnTo>
                    <a:pt x="1077" y="19388"/>
                  </a:lnTo>
                  <a:lnTo>
                    <a:pt x="817" y="19911"/>
                  </a:lnTo>
                  <a:lnTo>
                    <a:pt x="594" y="20372"/>
                  </a:lnTo>
                  <a:lnTo>
                    <a:pt x="409" y="20771"/>
                  </a:lnTo>
                  <a:lnTo>
                    <a:pt x="260" y="21109"/>
                  </a:lnTo>
                  <a:lnTo>
                    <a:pt x="144" y="21386"/>
                  </a:lnTo>
                  <a:lnTo>
                    <a:pt x="64" y="21585"/>
                  </a:lnTo>
                  <a:lnTo>
                    <a:pt x="0" y="21754"/>
                  </a:lnTo>
                  <a:lnTo>
                    <a:pt x="563" y="22200"/>
                  </a:lnTo>
                  <a:lnTo>
                    <a:pt x="1125" y="22630"/>
                  </a:lnTo>
                  <a:lnTo>
                    <a:pt x="1682" y="23045"/>
                  </a:lnTo>
                  <a:lnTo>
                    <a:pt x="2244" y="23444"/>
                  </a:lnTo>
                  <a:lnTo>
                    <a:pt x="2806" y="23828"/>
                  </a:lnTo>
                  <a:lnTo>
                    <a:pt x="3363" y="24197"/>
                  </a:lnTo>
                  <a:lnTo>
                    <a:pt x="3920" y="24550"/>
                  </a:lnTo>
                  <a:lnTo>
                    <a:pt x="4482" y="24888"/>
                  </a:lnTo>
                  <a:lnTo>
                    <a:pt x="5039" y="25196"/>
                  </a:lnTo>
                  <a:lnTo>
                    <a:pt x="5591" y="25503"/>
                  </a:lnTo>
                  <a:lnTo>
                    <a:pt x="6148" y="25795"/>
                  </a:lnTo>
                  <a:lnTo>
                    <a:pt x="6705" y="26056"/>
                  </a:lnTo>
                  <a:lnTo>
                    <a:pt x="7257" y="26317"/>
                  </a:lnTo>
                  <a:lnTo>
                    <a:pt x="7808" y="26563"/>
                  </a:lnTo>
                  <a:lnTo>
                    <a:pt x="8360" y="26778"/>
                  </a:lnTo>
                  <a:lnTo>
                    <a:pt x="8912" y="26993"/>
                  </a:lnTo>
                  <a:lnTo>
                    <a:pt x="9458" y="27193"/>
                  </a:lnTo>
                  <a:lnTo>
                    <a:pt x="10009" y="27377"/>
                  </a:lnTo>
                  <a:lnTo>
                    <a:pt x="10556" y="27546"/>
                  </a:lnTo>
                  <a:lnTo>
                    <a:pt x="11097" y="27700"/>
                  </a:lnTo>
                  <a:lnTo>
                    <a:pt x="11643" y="27838"/>
                  </a:lnTo>
                  <a:lnTo>
                    <a:pt x="12184" y="27976"/>
                  </a:lnTo>
                  <a:lnTo>
                    <a:pt x="12725" y="28084"/>
                  </a:lnTo>
                  <a:lnTo>
                    <a:pt x="13266" y="28191"/>
                  </a:lnTo>
                  <a:lnTo>
                    <a:pt x="13807" y="28284"/>
                  </a:lnTo>
                  <a:lnTo>
                    <a:pt x="14343" y="28360"/>
                  </a:lnTo>
                  <a:lnTo>
                    <a:pt x="14879" y="28422"/>
                  </a:lnTo>
                  <a:lnTo>
                    <a:pt x="15409" y="28468"/>
                  </a:lnTo>
                  <a:lnTo>
                    <a:pt x="15940" y="28514"/>
                  </a:lnTo>
                  <a:lnTo>
                    <a:pt x="16470" y="28545"/>
                  </a:lnTo>
                  <a:lnTo>
                    <a:pt x="17001" y="28560"/>
                  </a:lnTo>
                  <a:lnTo>
                    <a:pt x="18242" y="28560"/>
                  </a:lnTo>
                  <a:lnTo>
                    <a:pt x="18958" y="28529"/>
                  </a:lnTo>
                  <a:lnTo>
                    <a:pt x="19669" y="28468"/>
                  </a:lnTo>
                  <a:lnTo>
                    <a:pt x="20374" y="28406"/>
                  </a:lnTo>
                  <a:lnTo>
                    <a:pt x="21080" y="28314"/>
                  </a:lnTo>
                  <a:lnTo>
                    <a:pt x="21774" y="28207"/>
                  </a:lnTo>
                  <a:lnTo>
                    <a:pt x="22469" y="28084"/>
                  </a:lnTo>
                  <a:lnTo>
                    <a:pt x="23159" y="27930"/>
                  </a:lnTo>
                  <a:lnTo>
                    <a:pt x="23848" y="27777"/>
                  </a:lnTo>
                  <a:lnTo>
                    <a:pt x="24527" y="27592"/>
                  </a:lnTo>
                  <a:lnTo>
                    <a:pt x="25201" y="27393"/>
                  </a:lnTo>
                  <a:lnTo>
                    <a:pt x="25875" y="27193"/>
                  </a:lnTo>
                  <a:lnTo>
                    <a:pt x="26538" y="26962"/>
                  </a:lnTo>
                  <a:lnTo>
                    <a:pt x="27201" y="26732"/>
                  </a:lnTo>
                  <a:lnTo>
                    <a:pt x="27858" y="26471"/>
                  </a:lnTo>
                  <a:lnTo>
                    <a:pt x="28506" y="26210"/>
                  </a:lnTo>
                  <a:lnTo>
                    <a:pt x="28362" y="25856"/>
                  </a:lnTo>
                  <a:lnTo>
                    <a:pt x="28224" y="25488"/>
                  </a:lnTo>
                  <a:lnTo>
                    <a:pt x="28092" y="25073"/>
                  </a:lnTo>
                  <a:lnTo>
                    <a:pt x="27975" y="24658"/>
                  </a:lnTo>
                  <a:lnTo>
                    <a:pt x="27710" y="23767"/>
                  </a:lnTo>
                  <a:lnTo>
                    <a:pt x="27397" y="22707"/>
                  </a:lnTo>
                  <a:lnTo>
                    <a:pt x="27031" y="21478"/>
                  </a:lnTo>
                  <a:lnTo>
                    <a:pt x="26829" y="20802"/>
                  </a:lnTo>
                  <a:lnTo>
                    <a:pt x="26607" y="20095"/>
                  </a:lnTo>
                  <a:lnTo>
                    <a:pt x="25673" y="16900"/>
                  </a:lnTo>
                  <a:lnTo>
                    <a:pt x="24612" y="13213"/>
                  </a:lnTo>
                  <a:lnTo>
                    <a:pt x="23445" y="9126"/>
                  </a:lnTo>
                  <a:lnTo>
                    <a:pt x="22199" y="4702"/>
                  </a:lnTo>
                  <a:lnTo>
                    <a:pt x="21573" y="2505"/>
                  </a:lnTo>
                  <a:lnTo>
                    <a:pt x="21493" y="2228"/>
                  </a:lnTo>
                  <a:lnTo>
                    <a:pt x="21467" y="2167"/>
                  </a:lnTo>
                  <a:lnTo>
                    <a:pt x="21440" y="2074"/>
                  </a:lnTo>
                  <a:lnTo>
                    <a:pt x="21419" y="1982"/>
                  </a:lnTo>
                  <a:lnTo>
                    <a:pt x="21403" y="189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4"/>
            <p:cNvSpPr/>
            <p:nvPr/>
          </p:nvSpPr>
          <p:spPr>
            <a:xfrm>
              <a:off x="-642300" y="-3907950"/>
              <a:ext cx="795925" cy="655250"/>
            </a:xfrm>
            <a:custGeom>
              <a:avLst/>
              <a:gdLst/>
              <a:ahLst/>
              <a:cxnLst/>
              <a:rect l="l" t="t" r="r" b="b"/>
              <a:pathLst>
                <a:path w="31837" h="26210" fill="none" extrusionOk="0">
                  <a:moveTo>
                    <a:pt x="6673" y="26210"/>
                  </a:moveTo>
                  <a:lnTo>
                    <a:pt x="6673" y="26210"/>
                  </a:lnTo>
                  <a:lnTo>
                    <a:pt x="7198" y="25979"/>
                  </a:lnTo>
                  <a:lnTo>
                    <a:pt x="7718" y="25749"/>
                  </a:lnTo>
                  <a:lnTo>
                    <a:pt x="8233" y="25503"/>
                  </a:lnTo>
                  <a:lnTo>
                    <a:pt x="8747" y="25242"/>
                  </a:lnTo>
                  <a:lnTo>
                    <a:pt x="9251" y="24996"/>
                  </a:lnTo>
                  <a:lnTo>
                    <a:pt x="9760" y="24719"/>
                  </a:lnTo>
                  <a:lnTo>
                    <a:pt x="10757" y="24166"/>
                  </a:lnTo>
                  <a:lnTo>
                    <a:pt x="11739" y="23598"/>
                  </a:lnTo>
                  <a:lnTo>
                    <a:pt x="12704" y="22999"/>
                  </a:lnTo>
                  <a:lnTo>
                    <a:pt x="13648" y="22369"/>
                  </a:lnTo>
                  <a:lnTo>
                    <a:pt x="14576" y="21739"/>
                  </a:lnTo>
                  <a:lnTo>
                    <a:pt x="15489" y="21078"/>
                  </a:lnTo>
                  <a:lnTo>
                    <a:pt x="16380" y="20402"/>
                  </a:lnTo>
                  <a:lnTo>
                    <a:pt x="17250" y="19711"/>
                  </a:lnTo>
                  <a:lnTo>
                    <a:pt x="18104" y="19020"/>
                  </a:lnTo>
                  <a:lnTo>
                    <a:pt x="18937" y="18313"/>
                  </a:lnTo>
                  <a:lnTo>
                    <a:pt x="19743" y="17591"/>
                  </a:lnTo>
                  <a:lnTo>
                    <a:pt x="20533" y="16884"/>
                  </a:lnTo>
                  <a:lnTo>
                    <a:pt x="21302" y="16162"/>
                  </a:lnTo>
                  <a:lnTo>
                    <a:pt x="21302" y="16162"/>
                  </a:lnTo>
                  <a:lnTo>
                    <a:pt x="21955" y="15532"/>
                  </a:lnTo>
                  <a:lnTo>
                    <a:pt x="22586" y="14902"/>
                  </a:lnTo>
                  <a:lnTo>
                    <a:pt x="23207" y="14273"/>
                  </a:lnTo>
                  <a:lnTo>
                    <a:pt x="23801" y="13658"/>
                  </a:lnTo>
                  <a:lnTo>
                    <a:pt x="24384" y="13044"/>
                  </a:lnTo>
                  <a:lnTo>
                    <a:pt x="24946" y="12429"/>
                  </a:lnTo>
                  <a:lnTo>
                    <a:pt x="25487" y="11830"/>
                  </a:lnTo>
                  <a:lnTo>
                    <a:pt x="26007" y="11246"/>
                  </a:lnTo>
                  <a:lnTo>
                    <a:pt x="26511" y="10662"/>
                  </a:lnTo>
                  <a:lnTo>
                    <a:pt x="26994" y="10109"/>
                  </a:lnTo>
                  <a:lnTo>
                    <a:pt x="27890" y="9018"/>
                  </a:lnTo>
                  <a:lnTo>
                    <a:pt x="28707" y="8005"/>
                  </a:lnTo>
                  <a:lnTo>
                    <a:pt x="29434" y="7067"/>
                  </a:lnTo>
                  <a:lnTo>
                    <a:pt x="29434" y="7067"/>
                  </a:lnTo>
                  <a:lnTo>
                    <a:pt x="29975" y="6345"/>
                  </a:lnTo>
                  <a:lnTo>
                    <a:pt x="30447" y="5700"/>
                  </a:lnTo>
                  <a:lnTo>
                    <a:pt x="30850" y="5116"/>
                  </a:lnTo>
                  <a:lnTo>
                    <a:pt x="31190" y="4640"/>
                  </a:lnTo>
                  <a:lnTo>
                    <a:pt x="31656" y="3933"/>
                  </a:lnTo>
                  <a:lnTo>
                    <a:pt x="31837" y="3672"/>
                  </a:lnTo>
                  <a:lnTo>
                    <a:pt x="31837" y="3672"/>
                  </a:lnTo>
                  <a:lnTo>
                    <a:pt x="31837" y="3672"/>
                  </a:lnTo>
                  <a:lnTo>
                    <a:pt x="31837" y="3672"/>
                  </a:lnTo>
                  <a:lnTo>
                    <a:pt x="30426" y="3196"/>
                  </a:lnTo>
                  <a:lnTo>
                    <a:pt x="29036" y="2766"/>
                  </a:lnTo>
                  <a:lnTo>
                    <a:pt x="27667" y="2366"/>
                  </a:lnTo>
                  <a:lnTo>
                    <a:pt x="26325" y="1998"/>
                  </a:lnTo>
                  <a:lnTo>
                    <a:pt x="25005" y="1660"/>
                  </a:lnTo>
                  <a:lnTo>
                    <a:pt x="23710" y="1352"/>
                  </a:lnTo>
                  <a:lnTo>
                    <a:pt x="22432" y="1091"/>
                  </a:lnTo>
                  <a:lnTo>
                    <a:pt x="21180" y="861"/>
                  </a:lnTo>
                  <a:lnTo>
                    <a:pt x="19950" y="646"/>
                  </a:lnTo>
                  <a:lnTo>
                    <a:pt x="18740" y="477"/>
                  </a:lnTo>
                  <a:lnTo>
                    <a:pt x="17552" y="323"/>
                  </a:lnTo>
                  <a:lnTo>
                    <a:pt x="16385" y="200"/>
                  </a:lnTo>
                  <a:lnTo>
                    <a:pt x="15234" y="108"/>
                  </a:lnTo>
                  <a:lnTo>
                    <a:pt x="14110" y="47"/>
                  </a:lnTo>
                  <a:lnTo>
                    <a:pt x="13006" y="16"/>
                  </a:lnTo>
                  <a:lnTo>
                    <a:pt x="11924" y="0"/>
                  </a:lnTo>
                  <a:lnTo>
                    <a:pt x="11924" y="0"/>
                  </a:lnTo>
                  <a:lnTo>
                    <a:pt x="11086" y="0"/>
                  </a:lnTo>
                  <a:lnTo>
                    <a:pt x="10264" y="31"/>
                  </a:lnTo>
                  <a:lnTo>
                    <a:pt x="9453" y="62"/>
                  </a:lnTo>
                  <a:lnTo>
                    <a:pt x="8652" y="123"/>
                  </a:lnTo>
                  <a:lnTo>
                    <a:pt x="7861" y="185"/>
                  </a:lnTo>
                  <a:lnTo>
                    <a:pt x="7087" y="262"/>
                  </a:lnTo>
                  <a:lnTo>
                    <a:pt x="6323" y="354"/>
                  </a:lnTo>
                  <a:lnTo>
                    <a:pt x="5575" y="461"/>
                  </a:lnTo>
                  <a:lnTo>
                    <a:pt x="4838" y="584"/>
                  </a:lnTo>
                  <a:lnTo>
                    <a:pt x="4111" y="707"/>
                  </a:lnTo>
                  <a:lnTo>
                    <a:pt x="3395" y="861"/>
                  </a:lnTo>
                  <a:lnTo>
                    <a:pt x="2695" y="1014"/>
                  </a:lnTo>
                  <a:lnTo>
                    <a:pt x="2005" y="1183"/>
                  </a:lnTo>
                  <a:lnTo>
                    <a:pt x="1326" y="1352"/>
                  </a:lnTo>
                  <a:lnTo>
                    <a:pt x="658" y="1552"/>
                  </a:lnTo>
                  <a:lnTo>
                    <a:pt x="0" y="1752"/>
                  </a:lnTo>
                  <a:lnTo>
                    <a:pt x="0" y="1752"/>
                  </a:lnTo>
                  <a:lnTo>
                    <a:pt x="16" y="1813"/>
                  </a:lnTo>
                  <a:lnTo>
                    <a:pt x="647" y="4010"/>
                  </a:lnTo>
                  <a:lnTo>
                    <a:pt x="647" y="4010"/>
                  </a:lnTo>
                  <a:lnTo>
                    <a:pt x="1889" y="8435"/>
                  </a:lnTo>
                  <a:lnTo>
                    <a:pt x="3034" y="12552"/>
                  </a:lnTo>
                  <a:lnTo>
                    <a:pt x="4069" y="16301"/>
                  </a:lnTo>
                  <a:lnTo>
                    <a:pt x="4960" y="19573"/>
                  </a:lnTo>
                  <a:lnTo>
                    <a:pt x="4960" y="19573"/>
                  </a:lnTo>
                  <a:lnTo>
                    <a:pt x="5692" y="22307"/>
                  </a:lnTo>
                  <a:lnTo>
                    <a:pt x="5989" y="23429"/>
                  </a:lnTo>
                  <a:lnTo>
                    <a:pt x="6238" y="24397"/>
                  </a:lnTo>
                  <a:lnTo>
                    <a:pt x="6238" y="24397"/>
                  </a:lnTo>
                  <a:lnTo>
                    <a:pt x="6360" y="24812"/>
                  </a:lnTo>
                  <a:lnTo>
                    <a:pt x="6472" y="25257"/>
                  </a:lnTo>
                  <a:lnTo>
                    <a:pt x="6578" y="25718"/>
                  </a:lnTo>
                  <a:lnTo>
                    <a:pt x="6673" y="2621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4"/>
            <p:cNvSpPr/>
            <p:nvPr/>
          </p:nvSpPr>
          <p:spPr>
            <a:xfrm>
              <a:off x="-1188375" y="-3860700"/>
              <a:ext cx="712650" cy="666775"/>
            </a:xfrm>
            <a:custGeom>
              <a:avLst/>
              <a:gdLst/>
              <a:ahLst/>
              <a:cxnLst/>
              <a:rect l="l" t="t" r="r" b="b"/>
              <a:pathLst>
                <a:path w="28506" h="26671" fill="none" extrusionOk="0">
                  <a:moveTo>
                    <a:pt x="17526" y="26670"/>
                  </a:moveTo>
                  <a:lnTo>
                    <a:pt x="17526" y="26670"/>
                  </a:lnTo>
                  <a:lnTo>
                    <a:pt x="18242" y="26670"/>
                  </a:lnTo>
                  <a:lnTo>
                    <a:pt x="18958" y="26639"/>
                  </a:lnTo>
                  <a:lnTo>
                    <a:pt x="19669" y="26578"/>
                  </a:lnTo>
                  <a:lnTo>
                    <a:pt x="20374" y="26516"/>
                  </a:lnTo>
                  <a:lnTo>
                    <a:pt x="21080" y="26424"/>
                  </a:lnTo>
                  <a:lnTo>
                    <a:pt x="21774" y="26317"/>
                  </a:lnTo>
                  <a:lnTo>
                    <a:pt x="22469" y="26194"/>
                  </a:lnTo>
                  <a:lnTo>
                    <a:pt x="23159" y="26040"/>
                  </a:lnTo>
                  <a:lnTo>
                    <a:pt x="23848" y="25887"/>
                  </a:lnTo>
                  <a:lnTo>
                    <a:pt x="24527" y="25702"/>
                  </a:lnTo>
                  <a:lnTo>
                    <a:pt x="25201" y="25503"/>
                  </a:lnTo>
                  <a:lnTo>
                    <a:pt x="25875" y="25303"/>
                  </a:lnTo>
                  <a:lnTo>
                    <a:pt x="26538" y="25072"/>
                  </a:lnTo>
                  <a:lnTo>
                    <a:pt x="27201" y="24842"/>
                  </a:lnTo>
                  <a:lnTo>
                    <a:pt x="27858" y="24581"/>
                  </a:lnTo>
                  <a:lnTo>
                    <a:pt x="28506" y="24320"/>
                  </a:lnTo>
                  <a:lnTo>
                    <a:pt x="28506" y="24320"/>
                  </a:lnTo>
                  <a:lnTo>
                    <a:pt x="28362" y="23966"/>
                  </a:lnTo>
                  <a:lnTo>
                    <a:pt x="28224" y="23598"/>
                  </a:lnTo>
                  <a:lnTo>
                    <a:pt x="28092" y="23183"/>
                  </a:lnTo>
                  <a:lnTo>
                    <a:pt x="27975" y="22768"/>
                  </a:lnTo>
                  <a:lnTo>
                    <a:pt x="27975" y="22768"/>
                  </a:lnTo>
                  <a:lnTo>
                    <a:pt x="27710" y="21877"/>
                  </a:lnTo>
                  <a:lnTo>
                    <a:pt x="27397" y="20817"/>
                  </a:lnTo>
                  <a:lnTo>
                    <a:pt x="27031" y="19588"/>
                  </a:lnTo>
                  <a:lnTo>
                    <a:pt x="26829" y="18912"/>
                  </a:lnTo>
                  <a:lnTo>
                    <a:pt x="26607" y="18205"/>
                  </a:lnTo>
                  <a:lnTo>
                    <a:pt x="26607" y="18205"/>
                  </a:lnTo>
                  <a:lnTo>
                    <a:pt x="25673" y="15010"/>
                  </a:lnTo>
                  <a:lnTo>
                    <a:pt x="24612" y="11323"/>
                  </a:lnTo>
                  <a:lnTo>
                    <a:pt x="23445" y="7236"/>
                  </a:lnTo>
                  <a:lnTo>
                    <a:pt x="22199" y="2812"/>
                  </a:lnTo>
                  <a:lnTo>
                    <a:pt x="21573" y="615"/>
                  </a:lnTo>
                  <a:lnTo>
                    <a:pt x="21493" y="338"/>
                  </a:lnTo>
                  <a:lnTo>
                    <a:pt x="21493" y="338"/>
                  </a:lnTo>
                  <a:lnTo>
                    <a:pt x="21467" y="277"/>
                  </a:lnTo>
                  <a:lnTo>
                    <a:pt x="21440" y="184"/>
                  </a:lnTo>
                  <a:lnTo>
                    <a:pt x="21419" y="92"/>
                  </a:lnTo>
                  <a:lnTo>
                    <a:pt x="21403" y="0"/>
                  </a:lnTo>
                  <a:lnTo>
                    <a:pt x="21403" y="0"/>
                  </a:lnTo>
                  <a:lnTo>
                    <a:pt x="20655" y="246"/>
                  </a:lnTo>
                  <a:lnTo>
                    <a:pt x="19928" y="522"/>
                  </a:lnTo>
                  <a:lnTo>
                    <a:pt x="19212" y="799"/>
                  </a:lnTo>
                  <a:lnTo>
                    <a:pt x="18512" y="1091"/>
                  </a:lnTo>
                  <a:lnTo>
                    <a:pt x="17828" y="1398"/>
                  </a:lnTo>
                  <a:lnTo>
                    <a:pt x="17154" y="1705"/>
                  </a:lnTo>
                  <a:lnTo>
                    <a:pt x="16502" y="2028"/>
                  </a:lnTo>
                  <a:lnTo>
                    <a:pt x="15860" y="2366"/>
                  </a:lnTo>
                  <a:lnTo>
                    <a:pt x="15240" y="2719"/>
                  </a:lnTo>
                  <a:lnTo>
                    <a:pt x="14630" y="3057"/>
                  </a:lnTo>
                  <a:lnTo>
                    <a:pt x="14030" y="3426"/>
                  </a:lnTo>
                  <a:lnTo>
                    <a:pt x="13452" y="3795"/>
                  </a:lnTo>
                  <a:lnTo>
                    <a:pt x="12884" y="4163"/>
                  </a:lnTo>
                  <a:lnTo>
                    <a:pt x="12333" y="4548"/>
                  </a:lnTo>
                  <a:lnTo>
                    <a:pt x="11792" y="4932"/>
                  </a:lnTo>
                  <a:lnTo>
                    <a:pt x="11267" y="5331"/>
                  </a:lnTo>
                  <a:lnTo>
                    <a:pt x="10757" y="5730"/>
                  </a:lnTo>
                  <a:lnTo>
                    <a:pt x="10259" y="6130"/>
                  </a:lnTo>
                  <a:lnTo>
                    <a:pt x="9776" y="6545"/>
                  </a:lnTo>
                  <a:lnTo>
                    <a:pt x="9304" y="6944"/>
                  </a:lnTo>
                  <a:lnTo>
                    <a:pt x="8848" y="7359"/>
                  </a:lnTo>
                  <a:lnTo>
                    <a:pt x="8408" y="7774"/>
                  </a:lnTo>
                  <a:lnTo>
                    <a:pt x="7973" y="8189"/>
                  </a:lnTo>
                  <a:lnTo>
                    <a:pt x="7559" y="8603"/>
                  </a:lnTo>
                  <a:lnTo>
                    <a:pt x="7150" y="9018"/>
                  </a:lnTo>
                  <a:lnTo>
                    <a:pt x="6758" y="9433"/>
                  </a:lnTo>
                  <a:lnTo>
                    <a:pt x="6381" y="9863"/>
                  </a:lnTo>
                  <a:lnTo>
                    <a:pt x="6010" y="10278"/>
                  </a:lnTo>
                  <a:lnTo>
                    <a:pt x="5660" y="10693"/>
                  </a:lnTo>
                  <a:lnTo>
                    <a:pt x="5315" y="11092"/>
                  </a:lnTo>
                  <a:lnTo>
                    <a:pt x="4981" y="11507"/>
                  </a:lnTo>
                  <a:lnTo>
                    <a:pt x="4663" y="11906"/>
                  </a:lnTo>
                  <a:lnTo>
                    <a:pt x="4355" y="12306"/>
                  </a:lnTo>
                  <a:lnTo>
                    <a:pt x="4063" y="12705"/>
                  </a:lnTo>
                  <a:lnTo>
                    <a:pt x="3777" y="13105"/>
                  </a:lnTo>
                  <a:lnTo>
                    <a:pt x="3506" y="13489"/>
                  </a:lnTo>
                  <a:lnTo>
                    <a:pt x="2992" y="14242"/>
                  </a:lnTo>
                  <a:lnTo>
                    <a:pt x="2525" y="14964"/>
                  </a:lnTo>
                  <a:lnTo>
                    <a:pt x="2101" y="15670"/>
                  </a:lnTo>
                  <a:lnTo>
                    <a:pt x="1719" y="16316"/>
                  </a:lnTo>
                  <a:lnTo>
                    <a:pt x="1379" y="16930"/>
                  </a:lnTo>
                  <a:lnTo>
                    <a:pt x="1077" y="17498"/>
                  </a:lnTo>
                  <a:lnTo>
                    <a:pt x="817" y="18021"/>
                  </a:lnTo>
                  <a:lnTo>
                    <a:pt x="594" y="18482"/>
                  </a:lnTo>
                  <a:lnTo>
                    <a:pt x="409" y="18881"/>
                  </a:lnTo>
                  <a:lnTo>
                    <a:pt x="260" y="19219"/>
                  </a:lnTo>
                  <a:lnTo>
                    <a:pt x="144" y="19496"/>
                  </a:lnTo>
                  <a:lnTo>
                    <a:pt x="64" y="19695"/>
                  </a:lnTo>
                  <a:lnTo>
                    <a:pt x="0" y="19864"/>
                  </a:lnTo>
                  <a:lnTo>
                    <a:pt x="0" y="19864"/>
                  </a:lnTo>
                  <a:lnTo>
                    <a:pt x="0" y="19864"/>
                  </a:lnTo>
                  <a:lnTo>
                    <a:pt x="563" y="20310"/>
                  </a:lnTo>
                  <a:lnTo>
                    <a:pt x="1125" y="20740"/>
                  </a:lnTo>
                  <a:lnTo>
                    <a:pt x="1682" y="21155"/>
                  </a:lnTo>
                  <a:lnTo>
                    <a:pt x="2244" y="21554"/>
                  </a:lnTo>
                  <a:lnTo>
                    <a:pt x="2806" y="21938"/>
                  </a:lnTo>
                  <a:lnTo>
                    <a:pt x="3363" y="22307"/>
                  </a:lnTo>
                  <a:lnTo>
                    <a:pt x="3920" y="22660"/>
                  </a:lnTo>
                  <a:lnTo>
                    <a:pt x="4482" y="22998"/>
                  </a:lnTo>
                  <a:lnTo>
                    <a:pt x="5039" y="23306"/>
                  </a:lnTo>
                  <a:lnTo>
                    <a:pt x="5591" y="23613"/>
                  </a:lnTo>
                  <a:lnTo>
                    <a:pt x="6148" y="23905"/>
                  </a:lnTo>
                  <a:lnTo>
                    <a:pt x="6705" y="24166"/>
                  </a:lnTo>
                  <a:lnTo>
                    <a:pt x="7257" y="24427"/>
                  </a:lnTo>
                  <a:lnTo>
                    <a:pt x="7808" y="24673"/>
                  </a:lnTo>
                  <a:lnTo>
                    <a:pt x="8360" y="24888"/>
                  </a:lnTo>
                  <a:lnTo>
                    <a:pt x="8912" y="25103"/>
                  </a:lnTo>
                  <a:lnTo>
                    <a:pt x="9458" y="25303"/>
                  </a:lnTo>
                  <a:lnTo>
                    <a:pt x="10009" y="25487"/>
                  </a:lnTo>
                  <a:lnTo>
                    <a:pt x="10556" y="25656"/>
                  </a:lnTo>
                  <a:lnTo>
                    <a:pt x="11097" y="25810"/>
                  </a:lnTo>
                  <a:lnTo>
                    <a:pt x="11643" y="25948"/>
                  </a:lnTo>
                  <a:lnTo>
                    <a:pt x="12184" y="26086"/>
                  </a:lnTo>
                  <a:lnTo>
                    <a:pt x="12725" y="26194"/>
                  </a:lnTo>
                  <a:lnTo>
                    <a:pt x="13266" y="26301"/>
                  </a:lnTo>
                  <a:lnTo>
                    <a:pt x="13807" y="26394"/>
                  </a:lnTo>
                  <a:lnTo>
                    <a:pt x="14343" y="26470"/>
                  </a:lnTo>
                  <a:lnTo>
                    <a:pt x="14879" y="26532"/>
                  </a:lnTo>
                  <a:lnTo>
                    <a:pt x="15409" y="26578"/>
                  </a:lnTo>
                  <a:lnTo>
                    <a:pt x="15940" y="26624"/>
                  </a:lnTo>
                  <a:lnTo>
                    <a:pt x="16470" y="26655"/>
                  </a:lnTo>
                  <a:lnTo>
                    <a:pt x="17001" y="26670"/>
                  </a:lnTo>
                  <a:lnTo>
                    <a:pt x="17526" y="266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4"/>
            <p:cNvSpPr/>
            <p:nvPr/>
          </p:nvSpPr>
          <p:spPr>
            <a:xfrm>
              <a:off x="-653300" y="-3864175"/>
              <a:ext cx="177975" cy="612250"/>
            </a:xfrm>
            <a:custGeom>
              <a:avLst/>
              <a:gdLst/>
              <a:ahLst/>
              <a:cxnLst/>
              <a:rect l="l" t="t" r="r" b="b"/>
              <a:pathLst>
                <a:path w="7119" h="24490" extrusionOk="0">
                  <a:moveTo>
                    <a:pt x="440" y="1"/>
                  </a:moveTo>
                  <a:lnTo>
                    <a:pt x="0" y="139"/>
                  </a:lnTo>
                  <a:lnTo>
                    <a:pt x="16" y="231"/>
                  </a:lnTo>
                  <a:lnTo>
                    <a:pt x="37" y="323"/>
                  </a:lnTo>
                  <a:lnTo>
                    <a:pt x="64" y="416"/>
                  </a:lnTo>
                  <a:lnTo>
                    <a:pt x="90" y="477"/>
                  </a:lnTo>
                  <a:lnTo>
                    <a:pt x="170" y="754"/>
                  </a:lnTo>
                  <a:lnTo>
                    <a:pt x="796" y="2951"/>
                  </a:lnTo>
                  <a:lnTo>
                    <a:pt x="2042" y="7375"/>
                  </a:lnTo>
                  <a:lnTo>
                    <a:pt x="3209" y="11462"/>
                  </a:lnTo>
                  <a:lnTo>
                    <a:pt x="4270" y="15149"/>
                  </a:lnTo>
                  <a:lnTo>
                    <a:pt x="5204" y="18344"/>
                  </a:lnTo>
                  <a:lnTo>
                    <a:pt x="5426" y="19051"/>
                  </a:lnTo>
                  <a:lnTo>
                    <a:pt x="5628" y="19727"/>
                  </a:lnTo>
                  <a:lnTo>
                    <a:pt x="5994" y="20956"/>
                  </a:lnTo>
                  <a:lnTo>
                    <a:pt x="6307" y="22016"/>
                  </a:lnTo>
                  <a:lnTo>
                    <a:pt x="6572" y="22907"/>
                  </a:lnTo>
                  <a:lnTo>
                    <a:pt x="6689" y="23322"/>
                  </a:lnTo>
                  <a:lnTo>
                    <a:pt x="6821" y="23737"/>
                  </a:lnTo>
                  <a:lnTo>
                    <a:pt x="6959" y="24105"/>
                  </a:lnTo>
                  <a:lnTo>
                    <a:pt x="7103" y="24459"/>
                  </a:lnTo>
                  <a:lnTo>
                    <a:pt x="7118" y="24489"/>
                  </a:lnTo>
                  <a:lnTo>
                    <a:pt x="7113" y="24459"/>
                  </a:lnTo>
                  <a:lnTo>
                    <a:pt x="7018" y="23967"/>
                  </a:lnTo>
                  <a:lnTo>
                    <a:pt x="6912" y="23506"/>
                  </a:lnTo>
                  <a:lnTo>
                    <a:pt x="6800" y="23061"/>
                  </a:lnTo>
                  <a:lnTo>
                    <a:pt x="6678" y="22646"/>
                  </a:lnTo>
                  <a:lnTo>
                    <a:pt x="6429" y="21678"/>
                  </a:lnTo>
                  <a:lnTo>
                    <a:pt x="6132" y="20556"/>
                  </a:lnTo>
                  <a:lnTo>
                    <a:pt x="5400" y="17822"/>
                  </a:lnTo>
                  <a:lnTo>
                    <a:pt x="4509" y="14550"/>
                  </a:lnTo>
                  <a:lnTo>
                    <a:pt x="3474" y="10801"/>
                  </a:lnTo>
                  <a:lnTo>
                    <a:pt x="2329" y="6684"/>
                  </a:lnTo>
                  <a:lnTo>
                    <a:pt x="1087" y="2259"/>
                  </a:lnTo>
                  <a:lnTo>
                    <a:pt x="456" y="62"/>
                  </a:lnTo>
                  <a:lnTo>
                    <a:pt x="4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4"/>
            <p:cNvSpPr/>
            <p:nvPr/>
          </p:nvSpPr>
          <p:spPr>
            <a:xfrm>
              <a:off x="-909500" y="-16547400"/>
              <a:ext cx="15800" cy="46125"/>
            </a:xfrm>
            <a:custGeom>
              <a:avLst/>
              <a:gdLst/>
              <a:ahLst/>
              <a:cxnLst/>
              <a:rect l="l" t="t" r="r" b="b"/>
              <a:pathLst>
                <a:path w="632" h="1845" extrusionOk="0">
                  <a:moveTo>
                    <a:pt x="292" y="1"/>
                  </a:moveTo>
                  <a:lnTo>
                    <a:pt x="250" y="16"/>
                  </a:lnTo>
                  <a:lnTo>
                    <a:pt x="212" y="47"/>
                  </a:lnTo>
                  <a:lnTo>
                    <a:pt x="175" y="93"/>
                  </a:lnTo>
                  <a:lnTo>
                    <a:pt x="138" y="154"/>
                  </a:lnTo>
                  <a:lnTo>
                    <a:pt x="117" y="216"/>
                  </a:lnTo>
                  <a:lnTo>
                    <a:pt x="90" y="277"/>
                  </a:lnTo>
                  <a:lnTo>
                    <a:pt x="53" y="416"/>
                  </a:lnTo>
                  <a:lnTo>
                    <a:pt x="27" y="584"/>
                  </a:lnTo>
                  <a:lnTo>
                    <a:pt x="6" y="753"/>
                  </a:lnTo>
                  <a:lnTo>
                    <a:pt x="0" y="922"/>
                  </a:lnTo>
                  <a:lnTo>
                    <a:pt x="11" y="1107"/>
                  </a:lnTo>
                  <a:lnTo>
                    <a:pt x="27" y="1276"/>
                  </a:lnTo>
                  <a:lnTo>
                    <a:pt x="43" y="1368"/>
                  </a:lnTo>
                  <a:lnTo>
                    <a:pt x="59" y="1445"/>
                  </a:lnTo>
                  <a:lnTo>
                    <a:pt x="80" y="1522"/>
                  </a:lnTo>
                  <a:lnTo>
                    <a:pt x="101" y="1583"/>
                  </a:lnTo>
                  <a:lnTo>
                    <a:pt x="149" y="1691"/>
                  </a:lnTo>
                  <a:lnTo>
                    <a:pt x="207" y="1783"/>
                  </a:lnTo>
                  <a:lnTo>
                    <a:pt x="265" y="1829"/>
                  </a:lnTo>
                  <a:lnTo>
                    <a:pt x="324" y="1844"/>
                  </a:lnTo>
                  <a:lnTo>
                    <a:pt x="387" y="1829"/>
                  </a:lnTo>
                  <a:lnTo>
                    <a:pt x="446" y="1767"/>
                  </a:lnTo>
                  <a:lnTo>
                    <a:pt x="478" y="1721"/>
                  </a:lnTo>
                  <a:lnTo>
                    <a:pt x="504" y="1675"/>
                  </a:lnTo>
                  <a:lnTo>
                    <a:pt x="525" y="1629"/>
                  </a:lnTo>
                  <a:lnTo>
                    <a:pt x="562" y="1506"/>
                  </a:lnTo>
                  <a:lnTo>
                    <a:pt x="594" y="1383"/>
                  </a:lnTo>
                  <a:lnTo>
                    <a:pt x="605" y="1291"/>
                  </a:lnTo>
                  <a:lnTo>
                    <a:pt x="616" y="1199"/>
                  </a:lnTo>
                  <a:lnTo>
                    <a:pt x="626" y="1107"/>
                  </a:lnTo>
                  <a:lnTo>
                    <a:pt x="631" y="999"/>
                  </a:lnTo>
                  <a:lnTo>
                    <a:pt x="626" y="815"/>
                  </a:lnTo>
                  <a:lnTo>
                    <a:pt x="616" y="646"/>
                  </a:lnTo>
                  <a:lnTo>
                    <a:pt x="589" y="462"/>
                  </a:lnTo>
                  <a:lnTo>
                    <a:pt x="552" y="308"/>
                  </a:lnTo>
                  <a:lnTo>
                    <a:pt x="531" y="247"/>
                  </a:lnTo>
                  <a:lnTo>
                    <a:pt x="504" y="185"/>
                  </a:lnTo>
                  <a:lnTo>
                    <a:pt x="478" y="124"/>
                  </a:lnTo>
                  <a:lnTo>
                    <a:pt x="451" y="78"/>
                  </a:lnTo>
                  <a:lnTo>
                    <a:pt x="414" y="31"/>
                  </a:lnTo>
                  <a:lnTo>
                    <a:pt x="37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4"/>
            <p:cNvSpPr/>
            <p:nvPr/>
          </p:nvSpPr>
          <p:spPr>
            <a:xfrm>
              <a:off x="-909500" y="-16547400"/>
              <a:ext cx="15800" cy="46125"/>
            </a:xfrm>
            <a:custGeom>
              <a:avLst/>
              <a:gdLst/>
              <a:ahLst/>
              <a:cxnLst/>
              <a:rect l="l" t="t" r="r" b="b"/>
              <a:pathLst>
                <a:path w="632" h="1845" fill="none" extrusionOk="0">
                  <a:moveTo>
                    <a:pt x="504" y="1675"/>
                  </a:moveTo>
                  <a:lnTo>
                    <a:pt x="504" y="1675"/>
                  </a:lnTo>
                  <a:lnTo>
                    <a:pt x="478" y="1721"/>
                  </a:lnTo>
                  <a:lnTo>
                    <a:pt x="446" y="1767"/>
                  </a:lnTo>
                  <a:lnTo>
                    <a:pt x="387" y="1829"/>
                  </a:lnTo>
                  <a:lnTo>
                    <a:pt x="324" y="1844"/>
                  </a:lnTo>
                  <a:lnTo>
                    <a:pt x="265" y="1829"/>
                  </a:lnTo>
                  <a:lnTo>
                    <a:pt x="207" y="1783"/>
                  </a:lnTo>
                  <a:lnTo>
                    <a:pt x="149" y="1691"/>
                  </a:lnTo>
                  <a:lnTo>
                    <a:pt x="101" y="1583"/>
                  </a:lnTo>
                  <a:lnTo>
                    <a:pt x="80" y="1522"/>
                  </a:lnTo>
                  <a:lnTo>
                    <a:pt x="59" y="1445"/>
                  </a:lnTo>
                  <a:lnTo>
                    <a:pt x="59" y="1445"/>
                  </a:lnTo>
                  <a:lnTo>
                    <a:pt x="43" y="1368"/>
                  </a:lnTo>
                  <a:lnTo>
                    <a:pt x="27" y="1276"/>
                  </a:lnTo>
                  <a:lnTo>
                    <a:pt x="11" y="1107"/>
                  </a:lnTo>
                  <a:lnTo>
                    <a:pt x="0" y="922"/>
                  </a:lnTo>
                  <a:lnTo>
                    <a:pt x="6" y="753"/>
                  </a:lnTo>
                  <a:lnTo>
                    <a:pt x="27" y="584"/>
                  </a:lnTo>
                  <a:lnTo>
                    <a:pt x="53" y="416"/>
                  </a:lnTo>
                  <a:lnTo>
                    <a:pt x="90" y="277"/>
                  </a:lnTo>
                  <a:lnTo>
                    <a:pt x="117" y="216"/>
                  </a:lnTo>
                  <a:lnTo>
                    <a:pt x="138" y="154"/>
                  </a:lnTo>
                  <a:lnTo>
                    <a:pt x="138" y="154"/>
                  </a:lnTo>
                  <a:lnTo>
                    <a:pt x="175" y="93"/>
                  </a:lnTo>
                  <a:lnTo>
                    <a:pt x="212" y="47"/>
                  </a:lnTo>
                  <a:lnTo>
                    <a:pt x="250" y="16"/>
                  </a:lnTo>
                  <a:lnTo>
                    <a:pt x="292" y="1"/>
                  </a:lnTo>
                  <a:lnTo>
                    <a:pt x="329" y="1"/>
                  </a:lnTo>
                  <a:lnTo>
                    <a:pt x="372" y="1"/>
                  </a:lnTo>
                  <a:lnTo>
                    <a:pt x="414" y="31"/>
                  </a:lnTo>
                  <a:lnTo>
                    <a:pt x="451" y="78"/>
                  </a:lnTo>
                  <a:lnTo>
                    <a:pt x="451" y="78"/>
                  </a:lnTo>
                  <a:lnTo>
                    <a:pt x="478" y="124"/>
                  </a:lnTo>
                  <a:lnTo>
                    <a:pt x="504" y="185"/>
                  </a:lnTo>
                  <a:lnTo>
                    <a:pt x="531" y="247"/>
                  </a:lnTo>
                  <a:lnTo>
                    <a:pt x="552" y="308"/>
                  </a:lnTo>
                  <a:lnTo>
                    <a:pt x="589" y="462"/>
                  </a:lnTo>
                  <a:lnTo>
                    <a:pt x="616" y="646"/>
                  </a:lnTo>
                  <a:lnTo>
                    <a:pt x="626" y="815"/>
                  </a:lnTo>
                  <a:lnTo>
                    <a:pt x="631" y="999"/>
                  </a:lnTo>
                  <a:lnTo>
                    <a:pt x="626" y="1107"/>
                  </a:lnTo>
                  <a:lnTo>
                    <a:pt x="616" y="1199"/>
                  </a:lnTo>
                  <a:lnTo>
                    <a:pt x="605" y="1291"/>
                  </a:lnTo>
                  <a:lnTo>
                    <a:pt x="594" y="1383"/>
                  </a:lnTo>
                  <a:lnTo>
                    <a:pt x="594" y="1383"/>
                  </a:lnTo>
                  <a:lnTo>
                    <a:pt x="562" y="1506"/>
                  </a:lnTo>
                  <a:lnTo>
                    <a:pt x="525" y="1629"/>
                  </a:lnTo>
                  <a:lnTo>
                    <a:pt x="504" y="16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4"/>
            <p:cNvSpPr/>
            <p:nvPr/>
          </p:nvSpPr>
          <p:spPr>
            <a:xfrm>
              <a:off x="-1279350" y="-14222600"/>
              <a:ext cx="665850" cy="6044950"/>
            </a:xfrm>
            <a:custGeom>
              <a:avLst/>
              <a:gdLst/>
              <a:ahLst/>
              <a:cxnLst/>
              <a:rect l="l" t="t" r="r" b="b"/>
              <a:pathLst>
                <a:path w="26634" h="241798" extrusionOk="0">
                  <a:moveTo>
                    <a:pt x="9904" y="0"/>
                  </a:moveTo>
                  <a:lnTo>
                    <a:pt x="9760" y="16"/>
                  </a:lnTo>
                  <a:lnTo>
                    <a:pt x="9612" y="46"/>
                  </a:lnTo>
                  <a:lnTo>
                    <a:pt x="9469" y="77"/>
                  </a:lnTo>
                  <a:lnTo>
                    <a:pt x="9326" y="123"/>
                  </a:lnTo>
                  <a:lnTo>
                    <a:pt x="9182" y="185"/>
                  </a:lnTo>
                  <a:lnTo>
                    <a:pt x="9039" y="262"/>
                  </a:lnTo>
                  <a:lnTo>
                    <a:pt x="8901" y="338"/>
                  </a:lnTo>
                  <a:lnTo>
                    <a:pt x="8758" y="431"/>
                  </a:lnTo>
                  <a:lnTo>
                    <a:pt x="8620" y="523"/>
                  </a:lnTo>
                  <a:lnTo>
                    <a:pt x="8482" y="630"/>
                  </a:lnTo>
                  <a:lnTo>
                    <a:pt x="8344" y="753"/>
                  </a:lnTo>
                  <a:lnTo>
                    <a:pt x="8206" y="891"/>
                  </a:lnTo>
                  <a:lnTo>
                    <a:pt x="8074" y="1030"/>
                  </a:lnTo>
                  <a:lnTo>
                    <a:pt x="7941" y="1199"/>
                  </a:lnTo>
                  <a:lnTo>
                    <a:pt x="7808" y="1368"/>
                  </a:lnTo>
                  <a:lnTo>
                    <a:pt x="7676" y="1537"/>
                  </a:lnTo>
                  <a:lnTo>
                    <a:pt x="7549" y="1736"/>
                  </a:lnTo>
                  <a:lnTo>
                    <a:pt x="7421" y="1936"/>
                  </a:lnTo>
                  <a:lnTo>
                    <a:pt x="7294" y="2151"/>
                  </a:lnTo>
                  <a:lnTo>
                    <a:pt x="7172" y="2382"/>
                  </a:lnTo>
                  <a:lnTo>
                    <a:pt x="7045" y="2612"/>
                  </a:lnTo>
                  <a:lnTo>
                    <a:pt x="6928" y="2873"/>
                  </a:lnTo>
                  <a:lnTo>
                    <a:pt x="6726" y="3319"/>
                  </a:lnTo>
                  <a:lnTo>
                    <a:pt x="6535" y="3795"/>
                  </a:lnTo>
                  <a:lnTo>
                    <a:pt x="6355" y="4287"/>
                  </a:lnTo>
                  <a:lnTo>
                    <a:pt x="6180" y="4809"/>
                  </a:lnTo>
                  <a:lnTo>
                    <a:pt x="6016" y="5347"/>
                  </a:lnTo>
                  <a:lnTo>
                    <a:pt x="5862" y="5900"/>
                  </a:lnTo>
                  <a:lnTo>
                    <a:pt x="5713" y="6468"/>
                  </a:lnTo>
                  <a:lnTo>
                    <a:pt x="5575" y="7067"/>
                  </a:lnTo>
                  <a:lnTo>
                    <a:pt x="5443" y="7682"/>
                  </a:lnTo>
                  <a:lnTo>
                    <a:pt x="5321" y="8296"/>
                  </a:lnTo>
                  <a:lnTo>
                    <a:pt x="5204" y="8942"/>
                  </a:lnTo>
                  <a:lnTo>
                    <a:pt x="5093" y="9602"/>
                  </a:lnTo>
                  <a:lnTo>
                    <a:pt x="4992" y="10263"/>
                  </a:lnTo>
                  <a:lnTo>
                    <a:pt x="4896" y="10939"/>
                  </a:lnTo>
                  <a:lnTo>
                    <a:pt x="4806" y="11630"/>
                  </a:lnTo>
                  <a:lnTo>
                    <a:pt x="4721" y="12321"/>
                  </a:lnTo>
                  <a:lnTo>
                    <a:pt x="4642" y="13043"/>
                  </a:lnTo>
                  <a:lnTo>
                    <a:pt x="4568" y="13750"/>
                  </a:lnTo>
                  <a:lnTo>
                    <a:pt x="4499" y="14472"/>
                  </a:lnTo>
                  <a:lnTo>
                    <a:pt x="4435" y="15210"/>
                  </a:lnTo>
                  <a:lnTo>
                    <a:pt x="4377" y="15947"/>
                  </a:lnTo>
                  <a:lnTo>
                    <a:pt x="4318" y="16684"/>
                  </a:lnTo>
                  <a:lnTo>
                    <a:pt x="4271" y="17437"/>
                  </a:lnTo>
                  <a:lnTo>
                    <a:pt x="4223" y="18175"/>
                  </a:lnTo>
                  <a:lnTo>
                    <a:pt x="4133" y="19680"/>
                  </a:lnTo>
                  <a:lnTo>
                    <a:pt x="4058" y="21186"/>
                  </a:lnTo>
                  <a:lnTo>
                    <a:pt x="3995" y="22676"/>
                  </a:lnTo>
                  <a:lnTo>
                    <a:pt x="3936" y="24166"/>
                  </a:lnTo>
                  <a:lnTo>
                    <a:pt x="3714" y="29559"/>
                  </a:lnTo>
                  <a:lnTo>
                    <a:pt x="3501" y="34951"/>
                  </a:lnTo>
                  <a:lnTo>
                    <a:pt x="3300" y="40359"/>
                  </a:lnTo>
                  <a:lnTo>
                    <a:pt x="3098" y="45766"/>
                  </a:lnTo>
                  <a:lnTo>
                    <a:pt x="2902" y="51159"/>
                  </a:lnTo>
                  <a:lnTo>
                    <a:pt x="2716" y="56567"/>
                  </a:lnTo>
                  <a:lnTo>
                    <a:pt x="2536" y="61974"/>
                  </a:lnTo>
                  <a:lnTo>
                    <a:pt x="2361" y="67382"/>
                  </a:lnTo>
                  <a:lnTo>
                    <a:pt x="2191" y="72790"/>
                  </a:lnTo>
                  <a:lnTo>
                    <a:pt x="2027" y="78198"/>
                  </a:lnTo>
                  <a:lnTo>
                    <a:pt x="1873" y="83621"/>
                  </a:lnTo>
                  <a:lnTo>
                    <a:pt x="1719" y="89028"/>
                  </a:lnTo>
                  <a:lnTo>
                    <a:pt x="1576" y="94436"/>
                  </a:lnTo>
                  <a:lnTo>
                    <a:pt x="1438" y="99859"/>
                  </a:lnTo>
                  <a:lnTo>
                    <a:pt x="1305" y="105282"/>
                  </a:lnTo>
                  <a:lnTo>
                    <a:pt x="1183" y="110690"/>
                  </a:lnTo>
                  <a:lnTo>
                    <a:pt x="1061" y="116113"/>
                  </a:lnTo>
                  <a:lnTo>
                    <a:pt x="950" y="121536"/>
                  </a:lnTo>
                  <a:lnTo>
                    <a:pt x="839" y="126959"/>
                  </a:lnTo>
                  <a:lnTo>
                    <a:pt x="738" y="132382"/>
                  </a:lnTo>
                  <a:lnTo>
                    <a:pt x="642" y="137806"/>
                  </a:lnTo>
                  <a:lnTo>
                    <a:pt x="558" y="143229"/>
                  </a:lnTo>
                  <a:lnTo>
                    <a:pt x="473" y="148652"/>
                  </a:lnTo>
                  <a:lnTo>
                    <a:pt x="398" y="154090"/>
                  </a:lnTo>
                  <a:lnTo>
                    <a:pt x="324" y="159513"/>
                  </a:lnTo>
                  <a:lnTo>
                    <a:pt x="260" y="164936"/>
                  </a:lnTo>
                  <a:lnTo>
                    <a:pt x="202" y="170375"/>
                  </a:lnTo>
                  <a:lnTo>
                    <a:pt x="154" y="175798"/>
                  </a:lnTo>
                  <a:lnTo>
                    <a:pt x="107" y="181237"/>
                  </a:lnTo>
                  <a:lnTo>
                    <a:pt x="70" y="186660"/>
                  </a:lnTo>
                  <a:lnTo>
                    <a:pt x="32" y="192098"/>
                  </a:lnTo>
                  <a:lnTo>
                    <a:pt x="6" y="197521"/>
                  </a:lnTo>
                  <a:lnTo>
                    <a:pt x="1" y="198028"/>
                  </a:lnTo>
                  <a:lnTo>
                    <a:pt x="1" y="198627"/>
                  </a:lnTo>
                  <a:lnTo>
                    <a:pt x="1" y="199426"/>
                  </a:lnTo>
                  <a:lnTo>
                    <a:pt x="11" y="200425"/>
                  </a:lnTo>
                  <a:lnTo>
                    <a:pt x="22" y="201608"/>
                  </a:lnTo>
                  <a:lnTo>
                    <a:pt x="48" y="202960"/>
                  </a:lnTo>
                  <a:lnTo>
                    <a:pt x="85" y="204450"/>
                  </a:lnTo>
                  <a:lnTo>
                    <a:pt x="133" y="206063"/>
                  </a:lnTo>
                  <a:lnTo>
                    <a:pt x="165" y="206923"/>
                  </a:lnTo>
                  <a:lnTo>
                    <a:pt x="202" y="207799"/>
                  </a:lnTo>
                  <a:lnTo>
                    <a:pt x="239" y="208705"/>
                  </a:lnTo>
                  <a:lnTo>
                    <a:pt x="287" y="209627"/>
                  </a:lnTo>
                  <a:lnTo>
                    <a:pt x="335" y="210580"/>
                  </a:lnTo>
                  <a:lnTo>
                    <a:pt x="393" y="211532"/>
                  </a:lnTo>
                  <a:lnTo>
                    <a:pt x="451" y="212515"/>
                  </a:lnTo>
                  <a:lnTo>
                    <a:pt x="520" y="213514"/>
                  </a:lnTo>
                  <a:lnTo>
                    <a:pt x="595" y="214513"/>
                  </a:lnTo>
                  <a:lnTo>
                    <a:pt x="674" y="215542"/>
                  </a:lnTo>
                  <a:lnTo>
                    <a:pt x="759" y="216556"/>
                  </a:lnTo>
                  <a:lnTo>
                    <a:pt x="855" y="217601"/>
                  </a:lnTo>
                  <a:lnTo>
                    <a:pt x="955" y="218630"/>
                  </a:lnTo>
                  <a:lnTo>
                    <a:pt x="1061" y="219659"/>
                  </a:lnTo>
                  <a:lnTo>
                    <a:pt x="1178" y="220704"/>
                  </a:lnTo>
                  <a:lnTo>
                    <a:pt x="1305" y="221733"/>
                  </a:lnTo>
                  <a:lnTo>
                    <a:pt x="1438" y="222762"/>
                  </a:lnTo>
                  <a:lnTo>
                    <a:pt x="1581" y="223792"/>
                  </a:lnTo>
                  <a:lnTo>
                    <a:pt x="1730" y="224806"/>
                  </a:lnTo>
                  <a:lnTo>
                    <a:pt x="1889" y="225820"/>
                  </a:lnTo>
                  <a:lnTo>
                    <a:pt x="2059" y="226818"/>
                  </a:lnTo>
                  <a:lnTo>
                    <a:pt x="2239" y="227801"/>
                  </a:lnTo>
                  <a:lnTo>
                    <a:pt x="2430" y="228754"/>
                  </a:lnTo>
                  <a:lnTo>
                    <a:pt x="2632" y="229706"/>
                  </a:lnTo>
                  <a:lnTo>
                    <a:pt x="2732" y="230167"/>
                  </a:lnTo>
                  <a:lnTo>
                    <a:pt x="2838" y="230628"/>
                  </a:lnTo>
                  <a:lnTo>
                    <a:pt x="2950" y="231089"/>
                  </a:lnTo>
                  <a:lnTo>
                    <a:pt x="3061" y="231535"/>
                  </a:lnTo>
                  <a:lnTo>
                    <a:pt x="3178" y="231980"/>
                  </a:lnTo>
                  <a:lnTo>
                    <a:pt x="3295" y="232410"/>
                  </a:lnTo>
                  <a:lnTo>
                    <a:pt x="3417" y="232841"/>
                  </a:lnTo>
                  <a:lnTo>
                    <a:pt x="3539" y="233271"/>
                  </a:lnTo>
                  <a:lnTo>
                    <a:pt x="3666" y="233685"/>
                  </a:lnTo>
                  <a:lnTo>
                    <a:pt x="3793" y="234085"/>
                  </a:lnTo>
                  <a:lnTo>
                    <a:pt x="3926" y="234484"/>
                  </a:lnTo>
                  <a:lnTo>
                    <a:pt x="4064" y="234884"/>
                  </a:lnTo>
                  <a:lnTo>
                    <a:pt x="4202" y="235268"/>
                  </a:lnTo>
                  <a:lnTo>
                    <a:pt x="4345" y="235652"/>
                  </a:lnTo>
                  <a:lnTo>
                    <a:pt x="4488" y="236005"/>
                  </a:lnTo>
                  <a:lnTo>
                    <a:pt x="4637" y="236374"/>
                  </a:lnTo>
                  <a:lnTo>
                    <a:pt x="4790" y="236727"/>
                  </a:lnTo>
                  <a:lnTo>
                    <a:pt x="4944" y="237065"/>
                  </a:lnTo>
                  <a:lnTo>
                    <a:pt x="5098" y="237388"/>
                  </a:lnTo>
                  <a:lnTo>
                    <a:pt x="5262" y="237711"/>
                  </a:lnTo>
                  <a:lnTo>
                    <a:pt x="5427" y="238018"/>
                  </a:lnTo>
                  <a:lnTo>
                    <a:pt x="5591" y="238325"/>
                  </a:lnTo>
                  <a:lnTo>
                    <a:pt x="5766" y="238617"/>
                  </a:lnTo>
                  <a:lnTo>
                    <a:pt x="5941" y="238893"/>
                  </a:lnTo>
                  <a:lnTo>
                    <a:pt x="6116" y="239155"/>
                  </a:lnTo>
                  <a:lnTo>
                    <a:pt x="6297" y="239416"/>
                  </a:lnTo>
                  <a:lnTo>
                    <a:pt x="6482" y="239662"/>
                  </a:lnTo>
                  <a:lnTo>
                    <a:pt x="6673" y="239892"/>
                  </a:lnTo>
                  <a:lnTo>
                    <a:pt x="6864" y="240123"/>
                  </a:lnTo>
                  <a:lnTo>
                    <a:pt x="7061" y="240322"/>
                  </a:lnTo>
                  <a:lnTo>
                    <a:pt x="7262" y="240522"/>
                  </a:lnTo>
                  <a:lnTo>
                    <a:pt x="7464" y="240706"/>
                  </a:lnTo>
                  <a:lnTo>
                    <a:pt x="7671" y="240875"/>
                  </a:lnTo>
                  <a:lnTo>
                    <a:pt x="7883" y="241029"/>
                  </a:lnTo>
                  <a:lnTo>
                    <a:pt x="8095" y="241167"/>
                  </a:lnTo>
                  <a:lnTo>
                    <a:pt x="8318" y="241290"/>
                  </a:lnTo>
                  <a:lnTo>
                    <a:pt x="8540" y="241413"/>
                  </a:lnTo>
                  <a:lnTo>
                    <a:pt x="8763" y="241505"/>
                  </a:lnTo>
                  <a:lnTo>
                    <a:pt x="8997" y="241597"/>
                  </a:lnTo>
                  <a:lnTo>
                    <a:pt x="9230" y="241659"/>
                  </a:lnTo>
                  <a:lnTo>
                    <a:pt x="9469" y="241720"/>
                  </a:lnTo>
                  <a:lnTo>
                    <a:pt x="9713" y="241766"/>
                  </a:lnTo>
                  <a:lnTo>
                    <a:pt x="9957" y="241782"/>
                  </a:lnTo>
                  <a:lnTo>
                    <a:pt x="10206" y="241797"/>
                  </a:lnTo>
                  <a:lnTo>
                    <a:pt x="10710" y="241782"/>
                  </a:lnTo>
                  <a:lnTo>
                    <a:pt x="11203" y="241736"/>
                  </a:lnTo>
                  <a:lnTo>
                    <a:pt x="11691" y="241674"/>
                  </a:lnTo>
                  <a:lnTo>
                    <a:pt x="12174" y="241582"/>
                  </a:lnTo>
                  <a:lnTo>
                    <a:pt x="12646" y="241459"/>
                  </a:lnTo>
                  <a:lnTo>
                    <a:pt x="13113" y="241321"/>
                  </a:lnTo>
                  <a:lnTo>
                    <a:pt x="13569" y="241152"/>
                  </a:lnTo>
                  <a:lnTo>
                    <a:pt x="14020" y="240967"/>
                  </a:lnTo>
                  <a:lnTo>
                    <a:pt x="14465" y="240737"/>
                  </a:lnTo>
                  <a:lnTo>
                    <a:pt x="14900" y="240507"/>
                  </a:lnTo>
                  <a:lnTo>
                    <a:pt x="15330" y="240230"/>
                  </a:lnTo>
                  <a:lnTo>
                    <a:pt x="15754" y="239938"/>
                  </a:lnTo>
                  <a:lnTo>
                    <a:pt x="16168" y="239616"/>
                  </a:lnTo>
                  <a:lnTo>
                    <a:pt x="16571" y="239278"/>
                  </a:lnTo>
                  <a:lnTo>
                    <a:pt x="16974" y="238909"/>
                  </a:lnTo>
                  <a:lnTo>
                    <a:pt x="17361" y="238509"/>
                  </a:lnTo>
                  <a:lnTo>
                    <a:pt x="17749" y="238095"/>
                  </a:lnTo>
                  <a:lnTo>
                    <a:pt x="18125" y="237649"/>
                  </a:lnTo>
                  <a:lnTo>
                    <a:pt x="18491" y="237188"/>
                  </a:lnTo>
                  <a:lnTo>
                    <a:pt x="18852" y="236681"/>
                  </a:lnTo>
                  <a:lnTo>
                    <a:pt x="19207" y="236174"/>
                  </a:lnTo>
                  <a:lnTo>
                    <a:pt x="19552" y="235621"/>
                  </a:lnTo>
                  <a:lnTo>
                    <a:pt x="19886" y="235068"/>
                  </a:lnTo>
                  <a:lnTo>
                    <a:pt x="20215" y="234469"/>
                  </a:lnTo>
                  <a:lnTo>
                    <a:pt x="20539" y="233854"/>
                  </a:lnTo>
                  <a:lnTo>
                    <a:pt x="20852" y="233209"/>
                  </a:lnTo>
                  <a:lnTo>
                    <a:pt x="21159" y="232549"/>
                  </a:lnTo>
                  <a:lnTo>
                    <a:pt x="21456" y="231857"/>
                  </a:lnTo>
                  <a:lnTo>
                    <a:pt x="21748" y="231151"/>
                  </a:lnTo>
                  <a:lnTo>
                    <a:pt x="22029" y="230398"/>
                  </a:lnTo>
                  <a:lnTo>
                    <a:pt x="22305" y="229645"/>
                  </a:lnTo>
                  <a:lnTo>
                    <a:pt x="22570" y="228862"/>
                  </a:lnTo>
                  <a:lnTo>
                    <a:pt x="22825" y="228047"/>
                  </a:lnTo>
                  <a:lnTo>
                    <a:pt x="23074" y="227218"/>
                  </a:lnTo>
                  <a:lnTo>
                    <a:pt x="23318" y="226357"/>
                  </a:lnTo>
                  <a:lnTo>
                    <a:pt x="23552" y="225466"/>
                  </a:lnTo>
                  <a:lnTo>
                    <a:pt x="23774" y="224560"/>
                  </a:lnTo>
                  <a:lnTo>
                    <a:pt x="23992" y="223638"/>
                  </a:lnTo>
                  <a:lnTo>
                    <a:pt x="24199" y="222686"/>
                  </a:lnTo>
                  <a:lnTo>
                    <a:pt x="24400" y="221702"/>
                  </a:lnTo>
                  <a:lnTo>
                    <a:pt x="24591" y="220704"/>
                  </a:lnTo>
                  <a:lnTo>
                    <a:pt x="24777" y="219674"/>
                  </a:lnTo>
                  <a:lnTo>
                    <a:pt x="24952" y="218630"/>
                  </a:lnTo>
                  <a:lnTo>
                    <a:pt x="25116" y="217554"/>
                  </a:lnTo>
                  <a:lnTo>
                    <a:pt x="25275" y="216464"/>
                  </a:lnTo>
                  <a:lnTo>
                    <a:pt x="25424" y="215342"/>
                  </a:lnTo>
                  <a:lnTo>
                    <a:pt x="25562" y="214205"/>
                  </a:lnTo>
                  <a:lnTo>
                    <a:pt x="25695" y="213038"/>
                  </a:lnTo>
                  <a:lnTo>
                    <a:pt x="25822" y="211839"/>
                  </a:lnTo>
                  <a:lnTo>
                    <a:pt x="25933" y="210626"/>
                  </a:lnTo>
                  <a:lnTo>
                    <a:pt x="26039" y="209397"/>
                  </a:lnTo>
                  <a:lnTo>
                    <a:pt x="26140" y="208137"/>
                  </a:lnTo>
                  <a:lnTo>
                    <a:pt x="26230" y="206862"/>
                  </a:lnTo>
                  <a:lnTo>
                    <a:pt x="26310" y="205556"/>
                  </a:lnTo>
                  <a:lnTo>
                    <a:pt x="26379" y="204219"/>
                  </a:lnTo>
                  <a:lnTo>
                    <a:pt x="26442" y="202883"/>
                  </a:lnTo>
                  <a:lnTo>
                    <a:pt x="26495" y="201500"/>
                  </a:lnTo>
                  <a:lnTo>
                    <a:pt x="26543" y="200102"/>
                  </a:lnTo>
                  <a:lnTo>
                    <a:pt x="26575" y="198689"/>
                  </a:lnTo>
                  <a:lnTo>
                    <a:pt x="26607" y="197245"/>
                  </a:lnTo>
                  <a:lnTo>
                    <a:pt x="26623" y="195785"/>
                  </a:lnTo>
                  <a:lnTo>
                    <a:pt x="26633" y="194295"/>
                  </a:lnTo>
                  <a:lnTo>
                    <a:pt x="26633" y="192789"/>
                  </a:lnTo>
                  <a:lnTo>
                    <a:pt x="26623" y="191253"/>
                  </a:lnTo>
                  <a:lnTo>
                    <a:pt x="26575" y="186214"/>
                  </a:lnTo>
                  <a:lnTo>
                    <a:pt x="26517" y="181175"/>
                  </a:lnTo>
                  <a:lnTo>
                    <a:pt x="26448" y="176151"/>
                  </a:lnTo>
                  <a:lnTo>
                    <a:pt x="26373" y="171112"/>
                  </a:lnTo>
                  <a:lnTo>
                    <a:pt x="26289" y="166073"/>
                  </a:lnTo>
                  <a:lnTo>
                    <a:pt x="26193" y="161050"/>
                  </a:lnTo>
                  <a:lnTo>
                    <a:pt x="26092" y="156011"/>
                  </a:lnTo>
                  <a:lnTo>
                    <a:pt x="25976" y="150987"/>
                  </a:lnTo>
                  <a:lnTo>
                    <a:pt x="25854" y="145963"/>
                  </a:lnTo>
                  <a:lnTo>
                    <a:pt x="25716" y="140940"/>
                  </a:lnTo>
                  <a:lnTo>
                    <a:pt x="25573" y="135916"/>
                  </a:lnTo>
                  <a:lnTo>
                    <a:pt x="25413" y="130908"/>
                  </a:lnTo>
                  <a:lnTo>
                    <a:pt x="25244" y="125884"/>
                  </a:lnTo>
                  <a:lnTo>
                    <a:pt x="25063" y="120876"/>
                  </a:lnTo>
                  <a:lnTo>
                    <a:pt x="24872" y="115883"/>
                  </a:lnTo>
                  <a:lnTo>
                    <a:pt x="24665" y="110874"/>
                  </a:lnTo>
                  <a:lnTo>
                    <a:pt x="24559" y="108386"/>
                  </a:lnTo>
                  <a:lnTo>
                    <a:pt x="24453" y="105881"/>
                  </a:lnTo>
                  <a:lnTo>
                    <a:pt x="24337" y="103393"/>
                  </a:lnTo>
                  <a:lnTo>
                    <a:pt x="24220" y="100889"/>
                  </a:lnTo>
                  <a:lnTo>
                    <a:pt x="24103" y="98400"/>
                  </a:lnTo>
                  <a:lnTo>
                    <a:pt x="23981" y="95911"/>
                  </a:lnTo>
                  <a:lnTo>
                    <a:pt x="23854" y="93422"/>
                  </a:lnTo>
                  <a:lnTo>
                    <a:pt x="23721" y="90933"/>
                  </a:lnTo>
                  <a:lnTo>
                    <a:pt x="23589" y="88445"/>
                  </a:lnTo>
                  <a:lnTo>
                    <a:pt x="23456" y="85971"/>
                  </a:lnTo>
                  <a:lnTo>
                    <a:pt x="23313" y="83482"/>
                  </a:lnTo>
                  <a:lnTo>
                    <a:pt x="23170" y="81009"/>
                  </a:lnTo>
                  <a:lnTo>
                    <a:pt x="23026" y="78520"/>
                  </a:lnTo>
                  <a:lnTo>
                    <a:pt x="22873" y="76047"/>
                  </a:lnTo>
                  <a:lnTo>
                    <a:pt x="22719" y="73573"/>
                  </a:lnTo>
                  <a:lnTo>
                    <a:pt x="22565" y="71100"/>
                  </a:lnTo>
                  <a:lnTo>
                    <a:pt x="22401" y="68626"/>
                  </a:lnTo>
                  <a:lnTo>
                    <a:pt x="22236" y="66153"/>
                  </a:lnTo>
                  <a:lnTo>
                    <a:pt x="22066" y="63695"/>
                  </a:lnTo>
                  <a:lnTo>
                    <a:pt x="21897" y="61222"/>
                  </a:lnTo>
                  <a:lnTo>
                    <a:pt x="21722" y="58763"/>
                  </a:lnTo>
                  <a:lnTo>
                    <a:pt x="21541" y="56305"/>
                  </a:lnTo>
                  <a:lnTo>
                    <a:pt x="21356" y="53847"/>
                  </a:lnTo>
                  <a:lnTo>
                    <a:pt x="21170" y="51389"/>
                  </a:lnTo>
                  <a:lnTo>
                    <a:pt x="20979" y="48931"/>
                  </a:lnTo>
                  <a:lnTo>
                    <a:pt x="20783" y="46488"/>
                  </a:lnTo>
                  <a:lnTo>
                    <a:pt x="20586" y="44030"/>
                  </a:lnTo>
                  <a:lnTo>
                    <a:pt x="20380" y="41588"/>
                  </a:lnTo>
                  <a:lnTo>
                    <a:pt x="20173" y="39145"/>
                  </a:lnTo>
                  <a:lnTo>
                    <a:pt x="19961" y="36702"/>
                  </a:lnTo>
                  <a:lnTo>
                    <a:pt x="19748" y="34260"/>
                  </a:lnTo>
                  <a:lnTo>
                    <a:pt x="19526" y="31817"/>
                  </a:lnTo>
                  <a:lnTo>
                    <a:pt x="19377" y="30142"/>
                  </a:lnTo>
                  <a:lnTo>
                    <a:pt x="19218" y="28468"/>
                  </a:lnTo>
                  <a:lnTo>
                    <a:pt x="19054" y="26778"/>
                  </a:lnTo>
                  <a:lnTo>
                    <a:pt x="18879" y="25103"/>
                  </a:lnTo>
                  <a:lnTo>
                    <a:pt x="18693" y="23444"/>
                  </a:lnTo>
                  <a:lnTo>
                    <a:pt x="18597" y="22615"/>
                  </a:lnTo>
                  <a:lnTo>
                    <a:pt x="18502" y="21785"/>
                  </a:lnTo>
                  <a:lnTo>
                    <a:pt x="18396" y="20971"/>
                  </a:lnTo>
                  <a:lnTo>
                    <a:pt x="18290" y="20156"/>
                  </a:lnTo>
                  <a:lnTo>
                    <a:pt x="18184" y="19342"/>
                  </a:lnTo>
                  <a:lnTo>
                    <a:pt x="18067" y="18543"/>
                  </a:lnTo>
                  <a:lnTo>
                    <a:pt x="17950" y="17745"/>
                  </a:lnTo>
                  <a:lnTo>
                    <a:pt x="17828" y="16961"/>
                  </a:lnTo>
                  <a:lnTo>
                    <a:pt x="17701" y="16177"/>
                  </a:lnTo>
                  <a:lnTo>
                    <a:pt x="17574" y="15409"/>
                  </a:lnTo>
                  <a:lnTo>
                    <a:pt x="17436" y="14641"/>
                  </a:lnTo>
                  <a:lnTo>
                    <a:pt x="17293" y="13888"/>
                  </a:lnTo>
                  <a:lnTo>
                    <a:pt x="17149" y="13151"/>
                  </a:lnTo>
                  <a:lnTo>
                    <a:pt x="16995" y="12414"/>
                  </a:lnTo>
                  <a:lnTo>
                    <a:pt x="16836" y="11692"/>
                  </a:lnTo>
                  <a:lnTo>
                    <a:pt x="16672" y="10969"/>
                  </a:lnTo>
                  <a:lnTo>
                    <a:pt x="16502" y="10278"/>
                  </a:lnTo>
                  <a:lnTo>
                    <a:pt x="16327" y="9587"/>
                  </a:lnTo>
                  <a:lnTo>
                    <a:pt x="16147" y="8911"/>
                  </a:lnTo>
                  <a:lnTo>
                    <a:pt x="15956" y="8266"/>
                  </a:lnTo>
                  <a:lnTo>
                    <a:pt x="15760" y="7605"/>
                  </a:lnTo>
                  <a:lnTo>
                    <a:pt x="15558" y="6975"/>
                  </a:lnTo>
                  <a:lnTo>
                    <a:pt x="15346" y="6376"/>
                  </a:lnTo>
                  <a:lnTo>
                    <a:pt x="15123" y="5777"/>
                  </a:lnTo>
                  <a:lnTo>
                    <a:pt x="14895" y="5208"/>
                  </a:lnTo>
                  <a:lnTo>
                    <a:pt x="14656" y="4671"/>
                  </a:lnTo>
                  <a:lnTo>
                    <a:pt x="14407" y="4148"/>
                  </a:lnTo>
                  <a:lnTo>
                    <a:pt x="14158" y="3657"/>
                  </a:lnTo>
                  <a:lnTo>
                    <a:pt x="13898" y="3196"/>
                  </a:lnTo>
                  <a:lnTo>
                    <a:pt x="13633" y="2766"/>
                  </a:lnTo>
                  <a:lnTo>
                    <a:pt x="13362" y="2351"/>
                  </a:lnTo>
                  <a:lnTo>
                    <a:pt x="13086" y="1982"/>
                  </a:lnTo>
                  <a:lnTo>
                    <a:pt x="12810" y="1629"/>
                  </a:lnTo>
                  <a:lnTo>
                    <a:pt x="12529" y="1306"/>
                  </a:lnTo>
                  <a:lnTo>
                    <a:pt x="12243" y="1030"/>
                  </a:lnTo>
                  <a:lnTo>
                    <a:pt x="11951" y="769"/>
                  </a:lnTo>
                  <a:lnTo>
                    <a:pt x="11659" y="553"/>
                  </a:lnTo>
                  <a:lnTo>
                    <a:pt x="11368" y="369"/>
                  </a:lnTo>
                  <a:lnTo>
                    <a:pt x="11076" y="215"/>
                  </a:lnTo>
                  <a:lnTo>
                    <a:pt x="10784" y="108"/>
                  </a:lnTo>
                  <a:lnTo>
                    <a:pt x="10636" y="77"/>
                  </a:lnTo>
                  <a:lnTo>
                    <a:pt x="10487" y="31"/>
                  </a:lnTo>
                  <a:lnTo>
                    <a:pt x="10344" y="16"/>
                  </a:lnTo>
                  <a:lnTo>
                    <a:pt x="10195"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4"/>
            <p:cNvSpPr/>
            <p:nvPr/>
          </p:nvSpPr>
          <p:spPr>
            <a:xfrm>
              <a:off x="-1279350" y="-14222600"/>
              <a:ext cx="665850" cy="6044950"/>
            </a:xfrm>
            <a:custGeom>
              <a:avLst/>
              <a:gdLst/>
              <a:ahLst/>
              <a:cxnLst/>
              <a:rect l="l" t="t" r="r" b="b"/>
              <a:pathLst>
                <a:path w="26634" h="241798" fill="none" extrusionOk="0">
                  <a:moveTo>
                    <a:pt x="26623" y="191253"/>
                  </a:moveTo>
                  <a:lnTo>
                    <a:pt x="26623" y="191253"/>
                  </a:lnTo>
                  <a:lnTo>
                    <a:pt x="26575" y="186214"/>
                  </a:lnTo>
                  <a:lnTo>
                    <a:pt x="26517" y="181175"/>
                  </a:lnTo>
                  <a:lnTo>
                    <a:pt x="26448" y="176151"/>
                  </a:lnTo>
                  <a:lnTo>
                    <a:pt x="26373" y="171112"/>
                  </a:lnTo>
                  <a:lnTo>
                    <a:pt x="26289" y="166073"/>
                  </a:lnTo>
                  <a:lnTo>
                    <a:pt x="26193" y="161050"/>
                  </a:lnTo>
                  <a:lnTo>
                    <a:pt x="26092" y="156011"/>
                  </a:lnTo>
                  <a:lnTo>
                    <a:pt x="25976" y="150987"/>
                  </a:lnTo>
                  <a:lnTo>
                    <a:pt x="25854" y="145963"/>
                  </a:lnTo>
                  <a:lnTo>
                    <a:pt x="25716" y="140940"/>
                  </a:lnTo>
                  <a:lnTo>
                    <a:pt x="25573" y="135916"/>
                  </a:lnTo>
                  <a:lnTo>
                    <a:pt x="25413" y="130908"/>
                  </a:lnTo>
                  <a:lnTo>
                    <a:pt x="25244" y="125884"/>
                  </a:lnTo>
                  <a:lnTo>
                    <a:pt x="25063" y="120876"/>
                  </a:lnTo>
                  <a:lnTo>
                    <a:pt x="24872" y="115883"/>
                  </a:lnTo>
                  <a:lnTo>
                    <a:pt x="24665" y="110874"/>
                  </a:lnTo>
                  <a:lnTo>
                    <a:pt x="24559" y="108386"/>
                  </a:lnTo>
                  <a:lnTo>
                    <a:pt x="24453" y="105881"/>
                  </a:lnTo>
                  <a:lnTo>
                    <a:pt x="24337" y="103393"/>
                  </a:lnTo>
                  <a:lnTo>
                    <a:pt x="24220" y="100889"/>
                  </a:lnTo>
                  <a:lnTo>
                    <a:pt x="24103" y="98400"/>
                  </a:lnTo>
                  <a:lnTo>
                    <a:pt x="23981" y="95911"/>
                  </a:lnTo>
                  <a:lnTo>
                    <a:pt x="23854" y="93422"/>
                  </a:lnTo>
                  <a:lnTo>
                    <a:pt x="23721" y="90933"/>
                  </a:lnTo>
                  <a:lnTo>
                    <a:pt x="23589" y="88445"/>
                  </a:lnTo>
                  <a:lnTo>
                    <a:pt x="23456" y="85971"/>
                  </a:lnTo>
                  <a:lnTo>
                    <a:pt x="23313" y="83482"/>
                  </a:lnTo>
                  <a:lnTo>
                    <a:pt x="23170" y="81009"/>
                  </a:lnTo>
                  <a:lnTo>
                    <a:pt x="23026" y="78520"/>
                  </a:lnTo>
                  <a:lnTo>
                    <a:pt x="22873" y="76047"/>
                  </a:lnTo>
                  <a:lnTo>
                    <a:pt x="22719" y="73573"/>
                  </a:lnTo>
                  <a:lnTo>
                    <a:pt x="22565" y="71100"/>
                  </a:lnTo>
                  <a:lnTo>
                    <a:pt x="22401" y="68626"/>
                  </a:lnTo>
                  <a:lnTo>
                    <a:pt x="22236" y="66153"/>
                  </a:lnTo>
                  <a:lnTo>
                    <a:pt x="22066" y="63695"/>
                  </a:lnTo>
                  <a:lnTo>
                    <a:pt x="21897" y="61222"/>
                  </a:lnTo>
                  <a:lnTo>
                    <a:pt x="21722" y="58763"/>
                  </a:lnTo>
                  <a:lnTo>
                    <a:pt x="21541" y="56305"/>
                  </a:lnTo>
                  <a:lnTo>
                    <a:pt x="21356" y="53847"/>
                  </a:lnTo>
                  <a:lnTo>
                    <a:pt x="21170" y="51389"/>
                  </a:lnTo>
                  <a:lnTo>
                    <a:pt x="20979" y="48931"/>
                  </a:lnTo>
                  <a:lnTo>
                    <a:pt x="20783" y="46488"/>
                  </a:lnTo>
                  <a:lnTo>
                    <a:pt x="20586" y="44030"/>
                  </a:lnTo>
                  <a:lnTo>
                    <a:pt x="20380" y="41588"/>
                  </a:lnTo>
                  <a:lnTo>
                    <a:pt x="20173" y="39145"/>
                  </a:lnTo>
                  <a:lnTo>
                    <a:pt x="19961" y="36702"/>
                  </a:lnTo>
                  <a:lnTo>
                    <a:pt x="19748" y="34260"/>
                  </a:lnTo>
                  <a:lnTo>
                    <a:pt x="19526" y="31817"/>
                  </a:lnTo>
                  <a:lnTo>
                    <a:pt x="19526" y="31817"/>
                  </a:lnTo>
                  <a:lnTo>
                    <a:pt x="19377" y="30142"/>
                  </a:lnTo>
                  <a:lnTo>
                    <a:pt x="19218" y="28468"/>
                  </a:lnTo>
                  <a:lnTo>
                    <a:pt x="19054" y="26778"/>
                  </a:lnTo>
                  <a:lnTo>
                    <a:pt x="18879" y="25103"/>
                  </a:lnTo>
                  <a:lnTo>
                    <a:pt x="18693" y="23444"/>
                  </a:lnTo>
                  <a:lnTo>
                    <a:pt x="18597" y="22615"/>
                  </a:lnTo>
                  <a:lnTo>
                    <a:pt x="18502" y="21785"/>
                  </a:lnTo>
                  <a:lnTo>
                    <a:pt x="18396" y="20971"/>
                  </a:lnTo>
                  <a:lnTo>
                    <a:pt x="18290" y="20156"/>
                  </a:lnTo>
                  <a:lnTo>
                    <a:pt x="18184" y="19342"/>
                  </a:lnTo>
                  <a:lnTo>
                    <a:pt x="18067" y="18543"/>
                  </a:lnTo>
                  <a:lnTo>
                    <a:pt x="17950" y="17745"/>
                  </a:lnTo>
                  <a:lnTo>
                    <a:pt x="17828" y="16961"/>
                  </a:lnTo>
                  <a:lnTo>
                    <a:pt x="17701" y="16177"/>
                  </a:lnTo>
                  <a:lnTo>
                    <a:pt x="17574" y="15409"/>
                  </a:lnTo>
                  <a:lnTo>
                    <a:pt x="17436" y="14641"/>
                  </a:lnTo>
                  <a:lnTo>
                    <a:pt x="17293" y="13888"/>
                  </a:lnTo>
                  <a:lnTo>
                    <a:pt x="17149" y="13151"/>
                  </a:lnTo>
                  <a:lnTo>
                    <a:pt x="16995" y="12414"/>
                  </a:lnTo>
                  <a:lnTo>
                    <a:pt x="16836" y="11692"/>
                  </a:lnTo>
                  <a:lnTo>
                    <a:pt x="16672" y="10969"/>
                  </a:lnTo>
                  <a:lnTo>
                    <a:pt x="16502" y="10278"/>
                  </a:lnTo>
                  <a:lnTo>
                    <a:pt x="16327" y="9587"/>
                  </a:lnTo>
                  <a:lnTo>
                    <a:pt x="16147" y="8911"/>
                  </a:lnTo>
                  <a:lnTo>
                    <a:pt x="15956" y="8266"/>
                  </a:lnTo>
                  <a:lnTo>
                    <a:pt x="15760" y="7605"/>
                  </a:lnTo>
                  <a:lnTo>
                    <a:pt x="15558" y="6975"/>
                  </a:lnTo>
                  <a:lnTo>
                    <a:pt x="15558" y="6975"/>
                  </a:lnTo>
                  <a:lnTo>
                    <a:pt x="15346" y="6376"/>
                  </a:lnTo>
                  <a:lnTo>
                    <a:pt x="15123" y="5777"/>
                  </a:lnTo>
                  <a:lnTo>
                    <a:pt x="14895" y="5208"/>
                  </a:lnTo>
                  <a:lnTo>
                    <a:pt x="14656" y="4671"/>
                  </a:lnTo>
                  <a:lnTo>
                    <a:pt x="14407" y="4148"/>
                  </a:lnTo>
                  <a:lnTo>
                    <a:pt x="14158" y="3657"/>
                  </a:lnTo>
                  <a:lnTo>
                    <a:pt x="13898" y="3196"/>
                  </a:lnTo>
                  <a:lnTo>
                    <a:pt x="13633" y="2766"/>
                  </a:lnTo>
                  <a:lnTo>
                    <a:pt x="13362" y="2351"/>
                  </a:lnTo>
                  <a:lnTo>
                    <a:pt x="13086" y="1982"/>
                  </a:lnTo>
                  <a:lnTo>
                    <a:pt x="12810" y="1629"/>
                  </a:lnTo>
                  <a:lnTo>
                    <a:pt x="12529" y="1306"/>
                  </a:lnTo>
                  <a:lnTo>
                    <a:pt x="12243" y="1030"/>
                  </a:lnTo>
                  <a:lnTo>
                    <a:pt x="11951" y="769"/>
                  </a:lnTo>
                  <a:lnTo>
                    <a:pt x="11659" y="553"/>
                  </a:lnTo>
                  <a:lnTo>
                    <a:pt x="11368" y="369"/>
                  </a:lnTo>
                  <a:lnTo>
                    <a:pt x="11076" y="215"/>
                  </a:lnTo>
                  <a:lnTo>
                    <a:pt x="10784" y="108"/>
                  </a:lnTo>
                  <a:lnTo>
                    <a:pt x="10636" y="77"/>
                  </a:lnTo>
                  <a:lnTo>
                    <a:pt x="10487" y="31"/>
                  </a:lnTo>
                  <a:lnTo>
                    <a:pt x="10344" y="16"/>
                  </a:lnTo>
                  <a:lnTo>
                    <a:pt x="10195" y="0"/>
                  </a:lnTo>
                  <a:lnTo>
                    <a:pt x="10047" y="0"/>
                  </a:lnTo>
                  <a:lnTo>
                    <a:pt x="9904" y="0"/>
                  </a:lnTo>
                  <a:lnTo>
                    <a:pt x="9760" y="16"/>
                  </a:lnTo>
                  <a:lnTo>
                    <a:pt x="9612" y="46"/>
                  </a:lnTo>
                  <a:lnTo>
                    <a:pt x="9469" y="77"/>
                  </a:lnTo>
                  <a:lnTo>
                    <a:pt x="9326" y="123"/>
                  </a:lnTo>
                  <a:lnTo>
                    <a:pt x="9182" y="185"/>
                  </a:lnTo>
                  <a:lnTo>
                    <a:pt x="9039" y="262"/>
                  </a:lnTo>
                  <a:lnTo>
                    <a:pt x="8901" y="338"/>
                  </a:lnTo>
                  <a:lnTo>
                    <a:pt x="8758" y="431"/>
                  </a:lnTo>
                  <a:lnTo>
                    <a:pt x="8620" y="523"/>
                  </a:lnTo>
                  <a:lnTo>
                    <a:pt x="8482" y="630"/>
                  </a:lnTo>
                  <a:lnTo>
                    <a:pt x="8344" y="753"/>
                  </a:lnTo>
                  <a:lnTo>
                    <a:pt x="8206" y="891"/>
                  </a:lnTo>
                  <a:lnTo>
                    <a:pt x="8074" y="1030"/>
                  </a:lnTo>
                  <a:lnTo>
                    <a:pt x="7941" y="1199"/>
                  </a:lnTo>
                  <a:lnTo>
                    <a:pt x="7808" y="1368"/>
                  </a:lnTo>
                  <a:lnTo>
                    <a:pt x="7676" y="1537"/>
                  </a:lnTo>
                  <a:lnTo>
                    <a:pt x="7549" y="1736"/>
                  </a:lnTo>
                  <a:lnTo>
                    <a:pt x="7421" y="1936"/>
                  </a:lnTo>
                  <a:lnTo>
                    <a:pt x="7294" y="2151"/>
                  </a:lnTo>
                  <a:lnTo>
                    <a:pt x="7172" y="2382"/>
                  </a:lnTo>
                  <a:lnTo>
                    <a:pt x="7045" y="2612"/>
                  </a:lnTo>
                  <a:lnTo>
                    <a:pt x="6928" y="2873"/>
                  </a:lnTo>
                  <a:lnTo>
                    <a:pt x="6928" y="2873"/>
                  </a:lnTo>
                  <a:lnTo>
                    <a:pt x="6726" y="3319"/>
                  </a:lnTo>
                  <a:lnTo>
                    <a:pt x="6535" y="3795"/>
                  </a:lnTo>
                  <a:lnTo>
                    <a:pt x="6355" y="4287"/>
                  </a:lnTo>
                  <a:lnTo>
                    <a:pt x="6180" y="4809"/>
                  </a:lnTo>
                  <a:lnTo>
                    <a:pt x="6016" y="5347"/>
                  </a:lnTo>
                  <a:lnTo>
                    <a:pt x="5862" y="5900"/>
                  </a:lnTo>
                  <a:lnTo>
                    <a:pt x="5713" y="6468"/>
                  </a:lnTo>
                  <a:lnTo>
                    <a:pt x="5575" y="7067"/>
                  </a:lnTo>
                  <a:lnTo>
                    <a:pt x="5443" y="7682"/>
                  </a:lnTo>
                  <a:lnTo>
                    <a:pt x="5321" y="8296"/>
                  </a:lnTo>
                  <a:lnTo>
                    <a:pt x="5204" y="8942"/>
                  </a:lnTo>
                  <a:lnTo>
                    <a:pt x="5093" y="9602"/>
                  </a:lnTo>
                  <a:lnTo>
                    <a:pt x="4992" y="10263"/>
                  </a:lnTo>
                  <a:lnTo>
                    <a:pt x="4896" y="10939"/>
                  </a:lnTo>
                  <a:lnTo>
                    <a:pt x="4806" y="11630"/>
                  </a:lnTo>
                  <a:lnTo>
                    <a:pt x="4721" y="12321"/>
                  </a:lnTo>
                  <a:lnTo>
                    <a:pt x="4642" y="13043"/>
                  </a:lnTo>
                  <a:lnTo>
                    <a:pt x="4568" y="13750"/>
                  </a:lnTo>
                  <a:lnTo>
                    <a:pt x="4499" y="14472"/>
                  </a:lnTo>
                  <a:lnTo>
                    <a:pt x="4435" y="15210"/>
                  </a:lnTo>
                  <a:lnTo>
                    <a:pt x="4377" y="15947"/>
                  </a:lnTo>
                  <a:lnTo>
                    <a:pt x="4318" y="16684"/>
                  </a:lnTo>
                  <a:lnTo>
                    <a:pt x="4271" y="17437"/>
                  </a:lnTo>
                  <a:lnTo>
                    <a:pt x="4223" y="18175"/>
                  </a:lnTo>
                  <a:lnTo>
                    <a:pt x="4133" y="19680"/>
                  </a:lnTo>
                  <a:lnTo>
                    <a:pt x="4058" y="21186"/>
                  </a:lnTo>
                  <a:lnTo>
                    <a:pt x="3995" y="22676"/>
                  </a:lnTo>
                  <a:lnTo>
                    <a:pt x="3936" y="24166"/>
                  </a:lnTo>
                  <a:lnTo>
                    <a:pt x="3936" y="24166"/>
                  </a:lnTo>
                  <a:lnTo>
                    <a:pt x="3714" y="29559"/>
                  </a:lnTo>
                  <a:lnTo>
                    <a:pt x="3501" y="34951"/>
                  </a:lnTo>
                  <a:lnTo>
                    <a:pt x="3300" y="40359"/>
                  </a:lnTo>
                  <a:lnTo>
                    <a:pt x="3098" y="45766"/>
                  </a:lnTo>
                  <a:lnTo>
                    <a:pt x="2902" y="51159"/>
                  </a:lnTo>
                  <a:lnTo>
                    <a:pt x="2716" y="56567"/>
                  </a:lnTo>
                  <a:lnTo>
                    <a:pt x="2536" y="61974"/>
                  </a:lnTo>
                  <a:lnTo>
                    <a:pt x="2361" y="67382"/>
                  </a:lnTo>
                  <a:lnTo>
                    <a:pt x="2191" y="72790"/>
                  </a:lnTo>
                  <a:lnTo>
                    <a:pt x="2027" y="78198"/>
                  </a:lnTo>
                  <a:lnTo>
                    <a:pt x="1873" y="83621"/>
                  </a:lnTo>
                  <a:lnTo>
                    <a:pt x="1719" y="89028"/>
                  </a:lnTo>
                  <a:lnTo>
                    <a:pt x="1576" y="94436"/>
                  </a:lnTo>
                  <a:lnTo>
                    <a:pt x="1438" y="99859"/>
                  </a:lnTo>
                  <a:lnTo>
                    <a:pt x="1305" y="105282"/>
                  </a:lnTo>
                  <a:lnTo>
                    <a:pt x="1183" y="110690"/>
                  </a:lnTo>
                  <a:lnTo>
                    <a:pt x="1061" y="116113"/>
                  </a:lnTo>
                  <a:lnTo>
                    <a:pt x="950" y="121536"/>
                  </a:lnTo>
                  <a:lnTo>
                    <a:pt x="839" y="126959"/>
                  </a:lnTo>
                  <a:lnTo>
                    <a:pt x="738" y="132382"/>
                  </a:lnTo>
                  <a:lnTo>
                    <a:pt x="642" y="137806"/>
                  </a:lnTo>
                  <a:lnTo>
                    <a:pt x="558" y="143229"/>
                  </a:lnTo>
                  <a:lnTo>
                    <a:pt x="473" y="148652"/>
                  </a:lnTo>
                  <a:lnTo>
                    <a:pt x="398" y="154090"/>
                  </a:lnTo>
                  <a:lnTo>
                    <a:pt x="324" y="159513"/>
                  </a:lnTo>
                  <a:lnTo>
                    <a:pt x="260" y="164936"/>
                  </a:lnTo>
                  <a:lnTo>
                    <a:pt x="202" y="170375"/>
                  </a:lnTo>
                  <a:lnTo>
                    <a:pt x="154" y="175798"/>
                  </a:lnTo>
                  <a:lnTo>
                    <a:pt x="107" y="181237"/>
                  </a:lnTo>
                  <a:lnTo>
                    <a:pt x="70" y="186660"/>
                  </a:lnTo>
                  <a:lnTo>
                    <a:pt x="32" y="192098"/>
                  </a:lnTo>
                  <a:lnTo>
                    <a:pt x="6" y="197521"/>
                  </a:lnTo>
                  <a:lnTo>
                    <a:pt x="6" y="197521"/>
                  </a:lnTo>
                  <a:lnTo>
                    <a:pt x="1" y="198028"/>
                  </a:lnTo>
                  <a:lnTo>
                    <a:pt x="1" y="198627"/>
                  </a:lnTo>
                  <a:lnTo>
                    <a:pt x="1" y="199426"/>
                  </a:lnTo>
                  <a:lnTo>
                    <a:pt x="11" y="200425"/>
                  </a:lnTo>
                  <a:lnTo>
                    <a:pt x="22" y="201608"/>
                  </a:lnTo>
                  <a:lnTo>
                    <a:pt x="48" y="202960"/>
                  </a:lnTo>
                  <a:lnTo>
                    <a:pt x="85" y="204450"/>
                  </a:lnTo>
                  <a:lnTo>
                    <a:pt x="133" y="206063"/>
                  </a:lnTo>
                  <a:lnTo>
                    <a:pt x="165" y="206923"/>
                  </a:lnTo>
                  <a:lnTo>
                    <a:pt x="202" y="207799"/>
                  </a:lnTo>
                  <a:lnTo>
                    <a:pt x="239" y="208705"/>
                  </a:lnTo>
                  <a:lnTo>
                    <a:pt x="287" y="209627"/>
                  </a:lnTo>
                  <a:lnTo>
                    <a:pt x="335" y="210580"/>
                  </a:lnTo>
                  <a:lnTo>
                    <a:pt x="393" y="211532"/>
                  </a:lnTo>
                  <a:lnTo>
                    <a:pt x="451" y="212515"/>
                  </a:lnTo>
                  <a:lnTo>
                    <a:pt x="520" y="213514"/>
                  </a:lnTo>
                  <a:lnTo>
                    <a:pt x="595" y="214513"/>
                  </a:lnTo>
                  <a:lnTo>
                    <a:pt x="674" y="215542"/>
                  </a:lnTo>
                  <a:lnTo>
                    <a:pt x="759" y="216556"/>
                  </a:lnTo>
                  <a:lnTo>
                    <a:pt x="855" y="217601"/>
                  </a:lnTo>
                  <a:lnTo>
                    <a:pt x="955" y="218630"/>
                  </a:lnTo>
                  <a:lnTo>
                    <a:pt x="1061" y="219659"/>
                  </a:lnTo>
                  <a:lnTo>
                    <a:pt x="1178" y="220704"/>
                  </a:lnTo>
                  <a:lnTo>
                    <a:pt x="1305" y="221733"/>
                  </a:lnTo>
                  <a:lnTo>
                    <a:pt x="1438" y="222762"/>
                  </a:lnTo>
                  <a:lnTo>
                    <a:pt x="1581" y="223792"/>
                  </a:lnTo>
                  <a:lnTo>
                    <a:pt x="1730" y="224806"/>
                  </a:lnTo>
                  <a:lnTo>
                    <a:pt x="1889" y="225820"/>
                  </a:lnTo>
                  <a:lnTo>
                    <a:pt x="2059" y="226818"/>
                  </a:lnTo>
                  <a:lnTo>
                    <a:pt x="2239" y="227801"/>
                  </a:lnTo>
                  <a:lnTo>
                    <a:pt x="2430" y="228754"/>
                  </a:lnTo>
                  <a:lnTo>
                    <a:pt x="2632" y="229706"/>
                  </a:lnTo>
                  <a:lnTo>
                    <a:pt x="2732" y="230167"/>
                  </a:lnTo>
                  <a:lnTo>
                    <a:pt x="2838" y="230628"/>
                  </a:lnTo>
                  <a:lnTo>
                    <a:pt x="2950" y="231089"/>
                  </a:lnTo>
                  <a:lnTo>
                    <a:pt x="3061" y="231535"/>
                  </a:lnTo>
                  <a:lnTo>
                    <a:pt x="3178" y="231980"/>
                  </a:lnTo>
                  <a:lnTo>
                    <a:pt x="3295" y="232410"/>
                  </a:lnTo>
                  <a:lnTo>
                    <a:pt x="3417" y="232841"/>
                  </a:lnTo>
                  <a:lnTo>
                    <a:pt x="3539" y="233271"/>
                  </a:lnTo>
                  <a:lnTo>
                    <a:pt x="3666" y="233685"/>
                  </a:lnTo>
                  <a:lnTo>
                    <a:pt x="3793" y="234085"/>
                  </a:lnTo>
                  <a:lnTo>
                    <a:pt x="3926" y="234484"/>
                  </a:lnTo>
                  <a:lnTo>
                    <a:pt x="4064" y="234884"/>
                  </a:lnTo>
                  <a:lnTo>
                    <a:pt x="4202" y="235268"/>
                  </a:lnTo>
                  <a:lnTo>
                    <a:pt x="4345" y="235652"/>
                  </a:lnTo>
                  <a:lnTo>
                    <a:pt x="4488" y="236005"/>
                  </a:lnTo>
                  <a:lnTo>
                    <a:pt x="4637" y="236374"/>
                  </a:lnTo>
                  <a:lnTo>
                    <a:pt x="4790" y="236727"/>
                  </a:lnTo>
                  <a:lnTo>
                    <a:pt x="4944" y="237065"/>
                  </a:lnTo>
                  <a:lnTo>
                    <a:pt x="5098" y="237388"/>
                  </a:lnTo>
                  <a:lnTo>
                    <a:pt x="5262" y="237711"/>
                  </a:lnTo>
                  <a:lnTo>
                    <a:pt x="5427" y="238018"/>
                  </a:lnTo>
                  <a:lnTo>
                    <a:pt x="5591" y="238325"/>
                  </a:lnTo>
                  <a:lnTo>
                    <a:pt x="5766" y="238617"/>
                  </a:lnTo>
                  <a:lnTo>
                    <a:pt x="5941" y="238893"/>
                  </a:lnTo>
                  <a:lnTo>
                    <a:pt x="6116" y="239155"/>
                  </a:lnTo>
                  <a:lnTo>
                    <a:pt x="6297" y="239416"/>
                  </a:lnTo>
                  <a:lnTo>
                    <a:pt x="6482" y="239662"/>
                  </a:lnTo>
                  <a:lnTo>
                    <a:pt x="6673" y="239892"/>
                  </a:lnTo>
                  <a:lnTo>
                    <a:pt x="6864" y="240123"/>
                  </a:lnTo>
                  <a:lnTo>
                    <a:pt x="7061" y="240322"/>
                  </a:lnTo>
                  <a:lnTo>
                    <a:pt x="7262" y="240522"/>
                  </a:lnTo>
                  <a:lnTo>
                    <a:pt x="7464" y="240706"/>
                  </a:lnTo>
                  <a:lnTo>
                    <a:pt x="7671" y="240875"/>
                  </a:lnTo>
                  <a:lnTo>
                    <a:pt x="7883" y="241029"/>
                  </a:lnTo>
                  <a:lnTo>
                    <a:pt x="8095" y="241167"/>
                  </a:lnTo>
                  <a:lnTo>
                    <a:pt x="8318" y="241290"/>
                  </a:lnTo>
                  <a:lnTo>
                    <a:pt x="8540" y="241413"/>
                  </a:lnTo>
                  <a:lnTo>
                    <a:pt x="8763" y="241505"/>
                  </a:lnTo>
                  <a:lnTo>
                    <a:pt x="8997" y="241597"/>
                  </a:lnTo>
                  <a:lnTo>
                    <a:pt x="9230" y="241659"/>
                  </a:lnTo>
                  <a:lnTo>
                    <a:pt x="9469" y="241720"/>
                  </a:lnTo>
                  <a:lnTo>
                    <a:pt x="9713" y="241766"/>
                  </a:lnTo>
                  <a:lnTo>
                    <a:pt x="9957" y="241782"/>
                  </a:lnTo>
                  <a:lnTo>
                    <a:pt x="10206" y="241797"/>
                  </a:lnTo>
                  <a:lnTo>
                    <a:pt x="10206" y="241797"/>
                  </a:lnTo>
                  <a:lnTo>
                    <a:pt x="10710" y="241782"/>
                  </a:lnTo>
                  <a:lnTo>
                    <a:pt x="11203" y="241736"/>
                  </a:lnTo>
                  <a:lnTo>
                    <a:pt x="11691" y="241674"/>
                  </a:lnTo>
                  <a:lnTo>
                    <a:pt x="12174" y="241582"/>
                  </a:lnTo>
                  <a:lnTo>
                    <a:pt x="12646" y="241459"/>
                  </a:lnTo>
                  <a:lnTo>
                    <a:pt x="13113" y="241321"/>
                  </a:lnTo>
                  <a:lnTo>
                    <a:pt x="13569" y="241152"/>
                  </a:lnTo>
                  <a:lnTo>
                    <a:pt x="14020" y="240967"/>
                  </a:lnTo>
                  <a:lnTo>
                    <a:pt x="14465" y="240737"/>
                  </a:lnTo>
                  <a:lnTo>
                    <a:pt x="14900" y="240507"/>
                  </a:lnTo>
                  <a:lnTo>
                    <a:pt x="15330" y="240230"/>
                  </a:lnTo>
                  <a:lnTo>
                    <a:pt x="15754" y="239938"/>
                  </a:lnTo>
                  <a:lnTo>
                    <a:pt x="16168" y="239616"/>
                  </a:lnTo>
                  <a:lnTo>
                    <a:pt x="16571" y="239278"/>
                  </a:lnTo>
                  <a:lnTo>
                    <a:pt x="16974" y="238909"/>
                  </a:lnTo>
                  <a:lnTo>
                    <a:pt x="17361" y="238509"/>
                  </a:lnTo>
                  <a:lnTo>
                    <a:pt x="17749" y="238095"/>
                  </a:lnTo>
                  <a:lnTo>
                    <a:pt x="18125" y="237649"/>
                  </a:lnTo>
                  <a:lnTo>
                    <a:pt x="18491" y="237188"/>
                  </a:lnTo>
                  <a:lnTo>
                    <a:pt x="18852" y="236681"/>
                  </a:lnTo>
                  <a:lnTo>
                    <a:pt x="19207" y="236174"/>
                  </a:lnTo>
                  <a:lnTo>
                    <a:pt x="19552" y="235621"/>
                  </a:lnTo>
                  <a:lnTo>
                    <a:pt x="19886" y="235068"/>
                  </a:lnTo>
                  <a:lnTo>
                    <a:pt x="20215" y="234469"/>
                  </a:lnTo>
                  <a:lnTo>
                    <a:pt x="20539" y="233854"/>
                  </a:lnTo>
                  <a:lnTo>
                    <a:pt x="20852" y="233209"/>
                  </a:lnTo>
                  <a:lnTo>
                    <a:pt x="21159" y="232549"/>
                  </a:lnTo>
                  <a:lnTo>
                    <a:pt x="21456" y="231857"/>
                  </a:lnTo>
                  <a:lnTo>
                    <a:pt x="21748" y="231151"/>
                  </a:lnTo>
                  <a:lnTo>
                    <a:pt x="22029" y="230398"/>
                  </a:lnTo>
                  <a:lnTo>
                    <a:pt x="22305" y="229645"/>
                  </a:lnTo>
                  <a:lnTo>
                    <a:pt x="22570" y="228862"/>
                  </a:lnTo>
                  <a:lnTo>
                    <a:pt x="22825" y="228047"/>
                  </a:lnTo>
                  <a:lnTo>
                    <a:pt x="23074" y="227218"/>
                  </a:lnTo>
                  <a:lnTo>
                    <a:pt x="23318" y="226357"/>
                  </a:lnTo>
                  <a:lnTo>
                    <a:pt x="23552" y="225466"/>
                  </a:lnTo>
                  <a:lnTo>
                    <a:pt x="23774" y="224560"/>
                  </a:lnTo>
                  <a:lnTo>
                    <a:pt x="23992" y="223638"/>
                  </a:lnTo>
                  <a:lnTo>
                    <a:pt x="24199" y="222686"/>
                  </a:lnTo>
                  <a:lnTo>
                    <a:pt x="24400" y="221702"/>
                  </a:lnTo>
                  <a:lnTo>
                    <a:pt x="24591" y="220704"/>
                  </a:lnTo>
                  <a:lnTo>
                    <a:pt x="24777" y="219674"/>
                  </a:lnTo>
                  <a:lnTo>
                    <a:pt x="24952" y="218630"/>
                  </a:lnTo>
                  <a:lnTo>
                    <a:pt x="25116" y="217554"/>
                  </a:lnTo>
                  <a:lnTo>
                    <a:pt x="25275" y="216464"/>
                  </a:lnTo>
                  <a:lnTo>
                    <a:pt x="25424" y="215342"/>
                  </a:lnTo>
                  <a:lnTo>
                    <a:pt x="25562" y="214205"/>
                  </a:lnTo>
                  <a:lnTo>
                    <a:pt x="25695" y="213038"/>
                  </a:lnTo>
                  <a:lnTo>
                    <a:pt x="25822" y="211839"/>
                  </a:lnTo>
                  <a:lnTo>
                    <a:pt x="25933" y="210626"/>
                  </a:lnTo>
                  <a:lnTo>
                    <a:pt x="26039" y="209397"/>
                  </a:lnTo>
                  <a:lnTo>
                    <a:pt x="26140" y="208137"/>
                  </a:lnTo>
                  <a:lnTo>
                    <a:pt x="26230" y="206862"/>
                  </a:lnTo>
                  <a:lnTo>
                    <a:pt x="26310" y="205556"/>
                  </a:lnTo>
                  <a:lnTo>
                    <a:pt x="26379" y="204219"/>
                  </a:lnTo>
                  <a:lnTo>
                    <a:pt x="26442" y="202883"/>
                  </a:lnTo>
                  <a:lnTo>
                    <a:pt x="26495" y="201500"/>
                  </a:lnTo>
                  <a:lnTo>
                    <a:pt x="26543" y="200102"/>
                  </a:lnTo>
                  <a:lnTo>
                    <a:pt x="26575" y="198689"/>
                  </a:lnTo>
                  <a:lnTo>
                    <a:pt x="26607" y="197245"/>
                  </a:lnTo>
                  <a:lnTo>
                    <a:pt x="26623" y="195785"/>
                  </a:lnTo>
                  <a:lnTo>
                    <a:pt x="26633" y="194295"/>
                  </a:lnTo>
                  <a:lnTo>
                    <a:pt x="26633" y="192789"/>
                  </a:lnTo>
                  <a:lnTo>
                    <a:pt x="26623" y="1912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4"/>
            <p:cNvSpPr/>
            <p:nvPr/>
          </p:nvSpPr>
          <p:spPr>
            <a:xfrm>
              <a:off x="-893075" y="-12743925"/>
              <a:ext cx="264050" cy="4530925"/>
            </a:xfrm>
            <a:custGeom>
              <a:avLst/>
              <a:gdLst/>
              <a:ahLst/>
              <a:cxnLst/>
              <a:rect l="l" t="t" r="r" b="b"/>
              <a:pathLst>
                <a:path w="10562" h="181237" extrusionOk="0">
                  <a:moveTo>
                    <a:pt x="6308" y="1"/>
                  </a:moveTo>
                  <a:lnTo>
                    <a:pt x="6297" y="31"/>
                  </a:lnTo>
                  <a:lnTo>
                    <a:pt x="6504" y="2873"/>
                  </a:lnTo>
                  <a:lnTo>
                    <a:pt x="6504" y="2873"/>
                  </a:lnTo>
                  <a:lnTo>
                    <a:pt x="6308" y="1"/>
                  </a:lnTo>
                  <a:close/>
                  <a:moveTo>
                    <a:pt x="8557" y="37363"/>
                  </a:moveTo>
                  <a:lnTo>
                    <a:pt x="8721" y="40712"/>
                  </a:lnTo>
                  <a:lnTo>
                    <a:pt x="8880" y="44061"/>
                  </a:lnTo>
                  <a:lnTo>
                    <a:pt x="9029" y="47410"/>
                  </a:lnTo>
                  <a:lnTo>
                    <a:pt x="9177" y="50760"/>
                  </a:lnTo>
                  <a:lnTo>
                    <a:pt x="9315" y="54109"/>
                  </a:lnTo>
                  <a:lnTo>
                    <a:pt x="9448" y="57458"/>
                  </a:lnTo>
                  <a:lnTo>
                    <a:pt x="9580" y="60822"/>
                  </a:lnTo>
                  <a:lnTo>
                    <a:pt x="9702" y="64187"/>
                  </a:lnTo>
                  <a:lnTo>
                    <a:pt x="9819" y="67536"/>
                  </a:lnTo>
                  <a:lnTo>
                    <a:pt x="9936" y="70900"/>
                  </a:lnTo>
                  <a:lnTo>
                    <a:pt x="10042" y="74265"/>
                  </a:lnTo>
                  <a:lnTo>
                    <a:pt x="10148" y="77629"/>
                  </a:lnTo>
                  <a:lnTo>
                    <a:pt x="10244" y="81009"/>
                  </a:lnTo>
                  <a:lnTo>
                    <a:pt x="10339" y="84374"/>
                  </a:lnTo>
                  <a:lnTo>
                    <a:pt x="10424" y="87738"/>
                  </a:lnTo>
                  <a:lnTo>
                    <a:pt x="10509" y="91118"/>
                  </a:lnTo>
                  <a:lnTo>
                    <a:pt x="10562" y="91087"/>
                  </a:lnTo>
                  <a:lnTo>
                    <a:pt x="10551" y="89689"/>
                  </a:lnTo>
                  <a:lnTo>
                    <a:pt x="10535" y="88260"/>
                  </a:lnTo>
                  <a:lnTo>
                    <a:pt x="10514" y="86801"/>
                  </a:lnTo>
                  <a:lnTo>
                    <a:pt x="10488" y="85295"/>
                  </a:lnTo>
                  <a:lnTo>
                    <a:pt x="10461" y="83774"/>
                  </a:lnTo>
                  <a:lnTo>
                    <a:pt x="10424" y="82223"/>
                  </a:lnTo>
                  <a:lnTo>
                    <a:pt x="10387" y="80640"/>
                  </a:lnTo>
                  <a:lnTo>
                    <a:pt x="10350" y="79043"/>
                  </a:lnTo>
                  <a:lnTo>
                    <a:pt x="10254" y="75770"/>
                  </a:lnTo>
                  <a:lnTo>
                    <a:pt x="10143" y="72406"/>
                  </a:lnTo>
                  <a:lnTo>
                    <a:pt x="10021" y="68980"/>
                  </a:lnTo>
                  <a:lnTo>
                    <a:pt x="9888" y="65508"/>
                  </a:lnTo>
                  <a:lnTo>
                    <a:pt x="9750" y="61990"/>
                  </a:lnTo>
                  <a:lnTo>
                    <a:pt x="9596" y="58441"/>
                  </a:lnTo>
                  <a:lnTo>
                    <a:pt x="9437" y="54892"/>
                  </a:lnTo>
                  <a:lnTo>
                    <a:pt x="9268" y="51328"/>
                  </a:lnTo>
                  <a:lnTo>
                    <a:pt x="9098" y="47795"/>
                  </a:lnTo>
                  <a:lnTo>
                    <a:pt x="8917" y="44276"/>
                  </a:lnTo>
                  <a:lnTo>
                    <a:pt x="8737" y="40789"/>
                  </a:lnTo>
                  <a:lnTo>
                    <a:pt x="8557" y="37363"/>
                  </a:lnTo>
                  <a:close/>
                  <a:moveTo>
                    <a:pt x="1375" y="179900"/>
                  </a:moveTo>
                  <a:lnTo>
                    <a:pt x="1041" y="180207"/>
                  </a:lnTo>
                  <a:lnTo>
                    <a:pt x="701" y="180484"/>
                  </a:lnTo>
                  <a:lnTo>
                    <a:pt x="356" y="180745"/>
                  </a:lnTo>
                  <a:lnTo>
                    <a:pt x="1" y="181006"/>
                  </a:lnTo>
                  <a:lnTo>
                    <a:pt x="218" y="181098"/>
                  </a:lnTo>
                  <a:lnTo>
                    <a:pt x="431" y="181175"/>
                  </a:lnTo>
                  <a:lnTo>
                    <a:pt x="643" y="181221"/>
                  </a:lnTo>
                  <a:lnTo>
                    <a:pt x="855" y="181237"/>
                  </a:lnTo>
                  <a:lnTo>
                    <a:pt x="1083" y="181206"/>
                  </a:lnTo>
                  <a:lnTo>
                    <a:pt x="1311" y="181160"/>
                  </a:lnTo>
                  <a:lnTo>
                    <a:pt x="1539" y="181083"/>
                  </a:lnTo>
                  <a:lnTo>
                    <a:pt x="1757" y="180960"/>
                  </a:lnTo>
                  <a:lnTo>
                    <a:pt x="1868" y="180883"/>
                  </a:lnTo>
                  <a:lnTo>
                    <a:pt x="1979" y="180791"/>
                  </a:lnTo>
                  <a:lnTo>
                    <a:pt x="2086" y="180699"/>
                  </a:lnTo>
                  <a:lnTo>
                    <a:pt x="2192" y="180607"/>
                  </a:lnTo>
                  <a:lnTo>
                    <a:pt x="2298" y="180499"/>
                  </a:lnTo>
                  <a:lnTo>
                    <a:pt x="2398" y="180376"/>
                  </a:lnTo>
                  <a:lnTo>
                    <a:pt x="2499" y="180253"/>
                  </a:lnTo>
                  <a:lnTo>
                    <a:pt x="2600" y="180115"/>
                  </a:lnTo>
                  <a:lnTo>
                    <a:pt x="2292" y="180084"/>
                  </a:lnTo>
                  <a:lnTo>
                    <a:pt x="1990" y="180038"/>
                  </a:lnTo>
                  <a:lnTo>
                    <a:pt x="1682" y="179977"/>
                  </a:lnTo>
                  <a:lnTo>
                    <a:pt x="1375" y="17990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4"/>
            <p:cNvSpPr/>
            <p:nvPr/>
          </p:nvSpPr>
          <p:spPr>
            <a:xfrm>
              <a:off x="-735650" y="-12743925"/>
              <a:ext cx="5175" cy="71850"/>
            </a:xfrm>
            <a:custGeom>
              <a:avLst/>
              <a:gdLst/>
              <a:ahLst/>
              <a:cxnLst/>
              <a:rect l="l" t="t" r="r" b="b"/>
              <a:pathLst>
                <a:path w="207" h="2874" fill="none" extrusionOk="0">
                  <a:moveTo>
                    <a:pt x="207" y="2873"/>
                  </a:moveTo>
                  <a:lnTo>
                    <a:pt x="207" y="2873"/>
                  </a:lnTo>
                  <a:lnTo>
                    <a:pt x="11" y="1"/>
                  </a:lnTo>
                  <a:lnTo>
                    <a:pt x="11" y="1"/>
                  </a:lnTo>
                  <a:lnTo>
                    <a:pt x="0" y="31"/>
                  </a:lnTo>
                  <a:lnTo>
                    <a:pt x="0" y="31"/>
                  </a:lnTo>
                  <a:lnTo>
                    <a:pt x="207" y="287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679175" y="-11809850"/>
              <a:ext cx="50150" cy="1343875"/>
            </a:xfrm>
            <a:custGeom>
              <a:avLst/>
              <a:gdLst/>
              <a:ahLst/>
              <a:cxnLst/>
              <a:rect l="l" t="t" r="r" b="b"/>
              <a:pathLst>
                <a:path w="2006" h="53755" fill="none" extrusionOk="0">
                  <a:moveTo>
                    <a:pt x="1953" y="53755"/>
                  </a:moveTo>
                  <a:lnTo>
                    <a:pt x="1953" y="53755"/>
                  </a:lnTo>
                  <a:lnTo>
                    <a:pt x="2006" y="53724"/>
                  </a:lnTo>
                  <a:lnTo>
                    <a:pt x="2006" y="53724"/>
                  </a:lnTo>
                  <a:lnTo>
                    <a:pt x="1995" y="52326"/>
                  </a:lnTo>
                  <a:lnTo>
                    <a:pt x="1979" y="50897"/>
                  </a:lnTo>
                  <a:lnTo>
                    <a:pt x="1958" y="49438"/>
                  </a:lnTo>
                  <a:lnTo>
                    <a:pt x="1932" y="47932"/>
                  </a:lnTo>
                  <a:lnTo>
                    <a:pt x="1905" y="46411"/>
                  </a:lnTo>
                  <a:lnTo>
                    <a:pt x="1868" y="44860"/>
                  </a:lnTo>
                  <a:lnTo>
                    <a:pt x="1831" y="43277"/>
                  </a:lnTo>
                  <a:lnTo>
                    <a:pt x="1794" y="41680"/>
                  </a:lnTo>
                  <a:lnTo>
                    <a:pt x="1698" y="38407"/>
                  </a:lnTo>
                  <a:lnTo>
                    <a:pt x="1587" y="35043"/>
                  </a:lnTo>
                  <a:lnTo>
                    <a:pt x="1465" y="31617"/>
                  </a:lnTo>
                  <a:lnTo>
                    <a:pt x="1332" y="28145"/>
                  </a:lnTo>
                  <a:lnTo>
                    <a:pt x="1194" y="24627"/>
                  </a:lnTo>
                  <a:lnTo>
                    <a:pt x="1040" y="21078"/>
                  </a:lnTo>
                  <a:lnTo>
                    <a:pt x="881" y="17529"/>
                  </a:lnTo>
                  <a:lnTo>
                    <a:pt x="712" y="13965"/>
                  </a:lnTo>
                  <a:lnTo>
                    <a:pt x="542" y="10432"/>
                  </a:lnTo>
                  <a:lnTo>
                    <a:pt x="361" y="6913"/>
                  </a:lnTo>
                  <a:lnTo>
                    <a:pt x="181" y="3426"/>
                  </a:lnTo>
                  <a:lnTo>
                    <a:pt x="1" y="0"/>
                  </a:lnTo>
                  <a:lnTo>
                    <a:pt x="1" y="0"/>
                  </a:lnTo>
                  <a:lnTo>
                    <a:pt x="165" y="3349"/>
                  </a:lnTo>
                  <a:lnTo>
                    <a:pt x="324" y="6698"/>
                  </a:lnTo>
                  <a:lnTo>
                    <a:pt x="473" y="10047"/>
                  </a:lnTo>
                  <a:lnTo>
                    <a:pt x="621" y="13397"/>
                  </a:lnTo>
                  <a:lnTo>
                    <a:pt x="759" y="16746"/>
                  </a:lnTo>
                  <a:lnTo>
                    <a:pt x="892" y="20095"/>
                  </a:lnTo>
                  <a:lnTo>
                    <a:pt x="1024" y="23459"/>
                  </a:lnTo>
                  <a:lnTo>
                    <a:pt x="1146" y="26824"/>
                  </a:lnTo>
                  <a:lnTo>
                    <a:pt x="1263" y="30173"/>
                  </a:lnTo>
                  <a:lnTo>
                    <a:pt x="1380" y="33537"/>
                  </a:lnTo>
                  <a:lnTo>
                    <a:pt x="1486" y="36902"/>
                  </a:lnTo>
                  <a:lnTo>
                    <a:pt x="1592" y="40266"/>
                  </a:lnTo>
                  <a:lnTo>
                    <a:pt x="1688" y="43646"/>
                  </a:lnTo>
                  <a:lnTo>
                    <a:pt x="1783" y="47011"/>
                  </a:lnTo>
                  <a:lnTo>
                    <a:pt x="1868" y="50375"/>
                  </a:lnTo>
                  <a:lnTo>
                    <a:pt x="1953" y="537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4"/>
            <p:cNvSpPr/>
            <p:nvPr/>
          </p:nvSpPr>
          <p:spPr>
            <a:xfrm>
              <a:off x="-893075" y="-8246425"/>
              <a:ext cx="65025" cy="33425"/>
            </a:xfrm>
            <a:custGeom>
              <a:avLst/>
              <a:gdLst/>
              <a:ahLst/>
              <a:cxnLst/>
              <a:rect l="l" t="t" r="r" b="b"/>
              <a:pathLst>
                <a:path w="2601" h="1337" fill="none" extrusionOk="0">
                  <a:moveTo>
                    <a:pt x="855" y="1337"/>
                  </a:moveTo>
                  <a:lnTo>
                    <a:pt x="855" y="1337"/>
                  </a:lnTo>
                  <a:lnTo>
                    <a:pt x="1083" y="1306"/>
                  </a:lnTo>
                  <a:lnTo>
                    <a:pt x="1311" y="1260"/>
                  </a:lnTo>
                  <a:lnTo>
                    <a:pt x="1539" y="1183"/>
                  </a:lnTo>
                  <a:lnTo>
                    <a:pt x="1757" y="1060"/>
                  </a:lnTo>
                  <a:lnTo>
                    <a:pt x="1868" y="983"/>
                  </a:lnTo>
                  <a:lnTo>
                    <a:pt x="1979" y="891"/>
                  </a:lnTo>
                  <a:lnTo>
                    <a:pt x="2086" y="799"/>
                  </a:lnTo>
                  <a:lnTo>
                    <a:pt x="2192" y="707"/>
                  </a:lnTo>
                  <a:lnTo>
                    <a:pt x="2298" y="599"/>
                  </a:lnTo>
                  <a:lnTo>
                    <a:pt x="2398" y="476"/>
                  </a:lnTo>
                  <a:lnTo>
                    <a:pt x="2499" y="353"/>
                  </a:lnTo>
                  <a:lnTo>
                    <a:pt x="2600" y="215"/>
                  </a:lnTo>
                  <a:lnTo>
                    <a:pt x="2600" y="215"/>
                  </a:lnTo>
                  <a:lnTo>
                    <a:pt x="2292" y="184"/>
                  </a:lnTo>
                  <a:lnTo>
                    <a:pt x="1990" y="138"/>
                  </a:lnTo>
                  <a:lnTo>
                    <a:pt x="1682" y="77"/>
                  </a:lnTo>
                  <a:lnTo>
                    <a:pt x="1375" y="0"/>
                  </a:lnTo>
                  <a:lnTo>
                    <a:pt x="1375" y="0"/>
                  </a:lnTo>
                  <a:lnTo>
                    <a:pt x="1041" y="307"/>
                  </a:lnTo>
                  <a:lnTo>
                    <a:pt x="701" y="584"/>
                  </a:lnTo>
                  <a:lnTo>
                    <a:pt x="356" y="845"/>
                  </a:lnTo>
                  <a:lnTo>
                    <a:pt x="1" y="1106"/>
                  </a:lnTo>
                  <a:lnTo>
                    <a:pt x="1" y="1106"/>
                  </a:lnTo>
                  <a:lnTo>
                    <a:pt x="218" y="1198"/>
                  </a:lnTo>
                  <a:lnTo>
                    <a:pt x="431" y="1275"/>
                  </a:lnTo>
                  <a:lnTo>
                    <a:pt x="643" y="1321"/>
                  </a:lnTo>
                  <a:lnTo>
                    <a:pt x="855" y="133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4"/>
            <p:cNvSpPr/>
            <p:nvPr/>
          </p:nvSpPr>
          <p:spPr>
            <a:xfrm>
              <a:off x="-1013075" y="-12743150"/>
              <a:ext cx="382725" cy="4524400"/>
            </a:xfrm>
            <a:custGeom>
              <a:avLst/>
              <a:gdLst/>
              <a:ahLst/>
              <a:cxnLst/>
              <a:rect l="l" t="t" r="r" b="b"/>
              <a:pathLst>
                <a:path w="15309" h="180976" extrusionOk="0">
                  <a:moveTo>
                    <a:pt x="11097" y="0"/>
                  </a:moveTo>
                  <a:lnTo>
                    <a:pt x="10864" y="538"/>
                  </a:lnTo>
                  <a:lnTo>
                    <a:pt x="10636" y="1106"/>
                  </a:lnTo>
                  <a:lnTo>
                    <a:pt x="10413" y="1675"/>
                  </a:lnTo>
                  <a:lnTo>
                    <a:pt x="10195" y="2259"/>
                  </a:lnTo>
                  <a:lnTo>
                    <a:pt x="9983" y="2842"/>
                  </a:lnTo>
                  <a:lnTo>
                    <a:pt x="9776" y="3457"/>
                  </a:lnTo>
                  <a:lnTo>
                    <a:pt x="9575" y="4056"/>
                  </a:lnTo>
                  <a:lnTo>
                    <a:pt x="9379" y="4686"/>
                  </a:lnTo>
                  <a:lnTo>
                    <a:pt x="9188" y="5316"/>
                  </a:lnTo>
                  <a:lnTo>
                    <a:pt x="8997" y="5946"/>
                  </a:lnTo>
                  <a:lnTo>
                    <a:pt x="8816" y="6606"/>
                  </a:lnTo>
                  <a:lnTo>
                    <a:pt x="8636" y="7267"/>
                  </a:lnTo>
                  <a:lnTo>
                    <a:pt x="8461" y="7928"/>
                  </a:lnTo>
                  <a:lnTo>
                    <a:pt x="8291" y="8603"/>
                  </a:lnTo>
                  <a:lnTo>
                    <a:pt x="8127" y="9279"/>
                  </a:lnTo>
                  <a:lnTo>
                    <a:pt x="7968" y="9971"/>
                  </a:lnTo>
                  <a:lnTo>
                    <a:pt x="7808" y="10677"/>
                  </a:lnTo>
                  <a:lnTo>
                    <a:pt x="7660" y="11384"/>
                  </a:lnTo>
                  <a:lnTo>
                    <a:pt x="7511" y="12091"/>
                  </a:lnTo>
                  <a:lnTo>
                    <a:pt x="7368" y="12813"/>
                  </a:lnTo>
                  <a:lnTo>
                    <a:pt x="7230" y="13550"/>
                  </a:lnTo>
                  <a:lnTo>
                    <a:pt x="7092" y="14288"/>
                  </a:lnTo>
                  <a:lnTo>
                    <a:pt x="6960" y="15025"/>
                  </a:lnTo>
                  <a:lnTo>
                    <a:pt x="6832" y="15778"/>
                  </a:lnTo>
                  <a:lnTo>
                    <a:pt x="6710" y="16531"/>
                  </a:lnTo>
                  <a:lnTo>
                    <a:pt x="6594" y="17299"/>
                  </a:lnTo>
                  <a:lnTo>
                    <a:pt x="6477" y="18067"/>
                  </a:lnTo>
                  <a:lnTo>
                    <a:pt x="6366" y="18851"/>
                  </a:lnTo>
                  <a:lnTo>
                    <a:pt x="6254" y="19634"/>
                  </a:lnTo>
                  <a:lnTo>
                    <a:pt x="6154" y="20418"/>
                  </a:lnTo>
                  <a:lnTo>
                    <a:pt x="6053" y="21201"/>
                  </a:lnTo>
                  <a:lnTo>
                    <a:pt x="5952" y="22000"/>
                  </a:lnTo>
                  <a:lnTo>
                    <a:pt x="5857" y="22814"/>
                  </a:lnTo>
                  <a:lnTo>
                    <a:pt x="5766" y="23613"/>
                  </a:lnTo>
                  <a:lnTo>
                    <a:pt x="5681" y="24427"/>
                  </a:lnTo>
                  <a:lnTo>
                    <a:pt x="5597" y="25241"/>
                  </a:lnTo>
                  <a:lnTo>
                    <a:pt x="5517" y="26071"/>
                  </a:lnTo>
                  <a:lnTo>
                    <a:pt x="5437" y="26901"/>
                  </a:lnTo>
                  <a:lnTo>
                    <a:pt x="5363" y="27730"/>
                  </a:lnTo>
                  <a:lnTo>
                    <a:pt x="5294" y="28560"/>
                  </a:lnTo>
                  <a:lnTo>
                    <a:pt x="5162" y="30234"/>
                  </a:lnTo>
                  <a:lnTo>
                    <a:pt x="5040" y="31924"/>
                  </a:lnTo>
                  <a:lnTo>
                    <a:pt x="4928" y="33630"/>
                  </a:lnTo>
                  <a:lnTo>
                    <a:pt x="4827" y="35350"/>
                  </a:lnTo>
                  <a:lnTo>
                    <a:pt x="4737" y="37071"/>
                  </a:lnTo>
                  <a:lnTo>
                    <a:pt x="4652" y="38807"/>
                  </a:lnTo>
                  <a:lnTo>
                    <a:pt x="4583" y="40543"/>
                  </a:lnTo>
                  <a:lnTo>
                    <a:pt x="4520" y="42279"/>
                  </a:lnTo>
                  <a:lnTo>
                    <a:pt x="4467" y="44030"/>
                  </a:lnTo>
                  <a:lnTo>
                    <a:pt x="4419" y="45782"/>
                  </a:lnTo>
                  <a:lnTo>
                    <a:pt x="4382" y="47518"/>
                  </a:lnTo>
                  <a:lnTo>
                    <a:pt x="4350" y="49269"/>
                  </a:lnTo>
                  <a:lnTo>
                    <a:pt x="4324" y="51020"/>
                  </a:lnTo>
                  <a:lnTo>
                    <a:pt x="4308" y="52772"/>
                  </a:lnTo>
                  <a:lnTo>
                    <a:pt x="4292" y="54523"/>
                  </a:lnTo>
                  <a:lnTo>
                    <a:pt x="4286" y="56259"/>
                  </a:lnTo>
                  <a:lnTo>
                    <a:pt x="4281" y="58026"/>
                  </a:lnTo>
                  <a:lnTo>
                    <a:pt x="4281" y="59777"/>
                  </a:lnTo>
                  <a:lnTo>
                    <a:pt x="4292" y="63280"/>
                  </a:lnTo>
                  <a:lnTo>
                    <a:pt x="4308" y="66783"/>
                  </a:lnTo>
                  <a:lnTo>
                    <a:pt x="4329" y="70301"/>
                  </a:lnTo>
                  <a:lnTo>
                    <a:pt x="4355" y="73804"/>
                  </a:lnTo>
                  <a:lnTo>
                    <a:pt x="4371" y="77306"/>
                  </a:lnTo>
                  <a:lnTo>
                    <a:pt x="4377" y="80809"/>
                  </a:lnTo>
                  <a:lnTo>
                    <a:pt x="4377" y="82560"/>
                  </a:lnTo>
                  <a:lnTo>
                    <a:pt x="4371" y="84312"/>
                  </a:lnTo>
                  <a:lnTo>
                    <a:pt x="4361" y="86063"/>
                  </a:lnTo>
                  <a:lnTo>
                    <a:pt x="4345" y="87815"/>
                  </a:lnTo>
                  <a:lnTo>
                    <a:pt x="4324" y="89551"/>
                  </a:lnTo>
                  <a:lnTo>
                    <a:pt x="4297" y="91302"/>
                  </a:lnTo>
                  <a:lnTo>
                    <a:pt x="4265" y="93038"/>
                  </a:lnTo>
                  <a:lnTo>
                    <a:pt x="4223" y="94774"/>
                  </a:lnTo>
                  <a:lnTo>
                    <a:pt x="4170" y="96510"/>
                  </a:lnTo>
                  <a:lnTo>
                    <a:pt x="4111" y="98246"/>
                  </a:lnTo>
                  <a:lnTo>
                    <a:pt x="4042" y="99982"/>
                  </a:lnTo>
                  <a:lnTo>
                    <a:pt x="3968" y="101718"/>
                  </a:lnTo>
                  <a:lnTo>
                    <a:pt x="3878" y="103439"/>
                  </a:lnTo>
                  <a:lnTo>
                    <a:pt x="3783" y="105175"/>
                  </a:lnTo>
                  <a:lnTo>
                    <a:pt x="3666" y="106957"/>
                  </a:lnTo>
                  <a:lnTo>
                    <a:pt x="3539" y="108739"/>
                  </a:lnTo>
                  <a:lnTo>
                    <a:pt x="3401" y="110521"/>
                  </a:lnTo>
                  <a:lnTo>
                    <a:pt x="3257" y="112303"/>
                  </a:lnTo>
                  <a:lnTo>
                    <a:pt x="3104" y="114085"/>
                  </a:lnTo>
                  <a:lnTo>
                    <a:pt x="2944" y="115852"/>
                  </a:lnTo>
                  <a:lnTo>
                    <a:pt x="2780" y="117634"/>
                  </a:lnTo>
                  <a:lnTo>
                    <a:pt x="2610" y="119401"/>
                  </a:lnTo>
                  <a:lnTo>
                    <a:pt x="2260" y="122934"/>
                  </a:lnTo>
                  <a:lnTo>
                    <a:pt x="1910" y="126468"/>
                  </a:lnTo>
                  <a:lnTo>
                    <a:pt x="1560" y="130001"/>
                  </a:lnTo>
                  <a:lnTo>
                    <a:pt x="1390" y="131768"/>
                  </a:lnTo>
                  <a:lnTo>
                    <a:pt x="1226" y="133535"/>
                  </a:lnTo>
                  <a:lnTo>
                    <a:pt x="1067" y="135301"/>
                  </a:lnTo>
                  <a:lnTo>
                    <a:pt x="913" y="137068"/>
                  </a:lnTo>
                  <a:lnTo>
                    <a:pt x="770" y="138835"/>
                  </a:lnTo>
                  <a:lnTo>
                    <a:pt x="632" y="140602"/>
                  </a:lnTo>
                  <a:lnTo>
                    <a:pt x="504" y="142368"/>
                  </a:lnTo>
                  <a:lnTo>
                    <a:pt x="393" y="144135"/>
                  </a:lnTo>
                  <a:lnTo>
                    <a:pt x="340" y="145026"/>
                  </a:lnTo>
                  <a:lnTo>
                    <a:pt x="287" y="145917"/>
                  </a:lnTo>
                  <a:lnTo>
                    <a:pt x="245" y="146808"/>
                  </a:lnTo>
                  <a:lnTo>
                    <a:pt x="202" y="147699"/>
                  </a:lnTo>
                  <a:lnTo>
                    <a:pt x="160" y="148575"/>
                  </a:lnTo>
                  <a:lnTo>
                    <a:pt x="128" y="149466"/>
                  </a:lnTo>
                  <a:lnTo>
                    <a:pt x="96" y="150357"/>
                  </a:lnTo>
                  <a:lnTo>
                    <a:pt x="70" y="151248"/>
                  </a:lnTo>
                  <a:lnTo>
                    <a:pt x="43" y="152139"/>
                  </a:lnTo>
                  <a:lnTo>
                    <a:pt x="27" y="153045"/>
                  </a:lnTo>
                  <a:lnTo>
                    <a:pt x="11" y="153937"/>
                  </a:lnTo>
                  <a:lnTo>
                    <a:pt x="6" y="154828"/>
                  </a:lnTo>
                  <a:lnTo>
                    <a:pt x="1" y="155719"/>
                  </a:lnTo>
                  <a:lnTo>
                    <a:pt x="1" y="156625"/>
                  </a:lnTo>
                  <a:lnTo>
                    <a:pt x="6" y="157516"/>
                  </a:lnTo>
                  <a:lnTo>
                    <a:pt x="16" y="158423"/>
                  </a:lnTo>
                  <a:lnTo>
                    <a:pt x="32" y="159314"/>
                  </a:lnTo>
                  <a:lnTo>
                    <a:pt x="54" y="160220"/>
                  </a:lnTo>
                  <a:lnTo>
                    <a:pt x="80" y="161111"/>
                  </a:lnTo>
                  <a:lnTo>
                    <a:pt x="112" y="162017"/>
                  </a:lnTo>
                  <a:lnTo>
                    <a:pt x="165" y="163170"/>
                  </a:lnTo>
                  <a:lnTo>
                    <a:pt x="223" y="164306"/>
                  </a:lnTo>
                  <a:lnTo>
                    <a:pt x="260" y="164875"/>
                  </a:lnTo>
                  <a:lnTo>
                    <a:pt x="303" y="165459"/>
                  </a:lnTo>
                  <a:lnTo>
                    <a:pt x="345" y="166027"/>
                  </a:lnTo>
                  <a:lnTo>
                    <a:pt x="393" y="166580"/>
                  </a:lnTo>
                  <a:lnTo>
                    <a:pt x="441" y="167149"/>
                  </a:lnTo>
                  <a:lnTo>
                    <a:pt x="494" y="167717"/>
                  </a:lnTo>
                  <a:lnTo>
                    <a:pt x="552" y="168270"/>
                  </a:lnTo>
                  <a:lnTo>
                    <a:pt x="611" y="168823"/>
                  </a:lnTo>
                  <a:lnTo>
                    <a:pt x="674" y="169361"/>
                  </a:lnTo>
                  <a:lnTo>
                    <a:pt x="743" y="169914"/>
                  </a:lnTo>
                  <a:lnTo>
                    <a:pt x="817" y="170452"/>
                  </a:lnTo>
                  <a:lnTo>
                    <a:pt x="892" y="170974"/>
                  </a:lnTo>
                  <a:lnTo>
                    <a:pt x="971" y="171512"/>
                  </a:lnTo>
                  <a:lnTo>
                    <a:pt x="1056" y="172019"/>
                  </a:lnTo>
                  <a:lnTo>
                    <a:pt x="1146" y="172526"/>
                  </a:lnTo>
                  <a:lnTo>
                    <a:pt x="1236" y="173033"/>
                  </a:lnTo>
                  <a:lnTo>
                    <a:pt x="1337" y="173524"/>
                  </a:lnTo>
                  <a:lnTo>
                    <a:pt x="1438" y="174016"/>
                  </a:lnTo>
                  <a:lnTo>
                    <a:pt x="1544" y="174492"/>
                  </a:lnTo>
                  <a:lnTo>
                    <a:pt x="1656" y="174953"/>
                  </a:lnTo>
                  <a:lnTo>
                    <a:pt x="1772" y="175414"/>
                  </a:lnTo>
                  <a:lnTo>
                    <a:pt x="1894" y="175844"/>
                  </a:lnTo>
                  <a:lnTo>
                    <a:pt x="2016" y="176290"/>
                  </a:lnTo>
                  <a:lnTo>
                    <a:pt x="2149" y="176704"/>
                  </a:lnTo>
                  <a:lnTo>
                    <a:pt x="2287" y="177104"/>
                  </a:lnTo>
                  <a:lnTo>
                    <a:pt x="2425" y="177503"/>
                  </a:lnTo>
                  <a:lnTo>
                    <a:pt x="2573" y="177887"/>
                  </a:lnTo>
                  <a:lnTo>
                    <a:pt x="2727" y="178256"/>
                  </a:lnTo>
                  <a:lnTo>
                    <a:pt x="2838" y="178517"/>
                  </a:lnTo>
                  <a:lnTo>
                    <a:pt x="2955" y="178748"/>
                  </a:lnTo>
                  <a:lnTo>
                    <a:pt x="3072" y="178993"/>
                  </a:lnTo>
                  <a:lnTo>
                    <a:pt x="3194" y="179209"/>
                  </a:lnTo>
                  <a:lnTo>
                    <a:pt x="3316" y="179424"/>
                  </a:lnTo>
                  <a:lnTo>
                    <a:pt x="3443" y="179623"/>
                  </a:lnTo>
                  <a:lnTo>
                    <a:pt x="3570" y="179808"/>
                  </a:lnTo>
                  <a:lnTo>
                    <a:pt x="3703" y="179977"/>
                  </a:lnTo>
                  <a:lnTo>
                    <a:pt x="3836" y="180146"/>
                  </a:lnTo>
                  <a:lnTo>
                    <a:pt x="3968" y="180299"/>
                  </a:lnTo>
                  <a:lnTo>
                    <a:pt x="4106" y="180438"/>
                  </a:lnTo>
                  <a:lnTo>
                    <a:pt x="4244" y="180576"/>
                  </a:lnTo>
                  <a:lnTo>
                    <a:pt x="4382" y="180683"/>
                  </a:lnTo>
                  <a:lnTo>
                    <a:pt x="4520" y="180791"/>
                  </a:lnTo>
                  <a:lnTo>
                    <a:pt x="4663" y="180883"/>
                  </a:lnTo>
                  <a:lnTo>
                    <a:pt x="4801" y="180975"/>
                  </a:lnTo>
                  <a:lnTo>
                    <a:pt x="5156" y="180714"/>
                  </a:lnTo>
                  <a:lnTo>
                    <a:pt x="5501" y="180453"/>
                  </a:lnTo>
                  <a:lnTo>
                    <a:pt x="5841" y="180176"/>
                  </a:lnTo>
                  <a:lnTo>
                    <a:pt x="6175" y="179869"/>
                  </a:lnTo>
                  <a:lnTo>
                    <a:pt x="5888" y="179762"/>
                  </a:lnTo>
                  <a:lnTo>
                    <a:pt x="5602" y="179639"/>
                  </a:lnTo>
                  <a:lnTo>
                    <a:pt x="5321" y="179500"/>
                  </a:lnTo>
                  <a:lnTo>
                    <a:pt x="5040" y="179331"/>
                  </a:lnTo>
                  <a:lnTo>
                    <a:pt x="4769" y="179132"/>
                  </a:lnTo>
                  <a:lnTo>
                    <a:pt x="4499" y="178901"/>
                  </a:lnTo>
                  <a:lnTo>
                    <a:pt x="4239" y="178640"/>
                  </a:lnTo>
                  <a:lnTo>
                    <a:pt x="4106" y="178502"/>
                  </a:lnTo>
                  <a:lnTo>
                    <a:pt x="3979" y="178348"/>
                  </a:lnTo>
                  <a:lnTo>
                    <a:pt x="3857" y="178179"/>
                  </a:lnTo>
                  <a:lnTo>
                    <a:pt x="3735" y="178010"/>
                  </a:lnTo>
                  <a:lnTo>
                    <a:pt x="3613" y="177841"/>
                  </a:lnTo>
                  <a:lnTo>
                    <a:pt x="3491" y="177641"/>
                  </a:lnTo>
                  <a:lnTo>
                    <a:pt x="3374" y="177457"/>
                  </a:lnTo>
                  <a:lnTo>
                    <a:pt x="3257" y="177242"/>
                  </a:lnTo>
                  <a:lnTo>
                    <a:pt x="3146" y="177027"/>
                  </a:lnTo>
                  <a:lnTo>
                    <a:pt x="3035" y="176797"/>
                  </a:lnTo>
                  <a:lnTo>
                    <a:pt x="2929" y="176566"/>
                  </a:lnTo>
                  <a:lnTo>
                    <a:pt x="2822" y="176305"/>
                  </a:lnTo>
                  <a:lnTo>
                    <a:pt x="2722" y="176059"/>
                  </a:lnTo>
                  <a:lnTo>
                    <a:pt x="2621" y="175783"/>
                  </a:lnTo>
                  <a:lnTo>
                    <a:pt x="2520" y="175506"/>
                  </a:lnTo>
                  <a:lnTo>
                    <a:pt x="2425" y="175199"/>
                  </a:lnTo>
                  <a:lnTo>
                    <a:pt x="2334" y="174907"/>
                  </a:lnTo>
                  <a:lnTo>
                    <a:pt x="2244" y="174584"/>
                  </a:lnTo>
                  <a:lnTo>
                    <a:pt x="2133" y="174139"/>
                  </a:lnTo>
                  <a:lnTo>
                    <a:pt x="2027" y="173678"/>
                  </a:lnTo>
                  <a:lnTo>
                    <a:pt x="1926" y="173202"/>
                  </a:lnTo>
                  <a:lnTo>
                    <a:pt x="1841" y="172725"/>
                  </a:lnTo>
                  <a:lnTo>
                    <a:pt x="1756" y="172234"/>
                  </a:lnTo>
                  <a:lnTo>
                    <a:pt x="1687" y="171727"/>
                  </a:lnTo>
                  <a:lnTo>
                    <a:pt x="1618" y="171220"/>
                  </a:lnTo>
                  <a:lnTo>
                    <a:pt x="1560" y="170713"/>
                  </a:lnTo>
                  <a:lnTo>
                    <a:pt x="1507" y="170175"/>
                  </a:lnTo>
                  <a:lnTo>
                    <a:pt x="1465" y="169653"/>
                  </a:lnTo>
                  <a:lnTo>
                    <a:pt x="1422" y="169115"/>
                  </a:lnTo>
                  <a:lnTo>
                    <a:pt x="1390" y="168577"/>
                  </a:lnTo>
                  <a:lnTo>
                    <a:pt x="1364" y="168024"/>
                  </a:lnTo>
                  <a:lnTo>
                    <a:pt x="1343" y="167471"/>
                  </a:lnTo>
                  <a:lnTo>
                    <a:pt x="1327" y="166918"/>
                  </a:lnTo>
                  <a:lnTo>
                    <a:pt x="1316" y="166350"/>
                  </a:lnTo>
                  <a:lnTo>
                    <a:pt x="1305" y="165781"/>
                  </a:lnTo>
                  <a:lnTo>
                    <a:pt x="1305" y="165213"/>
                  </a:lnTo>
                  <a:lnTo>
                    <a:pt x="1305" y="164644"/>
                  </a:lnTo>
                  <a:lnTo>
                    <a:pt x="1311" y="164076"/>
                  </a:lnTo>
                  <a:lnTo>
                    <a:pt x="1321" y="163492"/>
                  </a:lnTo>
                  <a:lnTo>
                    <a:pt x="1337" y="162924"/>
                  </a:lnTo>
                  <a:lnTo>
                    <a:pt x="1369" y="161772"/>
                  </a:lnTo>
                  <a:lnTo>
                    <a:pt x="1412" y="160619"/>
                  </a:lnTo>
                  <a:lnTo>
                    <a:pt x="1465" y="159467"/>
                  </a:lnTo>
                  <a:lnTo>
                    <a:pt x="1523" y="158346"/>
                  </a:lnTo>
                  <a:lnTo>
                    <a:pt x="1587" y="157224"/>
                  </a:lnTo>
                  <a:lnTo>
                    <a:pt x="1778" y="153921"/>
                  </a:lnTo>
                  <a:lnTo>
                    <a:pt x="1974" y="150603"/>
                  </a:lnTo>
                  <a:lnTo>
                    <a:pt x="2181" y="147284"/>
                  </a:lnTo>
                  <a:lnTo>
                    <a:pt x="2292" y="145625"/>
                  </a:lnTo>
                  <a:lnTo>
                    <a:pt x="2398" y="143966"/>
                  </a:lnTo>
                  <a:lnTo>
                    <a:pt x="2515" y="142307"/>
                  </a:lnTo>
                  <a:lnTo>
                    <a:pt x="2632" y="140663"/>
                  </a:lnTo>
                  <a:lnTo>
                    <a:pt x="2754" y="139004"/>
                  </a:lnTo>
                  <a:lnTo>
                    <a:pt x="2881" y="137360"/>
                  </a:lnTo>
                  <a:lnTo>
                    <a:pt x="3019" y="135731"/>
                  </a:lnTo>
                  <a:lnTo>
                    <a:pt x="3157" y="134088"/>
                  </a:lnTo>
                  <a:lnTo>
                    <a:pt x="3300" y="132475"/>
                  </a:lnTo>
                  <a:lnTo>
                    <a:pt x="3454" y="130846"/>
                  </a:lnTo>
                  <a:lnTo>
                    <a:pt x="3613" y="129248"/>
                  </a:lnTo>
                  <a:lnTo>
                    <a:pt x="3783" y="127635"/>
                  </a:lnTo>
                  <a:lnTo>
                    <a:pt x="3958" y="126053"/>
                  </a:lnTo>
                  <a:lnTo>
                    <a:pt x="4138" y="124470"/>
                  </a:lnTo>
                  <a:lnTo>
                    <a:pt x="4334" y="122903"/>
                  </a:lnTo>
                  <a:lnTo>
                    <a:pt x="4536" y="121352"/>
                  </a:lnTo>
                  <a:lnTo>
                    <a:pt x="4748" y="119800"/>
                  </a:lnTo>
                  <a:lnTo>
                    <a:pt x="4971" y="118279"/>
                  </a:lnTo>
                  <a:lnTo>
                    <a:pt x="5204" y="116758"/>
                  </a:lnTo>
                  <a:lnTo>
                    <a:pt x="5448" y="115253"/>
                  </a:lnTo>
                  <a:lnTo>
                    <a:pt x="5570" y="114515"/>
                  </a:lnTo>
                  <a:lnTo>
                    <a:pt x="5703" y="113778"/>
                  </a:lnTo>
                  <a:lnTo>
                    <a:pt x="5835" y="113040"/>
                  </a:lnTo>
                  <a:lnTo>
                    <a:pt x="5968" y="112303"/>
                  </a:lnTo>
                  <a:lnTo>
                    <a:pt x="6106" y="111581"/>
                  </a:lnTo>
                  <a:lnTo>
                    <a:pt x="6249" y="110859"/>
                  </a:lnTo>
                  <a:lnTo>
                    <a:pt x="6392" y="110137"/>
                  </a:lnTo>
                  <a:lnTo>
                    <a:pt x="6541" y="109430"/>
                  </a:lnTo>
                  <a:lnTo>
                    <a:pt x="6695" y="108724"/>
                  </a:lnTo>
                  <a:lnTo>
                    <a:pt x="6848" y="108017"/>
                  </a:lnTo>
                  <a:lnTo>
                    <a:pt x="7008" y="107310"/>
                  </a:lnTo>
                  <a:lnTo>
                    <a:pt x="7167" y="106619"/>
                  </a:lnTo>
                  <a:lnTo>
                    <a:pt x="7352" y="105866"/>
                  </a:lnTo>
                  <a:lnTo>
                    <a:pt x="7543" y="105129"/>
                  </a:lnTo>
                  <a:lnTo>
                    <a:pt x="7734" y="104422"/>
                  </a:lnTo>
                  <a:lnTo>
                    <a:pt x="7936" y="103715"/>
                  </a:lnTo>
                  <a:lnTo>
                    <a:pt x="8148" y="103024"/>
                  </a:lnTo>
                  <a:lnTo>
                    <a:pt x="8360" y="102348"/>
                  </a:lnTo>
                  <a:lnTo>
                    <a:pt x="8578" y="101703"/>
                  </a:lnTo>
                  <a:lnTo>
                    <a:pt x="8800" y="101057"/>
                  </a:lnTo>
                  <a:lnTo>
                    <a:pt x="9028" y="100443"/>
                  </a:lnTo>
                  <a:lnTo>
                    <a:pt x="9267" y="99828"/>
                  </a:lnTo>
                  <a:lnTo>
                    <a:pt x="9506" y="99245"/>
                  </a:lnTo>
                  <a:lnTo>
                    <a:pt x="9750" y="98676"/>
                  </a:lnTo>
                  <a:lnTo>
                    <a:pt x="9994" y="98123"/>
                  </a:lnTo>
                  <a:lnTo>
                    <a:pt x="10248" y="97585"/>
                  </a:lnTo>
                  <a:lnTo>
                    <a:pt x="10503" y="97078"/>
                  </a:lnTo>
                  <a:lnTo>
                    <a:pt x="10763" y="96571"/>
                  </a:lnTo>
                  <a:lnTo>
                    <a:pt x="11028" y="96095"/>
                  </a:lnTo>
                  <a:lnTo>
                    <a:pt x="11293" y="95634"/>
                  </a:lnTo>
                  <a:lnTo>
                    <a:pt x="11564" y="95189"/>
                  </a:lnTo>
                  <a:lnTo>
                    <a:pt x="11840" y="94759"/>
                  </a:lnTo>
                  <a:lnTo>
                    <a:pt x="12116" y="94344"/>
                  </a:lnTo>
                  <a:lnTo>
                    <a:pt x="12397" y="93960"/>
                  </a:lnTo>
                  <a:lnTo>
                    <a:pt x="12678" y="93576"/>
                  </a:lnTo>
                  <a:lnTo>
                    <a:pt x="12964" y="93222"/>
                  </a:lnTo>
                  <a:lnTo>
                    <a:pt x="13251" y="92900"/>
                  </a:lnTo>
                  <a:lnTo>
                    <a:pt x="13537" y="92577"/>
                  </a:lnTo>
                  <a:lnTo>
                    <a:pt x="13829" y="92285"/>
                  </a:lnTo>
                  <a:lnTo>
                    <a:pt x="14121" y="92009"/>
                  </a:lnTo>
                  <a:lnTo>
                    <a:pt x="14418" y="91748"/>
                  </a:lnTo>
                  <a:lnTo>
                    <a:pt x="14715" y="91502"/>
                  </a:lnTo>
                  <a:lnTo>
                    <a:pt x="15012" y="91287"/>
                  </a:lnTo>
                  <a:lnTo>
                    <a:pt x="15309" y="91087"/>
                  </a:lnTo>
                  <a:lnTo>
                    <a:pt x="15224" y="87707"/>
                  </a:lnTo>
                  <a:lnTo>
                    <a:pt x="15139" y="84343"/>
                  </a:lnTo>
                  <a:lnTo>
                    <a:pt x="15044" y="80978"/>
                  </a:lnTo>
                  <a:lnTo>
                    <a:pt x="14948" y="77598"/>
                  </a:lnTo>
                  <a:lnTo>
                    <a:pt x="14842" y="74234"/>
                  </a:lnTo>
                  <a:lnTo>
                    <a:pt x="14736" y="70869"/>
                  </a:lnTo>
                  <a:lnTo>
                    <a:pt x="14619" y="67505"/>
                  </a:lnTo>
                  <a:lnTo>
                    <a:pt x="14502" y="64156"/>
                  </a:lnTo>
                  <a:lnTo>
                    <a:pt x="14380" y="60791"/>
                  </a:lnTo>
                  <a:lnTo>
                    <a:pt x="14248" y="57427"/>
                  </a:lnTo>
                  <a:lnTo>
                    <a:pt x="14115" y="54078"/>
                  </a:lnTo>
                  <a:lnTo>
                    <a:pt x="13977" y="50729"/>
                  </a:lnTo>
                  <a:lnTo>
                    <a:pt x="13829" y="47379"/>
                  </a:lnTo>
                  <a:lnTo>
                    <a:pt x="13680" y="44030"/>
                  </a:lnTo>
                  <a:lnTo>
                    <a:pt x="13521" y="40681"/>
                  </a:lnTo>
                  <a:lnTo>
                    <a:pt x="13357" y="37332"/>
                  </a:lnTo>
                  <a:lnTo>
                    <a:pt x="13044" y="31648"/>
                  </a:lnTo>
                  <a:lnTo>
                    <a:pt x="12736" y="26225"/>
                  </a:lnTo>
                  <a:lnTo>
                    <a:pt x="12439" y="21124"/>
                  </a:lnTo>
                  <a:lnTo>
                    <a:pt x="12158" y="16423"/>
                  </a:lnTo>
                  <a:lnTo>
                    <a:pt x="11898" y="12183"/>
                  </a:lnTo>
                  <a:lnTo>
                    <a:pt x="11665" y="8450"/>
                  </a:lnTo>
                  <a:lnTo>
                    <a:pt x="11463" y="5316"/>
                  </a:lnTo>
                  <a:lnTo>
                    <a:pt x="11304" y="2842"/>
                  </a:lnTo>
                  <a:lnTo>
                    <a:pt x="11097" y="0"/>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34"/>
            <p:cNvSpPr/>
            <p:nvPr/>
          </p:nvSpPr>
          <p:spPr>
            <a:xfrm>
              <a:off x="-1013075" y="-12743150"/>
              <a:ext cx="382725" cy="4524400"/>
            </a:xfrm>
            <a:custGeom>
              <a:avLst/>
              <a:gdLst/>
              <a:ahLst/>
              <a:cxnLst/>
              <a:rect l="l" t="t" r="r" b="b"/>
              <a:pathLst>
                <a:path w="15309" h="180976" fill="none" extrusionOk="0">
                  <a:moveTo>
                    <a:pt x="4801" y="180975"/>
                  </a:moveTo>
                  <a:lnTo>
                    <a:pt x="4801" y="180975"/>
                  </a:lnTo>
                  <a:lnTo>
                    <a:pt x="5156" y="180714"/>
                  </a:lnTo>
                  <a:lnTo>
                    <a:pt x="5501" y="180453"/>
                  </a:lnTo>
                  <a:lnTo>
                    <a:pt x="5841" y="180176"/>
                  </a:lnTo>
                  <a:lnTo>
                    <a:pt x="6175" y="179869"/>
                  </a:lnTo>
                  <a:lnTo>
                    <a:pt x="6175" y="179869"/>
                  </a:lnTo>
                  <a:lnTo>
                    <a:pt x="5888" y="179762"/>
                  </a:lnTo>
                  <a:lnTo>
                    <a:pt x="5602" y="179639"/>
                  </a:lnTo>
                  <a:lnTo>
                    <a:pt x="5321" y="179500"/>
                  </a:lnTo>
                  <a:lnTo>
                    <a:pt x="5040" y="179331"/>
                  </a:lnTo>
                  <a:lnTo>
                    <a:pt x="4769" y="179132"/>
                  </a:lnTo>
                  <a:lnTo>
                    <a:pt x="4499" y="178901"/>
                  </a:lnTo>
                  <a:lnTo>
                    <a:pt x="4239" y="178640"/>
                  </a:lnTo>
                  <a:lnTo>
                    <a:pt x="4106" y="178502"/>
                  </a:lnTo>
                  <a:lnTo>
                    <a:pt x="3979" y="178348"/>
                  </a:lnTo>
                  <a:lnTo>
                    <a:pt x="3857" y="178179"/>
                  </a:lnTo>
                  <a:lnTo>
                    <a:pt x="3735" y="178010"/>
                  </a:lnTo>
                  <a:lnTo>
                    <a:pt x="3613" y="177841"/>
                  </a:lnTo>
                  <a:lnTo>
                    <a:pt x="3491" y="177641"/>
                  </a:lnTo>
                  <a:lnTo>
                    <a:pt x="3374" y="177457"/>
                  </a:lnTo>
                  <a:lnTo>
                    <a:pt x="3257" y="177242"/>
                  </a:lnTo>
                  <a:lnTo>
                    <a:pt x="3146" y="177027"/>
                  </a:lnTo>
                  <a:lnTo>
                    <a:pt x="3035" y="176797"/>
                  </a:lnTo>
                  <a:lnTo>
                    <a:pt x="2929" y="176566"/>
                  </a:lnTo>
                  <a:lnTo>
                    <a:pt x="2822" y="176305"/>
                  </a:lnTo>
                  <a:lnTo>
                    <a:pt x="2722" y="176059"/>
                  </a:lnTo>
                  <a:lnTo>
                    <a:pt x="2621" y="175783"/>
                  </a:lnTo>
                  <a:lnTo>
                    <a:pt x="2520" y="175506"/>
                  </a:lnTo>
                  <a:lnTo>
                    <a:pt x="2425" y="175199"/>
                  </a:lnTo>
                  <a:lnTo>
                    <a:pt x="2334" y="174907"/>
                  </a:lnTo>
                  <a:lnTo>
                    <a:pt x="2244" y="174584"/>
                  </a:lnTo>
                  <a:lnTo>
                    <a:pt x="2244" y="174584"/>
                  </a:lnTo>
                  <a:lnTo>
                    <a:pt x="2133" y="174139"/>
                  </a:lnTo>
                  <a:lnTo>
                    <a:pt x="2027" y="173678"/>
                  </a:lnTo>
                  <a:lnTo>
                    <a:pt x="1926" y="173202"/>
                  </a:lnTo>
                  <a:lnTo>
                    <a:pt x="1841" y="172725"/>
                  </a:lnTo>
                  <a:lnTo>
                    <a:pt x="1756" y="172234"/>
                  </a:lnTo>
                  <a:lnTo>
                    <a:pt x="1687" y="171727"/>
                  </a:lnTo>
                  <a:lnTo>
                    <a:pt x="1618" y="171220"/>
                  </a:lnTo>
                  <a:lnTo>
                    <a:pt x="1560" y="170713"/>
                  </a:lnTo>
                  <a:lnTo>
                    <a:pt x="1507" y="170175"/>
                  </a:lnTo>
                  <a:lnTo>
                    <a:pt x="1465" y="169653"/>
                  </a:lnTo>
                  <a:lnTo>
                    <a:pt x="1422" y="169115"/>
                  </a:lnTo>
                  <a:lnTo>
                    <a:pt x="1390" y="168577"/>
                  </a:lnTo>
                  <a:lnTo>
                    <a:pt x="1364" y="168024"/>
                  </a:lnTo>
                  <a:lnTo>
                    <a:pt x="1343" y="167471"/>
                  </a:lnTo>
                  <a:lnTo>
                    <a:pt x="1327" y="166918"/>
                  </a:lnTo>
                  <a:lnTo>
                    <a:pt x="1316" y="166350"/>
                  </a:lnTo>
                  <a:lnTo>
                    <a:pt x="1305" y="165781"/>
                  </a:lnTo>
                  <a:lnTo>
                    <a:pt x="1305" y="165213"/>
                  </a:lnTo>
                  <a:lnTo>
                    <a:pt x="1305" y="164644"/>
                  </a:lnTo>
                  <a:lnTo>
                    <a:pt x="1311" y="164076"/>
                  </a:lnTo>
                  <a:lnTo>
                    <a:pt x="1321" y="163492"/>
                  </a:lnTo>
                  <a:lnTo>
                    <a:pt x="1337" y="162924"/>
                  </a:lnTo>
                  <a:lnTo>
                    <a:pt x="1369" y="161772"/>
                  </a:lnTo>
                  <a:lnTo>
                    <a:pt x="1412" y="160619"/>
                  </a:lnTo>
                  <a:lnTo>
                    <a:pt x="1465" y="159467"/>
                  </a:lnTo>
                  <a:lnTo>
                    <a:pt x="1523" y="158346"/>
                  </a:lnTo>
                  <a:lnTo>
                    <a:pt x="1587" y="157224"/>
                  </a:lnTo>
                  <a:lnTo>
                    <a:pt x="1587" y="157224"/>
                  </a:lnTo>
                  <a:lnTo>
                    <a:pt x="1778" y="153921"/>
                  </a:lnTo>
                  <a:lnTo>
                    <a:pt x="1974" y="150603"/>
                  </a:lnTo>
                  <a:lnTo>
                    <a:pt x="2181" y="147284"/>
                  </a:lnTo>
                  <a:lnTo>
                    <a:pt x="2292" y="145625"/>
                  </a:lnTo>
                  <a:lnTo>
                    <a:pt x="2398" y="143966"/>
                  </a:lnTo>
                  <a:lnTo>
                    <a:pt x="2515" y="142307"/>
                  </a:lnTo>
                  <a:lnTo>
                    <a:pt x="2632" y="140663"/>
                  </a:lnTo>
                  <a:lnTo>
                    <a:pt x="2754" y="139004"/>
                  </a:lnTo>
                  <a:lnTo>
                    <a:pt x="2881" y="137360"/>
                  </a:lnTo>
                  <a:lnTo>
                    <a:pt x="3019" y="135731"/>
                  </a:lnTo>
                  <a:lnTo>
                    <a:pt x="3157" y="134088"/>
                  </a:lnTo>
                  <a:lnTo>
                    <a:pt x="3300" y="132475"/>
                  </a:lnTo>
                  <a:lnTo>
                    <a:pt x="3454" y="130846"/>
                  </a:lnTo>
                  <a:lnTo>
                    <a:pt x="3613" y="129248"/>
                  </a:lnTo>
                  <a:lnTo>
                    <a:pt x="3783" y="127635"/>
                  </a:lnTo>
                  <a:lnTo>
                    <a:pt x="3958" y="126053"/>
                  </a:lnTo>
                  <a:lnTo>
                    <a:pt x="4138" y="124470"/>
                  </a:lnTo>
                  <a:lnTo>
                    <a:pt x="4334" y="122903"/>
                  </a:lnTo>
                  <a:lnTo>
                    <a:pt x="4536" y="121352"/>
                  </a:lnTo>
                  <a:lnTo>
                    <a:pt x="4748" y="119800"/>
                  </a:lnTo>
                  <a:lnTo>
                    <a:pt x="4971" y="118279"/>
                  </a:lnTo>
                  <a:lnTo>
                    <a:pt x="5204" y="116758"/>
                  </a:lnTo>
                  <a:lnTo>
                    <a:pt x="5448" y="115253"/>
                  </a:lnTo>
                  <a:lnTo>
                    <a:pt x="5570" y="114515"/>
                  </a:lnTo>
                  <a:lnTo>
                    <a:pt x="5703" y="113778"/>
                  </a:lnTo>
                  <a:lnTo>
                    <a:pt x="5835" y="113040"/>
                  </a:lnTo>
                  <a:lnTo>
                    <a:pt x="5968" y="112303"/>
                  </a:lnTo>
                  <a:lnTo>
                    <a:pt x="6106" y="111581"/>
                  </a:lnTo>
                  <a:lnTo>
                    <a:pt x="6249" y="110859"/>
                  </a:lnTo>
                  <a:lnTo>
                    <a:pt x="6392" y="110137"/>
                  </a:lnTo>
                  <a:lnTo>
                    <a:pt x="6541" y="109430"/>
                  </a:lnTo>
                  <a:lnTo>
                    <a:pt x="6695" y="108724"/>
                  </a:lnTo>
                  <a:lnTo>
                    <a:pt x="6848" y="108017"/>
                  </a:lnTo>
                  <a:lnTo>
                    <a:pt x="7008" y="107310"/>
                  </a:lnTo>
                  <a:lnTo>
                    <a:pt x="7167" y="106619"/>
                  </a:lnTo>
                  <a:lnTo>
                    <a:pt x="7167" y="106619"/>
                  </a:lnTo>
                  <a:lnTo>
                    <a:pt x="7352" y="105866"/>
                  </a:lnTo>
                  <a:lnTo>
                    <a:pt x="7543" y="105129"/>
                  </a:lnTo>
                  <a:lnTo>
                    <a:pt x="7734" y="104422"/>
                  </a:lnTo>
                  <a:lnTo>
                    <a:pt x="7936" y="103715"/>
                  </a:lnTo>
                  <a:lnTo>
                    <a:pt x="8148" y="103024"/>
                  </a:lnTo>
                  <a:lnTo>
                    <a:pt x="8360" y="102348"/>
                  </a:lnTo>
                  <a:lnTo>
                    <a:pt x="8578" y="101703"/>
                  </a:lnTo>
                  <a:lnTo>
                    <a:pt x="8800" y="101057"/>
                  </a:lnTo>
                  <a:lnTo>
                    <a:pt x="9028" y="100443"/>
                  </a:lnTo>
                  <a:lnTo>
                    <a:pt x="9267" y="99828"/>
                  </a:lnTo>
                  <a:lnTo>
                    <a:pt x="9506" y="99245"/>
                  </a:lnTo>
                  <a:lnTo>
                    <a:pt x="9750" y="98676"/>
                  </a:lnTo>
                  <a:lnTo>
                    <a:pt x="9994" y="98123"/>
                  </a:lnTo>
                  <a:lnTo>
                    <a:pt x="10248" y="97585"/>
                  </a:lnTo>
                  <a:lnTo>
                    <a:pt x="10503" y="97078"/>
                  </a:lnTo>
                  <a:lnTo>
                    <a:pt x="10763" y="96571"/>
                  </a:lnTo>
                  <a:lnTo>
                    <a:pt x="11028" y="96095"/>
                  </a:lnTo>
                  <a:lnTo>
                    <a:pt x="11293" y="95634"/>
                  </a:lnTo>
                  <a:lnTo>
                    <a:pt x="11564" y="95189"/>
                  </a:lnTo>
                  <a:lnTo>
                    <a:pt x="11840" y="94759"/>
                  </a:lnTo>
                  <a:lnTo>
                    <a:pt x="12116" y="94344"/>
                  </a:lnTo>
                  <a:lnTo>
                    <a:pt x="12397" y="93960"/>
                  </a:lnTo>
                  <a:lnTo>
                    <a:pt x="12678" y="93576"/>
                  </a:lnTo>
                  <a:lnTo>
                    <a:pt x="12964" y="93222"/>
                  </a:lnTo>
                  <a:lnTo>
                    <a:pt x="13251" y="92900"/>
                  </a:lnTo>
                  <a:lnTo>
                    <a:pt x="13537" y="92577"/>
                  </a:lnTo>
                  <a:lnTo>
                    <a:pt x="13829" y="92285"/>
                  </a:lnTo>
                  <a:lnTo>
                    <a:pt x="14121" y="92009"/>
                  </a:lnTo>
                  <a:lnTo>
                    <a:pt x="14418" y="91748"/>
                  </a:lnTo>
                  <a:lnTo>
                    <a:pt x="14715" y="91502"/>
                  </a:lnTo>
                  <a:lnTo>
                    <a:pt x="15012" y="91287"/>
                  </a:lnTo>
                  <a:lnTo>
                    <a:pt x="15309" y="91087"/>
                  </a:lnTo>
                  <a:lnTo>
                    <a:pt x="15309" y="91087"/>
                  </a:lnTo>
                  <a:lnTo>
                    <a:pt x="15224" y="87707"/>
                  </a:lnTo>
                  <a:lnTo>
                    <a:pt x="15139" y="84343"/>
                  </a:lnTo>
                  <a:lnTo>
                    <a:pt x="15044" y="80978"/>
                  </a:lnTo>
                  <a:lnTo>
                    <a:pt x="14948" y="77598"/>
                  </a:lnTo>
                  <a:lnTo>
                    <a:pt x="14842" y="74234"/>
                  </a:lnTo>
                  <a:lnTo>
                    <a:pt x="14736" y="70869"/>
                  </a:lnTo>
                  <a:lnTo>
                    <a:pt x="14619" y="67505"/>
                  </a:lnTo>
                  <a:lnTo>
                    <a:pt x="14502" y="64156"/>
                  </a:lnTo>
                  <a:lnTo>
                    <a:pt x="14380" y="60791"/>
                  </a:lnTo>
                  <a:lnTo>
                    <a:pt x="14248" y="57427"/>
                  </a:lnTo>
                  <a:lnTo>
                    <a:pt x="14115" y="54078"/>
                  </a:lnTo>
                  <a:lnTo>
                    <a:pt x="13977" y="50729"/>
                  </a:lnTo>
                  <a:lnTo>
                    <a:pt x="13829" y="47379"/>
                  </a:lnTo>
                  <a:lnTo>
                    <a:pt x="13680" y="44030"/>
                  </a:lnTo>
                  <a:lnTo>
                    <a:pt x="13521" y="40681"/>
                  </a:lnTo>
                  <a:lnTo>
                    <a:pt x="13357" y="37332"/>
                  </a:lnTo>
                  <a:lnTo>
                    <a:pt x="13357" y="37332"/>
                  </a:lnTo>
                  <a:lnTo>
                    <a:pt x="13044" y="31648"/>
                  </a:lnTo>
                  <a:lnTo>
                    <a:pt x="12736" y="26225"/>
                  </a:lnTo>
                  <a:lnTo>
                    <a:pt x="12439" y="21124"/>
                  </a:lnTo>
                  <a:lnTo>
                    <a:pt x="12158" y="16423"/>
                  </a:lnTo>
                  <a:lnTo>
                    <a:pt x="11898" y="12183"/>
                  </a:lnTo>
                  <a:lnTo>
                    <a:pt x="11665" y="8450"/>
                  </a:lnTo>
                  <a:lnTo>
                    <a:pt x="11463" y="5316"/>
                  </a:lnTo>
                  <a:lnTo>
                    <a:pt x="11304" y="2842"/>
                  </a:lnTo>
                  <a:lnTo>
                    <a:pt x="11304" y="2842"/>
                  </a:lnTo>
                  <a:lnTo>
                    <a:pt x="11097" y="0"/>
                  </a:lnTo>
                  <a:lnTo>
                    <a:pt x="11097" y="0"/>
                  </a:lnTo>
                  <a:lnTo>
                    <a:pt x="10864" y="538"/>
                  </a:lnTo>
                  <a:lnTo>
                    <a:pt x="10636" y="1106"/>
                  </a:lnTo>
                  <a:lnTo>
                    <a:pt x="10413" y="1675"/>
                  </a:lnTo>
                  <a:lnTo>
                    <a:pt x="10195" y="2259"/>
                  </a:lnTo>
                  <a:lnTo>
                    <a:pt x="9983" y="2842"/>
                  </a:lnTo>
                  <a:lnTo>
                    <a:pt x="9776" y="3457"/>
                  </a:lnTo>
                  <a:lnTo>
                    <a:pt x="9575" y="4056"/>
                  </a:lnTo>
                  <a:lnTo>
                    <a:pt x="9379" y="4686"/>
                  </a:lnTo>
                  <a:lnTo>
                    <a:pt x="9188" y="5316"/>
                  </a:lnTo>
                  <a:lnTo>
                    <a:pt x="8997" y="5946"/>
                  </a:lnTo>
                  <a:lnTo>
                    <a:pt x="8816" y="6606"/>
                  </a:lnTo>
                  <a:lnTo>
                    <a:pt x="8636" y="7267"/>
                  </a:lnTo>
                  <a:lnTo>
                    <a:pt x="8461" y="7928"/>
                  </a:lnTo>
                  <a:lnTo>
                    <a:pt x="8291" y="8603"/>
                  </a:lnTo>
                  <a:lnTo>
                    <a:pt x="8127" y="9279"/>
                  </a:lnTo>
                  <a:lnTo>
                    <a:pt x="7968" y="9971"/>
                  </a:lnTo>
                  <a:lnTo>
                    <a:pt x="7808" y="10677"/>
                  </a:lnTo>
                  <a:lnTo>
                    <a:pt x="7660" y="11384"/>
                  </a:lnTo>
                  <a:lnTo>
                    <a:pt x="7511" y="12091"/>
                  </a:lnTo>
                  <a:lnTo>
                    <a:pt x="7368" y="12813"/>
                  </a:lnTo>
                  <a:lnTo>
                    <a:pt x="7230" y="13550"/>
                  </a:lnTo>
                  <a:lnTo>
                    <a:pt x="7092" y="14288"/>
                  </a:lnTo>
                  <a:lnTo>
                    <a:pt x="6960" y="15025"/>
                  </a:lnTo>
                  <a:lnTo>
                    <a:pt x="6832" y="15778"/>
                  </a:lnTo>
                  <a:lnTo>
                    <a:pt x="6710" y="16531"/>
                  </a:lnTo>
                  <a:lnTo>
                    <a:pt x="6594" y="17299"/>
                  </a:lnTo>
                  <a:lnTo>
                    <a:pt x="6477" y="18067"/>
                  </a:lnTo>
                  <a:lnTo>
                    <a:pt x="6366" y="18851"/>
                  </a:lnTo>
                  <a:lnTo>
                    <a:pt x="6254" y="19634"/>
                  </a:lnTo>
                  <a:lnTo>
                    <a:pt x="6154" y="20418"/>
                  </a:lnTo>
                  <a:lnTo>
                    <a:pt x="6053" y="21201"/>
                  </a:lnTo>
                  <a:lnTo>
                    <a:pt x="5952" y="22000"/>
                  </a:lnTo>
                  <a:lnTo>
                    <a:pt x="5857" y="22814"/>
                  </a:lnTo>
                  <a:lnTo>
                    <a:pt x="5766" y="23613"/>
                  </a:lnTo>
                  <a:lnTo>
                    <a:pt x="5681" y="24427"/>
                  </a:lnTo>
                  <a:lnTo>
                    <a:pt x="5597" y="25241"/>
                  </a:lnTo>
                  <a:lnTo>
                    <a:pt x="5517" y="26071"/>
                  </a:lnTo>
                  <a:lnTo>
                    <a:pt x="5437" y="26901"/>
                  </a:lnTo>
                  <a:lnTo>
                    <a:pt x="5363" y="27730"/>
                  </a:lnTo>
                  <a:lnTo>
                    <a:pt x="5294" y="28560"/>
                  </a:lnTo>
                  <a:lnTo>
                    <a:pt x="5162" y="30234"/>
                  </a:lnTo>
                  <a:lnTo>
                    <a:pt x="5040" y="31924"/>
                  </a:lnTo>
                  <a:lnTo>
                    <a:pt x="4928" y="33630"/>
                  </a:lnTo>
                  <a:lnTo>
                    <a:pt x="4827" y="35350"/>
                  </a:lnTo>
                  <a:lnTo>
                    <a:pt x="4737" y="37071"/>
                  </a:lnTo>
                  <a:lnTo>
                    <a:pt x="4652" y="38807"/>
                  </a:lnTo>
                  <a:lnTo>
                    <a:pt x="4583" y="40543"/>
                  </a:lnTo>
                  <a:lnTo>
                    <a:pt x="4520" y="42279"/>
                  </a:lnTo>
                  <a:lnTo>
                    <a:pt x="4467" y="44030"/>
                  </a:lnTo>
                  <a:lnTo>
                    <a:pt x="4419" y="45782"/>
                  </a:lnTo>
                  <a:lnTo>
                    <a:pt x="4382" y="47518"/>
                  </a:lnTo>
                  <a:lnTo>
                    <a:pt x="4350" y="49269"/>
                  </a:lnTo>
                  <a:lnTo>
                    <a:pt x="4350" y="49269"/>
                  </a:lnTo>
                  <a:lnTo>
                    <a:pt x="4324" y="51020"/>
                  </a:lnTo>
                  <a:lnTo>
                    <a:pt x="4308" y="52772"/>
                  </a:lnTo>
                  <a:lnTo>
                    <a:pt x="4292" y="54523"/>
                  </a:lnTo>
                  <a:lnTo>
                    <a:pt x="4286" y="56259"/>
                  </a:lnTo>
                  <a:lnTo>
                    <a:pt x="4281" y="58026"/>
                  </a:lnTo>
                  <a:lnTo>
                    <a:pt x="4281" y="59777"/>
                  </a:lnTo>
                  <a:lnTo>
                    <a:pt x="4292" y="63280"/>
                  </a:lnTo>
                  <a:lnTo>
                    <a:pt x="4308" y="66783"/>
                  </a:lnTo>
                  <a:lnTo>
                    <a:pt x="4329" y="70301"/>
                  </a:lnTo>
                  <a:lnTo>
                    <a:pt x="4355" y="73804"/>
                  </a:lnTo>
                  <a:lnTo>
                    <a:pt x="4371" y="77306"/>
                  </a:lnTo>
                  <a:lnTo>
                    <a:pt x="4377" y="80809"/>
                  </a:lnTo>
                  <a:lnTo>
                    <a:pt x="4377" y="82560"/>
                  </a:lnTo>
                  <a:lnTo>
                    <a:pt x="4371" y="84312"/>
                  </a:lnTo>
                  <a:lnTo>
                    <a:pt x="4361" y="86063"/>
                  </a:lnTo>
                  <a:lnTo>
                    <a:pt x="4345" y="87815"/>
                  </a:lnTo>
                  <a:lnTo>
                    <a:pt x="4324" y="89551"/>
                  </a:lnTo>
                  <a:lnTo>
                    <a:pt x="4297" y="91302"/>
                  </a:lnTo>
                  <a:lnTo>
                    <a:pt x="4265" y="93038"/>
                  </a:lnTo>
                  <a:lnTo>
                    <a:pt x="4223" y="94774"/>
                  </a:lnTo>
                  <a:lnTo>
                    <a:pt x="4170" y="96510"/>
                  </a:lnTo>
                  <a:lnTo>
                    <a:pt x="4111" y="98246"/>
                  </a:lnTo>
                  <a:lnTo>
                    <a:pt x="4042" y="99982"/>
                  </a:lnTo>
                  <a:lnTo>
                    <a:pt x="3968" y="101718"/>
                  </a:lnTo>
                  <a:lnTo>
                    <a:pt x="3878" y="103439"/>
                  </a:lnTo>
                  <a:lnTo>
                    <a:pt x="3783" y="105175"/>
                  </a:lnTo>
                  <a:lnTo>
                    <a:pt x="3783" y="105175"/>
                  </a:lnTo>
                  <a:lnTo>
                    <a:pt x="3666" y="106957"/>
                  </a:lnTo>
                  <a:lnTo>
                    <a:pt x="3539" y="108739"/>
                  </a:lnTo>
                  <a:lnTo>
                    <a:pt x="3401" y="110521"/>
                  </a:lnTo>
                  <a:lnTo>
                    <a:pt x="3257" y="112303"/>
                  </a:lnTo>
                  <a:lnTo>
                    <a:pt x="3104" y="114085"/>
                  </a:lnTo>
                  <a:lnTo>
                    <a:pt x="2944" y="115852"/>
                  </a:lnTo>
                  <a:lnTo>
                    <a:pt x="2780" y="117634"/>
                  </a:lnTo>
                  <a:lnTo>
                    <a:pt x="2610" y="119401"/>
                  </a:lnTo>
                  <a:lnTo>
                    <a:pt x="2260" y="122934"/>
                  </a:lnTo>
                  <a:lnTo>
                    <a:pt x="1910" y="126468"/>
                  </a:lnTo>
                  <a:lnTo>
                    <a:pt x="1560" y="130001"/>
                  </a:lnTo>
                  <a:lnTo>
                    <a:pt x="1390" y="131768"/>
                  </a:lnTo>
                  <a:lnTo>
                    <a:pt x="1226" y="133535"/>
                  </a:lnTo>
                  <a:lnTo>
                    <a:pt x="1067" y="135301"/>
                  </a:lnTo>
                  <a:lnTo>
                    <a:pt x="913" y="137068"/>
                  </a:lnTo>
                  <a:lnTo>
                    <a:pt x="770" y="138835"/>
                  </a:lnTo>
                  <a:lnTo>
                    <a:pt x="632" y="140602"/>
                  </a:lnTo>
                  <a:lnTo>
                    <a:pt x="504" y="142368"/>
                  </a:lnTo>
                  <a:lnTo>
                    <a:pt x="393" y="144135"/>
                  </a:lnTo>
                  <a:lnTo>
                    <a:pt x="340" y="145026"/>
                  </a:lnTo>
                  <a:lnTo>
                    <a:pt x="287" y="145917"/>
                  </a:lnTo>
                  <a:lnTo>
                    <a:pt x="245" y="146808"/>
                  </a:lnTo>
                  <a:lnTo>
                    <a:pt x="202" y="147699"/>
                  </a:lnTo>
                  <a:lnTo>
                    <a:pt x="160" y="148575"/>
                  </a:lnTo>
                  <a:lnTo>
                    <a:pt x="128" y="149466"/>
                  </a:lnTo>
                  <a:lnTo>
                    <a:pt x="96" y="150357"/>
                  </a:lnTo>
                  <a:lnTo>
                    <a:pt x="70" y="151248"/>
                  </a:lnTo>
                  <a:lnTo>
                    <a:pt x="43" y="152139"/>
                  </a:lnTo>
                  <a:lnTo>
                    <a:pt x="27" y="153045"/>
                  </a:lnTo>
                  <a:lnTo>
                    <a:pt x="11" y="153937"/>
                  </a:lnTo>
                  <a:lnTo>
                    <a:pt x="6" y="154828"/>
                  </a:lnTo>
                  <a:lnTo>
                    <a:pt x="1" y="155719"/>
                  </a:lnTo>
                  <a:lnTo>
                    <a:pt x="1" y="156625"/>
                  </a:lnTo>
                  <a:lnTo>
                    <a:pt x="6" y="157516"/>
                  </a:lnTo>
                  <a:lnTo>
                    <a:pt x="16" y="158423"/>
                  </a:lnTo>
                  <a:lnTo>
                    <a:pt x="32" y="159314"/>
                  </a:lnTo>
                  <a:lnTo>
                    <a:pt x="54" y="160220"/>
                  </a:lnTo>
                  <a:lnTo>
                    <a:pt x="80" y="161111"/>
                  </a:lnTo>
                  <a:lnTo>
                    <a:pt x="112" y="162017"/>
                  </a:lnTo>
                  <a:lnTo>
                    <a:pt x="112" y="162017"/>
                  </a:lnTo>
                  <a:lnTo>
                    <a:pt x="165" y="163170"/>
                  </a:lnTo>
                  <a:lnTo>
                    <a:pt x="223" y="164306"/>
                  </a:lnTo>
                  <a:lnTo>
                    <a:pt x="260" y="164875"/>
                  </a:lnTo>
                  <a:lnTo>
                    <a:pt x="303" y="165459"/>
                  </a:lnTo>
                  <a:lnTo>
                    <a:pt x="345" y="166027"/>
                  </a:lnTo>
                  <a:lnTo>
                    <a:pt x="393" y="166580"/>
                  </a:lnTo>
                  <a:lnTo>
                    <a:pt x="441" y="167149"/>
                  </a:lnTo>
                  <a:lnTo>
                    <a:pt x="494" y="167717"/>
                  </a:lnTo>
                  <a:lnTo>
                    <a:pt x="552" y="168270"/>
                  </a:lnTo>
                  <a:lnTo>
                    <a:pt x="611" y="168823"/>
                  </a:lnTo>
                  <a:lnTo>
                    <a:pt x="674" y="169361"/>
                  </a:lnTo>
                  <a:lnTo>
                    <a:pt x="743" y="169914"/>
                  </a:lnTo>
                  <a:lnTo>
                    <a:pt x="817" y="170452"/>
                  </a:lnTo>
                  <a:lnTo>
                    <a:pt x="892" y="170974"/>
                  </a:lnTo>
                  <a:lnTo>
                    <a:pt x="971" y="171512"/>
                  </a:lnTo>
                  <a:lnTo>
                    <a:pt x="1056" y="172019"/>
                  </a:lnTo>
                  <a:lnTo>
                    <a:pt x="1146" y="172526"/>
                  </a:lnTo>
                  <a:lnTo>
                    <a:pt x="1236" y="173033"/>
                  </a:lnTo>
                  <a:lnTo>
                    <a:pt x="1337" y="173524"/>
                  </a:lnTo>
                  <a:lnTo>
                    <a:pt x="1438" y="174016"/>
                  </a:lnTo>
                  <a:lnTo>
                    <a:pt x="1544" y="174492"/>
                  </a:lnTo>
                  <a:lnTo>
                    <a:pt x="1656" y="174953"/>
                  </a:lnTo>
                  <a:lnTo>
                    <a:pt x="1772" y="175414"/>
                  </a:lnTo>
                  <a:lnTo>
                    <a:pt x="1894" y="175844"/>
                  </a:lnTo>
                  <a:lnTo>
                    <a:pt x="2016" y="176290"/>
                  </a:lnTo>
                  <a:lnTo>
                    <a:pt x="2149" y="176704"/>
                  </a:lnTo>
                  <a:lnTo>
                    <a:pt x="2287" y="177104"/>
                  </a:lnTo>
                  <a:lnTo>
                    <a:pt x="2425" y="177503"/>
                  </a:lnTo>
                  <a:lnTo>
                    <a:pt x="2573" y="177887"/>
                  </a:lnTo>
                  <a:lnTo>
                    <a:pt x="2727" y="178256"/>
                  </a:lnTo>
                  <a:lnTo>
                    <a:pt x="2727" y="178256"/>
                  </a:lnTo>
                  <a:lnTo>
                    <a:pt x="2838" y="178517"/>
                  </a:lnTo>
                  <a:lnTo>
                    <a:pt x="2955" y="178748"/>
                  </a:lnTo>
                  <a:lnTo>
                    <a:pt x="3072" y="178993"/>
                  </a:lnTo>
                  <a:lnTo>
                    <a:pt x="3194" y="179209"/>
                  </a:lnTo>
                  <a:lnTo>
                    <a:pt x="3316" y="179424"/>
                  </a:lnTo>
                  <a:lnTo>
                    <a:pt x="3443" y="179623"/>
                  </a:lnTo>
                  <a:lnTo>
                    <a:pt x="3570" y="179808"/>
                  </a:lnTo>
                  <a:lnTo>
                    <a:pt x="3703" y="179977"/>
                  </a:lnTo>
                  <a:lnTo>
                    <a:pt x="3836" y="180146"/>
                  </a:lnTo>
                  <a:lnTo>
                    <a:pt x="3968" y="180299"/>
                  </a:lnTo>
                  <a:lnTo>
                    <a:pt x="4106" y="180438"/>
                  </a:lnTo>
                  <a:lnTo>
                    <a:pt x="4244" y="180576"/>
                  </a:lnTo>
                  <a:lnTo>
                    <a:pt x="4382" y="180683"/>
                  </a:lnTo>
                  <a:lnTo>
                    <a:pt x="4520" y="180791"/>
                  </a:lnTo>
                  <a:lnTo>
                    <a:pt x="4663" y="180883"/>
                  </a:lnTo>
                  <a:lnTo>
                    <a:pt x="4801" y="18097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4"/>
            <p:cNvSpPr/>
            <p:nvPr/>
          </p:nvSpPr>
          <p:spPr>
            <a:xfrm>
              <a:off x="-1020900" y="-14221450"/>
              <a:ext cx="183025" cy="4111525"/>
            </a:xfrm>
            <a:custGeom>
              <a:avLst/>
              <a:gdLst/>
              <a:ahLst/>
              <a:cxnLst/>
              <a:rect l="l" t="t" r="r" b="b"/>
              <a:pathLst>
                <a:path w="7321" h="164461" extrusionOk="0">
                  <a:moveTo>
                    <a:pt x="1" y="0"/>
                  </a:moveTo>
                  <a:lnTo>
                    <a:pt x="6" y="431"/>
                  </a:lnTo>
                  <a:lnTo>
                    <a:pt x="17" y="845"/>
                  </a:lnTo>
                  <a:lnTo>
                    <a:pt x="32" y="1260"/>
                  </a:lnTo>
                  <a:lnTo>
                    <a:pt x="59" y="1675"/>
                  </a:lnTo>
                  <a:lnTo>
                    <a:pt x="303" y="6453"/>
                  </a:lnTo>
                  <a:lnTo>
                    <a:pt x="711" y="14119"/>
                  </a:lnTo>
                  <a:lnTo>
                    <a:pt x="1247" y="24059"/>
                  </a:lnTo>
                  <a:lnTo>
                    <a:pt x="1555" y="29866"/>
                  </a:lnTo>
                  <a:lnTo>
                    <a:pt x="1878" y="36180"/>
                  </a:lnTo>
                  <a:lnTo>
                    <a:pt x="2223" y="42955"/>
                  </a:lnTo>
                  <a:lnTo>
                    <a:pt x="2584" y="50130"/>
                  </a:lnTo>
                  <a:lnTo>
                    <a:pt x="2950" y="57673"/>
                  </a:lnTo>
                  <a:lnTo>
                    <a:pt x="3326" y="65539"/>
                  </a:lnTo>
                  <a:lnTo>
                    <a:pt x="3708" y="73712"/>
                  </a:lnTo>
                  <a:lnTo>
                    <a:pt x="4085" y="82115"/>
                  </a:lnTo>
                  <a:lnTo>
                    <a:pt x="4456" y="90519"/>
                  </a:lnTo>
                  <a:lnTo>
                    <a:pt x="4801" y="98692"/>
                  </a:lnTo>
                  <a:lnTo>
                    <a:pt x="5125" y="106588"/>
                  </a:lnTo>
                  <a:lnTo>
                    <a:pt x="5427" y="114147"/>
                  </a:lnTo>
                  <a:lnTo>
                    <a:pt x="5708" y="121352"/>
                  </a:lnTo>
                  <a:lnTo>
                    <a:pt x="5968" y="128158"/>
                  </a:lnTo>
                  <a:lnTo>
                    <a:pt x="6207" y="134503"/>
                  </a:lnTo>
                  <a:lnTo>
                    <a:pt x="6419" y="140371"/>
                  </a:lnTo>
                  <a:lnTo>
                    <a:pt x="7039" y="157962"/>
                  </a:lnTo>
                  <a:lnTo>
                    <a:pt x="7225" y="162786"/>
                  </a:lnTo>
                  <a:lnTo>
                    <a:pt x="7236" y="163201"/>
                  </a:lnTo>
                  <a:lnTo>
                    <a:pt x="7252" y="163631"/>
                  </a:lnTo>
                  <a:lnTo>
                    <a:pt x="7278" y="164046"/>
                  </a:lnTo>
                  <a:lnTo>
                    <a:pt x="7315" y="164460"/>
                  </a:lnTo>
                  <a:lnTo>
                    <a:pt x="7321" y="164061"/>
                  </a:lnTo>
                  <a:lnTo>
                    <a:pt x="7321" y="163677"/>
                  </a:lnTo>
                  <a:lnTo>
                    <a:pt x="7315" y="163293"/>
                  </a:lnTo>
                  <a:lnTo>
                    <a:pt x="7305" y="162893"/>
                  </a:lnTo>
                  <a:lnTo>
                    <a:pt x="7193" y="158085"/>
                  </a:lnTo>
                  <a:lnTo>
                    <a:pt x="7103" y="154582"/>
                  </a:lnTo>
                  <a:lnTo>
                    <a:pt x="6992" y="150434"/>
                  </a:lnTo>
                  <a:lnTo>
                    <a:pt x="6854" y="145687"/>
                  </a:lnTo>
                  <a:lnTo>
                    <a:pt x="6689" y="140341"/>
                  </a:lnTo>
                  <a:lnTo>
                    <a:pt x="6504" y="134472"/>
                  </a:lnTo>
                  <a:lnTo>
                    <a:pt x="6292" y="128112"/>
                  </a:lnTo>
                  <a:lnTo>
                    <a:pt x="6053" y="121306"/>
                  </a:lnTo>
                  <a:lnTo>
                    <a:pt x="5793" y="114101"/>
                  </a:lnTo>
                  <a:lnTo>
                    <a:pt x="5650" y="110352"/>
                  </a:lnTo>
                  <a:lnTo>
                    <a:pt x="5501" y="106511"/>
                  </a:lnTo>
                  <a:lnTo>
                    <a:pt x="5347" y="102609"/>
                  </a:lnTo>
                  <a:lnTo>
                    <a:pt x="5188" y="98615"/>
                  </a:lnTo>
                  <a:lnTo>
                    <a:pt x="5018" y="94559"/>
                  </a:lnTo>
                  <a:lnTo>
                    <a:pt x="4849" y="90442"/>
                  </a:lnTo>
                  <a:lnTo>
                    <a:pt x="4668" y="86263"/>
                  </a:lnTo>
                  <a:lnTo>
                    <a:pt x="4483" y="82023"/>
                  </a:lnTo>
                  <a:lnTo>
                    <a:pt x="4292" y="77783"/>
                  </a:lnTo>
                  <a:lnTo>
                    <a:pt x="4101" y="73604"/>
                  </a:lnTo>
                  <a:lnTo>
                    <a:pt x="3905" y="69502"/>
                  </a:lnTo>
                  <a:lnTo>
                    <a:pt x="3714" y="65446"/>
                  </a:lnTo>
                  <a:lnTo>
                    <a:pt x="3517" y="61467"/>
                  </a:lnTo>
                  <a:lnTo>
                    <a:pt x="3326" y="57581"/>
                  </a:lnTo>
                  <a:lnTo>
                    <a:pt x="2945" y="50037"/>
                  </a:lnTo>
                  <a:lnTo>
                    <a:pt x="2568" y="42863"/>
                  </a:lnTo>
                  <a:lnTo>
                    <a:pt x="2202" y="36103"/>
                  </a:lnTo>
                  <a:lnTo>
                    <a:pt x="1852" y="29804"/>
                  </a:lnTo>
                  <a:lnTo>
                    <a:pt x="1518" y="23982"/>
                  </a:lnTo>
                  <a:lnTo>
                    <a:pt x="1210" y="18651"/>
                  </a:lnTo>
                  <a:lnTo>
                    <a:pt x="929" y="13919"/>
                  </a:lnTo>
                  <a:lnTo>
                    <a:pt x="674" y="9833"/>
                  </a:lnTo>
                  <a:lnTo>
                    <a:pt x="457" y="6391"/>
                  </a:lnTo>
                  <a:lnTo>
                    <a:pt x="282" y="3718"/>
                  </a:lnTo>
                  <a:lnTo>
                    <a:pt x="133" y="1629"/>
                  </a:lnTo>
                  <a:lnTo>
                    <a:pt x="112" y="1214"/>
                  </a:lnTo>
                  <a:lnTo>
                    <a:pt x="80" y="815"/>
                  </a:lnTo>
                  <a:lnTo>
                    <a:pt x="43" y="400"/>
                  </a:ln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4"/>
            <p:cNvSpPr/>
            <p:nvPr/>
          </p:nvSpPr>
          <p:spPr>
            <a:xfrm>
              <a:off x="-980450" y="-10488650"/>
              <a:ext cx="955600" cy="2247625"/>
            </a:xfrm>
            <a:custGeom>
              <a:avLst/>
              <a:gdLst/>
              <a:ahLst/>
              <a:cxnLst/>
              <a:rect l="l" t="t" r="r" b="b"/>
              <a:pathLst>
                <a:path w="38224" h="89905" extrusionOk="0">
                  <a:moveTo>
                    <a:pt x="16672" y="0"/>
                  </a:moveTo>
                  <a:lnTo>
                    <a:pt x="16401" y="31"/>
                  </a:lnTo>
                  <a:lnTo>
                    <a:pt x="16125" y="62"/>
                  </a:lnTo>
                  <a:lnTo>
                    <a:pt x="15855" y="108"/>
                  </a:lnTo>
                  <a:lnTo>
                    <a:pt x="15579" y="185"/>
                  </a:lnTo>
                  <a:lnTo>
                    <a:pt x="15309" y="262"/>
                  </a:lnTo>
                  <a:lnTo>
                    <a:pt x="15033" y="369"/>
                  </a:lnTo>
                  <a:lnTo>
                    <a:pt x="14762" y="492"/>
                  </a:lnTo>
                  <a:lnTo>
                    <a:pt x="14486" y="615"/>
                  </a:lnTo>
                  <a:lnTo>
                    <a:pt x="14216" y="769"/>
                  </a:lnTo>
                  <a:lnTo>
                    <a:pt x="13945" y="938"/>
                  </a:lnTo>
                  <a:lnTo>
                    <a:pt x="13675" y="1122"/>
                  </a:lnTo>
                  <a:lnTo>
                    <a:pt x="13404" y="1322"/>
                  </a:lnTo>
                  <a:lnTo>
                    <a:pt x="13134" y="1537"/>
                  </a:lnTo>
                  <a:lnTo>
                    <a:pt x="12869" y="1783"/>
                  </a:lnTo>
                  <a:lnTo>
                    <a:pt x="12603" y="2028"/>
                  </a:lnTo>
                  <a:lnTo>
                    <a:pt x="12338" y="2290"/>
                  </a:lnTo>
                  <a:lnTo>
                    <a:pt x="12073" y="2566"/>
                  </a:lnTo>
                  <a:lnTo>
                    <a:pt x="11813" y="2873"/>
                  </a:lnTo>
                  <a:lnTo>
                    <a:pt x="11553" y="3181"/>
                  </a:lnTo>
                  <a:lnTo>
                    <a:pt x="11293" y="3503"/>
                  </a:lnTo>
                  <a:lnTo>
                    <a:pt x="11039" y="3841"/>
                  </a:lnTo>
                  <a:lnTo>
                    <a:pt x="10784" y="4210"/>
                  </a:lnTo>
                  <a:lnTo>
                    <a:pt x="10535" y="4579"/>
                  </a:lnTo>
                  <a:lnTo>
                    <a:pt x="10285" y="4963"/>
                  </a:lnTo>
                  <a:lnTo>
                    <a:pt x="10036" y="5362"/>
                  </a:lnTo>
                  <a:lnTo>
                    <a:pt x="9792" y="5792"/>
                  </a:lnTo>
                  <a:lnTo>
                    <a:pt x="9553" y="6222"/>
                  </a:lnTo>
                  <a:lnTo>
                    <a:pt x="9315" y="6668"/>
                  </a:lnTo>
                  <a:lnTo>
                    <a:pt x="9081" y="7129"/>
                  </a:lnTo>
                  <a:lnTo>
                    <a:pt x="8848" y="7605"/>
                  </a:lnTo>
                  <a:lnTo>
                    <a:pt x="8620" y="8097"/>
                  </a:lnTo>
                  <a:lnTo>
                    <a:pt x="8397" y="8604"/>
                  </a:lnTo>
                  <a:lnTo>
                    <a:pt x="8174" y="9126"/>
                  </a:lnTo>
                  <a:lnTo>
                    <a:pt x="7957" y="9664"/>
                  </a:lnTo>
                  <a:lnTo>
                    <a:pt x="7745" y="10201"/>
                  </a:lnTo>
                  <a:lnTo>
                    <a:pt x="7538" y="10770"/>
                  </a:lnTo>
                  <a:lnTo>
                    <a:pt x="7331" y="11338"/>
                  </a:lnTo>
                  <a:lnTo>
                    <a:pt x="7135" y="11937"/>
                  </a:lnTo>
                  <a:lnTo>
                    <a:pt x="6938" y="12537"/>
                  </a:lnTo>
                  <a:lnTo>
                    <a:pt x="6747" y="13151"/>
                  </a:lnTo>
                  <a:lnTo>
                    <a:pt x="6557" y="13781"/>
                  </a:lnTo>
                  <a:lnTo>
                    <a:pt x="6376" y="14426"/>
                  </a:lnTo>
                  <a:lnTo>
                    <a:pt x="6201" y="15087"/>
                  </a:lnTo>
                  <a:lnTo>
                    <a:pt x="6031" y="15763"/>
                  </a:lnTo>
                  <a:lnTo>
                    <a:pt x="5862" y="16439"/>
                  </a:lnTo>
                  <a:lnTo>
                    <a:pt x="5703" y="17130"/>
                  </a:lnTo>
                  <a:lnTo>
                    <a:pt x="5543" y="17837"/>
                  </a:lnTo>
                  <a:lnTo>
                    <a:pt x="5390" y="18544"/>
                  </a:lnTo>
                  <a:lnTo>
                    <a:pt x="5236" y="19250"/>
                  </a:lnTo>
                  <a:lnTo>
                    <a:pt x="5087" y="19957"/>
                  </a:lnTo>
                  <a:lnTo>
                    <a:pt x="4944" y="20679"/>
                  </a:lnTo>
                  <a:lnTo>
                    <a:pt x="4801" y="21401"/>
                  </a:lnTo>
                  <a:lnTo>
                    <a:pt x="4663" y="22123"/>
                  </a:lnTo>
                  <a:lnTo>
                    <a:pt x="4530" y="22860"/>
                  </a:lnTo>
                  <a:lnTo>
                    <a:pt x="4398" y="23598"/>
                  </a:lnTo>
                  <a:lnTo>
                    <a:pt x="4265" y="24335"/>
                  </a:lnTo>
                  <a:lnTo>
                    <a:pt x="4143" y="25073"/>
                  </a:lnTo>
                  <a:lnTo>
                    <a:pt x="3899" y="26578"/>
                  </a:lnTo>
                  <a:lnTo>
                    <a:pt x="3666" y="28099"/>
                  </a:lnTo>
                  <a:lnTo>
                    <a:pt x="3443" y="29620"/>
                  </a:lnTo>
                  <a:lnTo>
                    <a:pt x="3231" y="31172"/>
                  </a:lnTo>
                  <a:lnTo>
                    <a:pt x="3029" y="32723"/>
                  </a:lnTo>
                  <a:lnTo>
                    <a:pt x="2833" y="34290"/>
                  </a:lnTo>
                  <a:lnTo>
                    <a:pt x="2653" y="35873"/>
                  </a:lnTo>
                  <a:lnTo>
                    <a:pt x="2478" y="37455"/>
                  </a:lnTo>
                  <a:lnTo>
                    <a:pt x="2308" y="39068"/>
                  </a:lnTo>
                  <a:lnTo>
                    <a:pt x="2149" y="40666"/>
                  </a:lnTo>
                  <a:lnTo>
                    <a:pt x="1995" y="42295"/>
                  </a:lnTo>
                  <a:lnTo>
                    <a:pt x="1852" y="43908"/>
                  </a:lnTo>
                  <a:lnTo>
                    <a:pt x="1714" y="45551"/>
                  </a:lnTo>
                  <a:lnTo>
                    <a:pt x="1576" y="47180"/>
                  </a:lnTo>
                  <a:lnTo>
                    <a:pt x="1449" y="48824"/>
                  </a:lnTo>
                  <a:lnTo>
                    <a:pt x="1327" y="50483"/>
                  </a:lnTo>
                  <a:lnTo>
                    <a:pt x="1210" y="52127"/>
                  </a:lnTo>
                  <a:lnTo>
                    <a:pt x="1093" y="53786"/>
                  </a:lnTo>
                  <a:lnTo>
                    <a:pt x="987" y="55445"/>
                  </a:lnTo>
                  <a:lnTo>
                    <a:pt x="876" y="57104"/>
                  </a:lnTo>
                  <a:lnTo>
                    <a:pt x="669" y="60423"/>
                  </a:lnTo>
                  <a:lnTo>
                    <a:pt x="473" y="63741"/>
                  </a:lnTo>
                  <a:lnTo>
                    <a:pt x="282" y="67044"/>
                  </a:lnTo>
                  <a:lnTo>
                    <a:pt x="218" y="68166"/>
                  </a:lnTo>
                  <a:lnTo>
                    <a:pt x="160" y="69287"/>
                  </a:lnTo>
                  <a:lnTo>
                    <a:pt x="107" y="70439"/>
                  </a:lnTo>
                  <a:lnTo>
                    <a:pt x="64" y="71592"/>
                  </a:lnTo>
                  <a:lnTo>
                    <a:pt x="32" y="72744"/>
                  </a:lnTo>
                  <a:lnTo>
                    <a:pt x="16" y="73312"/>
                  </a:lnTo>
                  <a:lnTo>
                    <a:pt x="6" y="73896"/>
                  </a:lnTo>
                  <a:lnTo>
                    <a:pt x="0" y="74464"/>
                  </a:lnTo>
                  <a:lnTo>
                    <a:pt x="0" y="75033"/>
                  </a:lnTo>
                  <a:lnTo>
                    <a:pt x="0" y="75601"/>
                  </a:lnTo>
                  <a:lnTo>
                    <a:pt x="11" y="76170"/>
                  </a:lnTo>
                  <a:lnTo>
                    <a:pt x="22" y="76738"/>
                  </a:lnTo>
                  <a:lnTo>
                    <a:pt x="38" y="77291"/>
                  </a:lnTo>
                  <a:lnTo>
                    <a:pt x="59" y="77844"/>
                  </a:lnTo>
                  <a:lnTo>
                    <a:pt x="85" y="78397"/>
                  </a:lnTo>
                  <a:lnTo>
                    <a:pt x="117" y="78935"/>
                  </a:lnTo>
                  <a:lnTo>
                    <a:pt x="160" y="79473"/>
                  </a:lnTo>
                  <a:lnTo>
                    <a:pt x="202" y="79995"/>
                  </a:lnTo>
                  <a:lnTo>
                    <a:pt x="255" y="80533"/>
                  </a:lnTo>
                  <a:lnTo>
                    <a:pt x="313" y="81040"/>
                  </a:lnTo>
                  <a:lnTo>
                    <a:pt x="382" y="81547"/>
                  </a:lnTo>
                  <a:lnTo>
                    <a:pt x="451" y="82054"/>
                  </a:lnTo>
                  <a:lnTo>
                    <a:pt x="536" y="82545"/>
                  </a:lnTo>
                  <a:lnTo>
                    <a:pt x="621" y="83022"/>
                  </a:lnTo>
                  <a:lnTo>
                    <a:pt x="722" y="83498"/>
                  </a:lnTo>
                  <a:lnTo>
                    <a:pt x="828" y="83959"/>
                  </a:lnTo>
                  <a:lnTo>
                    <a:pt x="939" y="84404"/>
                  </a:lnTo>
                  <a:lnTo>
                    <a:pt x="1083" y="84896"/>
                  </a:lnTo>
                  <a:lnTo>
                    <a:pt x="1231" y="85357"/>
                  </a:lnTo>
                  <a:lnTo>
                    <a:pt x="1385" y="85787"/>
                  </a:lnTo>
                  <a:lnTo>
                    <a:pt x="1544" y="86202"/>
                  </a:lnTo>
                  <a:lnTo>
                    <a:pt x="1714" y="86586"/>
                  </a:lnTo>
                  <a:lnTo>
                    <a:pt x="1883" y="86939"/>
                  </a:lnTo>
                  <a:lnTo>
                    <a:pt x="2064" y="87262"/>
                  </a:lnTo>
                  <a:lnTo>
                    <a:pt x="2249" y="87569"/>
                  </a:lnTo>
                  <a:lnTo>
                    <a:pt x="2440" y="87846"/>
                  </a:lnTo>
                  <a:lnTo>
                    <a:pt x="2631" y="88107"/>
                  </a:lnTo>
                  <a:lnTo>
                    <a:pt x="2833" y="88353"/>
                  </a:lnTo>
                  <a:lnTo>
                    <a:pt x="3034" y="88568"/>
                  </a:lnTo>
                  <a:lnTo>
                    <a:pt x="3241" y="88767"/>
                  </a:lnTo>
                  <a:lnTo>
                    <a:pt x="3454" y="88936"/>
                  </a:lnTo>
                  <a:lnTo>
                    <a:pt x="3666" y="89105"/>
                  </a:lnTo>
                  <a:lnTo>
                    <a:pt x="3883" y="89244"/>
                  </a:lnTo>
                  <a:lnTo>
                    <a:pt x="4101" y="89366"/>
                  </a:lnTo>
                  <a:lnTo>
                    <a:pt x="4323" y="89474"/>
                  </a:lnTo>
                  <a:lnTo>
                    <a:pt x="4546" y="89566"/>
                  </a:lnTo>
                  <a:lnTo>
                    <a:pt x="4774" y="89658"/>
                  </a:lnTo>
                  <a:lnTo>
                    <a:pt x="5002" y="89720"/>
                  </a:lnTo>
                  <a:lnTo>
                    <a:pt x="5230" y="89781"/>
                  </a:lnTo>
                  <a:lnTo>
                    <a:pt x="5459" y="89827"/>
                  </a:lnTo>
                  <a:lnTo>
                    <a:pt x="5687" y="89858"/>
                  </a:lnTo>
                  <a:lnTo>
                    <a:pt x="6148" y="89904"/>
                  </a:lnTo>
                  <a:lnTo>
                    <a:pt x="6604" y="89904"/>
                  </a:lnTo>
                  <a:lnTo>
                    <a:pt x="7055" y="89889"/>
                  </a:lnTo>
                  <a:lnTo>
                    <a:pt x="7506" y="89858"/>
                  </a:lnTo>
                  <a:lnTo>
                    <a:pt x="30028" y="87661"/>
                  </a:lnTo>
                  <a:lnTo>
                    <a:pt x="30118" y="87584"/>
                  </a:lnTo>
                  <a:lnTo>
                    <a:pt x="30378" y="87339"/>
                  </a:lnTo>
                  <a:lnTo>
                    <a:pt x="30781" y="86939"/>
                  </a:lnTo>
                  <a:lnTo>
                    <a:pt x="31030" y="86678"/>
                  </a:lnTo>
                  <a:lnTo>
                    <a:pt x="31306" y="86371"/>
                  </a:lnTo>
                  <a:lnTo>
                    <a:pt x="31603" y="86033"/>
                  </a:lnTo>
                  <a:lnTo>
                    <a:pt x="31927" y="85649"/>
                  </a:lnTo>
                  <a:lnTo>
                    <a:pt x="32266" y="85219"/>
                  </a:lnTo>
                  <a:lnTo>
                    <a:pt x="32616" y="84758"/>
                  </a:lnTo>
                  <a:lnTo>
                    <a:pt x="32982" y="84251"/>
                  </a:lnTo>
                  <a:lnTo>
                    <a:pt x="33359" y="83698"/>
                  </a:lnTo>
                  <a:lnTo>
                    <a:pt x="33741" y="83098"/>
                  </a:lnTo>
                  <a:lnTo>
                    <a:pt x="34123" y="82469"/>
                  </a:lnTo>
                  <a:lnTo>
                    <a:pt x="34314" y="82131"/>
                  </a:lnTo>
                  <a:lnTo>
                    <a:pt x="34505" y="81793"/>
                  </a:lnTo>
                  <a:lnTo>
                    <a:pt x="34696" y="81439"/>
                  </a:lnTo>
                  <a:lnTo>
                    <a:pt x="34887" y="81071"/>
                  </a:lnTo>
                  <a:lnTo>
                    <a:pt x="35078" y="80702"/>
                  </a:lnTo>
                  <a:lnTo>
                    <a:pt x="35263" y="80318"/>
                  </a:lnTo>
                  <a:lnTo>
                    <a:pt x="35449" y="79918"/>
                  </a:lnTo>
                  <a:lnTo>
                    <a:pt x="35629" y="79519"/>
                  </a:lnTo>
                  <a:lnTo>
                    <a:pt x="35804" y="79104"/>
                  </a:lnTo>
                  <a:lnTo>
                    <a:pt x="35985" y="78674"/>
                  </a:lnTo>
                  <a:lnTo>
                    <a:pt x="36154" y="78228"/>
                  </a:lnTo>
                  <a:lnTo>
                    <a:pt x="36319" y="77783"/>
                  </a:lnTo>
                  <a:lnTo>
                    <a:pt x="36483" y="77322"/>
                  </a:lnTo>
                  <a:lnTo>
                    <a:pt x="36642" y="76846"/>
                  </a:lnTo>
                  <a:lnTo>
                    <a:pt x="36796" y="76369"/>
                  </a:lnTo>
                  <a:lnTo>
                    <a:pt x="36939" y="75878"/>
                  </a:lnTo>
                  <a:lnTo>
                    <a:pt x="37083" y="75371"/>
                  </a:lnTo>
                  <a:lnTo>
                    <a:pt x="37215" y="74864"/>
                  </a:lnTo>
                  <a:lnTo>
                    <a:pt x="37343" y="74342"/>
                  </a:lnTo>
                  <a:lnTo>
                    <a:pt x="37465" y="73804"/>
                  </a:lnTo>
                  <a:lnTo>
                    <a:pt x="37576" y="73266"/>
                  </a:lnTo>
                  <a:lnTo>
                    <a:pt x="37682" y="72698"/>
                  </a:lnTo>
                  <a:lnTo>
                    <a:pt x="37783" y="72129"/>
                  </a:lnTo>
                  <a:lnTo>
                    <a:pt x="37868" y="71561"/>
                  </a:lnTo>
                  <a:lnTo>
                    <a:pt x="37947" y="70962"/>
                  </a:lnTo>
                  <a:lnTo>
                    <a:pt x="38022" y="70363"/>
                  </a:lnTo>
                  <a:lnTo>
                    <a:pt x="38080" y="69763"/>
                  </a:lnTo>
                  <a:lnTo>
                    <a:pt x="38128" y="69134"/>
                  </a:lnTo>
                  <a:lnTo>
                    <a:pt x="38170" y="68504"/>
                  </a:lnTo>
                  <a:lnTo>
                    <a:pt x="38197" y="67858"/>
                  </a:lnTo>
                  <a:lnTo>
                    <a:pt x="38218" y="67198"/>
                  </a:lnTo>
                  <a:lnTo>
                    <a:pt x="38223" y="66537"/>
                  </a:lnTo>
                  <a:lnTo>
                    <a:pt x="38218" y="66199"/>
                  </a:lnTo>
                  <a:lnTo>
                    <a:pt x="38212" y="65846"/>
                  </a:lnTo>
                  <a:lnTo>
                    <a:pt x="38207" y="65493"/>
                  </a:lnTo>
                  <a:lnTo>
                    <a:pt x="38191" y="65124"/>
                  </a:lnTo>
                  <a:lnTo>
                    <a:pt x="38159" y="64371"/>
                  </a:lnTo>
                  <a:lnTo>
                    <a:pt x="38112" y="63572"/>
                  </a:lnTo>
                  <a:lnTo>
                    <a:pt x="38048" y="62743"/>
                  </a:lnTo>
                  <a:lnTo>
                    <a:pt x="37974" y="61898"/>
                  </a:lnTo>
                  <a:lnTo>
                    <a:pt x="37889" y="61007"/>
                  </a:lnTo>
                  <a:lnTo>
                    <a:pt x="37788" y="60100"/>
                  </a:lnTo>
                  <a:lnTo>
                    <a:pt x="37677" y="59163"/>
                  </a:lnTo>
                  <a:lnTo>
                    <a:pt x="37555" y="58195"/>
                  </a:lnTo>
                  <a:lnTo>
                    <a:pt x="37422" y="57197"/>
                  </a:lnTo>
                  <a:lnTo>
                    <a:pt x="37274" y="56183"/>
                  </a:lnTo>
                  <a:lnTo>
                    <a:pt x="37120" y="55153"/>
                  </a:lnTo>
                  <a:lnTo>
                    <a:pt x="36950" y="54109"/>
                  </a:lnTo>
                  <a:lnTo>
                    <a:pt x="36775" y="53033"/>
                  </a:lnTo>
                  <a:lnTo>
                    <a:pt x="36589" y="51942"/>
                  </a:lnTo>
                  <a:lnTo>
                    <a:pt x="36393" y="50821"/>
                  </a:lnTo>
                  <a:lnTo>
                    <a:pt x="36186" y="49699"/>
                  </a:lnTo>
                  <a:lnTo>
                    <a:pt x="35969" y="48563"/>
                  </a:lnTo>
                  <a:lnTo>
                    <a:pt x="35746" y="47410"/>
                  </a:lnTo>
                  <a:lnTo>
                    <a:pt x="35513" y="46258"/>
                  </a:lnTo>
                  <a:lnTo>
                    <a:pt x="35274" y="45075"/>
                  </a:lnTo>
                  <a:lnTo>
                    <a:pt x="35025" y="43892"/>
                  </a:lnTo>
                  <a:lnTo>
                    <a:pt x="34770" y="42709"/>
                  </a:lnTo>
                  <a:lnTo>
                    <a:pt x="34505" y="41511"/>
                  </a:lnTo>
                  <a:lnTo>
                    <a:pt x="34234" y="40313"/>
                  </a:lnTo>
                  <a:lnTo>
                    <a:pt x="33958" y="39099"/>
                  </a:lnTo>
                  <a:lnTo>
                    <a:pt x="33672" y="37885"/>
                  </a:lnTo>
                  <a:lnTo>
                    <a:pt x="33386" y="36687"/>
                  </a:lnTo>
                  <a:lnTo>
                    <a:pt x="33089" y="35473"/>
                  </a:lnTo>
                  <a:lnTo>
                    <a:pt x="32786" y="34260"/>
                  </a:lnTo>
                  <a:lnTo>
                    <a:pt x="32479" y="33046"/>
                  </a:lnTo>
                  <a:lnTo>
                    <a:pt x="32166" y="31848"/>
                  </a:lnTo>
                  <a:lnTo>
                    <a:pt x="31853" y="30649"/>
                  </a:lnTo>
                  <a:lnTo>
                    <a:pt x="31529" y="29451"/>
                  </a:lnTo>
                  <a:lnTo>
                    <a:pt x="31206" y="28268"/>
                  </a:lnTo>
                  <a:lnTo>
                    <a:pt x="30877" y="27085"/>
                  </a:lnTo>
                  <a:lnTo>
                    <a:pt x="30542" y="25918"/>
                  </a:lnTo>
                  <a:lnTo>
                    <a:pt x="30208" y="24765"/>
                  </a:lnTo>
                  <a:lnTo>
                    <a:pt x="29869" y="23613"/>
                  </a:lnTo>
                  <a:lnTo>
                    <a:pt x="29524" y="22476"/>
                  </a:lnTo>
                  <a:lnTo>
                    <a:pt x="29179" y="21355"/>
                  </a:lnTo>
                  <a:lnTo>
                    <a:pt x="28834" y="20264"/>
                  </a:lnTo>
                  <a:lnTo>
                    <a:pt x="28484" y="19173"/>
                  </a:lnTo>
                  <a:lnTo>
                    <a:pt x="28134" y="18113"/>
                  </a:lnTo>
                  <a:lnTo>
                    <a:pt x="27784" y="17069"/>
                  </a:lnTo>
                  <a:lnTo>
                    <a:pt x="27434" y="16039"/>
                  </a:lnTo>
                  <a:lnTo>
                    <a:pt x="27079" y="15041"/>
                  </a:lnTo>
                  <a:lnTo>
                    <a:pt x="26729" y="14058"/>
                  </a:lnTo>
                  <a:lnTo>
                    <a:pt x="26373" y="13105"/>
                  </a:lnTo>
                  <a:lnTo>
                    <a:pt x="26018" y="12168"/>
                  </a:lnTo>
                  <a:lnTo>
                    <a:pt x="25668" y="11277"/>
                  </a:lnTo>
                  <a:lnTo>
                    <a:pt x="25312" y="10401"/>
                  </a:lnTo>
                  <a:lnTo>
                    <a:pt x="24962" y="9556"/>
                  </a:lnTo>
                  <a:lnTo>
                    <a:pt x="24612" y="8742"/>
                  </a:lnTo>
                  <a:lnTo>
                    <a:pt x="24268" y="7958"/>
                  </a:lnTo>
                  <a:lnTo>
                    <a:pt x="23917" y="7221"/>
                  </a:lnTo>
                  <a:lnTo>
                    <a:pt x="23573" y="6514"/>
                  </a:lnTo>
                  <a:lnTo>
                    <a:pt x="23233" y="5838"/>
                  </a:lnTo>
                  <a:lnTo>
                    <a:pt x="22894" y="5193"/>
                  </a:lnTo>
                  <a:lnTo>
                    <a:pt x="22560" y="4594"/>
                  </a:lnTo>
                  <a:lnTo>
                    <a:pt x="22225" y="4041"/>
                  </a:lnTo>
                  <a:lnTo>
                    <a:pt x="21896" y="3519"/>
                  </a:lnTo>
                  <a:lnTo>
                    <a:pt x="21573" y="3042"/>
                  </a:lnTo>
                  <a:lnTo>
                    <a:pt x="21334" y="2720"/>
                  </a:lnTo>
                  <a:lnTo>
                    <a:pt x="21096" y="2412"/>
                  </a:lnTo>
                  <a:lnTo>
                    <a:pt x="20852" y="2121"/>
                  </a:lnTo>
                  <a:lnTo>
                    <a:pt x="20602" y="1859"/>
                  </a:lnTo>
                  <a:lnTo>
                    <a:pt x="20353" y="1614"/>
                  </a:lnTo>
                  <a:lnTo>
                    <a:pt x="20104" y="1383"/>
                  </a:lnTo>
                  <a:lnTo>
                    <a:pt x="19849" y="1168"/>
                  </a:lnTo>
                  <a:lnTo>
                    <a:pt x="19594" y="968"/>
                  </a:lnTo>
                  <a:lnTo>
                    <a:pt x="19335" y="799"/>
                  </a:lnTo>
                  <a:lnTo>
                    <a:pt x="19075" y="630"/>
                  </a:lnTo>
                  <a:lnTo>
                    <a:pt x="18815" y="492"/>
                  </a:lnTo>
                  <a:lnTo>
                    <a:pt x="18549" y="369"/>
                  </a:lnTo>
                  <a:lnTo>
                    <a:pt x="18284" y="262"/>
                  </a:lnTo>
                  <a:lnTo>
                    <a:pt x="18019" y="185"/>
                  </a:lnTo>
                  <a:lnTo>
                    <a:pt x="17754" y="108"/>
                  </a:lnTo>
                  <a:lnTo>
                    <a:pt x="17483" y="62"/>
                  </a:lnTo>
                  <a:lnTo>
                    <a:pt x="17213" y="31"/>
                  </a:lnTo>
                  <a:lnTo>
                    <a:pt x="169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34"/>
            <p:cNvSpPr/>
            <p:nvPr/>
          </p:nvSpPr>
          <p:spPr>
            <a:xfrm>
              <a:off x="-980450" y="-10488650"/>
              <a:ext cx="955600" cy="2247625"/>
            </a:xfrm>
            <a:custGeom>
              <a:avLst/>
              <a:gdLst/>
              <a:ahLst/>
              <a:cxnLst/>
              <a:rect l="l" t="t" r="r" b="b"/>
              <a:pathLst>
                <a:path w="38224" h="89905" fill="none" extrusionOk="0">
                  <a:moveTo>
                    <a:pt x="21573" y="3042"/>
                  </a:moveTo>
                  <a:lnTo>
                    <a:pt x="21573" y="3042"/>
                  </a:lnTo>
                  <a:lnTo>
                    <a:pt x="21334" y="2720"/>
                  </a:lnTo>
                  <a:lnTo>
                    <a:pt x="21096" y="2412"/>
                  </a:lnTo>
                  <a:lnTo>
                    <a:pt x="20852" y="2121"/>
                  </a:lnTo>
                  <a:lnTo>
                    <a:pt x="20602" y="1859"/>
                  </a:lnTo>
                  <a:lnTo>
                    <a:pt x="20353" y="1614"/>
                  </a:lnTo>
                  <a:lnTo>
                    <a:pt x="20104" y="1383"/>
                  </a:lnTo>
                  <a:lnTo>
                    <a:pt x="19849" y="1168"/>
                  </a:lnTo>
                  <a:lnTo>
                    <a:pt x="19594" y="968"/>
                  </a:lnTo>
                  <a:lnTo>
                    <a:pt x="19335" y="799"/>
                  </a:lnTo>
                  <a:lnTo>
                    <a:pt x="19075" y="630"/>
                  </a:lnTo>
                  <a:lnTo>
                    <a:pt x="18815" y="492"/>
                  </a:lnTo>
                  <a:lnTo>
                    <a:pt x="18549" y="369"/>
                  </a:lnTo>
                  <a:lnTo>
                    <a:pt x="18284" y="262"/>
                  </a:lnTo>
                  <a:lnTo>
                    <a:pt x="18019" y="185"/>
                  </a:lnTo>
                  <a:lnTo>
                    <a:pt x="17754" y="108"/>
                  </a:lnTo>
                  <a:lnTo>
                    <a:pt x="17483" y="62"/>
                  </a:lnTo>
                  <a:lnTo>
                    <a:pt x="17213" y="31"/>
                  </a:lnTo>
                  <a:lnTo>
                    <a:pt x="16942" y="0"/>
                  </a:lnTo>
                  <a:lnTo>
                    <a:pt x="16672" y="0"/>
                  </a:lnTo>
                  <a:lnTo>
                    <a:pt x="16401" y="31"/>
                  </a:lnTo>
                  <a:lnTo>
                    <a:pt x="16125" y="62"/>
                  </a:lnTo>
                  <a:lnTo>
                    <a:pt x="15855" y="108"/>
                  </a:lnTo>
                  <a:lnTo>
                    <a:pt x="15579" y="185"/>
                  </a:lnTo>
                  <a:lnTo>
                    <a:pt x="15309" y="262"/>
                  </a:lnTo>
                  <a:lnTo>
                    <a:pt x="15033" y="369"/>
                  </a:lnTo>
                  <a:lnTo>
                    <a:pt x="14762" y="492"/>
                  </a:lnTo>
                  <a:lnTo>
                    <a:pt x="14486" y="615"/>
                  </a:lnTo>
                  <a:lnTo>
                    <a:pt x="14216" y="769"/>
                  </a:lnTo>
                  <a:lnTo>
                    <a:pt x="13945" y="938"/>
                  </a:lnTo>
                  <a:lnTo>
                    <a:pt x="13675" y="1122"/>
                  </a:lnTo>
                  <a:lnTo>
                    <a:pt x="13404" y="1322"/>
                  </a:lnTo>
                  <a:lnTo>
                    <a:pt x="13134" y="1537"/>
                  </a:lnTo>
                  <a:lnTo>
                    <a:pt x="12869" y="1783"/>
                  </a:lnTo>
                  <a:lnTo>
                    <a:pt x="12603" y="2028"/>
                  </a:lnTo>
                  <a:lnTo>
                    <a:pt x="12338" y="2290"/>
                  </a:lnTo>
                  <a:lnTo>
                    <a:pt x="12073" y="2566"/>
                  </a:lnTo>
                  <a:lnTo>
                    <a:pt x="11813" y="2873"/>
                  </a:lnTo>
                  <a:lnTo>
                    <a:pt x="11553" y="3181"/>
                  </a:lnTo>
                  <a:lnTo>
                    <a:pt x="11293" y="3503"/>
                  </a:lnTo>
                  <a:lnTo>
                    <a:pt x="11039" y="3841"/>
                  </a:lnTo>
                  <a:lnTo>
                    <a:pt x="10784" y="4210"/>
                  </a:lnTo>
                  <a:lnTo>
                    <a:pt x="10535" y="4579"/>
                  </a:lnTo>
                  <a:lnTo>
                    <a:pt x="10285" y="4963"/>
                  </a:lnTo>
                  <a:lnTo>
                    <a:pt x="10036" y="5362"/>
                  </a:lnTo>
                  <a:lnTo>
                    <a:pt x="9792" y="5792"/>
                  </a:lnTo>
                  <a:lnTo>
                    <a:pt x="9553" y="6222"/>
                  </a:lnTo>
                  <a:lnTo>
                    <a:pt x="9315" y="6668"/>
                  </a:lnTo>
                  <a:lnTo>
                    <a:pt x="9081" y="7129"/>
                  </a:lnTo>
                  <a:lnTo>
                    <a:pt x="8848" y="7605"/>
                  </a:lnTo>
                  <a:lnTo>
                    <a:pt x="8620" y="8097"/>
                  </a:lnTo>
                  <a:lnTo>
                    <a:pt x="8397" y="8604"/>
                  </a:lnTo>
                  <a:lnTo>
                    <a:pt x="8174" y="9126"/>
                  </a:lnTo>
                  <a:lnTo>
                    <a:pt x="7957" y="9664"/>
                  </a:lnTo>
                  <a:lnTo>
                    <a:pt x="7745" y="10201"/>
                  </a:lnTo>
                  <a:lnTo>
                    <a:pt x="7538" y="10770"/>
                  </a:lnTo>
                  <a:lnTo>
                    <a:pt x="7331" y="11338"/>
                  </a:lnTo>
                  <a:lnTo>
                    <a:pt x="7135" y="11937"/>
                  </a:lnTo>
                  <a:lnTo>
                    <a:pt x="6938" y="12537"/>
                  </a:lnTo>
                  <a:lnTo>
                    <a:pt x="6747" y="13151"/>
                  </a:lnTo>
                  <a:lnTo>
                    <a:pt x="6557" y="13781"/>
                  </a:lnTo>
                  <a:lnTo>
                    <a:pt x="6376" y="14426"/>
                  </a:lnTo>
                  <a:lnTo>
                    <a:pt x="6201" y="15087"/>
                  </a:lnTo>
                  <a:lnTo>
                    <a:pt x="6031" y="15763"/>
                  </a:lnTo>
                  <a:lnTo>
                    <a:pt x="5862" y="16439"/>
                  </a:lnTo>
                  <a:lnTo>
                    <a:pt x="5862" y="16439"/>
                  </a:lnTo>
                  <a:lnTo>
                    <a:pt x="5703" y="17130"/>
                  </a:lnTo>
                  <a:lnTo>
                    <a:pt x="5543" y="17837"/>
                  </a:lnTo>
                  <a:lnTo>
                    <a:pt x="5390" y="18544"/>
                  </a:lnTo>
                  <a:lnTo>
                    <a:pt x="5236" y="19250"/>
                  </a:lnTo>
                  <a:lnTo>
                    <a:pt x="5087" y="19957"/>
                  </a:lnTo>
                  <a:lnTo>
                    <a:pt x="4944" y="20679"/>
                  </a:lnTo>
                  <a:lnTo>
                    <a:pt x="4801" y="21401"/>
                  </a:lnTo>
                  <a:lnTo>
                    <a:pt x="4663" y="22123"/>
                  </a:lnTo>
                  <a:lnTo>
                    <a:pt x="4530" y="22860"/>
                  </a:lnTo>
                  <a:lnTo>
                    <a:pt x="4398" y="23598"/>
                  </a:lnTo>
                  <a:lnTo>
                    <a:pt x="4265" y="24335"/>
                  </a:lnTo>
                  <a:lnTo>
                    <a:pt x="4143" y="25073"/>
                  </a:lnTo>
                  <a:lnTo>
                    <a:pt x="3899" y="26578"/>
                  </a:lnTo>
                  <a:lnTo>
                    <a:pt x="3666" y="28099"/>
                  </a:lnTo>
                  <a:lnTo>
                    <a:pt x="3443" y="29620"/>
                  </a:lnTo>
                  <a:lnTo>
                    <a:pt x="3231" y="31172"/>
                  </a:lnTo>
                  <a:lnTo>
                    <a:pt x="3029" y="32723"/>
                  </a:lnTo>
                  <a:lnTo>
                    <a:pt x="2833" y="34290"/>
                  </a:lnTo>
                  <a:lnTo>
                    <a:pt x="2653" y="35873"/>
                  </a:lnTo>
                  <a:lnTo>
                    <a:pt x="2478" y="37455"/>
                  </a:lnTo>
                  <a:lnTo>
                    <a:pt x="2308" y="39068"/>
                  </a:lnTo>
                  <a:lnTo>
                    <a:pt x="2149" y="40666"/>
                  </a:lnTo>
                  <a:lnTo>
                    <a:pt x="1995" y="42295"/>
                  </a:lnTo>
                  <a:lnTo>
                    <a:pt x="1852" y="43908"/>
                  </a:lnTo>
                  <a:lnTo>
                    <a:pt x="1714" y="45551"/>
                  </a:lnTo>
                  <a:lnTo>
                    <a:pt x="1576" y="47180"/>
                  </a:lnTo>
                  <a:lnTo>
                    <a:pt x="1449" y="48824"/>
                  </a:lnTo>
                  <a:lnTo>
                    <a:pt x="1327" y="50483"/>
                  </a:lnTo>
                  <a:lnTo>
                    <a:pt x="1210" y="52127"/>
                  </a:lnTo>
                  <a:lnTo>
                    <a:pt x="1093" y="53786"/>
                  </a:lnTo>
                  <a:lnTo>
                    <a:pt x="987" y="55445"/>
                  </a:lnTo>
                  <a:lnTo>
                    <a:pt x="876" y="57104"/>
                  </a:lnTo>
                  <a:lnTo>
                    <a:pt x="669" y="60423"/>
                  </a:lnTo>
                  <a:lnTo>
                    <a:pt x="473" y="63741"/>
                  </a:lnTo>
                  <a:lnTo>
                    <a:pt x="282" y="67044"/>
                  </a:lnTo>
                  <a:lnTo>
                    <a:pt x="282" y="67044"/>
                  </a:lnTo>
                  <a:lnTo>
                    <a:pt x="218" y="68166"/>
                  </a:lnTo>
                  <a:lnTo>
                    <a:pt x="160" y="69287"/>
                  </a:lnTo>
                  <a:lnTo>
                    <a:pt x="107" y="70439"/>
                  </a:lnTo>
                  <a:lnTo>
                    <a:pt x="64" y="71592"/>
                  </a:lnTo>
                  <a:lnTo>
                    <a:pt x="32" y="72744"/>
                  </a:lnTo>
                  <a:lnTo>
                    <a:pt x="16" y="73312"/>
                  </a:lnTo>
                  <a:lnTo>
                    <a:pt x="6" y="73896"/>
                  </a:lnTo>
                  <a:lnTo>
                    <a:pt x="0" y="74464"/>
                  </a:lnTo>
                  <a:lnTo>
                    <a:pt x="0" y="75033"/>
                  </a:lnTo>
                  <a:lnTo>
                    <a:pt x="0" y="75601"/>
                  </a:lnTo>
                  <a:lnTo>
                    <a:pt x="11" y="76170"/>
                  </a:lnTo>
                  <a:lnTo>
                    <a:pt x="22" y="76738"/>
                  </a:lnTo>
                  <a:lnTo>
                    <a:pt x="38" y="77291"/>
                  </a:lnTo>
                  <a:lnTo>
                    <a:pt x="59" y="77844"/>
                  </a:lnTo>
                  <a:lnTo>
                    <a:pt x="85" y="78397"/>
                  </a:lnTo>
                  <a:lnTo>
                    <a:pt x="117" y="78935"/>
                  </a:lnTo>
                  <a:lnTo>
                    <a:pt x="160" y="79473"/>
                  </a:lnTo>
                  <a:lnTo>
                    <a:pt x="202" y="79995"/>
                  </a:lnTo>
                  <a:lnTo>
                    <a:pt x="255" y="80533"/>
                  </a:lnTo>
                  <a:lnTo>
                    <a:pt x="313" y="81040"/>
                  </a:lnTo>
                  <a:lnTo>
                    <a:pt x="382" y="81547"/>
                  </a:lnTo>
                  <a:lnTo>
                    <a:pt x="451" y="82054"/>
                  </a:lnTo>
                  <a:lnTo>
                    <a:pt x="536" y="82545"/>
                  </a:lnTo>
                  <a:lnTo>
                    <a:pt x="621" y="83022"/>
                  </a:lnTo>
                  <a:lnTo>
                    <a:pt x="722" y="83498"/>
                  </a:lnTo>
                  <a:lnTo>
                    <a:pt x="828" y="83959"/>
                  </a:lnTo>
                  <a:lnTo>
                    <a:pt x="939" y="84404"/>
                  </a:lnTo>
                  <a:lnTo>
                    <a:pt x="939" y="84404"/>
                  </a:lnTo>
                  <a:lnTo>
                    <a:pt x="1083" y="84896"/>
                  </a:lnTo>
                  <a:lnTo>
                    <a:pt x="1231" y="85357"/>
                  </a:lnTo>
                  <a:lnTo>
                    <a:pt x="1385" y="85787"/>
                  </a:lnTo>
                  <a:lnTo>
                    <a:pt x="1544" y="86202"/>
                  </a:lnTo>
                  <a:lnTo>
                    <a:pt x="1714" y="86586"/>
                  </a:lnTo>
                  <a:lnTo>
                    <a:pt x="1883" y="86939"/>
                  </a:lnTo>
                  <a:lnTo>
                    <a:pt x="2064" y="87262"/>
                  </a:lnTo>
                  <a:lnTo>
                    <a:pt x="2249" y="87569"/>
                  </a:lnTo>
                  <a:lnTo>
                    <a:pt x="2440" y="87846"/>
                  </a:lnTo>
                  <a:lnTo>
                    <a:pt x="2631" y="88107"/>
                  </a:lnTo>
                  <a:lnTo>
                    <a:pt x="2833" y="88353"/>
                  </a:lnTo>
                  <a:lnTo>
                    <a:pt x="3034" y="88568"/>
                  </a:lnTo>
                  <a:lnTo>
                    <a:pt x="3241" y="88767"/>
                  </a:lnTo>
                  <a:lnTo>
                    <a:pt x="3454" y="88936"/>
                  </a:lnTo>
                  <a:lnTo>
                    <a:pt x="3666" y="89105"/>
                  </a:lnTo>
                  <a:lnTo>
                    <a:pt x="3883" y="89244"/>
                  </a:lnTo>
                  <a:lnTo>
                    <a:pt x="4101" y="89366"/>
                  </a:lnTo>
                  <a:lnTo>
                    <a:pt x="4323" y="89474"/>
                  </a:lnTo>
                  <a:lnTo>
                    <a:pt x="4546" y="89566"/>
                  </a:lnTo>
                  <a:lnTo>
                    <a:pt x="4774" y="89658"/>
                  </a:lnTo>
                  <a:lnTo>
                    <a:pt x="5002" y="89720"/>
                  </a:lnTo>
                  <a:lnTo>
                    <a:pt x="5230" y="89781"/>
                  </a:lnTo>
                  <a:lnTo>
                    <a:pt x="5459" y="89827"/>
                  </a:lnTo>
                  <a:lnTo>
                    <a:pt x="5687" y="89858"/>
                  </a:lnTo>
                  <a:lnTo>
                    <a:pt x="6148" y="89904"/>
                  </a:lnTo>
                  <a:lnTo>
                    <a:pt x="6604" y="89904"/>
                  </a:lnTo>
                  <a:lnTo>
                    <a:pt x="7055" y="89889"/>
                  </a:lnTo>
                  <a:lnTo>
                    <a:pt x="7506" y="89858"/>
                  </a:lnTo>
                  <a:lnTo>
                    <a:pt x="30028" y="87661"/>
                  </a:lnTo>
                  <a:lnTo>
                    <a:pt x="30028" y="87661"/>
                  </a:lnTo>
                  <a:lnTo>
                    <a:pt x="30118" y="87584"/>
                  </a:lnTo>
                  <a:lnTo>
                    <a:pt x="30378" y="87339"/>
                  </a:lnTo>
                  <a:lnTo>
                    <a:pt x="30781" y="86939"/>
                  </a:lnTo>
                  <a:lnTo>
                    <a:pt x="31030" y="86678"/>
                  </a:lnTo>
                  <a:lnTo>
                    <a:pt x="31306" y="86371"/>
                  </a:lnTo>
                  <a:lnTo>
                    <a:pt x="31603" y="86033"/>
                  </a:lnTo>
                  <a:lnTo>
                    <a:pt x="31927" y="85649"/>
                  </a:lnTo>
                  <a:lnTo>
                    <a:pt x="32266" y="85219"/>
                  </a:lnTo>
                  <a:lnTo>
                    <a:pt x="32616" y="84758"/>
                  </a:lnTo>
                  <a:lnTo>
                    <a:pt x="32982" y="84251"/>
                  </a:lnTo>
                  <a:lnTo>
                    <a:pt x="33359" y="83698"/>
                  </a:lnTo>
                  <a:lnTo>
                    <a:pt x="33741" y="83098"/>
                  </a:lnTo>
                  <a:lnTo>
                    <a:pt x="34123" y="82469"/>
                  </a:lnTo>
                  <a:lnTo>
                    <a:pt x="34314" y="82131"/>
                  </a:lnTo>
                  <a:lnTo>
                    <a:pt x="34505" y="81793"/>
                  </a:lnTo>
                  <a:lnTo>
                    <a:pt x="34696" y="81439"/>
                  </a:lnTo>
                  <a:lnTo>
                    <a:pt x="34887" y="81071"/>
                  </a:lnTo>
                  <a:lnTo>
                    <a:pt x="35078" y="80702"/>
                  </a:lnTo>
                  <a:lnTo>
                    <a:pt x="35263" y="80318"/>
                  </a:lnTo>
                  <a:lnTo>
                    <a:pt x="35449" y="79918"/>
                  </a:lnTo>
                  <a:lnTo>
                    <a:pt x="35629" y="79519"/>
                  </a:lnTo>
                  <a:lnTo>
                    <a:pt x="35804" y="79104"/>
                  </a:lnTo>
                  <a:lnTo>
                    <a:pt x="35985" y="78674"/>
                  </a:lnTo>
                  <a:lnTo>
                    <a:pt x="36154" y="78228"/>
                  </a:lnTo>
                  <a:lnTo>
                    <a:pt x="36319" y="77783"/>
                  </a:lnTo>
                  <a:lnTo>
                    <a:pt x="36483" y="77322"/>
                  </a:lnTo>
                  <a:lnTo>
                    <a:pt x="36642" y="76846"/>
                  </a:lnTo>
                  <a:lnTo>
                    <a:pt x="36796" y="76369"/>
                  </a:lnTo>
                  <a:lnTo>
                    <a:pt x="36939" y="75878"/>
                  </a:lnTo>
                  <a:lnTo>
                    <a:pt x="37083" y="75371"/>
                  </a:lnTo>
                  <a:lnTo>
                    <a:pt x="37215" y="74864"/>
                  </a:lnTo>
                  <a:lnTo>
                    <a:pt x="37343" y="74342"/>
                  </a:lnTo>
                  <a:lnTo>
                    <a:pt x="37465" y="73804"/>
                  </a:lnTo>
                  <a:lnTo>
                    <a:pt x="37576" y="73266"/>
                  </a:lnTo>
                  <a:lnTo>
                    <a:pt x="37682" y="72698"/>
                  </a:lnTo>
                  <a:lnTo>
                    <a:pt x="37783" y="72129"/>
                  </a:lnTo>
                  <a:lnTo>
                    <a:pt x="37868" y="71561"/>
                  </a:lnTo>
                  <a:lnTo>
                    <a:pt x="37947" y="70962"/>
                  </a:lnTo>
                  <a:lnTo>
                    <a:pt x="38022" y="70363"/>
                  </a:lnTo>
                  <a:lnTo>
                    <a:pt x="38080" y="69763"/>
                  </a:lnTo>
                  <a:lnTo>
                    <a:pt x="38128" y="69134"/>
                  </a:lnTo>
                  <a:lnTo>
                    <a:pt x="38170" y="68504"/>
                  </a:lnTo>
                  <a:lnTo>
                    <a:pt x="38197" y="67858"/>
                  </a:lnTo>
                  <a:lnTo>
                    <a:pt x="38218" y="67198"/>
                  </a:lnTo>
                  <a:lnTo>
                    <a:pt x="38223" y="66537"/>
                  </a:lnTo>
                  <a:lnTo>
                    <a:pt x="38223" y="66537"/>
                  </a:lnTo>
                  <a:lnTo>
                    <a:pt x="38218" y="66199"/>
                  </a:lnTo>
                  <a:lnTo>
                    <a:pt x="38212" y="65846"/>
                  </a:lnTo>
                  <a:lnTo>
                    <a:pt x="38207" y="65493"/>
                  </a:lnTo>
                  <a:lnTo>
                    <a:pt x="38191" y="65124"/>
                  </a:lnTo>
                  <a:lnTo>
                    <a:pt x="38159" y="64371"/>
                  </a:lnTo>
                  <a:lnTo>
                    <a:pt x="38112" y="63572"/>
                  </a:lnTo>
                  <a:lnTo>
                    <a:pt x="38048" y="62743"/>
                  </a:lnTo>
                  <a:lnTo>
                    <a:pt x="37974" y="61898"/>
                  </a:lnTo>
                  <a:lnTo>
                    <a:pt x="37889" y="61007"/>
                  </a:lnTo>
                  <a:lnTo>
                    <a:pt x="37788" y="60100"/>
                  </a:lnTo>
                  <a:lnTo>
                    <a:pt x="37677" y="59163"/>
                  </a:lnTo>
                  <a:lnTo>
                    <a:pt x="37555" y="58195"/>
                  </a:lnTo>
                  <a:lnTo>
                    <a:pt x="37422" y="57197"/>
                  </a:lnTo>
                  <a:lnTo>
                    <a:pt x="37274" y="56183"/>
                  </a:lnTo>
                  <a:lnTo>
                    <a:pt x="37120" y="55153"/>
                  </a:lnTo>
                  <a:lnTo>
                    <a:pt x="36950" y="54109"/>
                  </a:lnTo>
                  <a:lnTo>
                    <a:pt x="36775" y="53033"/>
                  </a:lnTo>
                  <a:lnTo>
                    <a:pt x="36589" y="51942"/>
                  </a:lnTo>
                  <a:lnTo>
                    <a:pt x="36393" y="50821"/>
                  </a:lnTo>
                  <a:lnTo>
                    <a:pt x="36186" y="49699"/>
                  </a:lnTo>
                  <a:lnTo>
                    <a:pt x="35969" y="48563"/>
                  </a:lnTo>
                  <a:lnTo>
                    <a:pt x="35746" y="47410"/>
                  </a:lnTo>
                  <a:lnTo>
                    <a:pt x="35513" y="46258"/>
                  </a:lnTo>
                  <a:lnTo>
                    <a:pt x="35274" y="45075"/>
                  </a:lnTo>
                  <a:lnTo>
                    <a:pt x="35025" y="43892"/>
                  </a:lnTo>
                  <a:lnTo>
                    <a:pt x="34770" y="42709"/>
                  </a:lnTo>
                  <a:lnTo>
                    <a:pt x="34505" y="41511"/>
                  </a:lnTo>
                  <a:lnTo>
                    <a:pt x="34234" y="40313"/>
                  </a:lnTo>
                  <a:lnTo>
                    <a:pt x="33958" y="39099"/>
                  </a:lnTo>
                  <a:lnTo>
                    <a:pt x="33672" y="37885"/>
                  </a:lnTo>
                  <a:lnTo>
                    <a:pt x="33386" y="36687"/>
                  </a:lnTo>
                  <a:lnTo>
                    <a:pt x="33089" y="35473"/>
                  </a:lnTo>
                  <a:lnTo>
                    <a:pt x="32786" y="34260"/>
                  </a:lnTo>
                  <a:lnTo>
                    <a:pt x="32479" y="33046"/>
                  </a:lnTo>
                  <a:lnTo>
                    <a:pt x="32166" y="31848"/>
                  </a:lnTo>
                  <a:lnTo>
                    <a:pt x="31853" y="30649"/>
                  </a:lnTo>
                  <a:lnTo>
                    <a:pt x="31529" y="29451"/>
                  </a:lnTo>
                  <a:lnTo>
                    <a:pt x="31206" y="28268"/>
                  </a:lnTo>
                  <a:lnTo>
                    <a:pt x="30877" y="27085"/>
                  </a:lnTo>
                  <a:lnTo>
                    <a:pt x="30542" y="25918"/>
                  </a:lnTo>
                  <a:lnTo>
                    <a:pt x="30208" y="24765"/>
                  </a:lnTo>
                  <a:lnTo>
                    <a:pt x="29869" y="23613"/>
                  </a:lnTo>
                  <a:lnTo>
                    <a:pt x="29524" y="22476"/>
                  </a:lnTo>
                  <a:lnTo>
                    <a:pt x="29179" y="21355"/>
                  </a:lnTo>
                  <a:lnTo>
                    <a:pt x="28834" y="20264"/>
                  </a:lnTo>
                  <a:lnTo>
                    <a:pt x="28484" y="19173"/>
                  </a:lnTo>
                  <a:lnTo>
                    <a:pt x="28134" y="18113"/>
                  </a:lnTo>
                  <a:lnTo>
                    <a:pt x="27784" y="17069"/>
                  </a:lnTo>
                  <a:lnTo>
                    <a:pt x="27434" y="16039"/>
                  </a:lnTo>
                  <a:lnTo>
                    <a:pt x="27079" y="15041"/>
                  </a:lnTo>
                  <a:lnTo>
                    <a:pt x="26729" y="14058"/>
                  </a:lnTo>
                  <a:lnTo>
                    <a:pt x="26373" y="13105"/>
                  </a:lnTo>
                  <a:lnTo>
                    <a:pt x="26018" y="12168"/>
                  </a:lnTo>
                  <a:lnTo>
                    <a:pt x="25668" y="11277"/>
                  </a:lnTo>
                  <a:lnTo>
                    <a:pt x="25312" y="10401"/>
                  </a:lnTo>
                  <a:lnTo>
                    <a:pt x="24962" y="9556"/>
                  </a:lnTo>
                  <a:lnTo>
                    <a:pt x="24612" y="8742"/>
                  </a:lnTo>
                  <a:lnTo>
                    <a:pt x="24268" y="7958"/>
                  </a:lnTo>
                  <a:lnTo>
                    <a:pt x="23917" y="7221"/>
                  </a:lnTo>
                  <a:lnTo>
                    <a:pt x="23573" y="6514"/>
                  </a:lnTo>
                  <a:lnTo>
                    <a:pt x="23233" y="5838"/>
                  </a:lnTo>
                  <a:lnTo>
                    <a:pt x="22894" y="5193"/>
                  </a:lnTo>
                  <a:lnTo>
                    <a:pt x="22560" y="4594"/>
                  </a:lnTo>
                  <a:lnTo>
                    <a:pt x="22225" y="4041"/>
                  </a:lnTo>
                  <a:lnTo>
                    <a:pt x="21896" y="3519"/>
                  </a:lnTo>
                  <a:lnTo>
                    <a:pt x="21573" y="30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34"/>
            <p:cNvSpPr/>
            <p:nvPr/>
          </p:nvSpPr>
          <p:spPr>
            <a:xfrm>
              <a:off x="-1215950" y="-19232825"/>
              <a:ext cx="471300" cy="4915775"/>
            </a:xfrm>
            <a:custGeom>
              <a:avLst/>
              <a:gdLst/>
              <a:ahLst/>
              <a:cxnLst/>
              <a:rect l="l" t="t" r="r" b="b"/>
              <a:pathLst>
                <a:path w="18852" h="196631" extrusionOk="0">
                  <a:moveTo>
                    <a:pt x="10874" y="0"/>
                  </a:moveTo>
                  <a:lnTo>
                    <a:pt x="10725" y="16"/>
                  </a:lnTo>
                  <a:lnTo>
                    <a:pt x="10582" y="16"/>
                  </a:lnTo>
                  <a:lnTo>
                    <a:pt x="10439" y="46"/>
                  </a:lnTo>
                  <a:lnTo>
                    <a:pt x="10296" y="77"/>
                  </a:lnTo>
                  <a:lnTo>
                    <a:pt x="10152" y="123"/>
                  </a:lnTo>
                  <a:lnTo>
                    <a:pt x="10009" y="185"/>
                  </a:lnTo>
                  <a:lnTo>
                    <a:pt x="9866" y="261"/>
                  </a:lnTo>
                  <a:lnTo>
                    <a:pt x="9728" y="338"/>
                  </a:lnTo>
                  <a:lnTo>
                    <a:pt x="9590" y="430"/>
                  </a:lnTo>
                  <a:lnTo>
                    <a:pt x="9452" y="538"/>
                  </a:lnTo>
                  <a:lnTo>
                    <a:pt x="9320" y="661"/>
                  </a:lnTo>
                  <a:lnTo>
                    <a:pt x="9182" y="799"/>
                  </a:lnTo>
                  <a:lnTo>
                    <a:pt x="9049" y="937"/>
                  </a:lnTo>
                  <a:lnTo>
                    <a:pt x="8922" y="1091"/>
                  </a:lnTo>
                  <a:lnTo>
                    <a:pt x="8789" y="1260"/>
                  </a:lnTo>
                  <a:lnTo>
                    <a:pt x="8667" y="1444"/>
                  </a:lnTo>
                  <a:lnTo>
                    <a:pt x="8540" y="1644"/>
                  </a:lnTo>
                  <a:lnTo>
                    <a:pt x="8418" y="1859"/>
                  </a:lnTo>
                  <a:lnTo>
                    <a:pt x="8296" y="2074"/>
                  </a:lnTo>
                  <a:lnTo>
                    <a:pt x="8179" y="2320"/>
                  </a:lnTo>
                  <a:lnTo>
                    <a:pt x="8063" y="2566"/>
                  </a:lnTo>
                  <a:lnTo>
                    <a:pt x="7951" y="2827"/>
                  </a:lnTo>
                  <a:lnTo>
                    <a:pt x="7840" y="3119"/>
                  </a:lnTo>
                  <a:lnTo>
                    <a:pt x="7734" y="3411"/>
                  </a:lnTo>
                  <a:lnTo>
                    <a:pt x="7628" y="3718"/>
                  </a:lnTo>
                  <a:lnTo>
                    <a:pt x="7511" y="4071"/>
                  </a:lnTo>
                  <a:lnTo>
                    <a:pt x="7400" y="4456"/>
                  </a:lnTo>
                  <a:lnTo>
                    <a:pt x="7299" y="4840"/>
                  </a:lnTo>
                  <a:lnTo>
                    <a:pt x="7198" y="5239"/>
                  </a:lnTo>
                  <a:lnTo>
                    <a:pt x="7108" y="5638"/>
                  </a:lnTo>
                  <a:lnTo>
                    <a:pt x="7018" y="6053"/>
                  </a:lnTo>
                  <a:lnTo>
                    <a:pt x="6933" y="6468"/>
                  </a:lnTo>
                  <a:lnTo>
                    <a:pt x="6853" y="6898"/>
                  </a:lnTo>
                  <a:lnTo>
                    <a:pt x="6779" y="7328"/>
                  </a:lnTo>
                  <a:lnTo>
                    <a:pt x="6710" y="7774"/>
                  </a:lnTo>
                  <a:lnTo>
                    <a:pt x="6641" y="8219"/>
                  </a:lnTo>
                  <a:lnTo>
                    <a:pt x="6583" y="8680"/>
                  </a:lnTo>
                  <a:lnTo>
                    <a:pt x="6524" y="9141"/>
                  </a:lnTo>
                  <a:lnTo>
                    <a:pt x="6466" y="9602"/>
                  </a:lnTo>
                  <a:lnTo>
                    <a:pt x="6418" y="10078"/>
                  </a:lnTo>
                  <a:lnTo>
                    <a:pt x="6370" y="10555"/>
                  </a:lnTo>
                  <a:lnTo>
                    <a:pt x="6323" y="11046"/>
                  </a:lnTo>
                  <a:lnTo>
                    <a:pt x="6280" y="11522"/>
                  </a:lnTo>
                  <a:lnTo>
                    <a:pt x="6206" y="12506"/>
                  </a:lnTo>
                  <a:lnTo>
                    <a:pt x="6142" y="13489"/>
                  </a:lnTo>
                  <a:lnTo>
                    <a:pt x="6084" y="14488"/>
                  </a:lnTo>
                  <a:lnTo>
                    <a:pt x="6031" y="15486"/>
                  </a:lnTo>
                  <a:lnTo>
                    <a:pt x="5989" y="16485"/>
                  </a:lnTo>
                  <a:lnTo>
                    <a:pt x="5909" y="18482"/>
                  </a:lnTo>
                  <a:lnTo>
                    <a:pt x="170" y="171420"/>
                  </a:lnTo>
                  <a:lnTo>
                    <a:pt x="90" y="173601"/>
                  </a:lnTo>
                  <a:lnTo>
                    <a:pt x="58" y="174707"/>
                  </a:lnTo>
                  <a:lnTo>
                    <a:pt x="32" y="175798"/>
                  </a:lnTo>
                  <a:lnTo>
                    <a:pt x="11" y="176904"/>
                  </a:lnTo>
                  <a:lnTo>
                    <a:pt x="0" y="178010"/>
                  </a:lnTo>
                  <a:lnTo>
                    <a:pt x="0" y="179116"/>
                  </a:lnTo>
                  <a:lnTo>
                    <a:pt x="5" y="179654"/>
                  </a:lnTo>
                  <a:lnTo>
                    <a:pt x="16" y="180207"/>
                  </a:lnTo>
                  <a:lnTo>
                    <a:pt x="27" y="180745"/>
                  </a:lnTo>
                  <a:lnTo>
                    <a:pt x="42" y="181283"/>
                  </a:lnTo>
                  <a:lnTo>
                    <a:pt x="58" y="181820"/>
                  </a:lnTo>
                  <a:lnTo>
                    <a:pt x="85" y="182358"/>
                  </a:lnTo>
                  <a:lnTo>
                    <a:pt x="111" y="182880"/>
                  </a:lnTo>
                  <a:lnTo>
                    <a:pt x="149" y="183418"/>
                  </a:lnTo>
                  <a:lnTo>
                    <a:pt x="186" y="183940"/>
                  </a:lnTo>
                  <a:lnTo>
                    <a:pt x="228" y="184447"/>
                  </a:lnTo>
                  <a:lnTo>
                    <a:pt x="276" y="184970"/>
                  </a:lnTo>
                  <a:lnTo>
                    <a:pt x="329" y="185477"/>
                  </a:lnTo>
                  <a:lnTo>
                    <a:pt x="387" y="185984"/>
                  </a:lnTo>
                  <a:lnTo>
                    <a:pt x="456" y="186475"/>
                  </a:lnTo>
                  <a:lnTo>
                    <a:pt x="525" y="186967"/>
                  </a:lnTo>
                  <a:lnTo>
                    <a:pt x="605" y="187458"/>
                  </a:lnTo>
                  <a:lnTo>
                    <a:pt x="690" y="187935"/>
                  </a:lnTo>
                  <a:lnTo>
                    <a:pt x="785" y="188411"/>
                  </a:lnTo>
                  <a:lnTo>
                    <a:pt x="886" y="188841"/>
                  </a:lnTo>
                  <a:lnTo>
                    <a:pt x="992" y="189271"/>
                  </a:lnTo>
                  <a:lnTo>
                    <a:pt x="1109" y="189686"/>
                  </a:lnTo>
                  <a:lnTo>
                    <a:pt x="1220" y="190085"/>
                  </a:lnTo>
                  <a:lnTo>
                    <a:pt x="1342" y="190485"/>
                  </a:lnTo>
                  <a:lnTo>
                    <a:pt x="1464" y="190854"/>
                  </a:lnTo>
                  <a:lnTo>
                    <a:pt x="1591" y="191238"/>
                  </a:lnTo>
                  <a:lnTo>
                    <a:pt x="1719" y="191591"/>
                  </a:lnTo>
                  <a:lnTo>
                    <a:pt x="1851" y="191944"/>
                  </a:lnTo>
                  <a:lnTo>
                    <a:pt x="1989" y="192282"/>
                  </a:lnTo>
                  <a:lnTo>
                    <a:pt x="2127" y="192605"/>
                  </a:lnTo>
                  <a:lnTo>
                    <a:pt x="2270" y="192928"/>
                  </a:lnTo>
                  <a:lnTo>
                    <a:pt x="2413" y="193220"/>
                  </a:lnTo>
                  <a:lnTo>
                    <a:pt x="2562" y="193511"/>
                  </a:lnTo>
                  <a:lnTo>
                    <a:pt x="2711" y="193788"/>
                  </a:lnTo>
                  <a:lnTo>
                    <a:pt x="2864" y="194064"/>
                  </a:lnTo>
                  <a:lnTo>
                    <a:pt x="3018" y="194310"/>
                  </a:lnTo>
                  <a:lnTo>
                    <a:pt x="3177" y="194556"/>
                  </a:lnTo>
                  <a:lnTo>
                    <a:pt x="3336" y="194787"/>
                  </a:lnTo>
                  <a:lnTo>
                    <a:pt x="3501" y="195002"/>
                  </a:lnTo>
                  <a:lnTo>
                    <a:pt x="3665" y="195201"/>
                  </a:lnTo>
                  <a:lnTo>
                    <a:pt x="3830" y="195386"/>
                  </a:lnTo>
                  <a:lnTo>
                    <a:pt x="3999" y="195555"/>
                  </a:lnTo>
                  <a:lnTo>
                    <a:pt x="4169" y="195724"/>
                  </a:lnTo>
                  <a:lnTo>
                    <a:pt x="4344" y="195862"/>
                  </a:lnTo>
                  <a:lnTo>
                    <a:pt x="4519" y="196000"/>
                  </a:lnTo>
                  <a:lnTo>
                    <a:pt x="4694" y="196123"/>
                  </a:lnTo>
                  <a:lnTo>
                    <a:pt x="4869" y="196231"/>
                  </a:lnTo>
                  <a:lnTo>
                    <a:pt x="5050" y="196323"/>
                  </a:lnTo>
                  <a:lnTo>
                    <a:pt x="5230" y="196400"/>
                  </a:lnTo>
                  <a:lnTo>
                    <a:pt x="5410" y="196461"/>
                  </a:lnTo>
                  <a:lnTo>
                    <a:pt x="5591" y="196507"/>
                  </a:lnTo>
                  <a:lnTo>
                    <a:pt x="5951" y="196569"/>
                  </a:lnTo>
                  <a:lnTo>
                    <a:pt x="6312" y="196599"/>
                  </a:lnTo>
                  <a:lnTo>
                    <a:pt x="6673" y="196630"/>
                  </a:lnTo>
                  <a:lnTo>
                    <a:pt x="7034" y="196630"/>
                  </a:lnTo>
                  <a:lnTo>
                    <a:pt x="7394" y="196599"/>
                  </a:lnTo>
                  <a:lnTo>
                    <a:pt x="7750" y="196569"/>
                  </a:lnTo>
                  <a:lnTo>
                    <a:pt x="8110" y="196507"/>
                  </a:lnTo>
                  <a:lnTo>
                    <a:pt x="8471" y="196430"/>
                  </a:lnTo>
                  <a:lnTo>
                    <a:pt x="8826" y="196323"/>
                  </a:lnTo>
                  <a:lnTo>
                    <a:pt x="9187" y="196200"/>
                  </a:lnTo>
                  <a:lnTo>
                    <a:pt x="9542" y="196062"/>
                  </a:lnTo>
                  <a:lnTo>
                    <a:pt x="9898" y="195908"/>
                  </a:lnTo>
                  <a:lnTo>
                    <a:pt x="10253" y="195724"/>
                  </a:lnTo>
                  <a:lnTo>
                    <a:pt x="10609" y="195524"/>
                  </a:lnTo>
                  <a:lnTo>
                    <a:pt x="10959" y="195309"/>
                  </a:lnTo>
                  <a:lnTo>
                    <a:pt x="11309" y="195078"/>
                  </a:lnTo>
                  <a:lnTo>
                    <a:pt x="11643" y="195294"/>
                  </a:lnTo>
                  <a:lnTo>
                    <a:pt x="11871" y="195247"/>
                  </a:lnTo>
                  <a:lnTo>
                    <a:pt x="12094" y="195171"/>
                  </a:lnTo>
                  <a:lnTo>
                    <a:pt x="12317" y="195063"/>
                  </a:lnTo>
                  <a:lnTo>
                    <a:pt x="12534" y="194925"/>
                  </a:lnTo>
                  <a:lnTo>
                    <a:pt x="12752" y="194771"/>
                  </a:lnTo>
                  <a:lnTo>
                    <a:pt x="12964" y="194571"/>
                  </a:lnTo>
                  <a:lnTo>
                    <a:pt x="13171" y="194356"/>
                  </a:lnTo>
                  <a:lnTo>
                    <a:pt x="13377" y="194126"/>
                  </a:lnTo>
                  <a:lnTo>
                    <a:pt x="13584" y="193849"/>
                  </a:lnTo>
                  <a:lnTo>
                    <a:pt x="13781" y="193558"/>
                  </a:lnTo>
                  <a:lnTo>
                    <a:pt x="13977" y="193250"/>
                  </a:lnTo>
                  <a:lnTo>
                    <a:pt x="14173" y="192912"/>
                  </a:lnTo>
                  <a:lnTo>
                    <a:pt x="14359" y="192559"/>
                  </a:lnTo>
                  <a:lnTo>
                    <a:pt x="14544" y="192190"/>
                  </a:lnTo>
                  <a:lnTo>
                    <a:pt x="14725" y="191791"/>
                  </a:lnTo>
                  <a:lnTo>
                    <a:pt x="14900" y="191376"/>
                  </a:lnTo>
                  <a:lnTo>
                    <a:pt x="15075" y="190946"/>
                  </a:lnTo>
                  <a:lnTo>
                    <a:pt x="15245" y="190500"/>
                  </a:lnTo>
                  <a:lnTo>
                    <a:pt x="15409" y="190024"/>
                  </a:lnTo>
                  <a:lnTo>
                    <a:pt x="15563" y="189548"/>
                  </a:lnTo>
                  <a:lnTo>
                    <a:pt x="15722" y="189056"/>
                  </a:lnTo>
                  <a:lnTo>
                    <a:pt x="15870" y="188549"/>
                  </a:lnTo>
                  <a:lnTo>
                    <a:pt x="16014" y="188027"/>
                  </a:lnTo>
                  <a:lnTo>
                    <a:pt x="16152" y="187489"/>
                  </a:lnTo>
                  <a:lnTo>
                    <a:pt x="16284" y="186936"/>
                  </a:lnTo>
                  <a:lnTo>
                    <a:pt x="16411" y="186383"/>
                  </a:lnTo>
                  <a:lnTo>
                    <a:pt x="16533" y="185815"/>
                  </a:lnTo>
                  <a:lnTo>
                    <a:pt x="16650" y="185246"/>
                  </a:lnTo>
                  <a:lnTo>
                    <a:pt x="16762" y="184647"/>
                  </a:lnTo>
                  <a:lnTo>
                    <a:pt x="16868" y="184063"/>
                  </a:lnTo>
                  <a:lnTo>
                    <a:pt x="16968" y="183464"/>
                  </a:lnTo>
                  <a:lnTo>
                    <a:pt x="17059" y="182865"/>
                  </a:lnTo>
                  <a:lnTo>
                    <a:pt x="17149" y="182250"/>
                  </a:lnTo>
                  <a:lnTo>
                    <a:pt x="17228" y="181636"/>
                  </a:lnTo>
                  <a:lnTo>
                    <a:pt x="17308" y="181021"/>
                  </a:lnTo>
                  <a:lnTo>
                    <a:pt x="17382" y="180407"/>
                  </a:lnTo>
                  <a:lnTo>
                    <a:pt x="17451" y="179777"/>
                  </a:lnTo>
                  <a:lnTo>
                    <a:pt x="17515" y="179147"/>
                  </a:lnTo>
                  <a:lnTo>
                    <a:pt x="17573" y="178517"/>
                  </a:lnTo>
                  <a:lnTo>
                    <a:pt x="17631" y="177887"/>
                  </a:lnTo>
                  <a:lnTo>
                    <a:pt x="17684" y="177242"/>
                  </a:lnTo>
                  <a:lnTo>
                    <a:pt x="17732" y="176612"/>
                  </a:lnTo>
                  <a:lnTo>
                    <a:pt x="17780" y="175967"/>
                  </a:lnTo>
                  <a:lnTo>
                    <a:pt x="17822" y="175322"/>
                  </a:lnTo>
                  <a:lnTo>
                    <a:pt x="17897" y="174016"/>
                  </a:lnTo>
                  <a:lnTo>
                    <a:pt x="17960" y="172710"/>
                  </a:lnTo>
                  <a:lnTo>
                    <a:pt x="18013" y="171404"/>
                  </a:lnTo>
                  <a:lnTo>
                    <a:pt x="18061" y="170083"/>
                  </a:lnTo>
                  <a:lnTo>
                    <a:pt x="18098" y="168762"/>
                  </a:lnTo>
                  <a:lnTo>
                    <a:pt x="18130" y="167441"/>
                  </a:lnTo>
                  <a:lnTo>
                    <a:pt x="18151" y="166119"/>
                  </a:lnTo>
                  <a:lnTo>
                    <a:pt x="18172" y="164798"/>
                  </a:lnTo>
                  <a:lnTo>
                    <a:pt x="18210" y="162156"/>
                  </a:lnTo>
                  <a:lnTo>
                    <a:pt x="18401" y="146117"/>
                  </a:lnTo>
                  <a:lnTo>
                    <a:pt x="18491" y="138097"/>
                  </a:lnTo>
                  <a:lnTo>
                    <a:pt x="18576" y="130063"/>
                  </a:lnTo>
                  <a:lnTo>
                    <a:pt x="18650" y="122043"/>
                  </a:lnTo>
                  <a:lnTo>
                    <a:pt x="18719" y="114024"/>
                  </a:lnTo>
                  <a:lnTo>
                    <a:pt x="18745" y="109999"/>
                  </a:lnTo>
                  <a:lnTo>
                    <a:pt x="18772" y="105989"/>
                  </a:lnTo>
                  <a:lnTo>
                    <a:pt x="18798" y="101979"/>
                  </a:lnTo>
                  <a:lnTo>
                    <a:pt x="18814" y="97970"/>
                  </a:lnTo>
                  <a:lnTo>
                    <a:pt x="18830" y="93960"/>
                  </a:lnTo>
                  <a:lnTo>
                    <a:pt x="18841" y="89950"/>
                  </a:lnTo>
                  <a:lnTo>
                    <a:pt x="18846" y="85925"/>
                  </a:lnTo>
                  <a:lnTo>
                    <a:pt x="18851" y="81915"/>
                  </a:lnTo>
                  <a:lnTo>
                    <a:pt x="18846" y="77906"/>
                  </a:lnTo>
                  <a:lnTo>
                    <a:pt x="18841" y="73896"/>
                  </a:lnTo>
                  <a:lnTo>
                    <a:pt x="18825" y="69886"/>
                  </a:lnTo>
                  <a:lnTo>
                    <a:pt x="18804" y="65876"/>
                  </a:lnTo>
                  <a:lnTo>
                    <a:pt x="18782" y="61867"/>
                  </a:lnTo>
                  <a:lnTo>
                    <a:pt x="18751" y="57857"/>
                  </a:lnTo>
                  <a:lnTo>
                    <a:pt x="18714" y="53847"/>
                  </a:lnTo>
                  <a:lnTo>
                    <a:pt x="18666" y="49838"/>
                  </a:lnTo>
                  <a:lnTo>
                    <a:pt x="18618" y="45828"/>
                  </a:lnTo>
                  <a:lnTo>
                    <a:pt x="18560" y="41818"/>
                  </a:lnTo>
                  <a:lnTo>
                    <a:pt x="18491" y="37808"/>
                  </a:lnTo>
                  <a:lnTo>
                    <a:pt x="18422" y="33814"/>
                  </a:lnTo>
                  <a:lnTo>
                    <a:pt x="18385" y="32063"/>
                  </a:lnTo>
                  <a:lnTo>
                    <a:pt x="18348" y="30311"/>
                  </a:lnTo>
                  <a:lnTo>
                    <a:pt x="18300" y="28560"/>
                  </a:lnTo>
                  <a:lnTo>
                    <a:pt x="18241" y="26809"/>
                  </a:lnTo>
                  <a:lnTo>
                    <a:pt x="18204" y="25933"/>
                  </a:lnTo>
                  <a:lnTo>
                    <a:pt x="18172" y="25057"/>
                  </a:lnTo>
                  <a:lnTo>
                    <a:pt x="18130" y="24181"/>
                  </a:lnTo>
                  <a:lnTo>
                    <a:pt x="18088" y="23306"/>
                  </a:lnTo>
                  <a:lnTo>
                    <a:pt x="18040" y="22445"/>
                  </a:lnTo>
                  <a:lnTo>
                    <a:pt x="17987" y="21585"/>
                  </a:lnTo>
                  <a:lnTo>
                    <a:pt x="17928" y="20725"/>
                  </a:lnTo>
                  <a:lnTo>
                    <a:pt x="17870" y="19880"/>
                  </a:lnTo>
                  <a:lnTo>
                    <a:pt x="17801" y="19035"/>
                  </a:lnTo>
                  <a:lnTo>
                    <a:pt x="17727" y="18190"/>
                  </a:lnTo>
                  <a:lnTo>
                    <a:pt x="17647" y="17360"/>
                  </a:lnTo>
                  <a:lnTo>
                    <a:pt x="17568" y="16531"/>
                  </a:lnTo>
                  <a:lnTo>
                    <a:pt x="17472" y="15717"/>
                  </a:lnTo>
                  <a:lnTo>
                    <a:pt x="17377" y="14902"/>
                  </a:lnTo>
                  <a:lnTo>
                    <a:pt x="17271" y="14103"/>
                  </a:lnTo>
                  <a:lnTo>
                    <a:pt x="17159" y="13320"/>
                  </a:lnTo>
                  <a:lnTo>
                    <a:pt x="17043" y="12536"/>
                  </a:lnTo>
                  <a:lnTo>
                    <a:pt x="16915" y="11768"/>
                  </a:lnTo>
                  <a:lnTo>
                    <a:pt x="16783" y="11000"/>
                  </a:lnTo>
                  <a:lnTo>
                    <a:pt x="16640" y="10263"/>
                  </a:lnTo>
                  <a:lnTo>
                    <a:pt x="16491" y="9525"/>
                  </a:lnTo>
                  <a:lnTo>
                    <a:pt x="16327" y="8803"/>
                  </a:lnTo>
                  <a:lnTo>
                    <a:pt x="16162" y="8097"/>
                  </a:lnTo>
                  <a:lnTo>
                    <a:pt x="15982" y="7405"/>
                  </a:lnTo>
                  <a:lnTo>
                    <a:pt x="15886" y="7067"/>
                  </a:lnTo>
                  <a:lnTo>
                    <a:pt x="15791" y="6745"/>
                  </a:lnTo>
                  <a:lnTo>
                    <a:pt x="15695" y="6407"/>
                  </a:lnTo>
                  <a:lnTo>
                    <a:pt x="15589" y="6084"/>
                  </a:lnTo>
                  <a:lnTo>
                    <a:pt x="15483" y="5777"/>
                  </a:lnTo>
                  <a:lnTo>
                    <a:pt x="15377" y="5469"/>
                  </a:lnTo>
                  <a:lnTo>
                    <a:pt x="15266" y="5178"/>
                  </a:lnTo>
                  <a:lnTo>
                    <a:pt x="15154" y="4886"/>
                  </a:lnTo>
                  <a:lnTo>
                    <a:pt x="15038" y="4594"/>
                  </a:lnTo>
                  <a:lnTo>
                    <a:pt x="14921" y="4317"/>
                  </a:lnTo>
                  <a:lnTo>
                    <a:pt x="14799" y="4041"/>
                  </a:lnTo>
                  <a:lnTo>
                    <a:pt x="14677" y="3780"/>
                  </a:lnTo>
                  <a:lnTo>
                    <a:pt x="14550" y="3518"/>
                  </a:lnTo>
                  <a:lnTo>
                    <a:pt x="14422" y="3273"/>
                  </a:lnTo>
                  <a:lnTo>
                    <a:pt x="14295" y="3042"/>
                  </a:lnTo>
                  <a:lnTo>
                    <a:pt x="14162" y="2812"/>
                  </a:lnTo>
                  <a:lnTo>
                    <a:pt x="14030" y="2581"/>
                  </a:lnTo>
                  <a:lnTo>
                    <a:pt x="13897" y="2366"/>
                  </a:lnTo>
                  <a:lnTo>
                    <a:pt x="13759" y="2166"/>
                  </a:lnTo>
                  <a:lnTo>
                    <a:pt x="13627" y="1967"/>
                  </a:lnTo>
                  <a:lnTo>
                    <a:pt x="13484" y="1782"/>
                  </a:lnTo>
                  <a:lnTo>
                    <a:pt x="13346" y="1598"/>
                  </a:lnTo>
                  <a:lnTo>
                    <a:pt x="13208" y="1429"/>
                  </a:lnTo>
                  <a:lnTo>
                    <a:pt x="13064" y="1260"/>
                  </a:lnTo>
                  <a:lnTo>
                    <a:pt x="12921" y="1106"/>
                  </a:lnTo>
                  <a:lnTo>
                    <a:pt x="12778" y="968"/>
                  </a:lnTo>
                  <a:lnTo>
                    <a:pt x="12630" y="830"/>
                  </a:lnTo>
                  <a:lnTo>
                    <a:pt x="12486" y="707"/>
                  </a:lnTo>
                  <a:lnTo>
                    <a:pt x="12343" y="584"/>
                  </a:lnTo>
                  <a:lnTo>
                    <a:pt x="12195" y="492"/>
                  </a:lnTo>
                  <a:lnTo>
                    <a:pt x="12046" y="384"/>
                  </a:lnTo>
                  <a:lnTo>
                    <a:pt x="11903" y="308"/>
                  </a:lnTo>
                  <a:lnTo>
                    <a:pt x="11754" y="231"/>
                  </a:lnTo>
                  <a:lnTo>
                    <a:pt x="11606" y="169"/>
                  </a:lnTo>
                  <a:lnTo>
                    <a:pt x="11457" y="108"/>
                  </a:lnTo>
                  <a:lnTo>
                    <a:pt x="11314" y="77"/>
                  </a:lnTo>
                  <a:lnTo>
                    <a:pt x="11166" y="46"/>
                  </a:lnTo>
                  <a:lnTo>
                    <a:pt x="11017" y="16"/>
                  </a:lnTo>
                  <a:lnTo>
                    <a:pt x="10874"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34"/>
            <p:cNvSpPr/>
            <p:nvPr/>
          </p:nvSpPr>
          <p:spPr>
            <a:xfrm>
              <a:off x="-1215950" y="-19232825"/>
              <a:ext cx="471300" cy="4915775"/>
            </a:xfrm>
            <a:custGeom>
              <a:avLst/>
              <a:gdLst/>
              <a:ahLst/>
              <a:cxnLst/>
              <a:rect l="l" t="t" r="r" b="b"/>
              <a:pathLst>
                <a:path w="18852" h="196631" fill="none" extrusionOk="0">
                  <a:moveTo>
                    <a:pt x="11643" y="195294"/>
                  </a:moveTo>
                  <a:lnTo>
                    <a:pt x="11643" y="195294"/>
                  </a:lnTo>
                  <a:lnTo>
                    <a:pt x="11871" y="195247"/>
                  </a:lnTo>
                  <a:lnTo>
                    <a:pt x="12094" y="195171"/>
                  </a:lnTo>
                  <a:lnTo>
                    <a:pt x="12317" y="195063"/>
                  </a:lnTo>
                  <a:lnTo>
                    <a:pt x="12534" y="194925"/>
                  </a:lnTo>
                  <a:lnTo>
                    <a:pt x="12752" y="194771"/>
                  </a:lnTo>
                  <a:lnTo>
                    <a:pt x="12964" y="194571"/>
                  </a:lnTo>
                  <a:lnTo>
                    <a:pt x="13171" y="194356"/>
                  </a:lnTo>
                  <a:lnTo>
                    <a:pt x="13377" y="194126"/>
                  </a:lnTo>
                  <a:lnTo>
                    <a:pt x="13584" y="193849"/>
                  </a:lnTo>
                  <a:lnTo>
                    <a:pt x="13781" y="193558"/>
                  </a:lnTo>
                  <a:lnTo>
                    <a:pt x="13977" y="193250"/>
                  </a:lnTo>
                  <a:lnTo>
                    <a:pt x="14173" y="192912"/>
                  </a:lnTo>
                  <a:lnTo>
                    <a:pt x="14359" y="192559"/>
                  </a:lnTo>
                  <a:lnTo>
                    <a:pt x="14544" y="192190"/>
                  </a:lnTo>
                  <a:lnTo>
                    <a:pt x="14725" y="191791"/>
                  </a:lnTo>
                  <a:lnTo>
                    <a:pt x="14900" y="191376"/>
                  </a:lnTo>
                  <a:lnTo>
                    <a:pt x="15075" y="190946"/>
                  </a:lnTo>
                  <a:lnTo>
                    <a:pt x="15245" y="190500"/>
                  </a:lnTo>
                  <a:lnTo>
                    <a:pt x="15409" y="190024"/>
                  </a:lnTo>
                  <a:lnTo>
                    <a:pt x="15563" y="189548"/>
                  </a:lnTo>
                  <a:lnTo>
                    <a:pt x="15722" y="189056"/>
                  </a:lnTo>
                  <a:lnTo>
                    <a:pt x="15870" y="188549"/>
                  </a:lnTo>
                  <a:lnTo>
                    <a:pt x="16014" y="188027"/>
                  </a:lnTo>
                  <a:lnTo>
                    <a:pt x="16152" y="187489"/>
                  </a:lnTo>
                  <a:lnTo>
                    <a:pt x="16284" y="186936"/>
                  </a:lnTo>
                  <a:lnTo>
                    <a:pt x="16411" y="186383"/>
                  </a:lnTo>
                  <a:lnTo>
                    <a:pt x="16533" y="185815"/>
                  </a:lnTo>
                  <a:lnTo>
                    <a:pt x="16650" y="185246"/>
                  </a:lnTo>
                  <a:lnTo>
                    <a:pt x="16762" y="184647"/>
                  </a:lnTo>
                  <a:lnTo>
                    <a:pt x="16868" y="184063"/>
                  </a:lnTo>
                  <a:lnTo>
                    <a:pt x="16968" y="183464"/>
                  </a:lnTo>
                  <a:lnTo>
                    <a:pt x="17059" y="182865"/>
                  </a:lnTo>
                  <a:lnTo>
                    <a:pt x="17059" y="182865"/>
                  </a:lnTo>
                  <a:lnTo>
                    <a:pt x="17149" y="182250"/>
                  </a:lnTo>
                  <a:lnTo>
                    <a:pt x="17228" y="181636"/>
                  </a:lnTo>
                  <a:lnTo>
                    <a:pt x="17308" y="181021"/>
                  </a:lnTo>
                  <a:lnTo>
                    <a:pt x="17382" y="180407"/>
                  </a:lnTo>
                  <a:lnTo>
                    <a:pt x="17451" y="179777"/>
                  </a:lnTo>
                  <a:lnTo>
                    <a:pt x="17515" y="179147"/>
                  </a:lnTo>
                  <a:lnTo>
                    <a:pt x="17573" y="178517"/>
                  </a:lnTo>
                  <a:lnTo>
                    <a:pt x="17631" y="177887"/>
                  </a:lnTo>
                  <a:lnTo>
                    <a:pt x="17684" y="177242"/>
                  </a:lnTo>
                  <a:lnTo>
                    <a:pt x="17732" y="176612"/>
                  </a:lnTo>
                  <a:lnTo>
                    <a:pt x="17780" y="175967"/>
                  </a:lnTo>
                  <a:lnTo>
                    <a:pt x="17822" y="175322"/>
                  </a:lnTo>
                  <a:lnTo>
                    <a:pt x="17897" y="174016"/>
                  </a:lnTo>
                  <a:lnTo>
                    <a:pt x="17960" y="172710"/>
                  </a:lnTo>
                  <a:lnTo>
                    <a:pt x="18013" y="171404"/>
                  </a:lnTo>
                  <a:lnTo>
                    <a:pt x="18061" y="170083"/>
                  </a:lnTo>
                  <a:lnTo>
                    <a:pt x="18098" y="168762"/>
                  </a:lnTo>
                  <a:lnTo>
                    <a:pt x="18130" y="167441"/>
                  </a:lnTo>
                  <a:lnTo>
                    <a:pt x="18151" y="166119"/>
                  </a:lnTo>
                  <a:lnTo>
                    <a:pt x="18172" y="164798"/>
                  </a:lnTo>
                  <a:lnTo>
                    <a:pt x="18210" y="162156"/>
                  </a:lnTo>
                  <a:lnTo>
                    <a:pt x="18210" y="162156"/>
                  </a:lnTo>
                  <a:lnTo>
                    <a:pt x="18401" y="146117"/>
                  </a:lnTo>
                  <a:lnTo>
                    <a:pt x="18491" y="138097"/>
                  </a:lnTo>
                  <a:lnTo>
                    <a:pt x="18576" y="130063"/>
                  </a:lnTo>
                  <a:lnTo>
                    <a:pt x="18650" y="122043"/>
                  </a:lnTo>
                  <a:lnTo>
                    <a:pt x="18719" y="114024"/>
                  </a:lnTo>
                  <a:lnTo>
                    <a:pt x="18745" y="109999"/>
                  </a:lnTo>
                  <a:lnTo>
                    <a:pt x="18772" y="105989"/>
                  </a:lnTo>
                  <a:lnTo>
                    <a:pt x="18798" y="101979"/>
                  </a:lnTo>
                  <a:lnTo>
                    <a:pt x="18814" y="97970"/>
                  </a:lnTo>
                  <a:lnTo>
                    <a:pt x="18830" y="93960"/>
                  </a:lnTo>
                  <a:lnTo>
                    <a:pt x="18841" y="89950"/>
                  </a:lnTo>
                  <a:lnTo>
                    <a:pt x="18846" y="85925"/>
                  </a:lnTo>
                  <a:lnTo>
                    <a:pt x="18851" y="81915"/>
                  </a:lnTo>
                  <a:lnTo>
                    <a:pt x="18846" y="77906"/>
                  </a:lnTo>
                  <a:lnTo>
                    <a:pt x="18841" y="73896"/>
                  </a:lnTo>
                  <a:lnTo>
                    <a:pt x="18825" y="69886"/>
                  </a:lnTo>
                  <a:lnTo>
                    <a:pt x="18804" y="65876"/>
                  </a:lnTo>
                  <a:lnTo>
                    <a:pt x="18782" y="61867"/>
                  </a:lnTo>
                  <a:lnTo>
                    <a:pt x="18751" y="57857"/>
                  </a:lnTo>
                  <a:lnTo>
                    <a:pt x="18714" y="53847"/>
                  </a:lnTo>
                  <a:lnTo>
                    <a:pt x="18666" y="49838"/>
                  </a:lnTo>
                  <a:lnTo>
                    <a:pt x="18618" y="45828"/>
                  </a:lnTo>
                  <a:lnTo>
                    <a:pt x="18560" y="41818"/>
                  </a:lnTo>
                  <a:lnTo>
                    <a:pt x="18491" y="37808"/>
                  </a:lnTo>
                  <a:lnTo>
                    <a:pt x="18422" y="33814"/>
                  </a:lnTo>
                  <a:lnTo>
                    <a:pt x="18422" y="33814"/>
                  </a:lnTo>
                  <a:lnTo>
                    <a:pt x="18385" y="32063"/>
                  </a:lnTo>
                  <a:lnTo>
                    <a:pt x="18348" y="30311"/>
                  </a:lnTo>
                  <a:lnTo>
                    <a:pt x="18300" y="28560"/>
                  </a:lnTo>
                  <a:lnTo>
                    <a:pt x="18241" y="26809"/>
                  </a:lnTo>
                  <a:lnTo>
                    <a:pt x="18204" y="25933"/>
                  </a:lnTo>
                  <a:lnTo>
                    <a:pt x="18172" y="25057"/>
                  </a:lnTo>
                  <a:lnTo>
                    <a:pt x="18130" y="24181"/>
                  </a:lnTo>
                  <a:lnTo>
                    <a:pt x="18088" y="23306"/>
                  </a:lnTo>
                  <a:lnTo>
                    <a:pt x="18040" y="22445"/>
                  </a:lnTo>
                  <a:lnTo>
                    <a:pt x="17987" y="21585"/>
                  </a:lnTo>
                  <a:lnTo>
                    <a:pt x="17928" y="20725"/>
                  </a:lnTo>
                  <a:lnTo>
                    <a:pt x="17870" y="19880"/>
                  </a:lnTo>
                  <a:lnTo>
                    <a:pt x="17801" y="19035"/>
                  </a:lnTo>
                  <a:lnTo>
                    <a:pt x="17727" y="18190"/>
                  </a:lnTo>
                  <a:lnTo>
                    <a:pt x="17647" y="17360"/>
                  </a:lnTo>
                  <a:lnTo>
                    <a:pt x="17568" y="16531"/>
                  </a:lnTo>
                  <a:lnTo>
                    <a:pt x="17472" y="15717"/>
                  </a:lnTo>
                  <a:lnTo>
                    <a:pt x="17377" y="14902"/>
                  </a:lnTo>
                  <a:lnTo>
                    <a:pt x="17271" y="14103"/>
                  </a:lnTo>
                  <a:lnTo>
                    <a:pt x="17159" y="13320"/>
                  </a:lnTo>
                  <a:lnTo>
                    <a:pt x="17043" y="12536"/>
                  </a:lnTo>
                  <a:lnTo>
                    <a:pt x="16915" y="11768"/>
                  </a:lnTo>
                  <a:lnTo>
                    <a:pt x="16783" y="11000"/>
                  </a:lnTo>
                  <a:lnTo>
                    <a:pt x="16640" y="10263"/>
                  </a:lnTo>
                  <a:lnTo>
                    <a:pt x="16491" y="9525"/>
                  </a:lnTo>
                  <a:lnTo>
                    <a:pt x="16327" y="8803"/>
                  </a:lnTo>
                  <a:lnTo>
                    <a:pt x="16162" y="8097"/>
                  </a:lnTo>
                  <a:lnTo>
                    <a:pt x="15982" y="7405"/>
                  </a:lnTo>
                  <a:lnTo>
                    <a:pt x="15982" y="7405"/>
                  </a:lnTo>
                  <a:lnTo>
                    <a:pt x="15886" y="7067"/>
                  </a:lnTo>
                  <a:lnTo>
                    <a:pt x="15791" y="6745"/>
                  </a:lnTo>
                  <a:lnTo>
                    <a:pt x="15695" y="6407"/>
                  </a:lnTo>
                  <a:lnTo>
                    <a:pt x="15589" y="6084"/>
                  </a:lnTo>
                  <a:lnTo>
                    <a:pt x="15483" y="5777"/>
                  </a:lnTo>
                  <a:lnTo>
                    <a:pt x="15377" y="5469"/>
                  </a:lnTo>
                  <a:lnTo>
                    <a:pt x="15266" y="5178"/>
                  </a:lnTo>
                  <a:lnTo>
                    <a:pt x="15154" y="4886"/>
                  </a:lnTo>
                  <a:lnTo>
                    <a:pt x="15038" y="4594"/>
                  </a:lnTo>
                  <a:lnTo>
                    <a:pt x="14921" y="4317"/>
                  </a:lnTo>
                  <a:lnTo>
                    <a:pt x="14799" y="4041"/>
                  </a:lnTo>
                  <a:lnTo>
                    <a:pt x="14677" y="3780"/>
                  </a:lnTo>
                  <a:lnTo>
                    <a:pt x="14550" y="3518"/>
                  </a:lnTo>
                  <a:lnTo>
                    <a:pt x="14422" y="3273"/>
                  </a:lnTo>
                  <a:lnTo>
                    <a:pt x="14295" y="3042"/>
                  </a:lnTo>
                  <a:lnTo>
                    <a:pt x="14162" y="2812"/>
                  </a:lnTo>
                  <a:lnTo>
                    <a:pt x="14030" y="2581"/>
                  </a:lnTo>
                  <a:lnTo>
                    <a:pt x="13897" y="2366"/>
                  </a:lnTo>
                  <a:lnTo>
                    <a:pt x="13759" y="2166"/>
                  </a:lnTo>
                  <a:lnTo>
                    <a:pt x="13627" y="1967"/>
                  </a:lnTo>
                  <a:lnTo>
                    <a:pt x="13484" y="1782"/>
                  </a:lnTo>
                  <a:lnTo>
                    <a:pt x="13346" y="1598"/>
                  </a:lnTo>
                  <a:lnTo>
                    <a:pt x="13208" y="1429"/>
                  </a:lnTo>
                  <a:lnTo>
                    <a:pt x="13064" y="1260"/>
                  </a:lnTo>
                  <a:lnTo>
                    <a:pt x="12921" y="1106"/>
                  </a:lnTo>
                  <a:lnTo>
                    <a:pt x="12778" y="968"/>
                  </a:lnTo>
                  <a:lnTo>
                    <a:pt x="12630" y="830"/>
                  </a:lnTo>
                  <a:lnTo>
                    <a:pt x="12486" y="707"/>
                  </a:lnTo>
                  <a:lnTo>
                    <a:pt x="12343" y="584"/>
                  </a:lnTo>
                  <a:lnTo>
                    <a:pt x="12195" y="492"/>
                  </a:lnTo>
                  <a:lnTo>
                    <a:pt x="12046" y="384"/>
                  </a:lnTo>
                  <a:lnTo>
                    <a:pt x="11903" y="308"/>
                  </a:lnTo>
                  <a:lnTo>
                    <a:pt x="11754" y="231"/>
                  </a:lnTo>
                  <a:lnTo>
                    <a:pt x="11606" y="169"/>
                  </a:lnTo>
                  <a:lnTo>
                    <a:pt x="11457" y="108"/>
                  </a:lnTo>
                  <a:lnTo>
                    <a:pt x="11314" y="77"/>
                  </a:lnTo>
                  <a:lnTo>
                    <a:pt x="11166" y="46"/>
                  </a:lnTo>
                  <a:lnTo>
                    <a:pt x="11017" y="16"/>
                  </a:lnTo>
                  <a:lnTo>
                    <a:pt x="10874" y="0"/>
                  </a:lnTo>
                  <a:lnTo>
                    <a:pt x="10725" y="16"/>
                  </a:lnTo>
                  <a:lnTo>
                    <a:pt x="10582" y="16"/>
                  </a:lnTo>
                  <a:lnTo>
                    <a:pt x="10439" y="46"/>
                  </a:lnTo>
                  <a:lnTo>
                    <a:pt x="10296" y="77"/>
                  </a:lnTo>
                  <a:lnTo>
                    <a:pt x="10152" y="123"/>
                  </a:lnTo>
                  <a:lnTo>
                    <a:pt x="10009" y="185"/>
                  </a:lnTo>
                  <a:lnTo>
                    <a:pt x="9866" y="261"/>
                  </a:lnTo>
                  <a:lnTo>
                    <a:pt x="9728" y="338"/>
                  </a:lnTo>
                  <a:lnTo>
                    <a:pt x="9590" y="430"/>
                  </a:lnTo>
                  <a:lnTo>
                    <a:pt x="9452" y="538"/>
                  </a:lnTo>
                  <a:lnTo>
                    <a:pt x="9320" y="661"/>
                  </a:lnTo>
                  <a:lnTo>
                    <a:pt x="9182" y="799"/>
                  </a:lnTo>
                  <a:lnTo>
                    <a:pt x="9049" y="937"/>
                  </a:lnTo>
                  <a:lnTo>
                    <a:pt x="8922" y="1091"/>
                  </a:lnTo>
                  <a:lnTo>
                    <a:pt x="8789" y="1260"/>
                  </a:lnTo>
                  <a:lnTo>
                    <a:pt x="8667" y="1444"/>
                  </a:lnTo>
                  <a:lnTo>
                    <a:pt x="8540" y="1644"/>
                  </a:lnTo>
                  <a:lnTo>
                    <a:pt x="8418" y="1859"/>
                  </a:lnTo>
                  <a:lnTo>
                    <a:pt x="8296" y="2074"/>
                  </a:lnTo>
                  <a:lnTo>
                    <a:pt x="8179" y="2320"/>
                  </a:lnTo>
                  <a:lnTo>
                    <a:pt x="8063" y="2566"/>
                  </a:lnTo>
                  <a:lnTo>
                    <a:pt x="7951" y="2827"/>
                  </a:lnTo>
                  <a:lnTo>
                    <a:pt x="7840" y="3119"/>
                  </a:lnTo>
                  <a:lnTo>
                    <a:pt x="7734" y="3411"/>
                  </a:lnTo>
                  <a:lnTo>
                    <a:pt x="7628" y="3718"/>
                  </a:lnTo>
                  <a:lnTo>
                    <a:pt x="7628" y="3718"/>
                  </a:lnTo>
                  <a:lnTo>
                    <a:pt x="7511" y="4071"/>
                  </a:lnTo>
                  <a:lnTo>
                    <a:pt x="7400" y="4456"/>
                  </a:lnTo>
                  <a:lnTo>
                    <a:pt x="7299" y="4840"/>
                  </a:lnTo>
                  <a:lnTo>
                    <a:pt x="7198" y="5239"/>
                  </a:lnTo>
                  <a:lnTo>
                    <a:pt x="7108" y="5638"/>
                  </a:lnTo>
                  <a:lnTo>
                    <a:pt x="7018" y="6053"/>
                  </a:lnTo>
                  <a:lnTo>
                    <a:pt x="6933" y="6468"/>
                  </a:lnTo>
                  <a:lnTo>
                    <a:pt x="6853" y="6898"/>
                  </a:lnTo>
                  <a:lnTo>
                    <a:pt x="6779" y="7328"/>
                  </a:lnTo>
                  <a:lnTo>
                    <a:pt x="6710" y="7774"/>
                  </a:lnTo>
                  <a:lnTo>
                    <a:pt x="6641" y="8219"/>
                  </a:lnTo>
                  <a:lnTo>
                    <a:pt x="6583" y="8680"/>
                  </a:lnTo>
                  <a:lnTo>
                    <a:pt x="6524" y="9141"/>
                  </a:lnTo>
                  <a:lnTo>
                    <a:pt x="6466" y="9602"/>
                  </a:lnTo>
                  <a:lnTo>
                    <a:pt x="6418" y="10078"/>
                  </a:lnTo>
                  <a:lnTo>
                    <a:pt x="6370" y="10555"/>
                  </a:lnTo>
                  <a:lnTo>
                    <a:pt x="6323" y="11046"/>
                  </a:lnTo>
                  <a:lnTo>
                    <a:pt x="6280" y="11522"/>
                  </a:lnTo>
                  <a:lnTo>
                    <a:pt x="6206" y="12506"/>
                  </a:lnTo>
                  <a:lnTo>
                    <a:pt x="6142" y="13489"/>
                  </a:lnTo>
                  <a:lnTo>
                    <a:pt x="6084" y="14488"/>
                  </a:lnTo>
                  <a:lnTo>
                    <a:pt x="6031" y="15486"/>
                  </a:lnTo>
                  <a:lnTo>
                    <a:pt x="5989" y="16485"/>
                  </a:lnTo>
                  <a:lnTo>
                    <a:pt x="5909" y="18482"/>
                  </a:lnTo>
                  <a:lnTo>
                    <a:pt x="170" y="171420"/>
                  </a:lnTo>
                  <a:lnTo>
                    <a:pt x="170" y="171420"/>
                  </a:lnTo>
                  <a:lnTo>
                    <a:pt x="90" y="173601"/>
                  </a:lnTo>
                  <a:lnTo>
                    <a:pt x="58" y="174707"/>
                  </a:lnTo>
                  <a:lnTo>
                    <a:pt x="32" y="175798"/>
                  </a:lnTo>
                  <a:lnTo>
                    <a:pt x="11" y="176904"/>
                  </a:lnTo>
                  <a:lnTo>
                    <a:pt x="0" y="178010"/>
                  </a:lnTo>
                  <a:lnTo>
                    <a:pt x="0" y="179116"/>
                  </a:lnTo>
                  <a:lnTo>
                    <a:pt x="5" y="179654"/>
                  </a:lnTo>
                  <a:lnTo>
                    <a:pt x="16" y="180207"/>
                  </a:lnTo>
                  <a:lnTo>
                    <a:pt x="27" y="180745"/>
                  </a:lnTo>
                  <a:lnTo>
                    <a:pt x="42" y="181283"/>
                  </a:lnTo>
                  <a:lnTo>
                    <a:pt x="58" y="181820"/>
                  </a:lnTo>
                  <a:lnTo>
                    <a:pt x="85" y="182358"/>
                  </a:lnTo>
                  <a:lnTo>
                    <a:pt x="111" y="182880"/>
                  </a:lnTo>
                  <a:lnTo>
                    <a:pt x="149" y="183418"/>
                  </a:lnTo>
                  <a:lnTo>
                    <a:pt x="186" y="183940"/>
                  </a:lnTo>
                  <a:lnTo>
                    <a:pt x="228" y="184447"/>
                  </a:lnTo>
                  <a:lnTo>
                    <a:pt x="276" y="184970"/>
                  </a:lnTo>
                  <a:lnTo>
                    <a:pt x="329" y="185477"/>
                  </a:lnTo>
                  <a:lnTo>
                    <a:pt x="387" y="185984"/>
                  </a:lnTo>
                  <a:lnTo>
                    <a:pt x="456" y="186475"/>
                  </a:lnTo>
                  <a:lnTo>
                    <a:pt x="525" y="186967"/>
                  </a:lnTo>
                  <a:lnTo>
                    <a:pt x="605" y="187458"/>
                  </a:lnTo>
                  <a:lnTo>
                    <a:pt x="690" y="187935"/>
                  </a:lnTo>
                  <a:lnTo>
                    <a:pt x="785" y="188411"/>
                  </a:lnTo>
                  <a:lnTo>
                    <a:pt x="785" y="188411"/>
                  </a:lnTo>
                  <a:lnTo>
                    <a:pt x="886" y="188841"/>
                  </a:lnTo>
                  <a:lnTo>
                    <a:pt x="992" y="189271"/>
                  </a:lnTo>
                  <a:lnTo>
                    <a:pt x="1109" y="189686"/>
                  </a:lnTo>
                  <a:lnTo>
                    <a:pt x="1220" y="190085"/>
                  </a:lnTo>
                  <a:lnTo>
                    <a:pt x="1342" y="190485"/>
                  </a:lnTo>
                  <a:lnTo>
                    <a:pt x="1464" y="190854"/>
                  </a:lnTo>
                  <a:lnTo>
                    <a:pt x="1591" y="191238"/>
                  </a:lnTo>
                  <a:lnTo>
                    <a:pt x="1719" y="191591"/>
                  </a:lnTo>
                  <a:lnTo>
                    <a:pt x="1851" y="191944"/>
                  </a:lnTo>
                  <a:lnTo>
                    <a:pt x="1989" y="192282"/>
                  </a:lnTo>
                  <a:lnTo>
                    <a:pt x="2127" y="192605"/>
                  </a:lnTo>
                  <a:lnTo>
                    <a:pt x="2270" y="192928"/>
                  </a:lnTo>
                  <a:lnTo>
                    <a:pt x="2413" y="193220"/>
                  </a:lnTo>
                  <a:lnTo>
                    <a:pt x="2562" y="193511"/>
                  </a:lnTo>
                  <a:lnTo>
                    <a:pt x="2711" y="193788"/>
                  </a:lnTo>
                  <a:lnTo>
                    <a:pt x="2864" y="194064"/>
                  </a:lnTo>
                  <a:lnTo>
                    <a:pt x="3018" y="194310"/>
                  </a:lnTo>
                  <a:lnTo>
                    <a:pt x="3177" y="194556"/>
                  </a:lnTo>
                  <a:lnTo>
                    <a:pt x="3336" y="194787"/>
                  </a:lnTo>
                  <a:lnTo>
                    <a:pt x="3501" y="195002"/>
                  </a:lnTo>
                  <a:lnTo>
                    <a:pt x="3665" y="195201"/>
                  </a:lnTo>
                  <a:lnTo>
                    <a:pt x="3830" y="195386"/>
                  </a:lnTo>
                  <a:lnTo>
                    <a:pt x="3999" y="195555"/>
                  </a:lnTo>
                  <a:lnTo>
                    <a:pt x="4169" y="195724"/>
                  </a:lnTo>
                  <a:lnTo>
                    <a:pt x="4344" y="195862"/>
                  </a:lnTo>
                  <a:lnTo>
                    <a:pt x="4519" y="196000"/>
                  </a:lnTo>
                  <a:lnTo>
                    <a:pt x="4694" y="196123"/>
                  </a:lnTo>
                  <a:lnTo>
                    <a:pt x="4869" y="196231"/>
                  </a:lnTo>
                  <a:lnTo>
                    <a:pt x="5050" y="196323"/>
                  </a:lnTo>
                  <a:lnTo>
                    <a:pt x="5230" y="196400"/>
                  </a:lnTo>
                  <a:lnTo>
                    <a:pt x="5410" y="196461"/>
                  </a:lnTo>
                  <a:lnTo>
                    <a:pt x="5591" y="196507"/>
                  </a:lnTo>
                  <a:lnTo>
                    <a:pt x="5591" y="196507"/>
                  </a:lnTo>
                  <a:lnTo>
                    <a:pt x="5951" y="196569"/>
                  </a:lnTo>
                  <a:lnTo>
                    <a:pt x="6312" y="196599"/>
                  </a:lnTo>
                  <a:lnTo>
                    <a:pt x="6673" y="196630"/>
                  </a:lnTo>
                  <a:lnTo>
                    <a:pt x="7034" y="196630"/>
                  </a:lnTo>
                  <a:lnTo>
                    <a:pt x="7394" y="196599"/>
                  </a:lnTo>
                  <a:lnTo>
                    <a:pt x="7750" y="196569"/>
                  </a:lnTo>
                  <a:lnTo>
                    <a:pt x="8110" y="196507"/>
                  </a:lnTo>
                  <a:lnTo>
                    <a:pt x="8471" y="196430"/>
                  </a:lnTo>
                  <a:lnTo>
                    <a:pt x="8826" y="196323"/>
                  </a:lnTo>
                  <a:lnTo>
                    <a:pt x="9187" y="196200"/>
                  </a:lnTo>
                  <a:lnTo>
                    <a:pt x="9542" y="196062"/>
                  </a:lnTo>
                  <a:lnTo>
                    <a:pt x="9898" y="195908"/>
                  </a:lnTo>
                  <a:lnTo>
                    <a:pt x="10253" y="195724"/>
                  </a:lnTo>
                  <a:lnTo>
                    <a:pt x="10609" y="195524"/>
                  </a:lnTo>
                  <a:lnTo>
                    <a:pt x="10959" y="195309"/>
                  </a:lnTo>
                  <a:lnTo>
                    <a:pt x="11309" y="195078"/>
                  </a:lnTo>
                  <a:lnTo>
                    <a:pt x="11643" y="1952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34"/>
            <p:cNvSpPr/>
            <p:nvPr/>
          </p:nvSpPr>
          <p:spPr>
            <a:xfrm>
              <a:off x="-917600" y="-19380325"/>
              <a:ext cx="91800" cy="4985675"/>
            </a:xfrm>
            <a:custGeom>
              <a:avLst/>
              <a:gdLst/>
              <a:ahLst/>
              <a:cxnLst/>
              <a:rect l="l" t="t" r="r" b="b"/>
              <a:pathLst>
                <a:path w="3672" h="199427" extrusionOk="0">
                  <a:moveTo>
                    <a:pt x="2690" y="1"/>
                  </a:moveTo>
                  <a:lnTo>
                    <a:pt x="2679" y="124"/>
                  </a:lnTo>
                  <a:lnTo>
                    <a:pt x="2674" y="247"/>
                  </a:lnTo>
                  <a:lnTo>
                    <a:pt x="2674" y="385"/>
                  </a:lnTo>
                  <a:lnTo>
                    <a:pt x="2679" y="508"/>
                  </a:lnTo>
                  <a:lnTo>
                    <a:pt x="2679" y="2044"/>
                  </a:lnTo>
                  <a:lnTo>
                    <a:pt x="2743" y="4579"/>
                  </a:lnTo>
                  <a:lnTo>
                    <a:pt x="2817" y="7882"/>
                  </a:lnTo>
                  <a:lnTo>
                    <a:pt x="2913" y="12092"/>
                  </a:lnTo>
                  <a:lnTo>
                    <a:pt x="2960" y="14504"/>
                  </a:lnTo>
                  <a:lnTo>
                    <a:pt x="3013" y="17115"/>
                  </a:lnTo>
                  <a:lnTo>
                    <a:pt x="3061" y="19911"/>
                  </a:lnTo>
                  <a:lnTo>
                    <a:pt x="3109" y="22892"/>
                  </a:lnTo>
                  <a:lnTo>
                    <a:pt x="3157" y="26041"/>
                  </a:lnTo>
                  <a:lnTo>
                    <a:pt x="3199" y="29375"/>
                  </a:lnTo>
                  <a:lnTo>
                    <a:pt x="3236" y="32862"/>
                  </a:lnTo>
                  <a:lnTo>
                    <a:pt x="3268" y="36503"/>
                  </a:lnTo>
                  <a:lnTo>
                    <a:pt x="3289" y="40298"/>
                  </a:lnTo>
                  <a:lnTo>
                    <a:pt x="3300" y="44246"/>
                  </a:lnTo>
                  <a:lnTo>
                    <a:pt x="3311" y="48317"/>
                  </a:lnTo>
                  <a:lnTo>
                    <a:pt x="3311" y="52527"/>
                  </a:lnTo>
                  <a:lnTo>
                    <a:pt x="3305" y="56859"/>
                  </a:lnTo>
                  <a:lnTo>
                    <a:pt x="3295" y="61299"/>
                  </a:lnTo>
                  <a:lnTo>
                    <a:pt x="3273" y="65862"/>
                  </a:lnTo>
                  <a:lnTo>
                    <a:pt x="3252" y="70532"/>
                  </a:lnTo>
                  <a:lnTo>
                    <a:pt x="3226" y="75295"/>
                  </a:lnTo>
                  <a:lnTo>
                    <a:pt x="3194" y="80149"/>
                  </a:lnTo>
                  <a:lnTo>
                    <a:pt x="3120" y="90104"/>
                  </a:lnTo>
                  <a:lnTo>
                    <a:pt x="3029" y="100367"/>
                  </a:lnTo>
                  <a:lnTo>
                    <a:pt x="2382" y="171405"/>
                  </a:lnTo>
                  <a:lnTo>
                    <a:pt x="2388" y="172741"/>
                  </a:lnTo>
                  <a:lnTo>
                    <a:pt x="2377" y="174093"/>
                  </a:lnTo>
                  <a:lnTo>
                    <a:pt x="2361" y="175430"/>
                  </a:lnTo>
                  <a:lnTo>
                    <a:pt x="2335" y="176766"/>
                  </a:lnTo>
                  <a:lnTo>
                    <a:pt x="2292" y="178103"/>
                  </a:lnTo>
                  <a:lnTo>
                    <a:pt x="2250" y="179424"/>
                  </a:lnTo>
                  <a:lnTo>
                    <a:pt x="2191" y="180761"/>
                  </a:lnTo>
                  <a:lnTo>
                    <a:pt x="2122" y="182082"/>
                  </a:lnTo>
                  <a:lnTo>
                    <a:pt x="2048" y="183403"/>
                  </a:lnTo>
                  <a:lnTo>
                    <a:pt x="1963" y="184709"/>
                  </a:lnTo>
                  <a:lnTo>
                    <a:pt x="1868" y="186030"/>
                  </a:lnTo>
                  <a:lnTo>
                    <a:pt x="1762" y="187336"/>
                  </a:lnTo>
                  <a:lnTo>
                    <a:pt x="1645" y="188627"/>
                  </a:lnTo>
                  <a:lnTo>
                    <a:pt x="1523" y="189917"/>
                  </a:lnTo>
                  <a:lnTo>
                    <a:pt x="1390" y="191208"/>
                  </a:lnTo>
                  <a:lnTo>
                    <a:pt x="1247" y="192483"/>
                  </a:lnTo>
                  <a:lnTo>
                    <a:pt x="1152" y="193159"/>
                  </a:lnTo>
                  <a:lnTo>
                    <a:pt x="1056" y="193819"/>
                  </a:lnTo>
                  <a:lnTo>
                    <a:pt x="950" y="194480"/>
                  </a:lnTo>
                  <a:lnTo>
                    <a:pt x="844" y="195141"/>
                  </a:lnTo>
                  <a:lnTo>
                    <a:pt x="733" y="195786"/>
                  </a:lnTo>
                  <a:lnTo>
                    <a:pt x="611" y="196431"/>
                  </a:lnTo>
                  <a:lnTo>
                    <a:pt x="489" y="197061"/>
                  </a:lnTo>
                  <a:lnTo>
                    <a:pt x="361" y="197691"/>
                  </a:lnTo>
                  <a:lnTo>
                    <a:pt x="80" y="198966"/>
                  </a:lnTo>
                  <a:lnTo>
                    <a:pt x="38" y="199196"/>
                  </a:lnTo>
                  <a:lnTo>
                    <a:pt x="1" y="199427"/>
                  </a:lnTo>
                  <a:lnTo>
                    <a:pt x="6" y="199411"/>
                  </a:lnTo>
                  <a:lnTo>
                    <a:pt x="32" y="199350"/>
                  </a:lnTo>
                  <a:lnTo>
                    <a:pt x="64" y="199227"/>
                  </a:lnTo>
                  <a:lnTo>
                    <a:pt x="112" y="199043"/>
                  </a:lnTo>
                  <a:lnTo>
                    <a:pt x="430" y="197829"/>
                  </a:lnTo>
                  <a:lnTo>
                    <a:pt x="574" y="197215"/>
                  </a:lnTo>
                  <a:lnTo>
                    <a:pt x="706" y="196585"/>
                  </a:lnTo>
                  <a:lnTo>
                    <a:pt x="833" y="195939"/>
                  </a:lnTo>
                  <a:lnTo>
                    <a:pt x="955" y="195294"/>
                  </a:lnTo>
                  <a:lnTo>
                    <a:pt x="1072" y="194649"/>
                  </a:lnTo>
                  <a:lnTo>
                    <a:pt x="1184" y="193988"/>
                  </a:lnTo>
                  <a:lnTo>
                    <a:pt x="1290" y="193312"/>
                  </a:lnTo>
                  <a:lnTo>
                    <a:pt x="1390" y="192636"/>
                  </a:lnTo>
                  <a:lnTo>
                    <a:pt x="1544" y="191361"/>
                  </a:lnTo>
                  <a:lnTo>
                    <a:pt x="1687" y="190071"/>
                  </a:lnTo>
                  <a:lnTo>
                    <a:pt x="1825" y="188765"/>
                  </a:lnTo>
                  <a:lnTo>
                    <a:pt x="1947" y="187474"/>
                  </a:lnTo>
                  <a:lnTo>
                    <a:pt x="2064" y="186153"/>
                  </a:lnTo>
                  <a:lnTo>
                    <a:pt x="2170" y="184847"/>
                  </a:lnTo>
                  <a:lnTo>
                    <a:pt x="2266" y="183526"/>
                  </a:lnTo>
                  <a:lnTo>
                    <a:pt x="2350" y="182190"/>
                  </a:lnTo>
                  <a:lnTo>
                    <a:pt x="2425" y="180853"/>
                  </a:lnTo>
                  <a:lnTo>
                    <a:pt x="2488" y="179516"/>
                  </a:lnTo>
                  <a:lnTo>
                    <a:pt x="2541" y="178180"/>
                  </a:lnTo>
                  <a:lnTo>
                    <a:pt x="2589" y="176828"/>
                  </a:lnTo>
                  <a:lnTo>
                    <a:pt x="2621" y="175491"/>
                  </a:lnTo>
                  <a:lnTo>
                    <a:pt x="2647" y="174139"/>
                  </a:lnTo>
                  <a:lnTo>
                    <a:pt x="2663" y="172788"/>
                  </a:lnTo>
                  <a:lnTo>
                    <a:pt x="2663" y="171420"/>
                  </a:lnTo>
                  <a:lnTo>
                    <a:pt x="2823" y="156549"/>
                  </a:lnTo>
                  <a:lnTo>
                    <a:pt x="3008" y="139496"/>
                  </a:lnTo>
                  <a:lnTo>
                    <a:pt x="3210" y="120646"/>
                  </a:lnTo>
                  <a:lnTo>
                    <a:pt x="3427" y="100413"/>
                  </a:lnTo>
                  <a:lnTo>
                    <a:pt x="3475" y="95236"/>
                  </a:lnTo>
                  <a:lnTo>
                    <a:pt x="3523" y="90135"/>
                  </a:lnTo>
                  <a:lnTo>
                    <a:pt x="3565" y="85111"/>
                  </a:lnTo>
                  <a:lnTo>
                    <a:pt x="3597" y="80149"/>
                  </a:lnTo>
                  <a:lnTo>
                    <a:pt x="3623" y="75295"/>
                  </a:lnTo>
                  <a:lnTo>
                    <a:pt x="3645" y="70517"/>
                  </a:lnTo>
                  <a:lnTo>
                    <a:pt x="3661" y="65846"/>
                  </a:lnTo>
                  <a:lnTo>
                    <a:pt x="3671" y="61284"/>
                  </a:lnTo>
                  <a:lnTo>
                    <a:pt x="3671" y="56828"/>
                  </a:lnTo>
                  <a:lnTo>
                    <a:pt x="3666" y="52496"/>
                  </a:lnTo>
                  <a:lnTo>
                    <a:pt x="3655" y="48287"/>
                  </a:lnTo>
                  <a:lnTo>
                    <a:pt x="3634" y="44200"/>
                  </a:lnTo>
                  <a:lnTo>
                    <a:pt x="3602" y="40267"/>
                  </a:lnTo>
                  <a:lnTo>
                    <a:pt x="3565" y="36472"/>
                  </a:lnTo>
                  <a:lnTo>
                    <a:pt x="3523" y="32816"/>
                  </a:lnTo>
                  <a:lnTo>
                    <a:pt x="3470" y="29329"/>
                  </a:lnTo>
                  <a:lnTo>
                    <a:pt x="3417" y="25995"/>
                  </a:lnTo>
                  <a:lnTo>
                    <a:pt x="3358" y="22846"/>
                  </a:lnTo>
                  <a:lnTo>
                    <a:pt x="3300" y="19865"/>
                  </a:lnTo>
                  <a:lnTo>
                    <a:pt x="3236" y="17069"/>
                  </a:lnTo>
                  <a:lnTo>
                    <a:pt x="3173" y="14457"/>
                  </a:lnTo>
                  <a:lnTo>
                    <a:pt x="3104" y="12045"/>
                  </a:lnTo>
                  <a:lnTo>
                    <a:pt x="3040" y="9833"/>
                  </a:lnTo>
                  <a:lnTo>
                    <a:pt x="2976" y="7836"/>
                  </a:lnTo>
                  <a:lnTo>
                    <a:pt x="2913" y="6039"/>
                  </a:lnTo>
                  <a:lnTo>
                    <a:pt x="2854" y="4472"/>
                  </a:lnTo>
                  <a:lnTo>
                    <a:pt x="2759" y="2029"/>
                  </a:lnTo>
                  <a:lnTo>
                    <a:pt x="2690" y="508"/>
                  </a:lnTo>
                  <a:lnTo>
                    <a:pt x="2690" y="247"/>
                  </a:lnTo>
                  <a:lnTo>
                    <a:pt x="26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34"/>
            <p:cNvSpPr/>
            <p:nvPr/>
          </p:nvSpPr>
          <p:spPr>
            <a:xfrm>
              <a:off x="-917600" y="-19380325"/>
              <a:ext cx="91800" cy="4985675"/>
            </a:xfrm>
            <a:custGeom>
              <a:avLst/>
              <a:gdLst/>
              <a:ahLst/>
              <a:cxnLst/>
              <a:rect l="l" t="t" r="r" b="b"/>
              <a:pathLst>
                <a:path w="3672" h="199427" fill="none" extrusionOk="0">
                  <a:moveTo>
                    <a:pt x="2690" y="1"/>
                  </a:moveTo>
                  <a:lnTo>
                    <a:pt x="2690" y="1"/>
                  </a:lnTo>
                  <a:lnTo>
                    <a:pt x="2690" y="247"/>
                  </a:lnTo>
                  <a:lnTo>
                    <a:pt x="2690" y="508"/>
                  </a:lnTo>
                  <a:lnTo>
                    <a:pt x="2759" y="2029"/>
                  </a:lnTo>
                  <a:lnTo>
                    <a:pt x="2759" y="2029"/>
                  </a:lnTo>
                  <a:lnTo>
                    <a:pt x="2854" y="4472"/>
                  </a:lnTo>
                  <a:lnTo>
                    <a:pt x="2913" y="6039"/>
                  </a:lnTo>
                  <a:lnTo>
                    <a:pt x="2976" y="7836"/>
                  </a:lnTo>
                  <a:lnTo>
                    <a:pt x="2976" y="7836"/>
                  </a:lnTo>
                  <a:lnTo>
                    <a:pt x="3040" y="9833"/>
                  </a:lnTo>
                  <a:lnTo>
                    <a:pt x="3104" y="12045"/>
                  </a:lnTo>
                  <a:lnTo>
                    <a:pt x="3173" y="14457"/>
                  </a:lnTo>
                  <a:lnTo>
                    <a:pt x="3236" y="17069"/>
                  </a:lnTo>
                  <a:lnTo>
                    <a:pt x="3300" y="19865"/>
                  </a:lnTo>
                  <a:lnTo>
                    <a:pt x="3358" y="22846"/>
                  </a:lnTo>
                  <a:lnTo>
                    <a:pt x="3417" y="25995"/>
                  </a:lnTo>
                  <a:lnTo>
                    <a:pt x="3470" y="29329"/>
                  </a:lnTo>
                  <a:lnTo>
                    <a:pt x="3470" y="29329"/>
                  </a:lnTo>
                  <a:lnTo>
                    <a:pt x="3523" y="32816"/>
                  </a:lnTo>
                  <a:lnTo>
                    <a:pt x="3565" y="36472"/>
                  </a:lnTo>
                  <a:lnTo>
                    <a:pt x="3602" y="40267"/>
                  </a:lnTo>
                  <a:lnTo>
                    <a:pt x="3634" y="44200"/>
                  </a:lnTo>
                  <a:lnTo>
                    <a:pt x="3655" y="48287"/>
                  </a:lnTo>
                  <a:lnTo>
                    <a:pt x="3666" y="52496"/>
                  </a:lnTo>
                  <a:lnTo>
                    <a:pt x="3671" y="56828"/>
                  </a:lnTo>
                  <a:lnTo>
                    <a:pt x="3671" y="61284"/>
                  </a:lnTo>
                  <a:lnTo>
                    <a:pt x="3661" y="65846"/>
                  </a:lnTo>
                  <a:lnTo>
                    <a:pt x="3645" y="70517"/>
                  </a:lnTo>
                  <a:lnTo>
                    <a:pt x="3623" y="75295"/>
                  </a:lnTo>
                  <a:lnTo>
                    <a:pt x="3597" y="80149"/>
                  </a:lnTo>
                  <a:lnTo>
                    <a:pt x="3565" y="85111"/>
                  </a:lnTo>
                  <a:lnTo>
                    <a:pt x="3523" y="90135"/>
                  </a:lnTo>
                  <a:lnTo>
                    <a:pt x="3475" y="95236"/>
                  </a:lnTo>
                  <a:lnTo>
                    <a:pt x="3427" y="100413"/>
                  </a:lnTo>
                  <a:lnTo>
                    <a:pt x="3427" y="100413"/>
                  </a:lnTo>
                  <a:lnTo>
                    <a:pt x="3210" y="120646"/>
                  </a:lnTo>
                  <a:lnTo>
                    <a:pt x="3008" y="139496"/>
                  </a:lnTo>
                  <a:lnTo>
                    <a:pt x="2823" y="156549"/>
                  </a:lnTo>
                  <a:lnTo>
                    <a:pt x="2663" y="171420"/>
                  </a:lnTo>
                  <a:lnTo>
                    <a:pt x="2663" y="171420"/>
                  </a:lnTo>
                  <a:lnTo>
                    <a:pt x="2663" y="172788"/>
                  </a:lnTo>
                  <a:lnTo>
                    <a:pt x="2647" y="174139"/>
                  </a:lnTo>
                  <a:lnTo>
                    <a:pt x="2621" y="175491"/>
                  </a:lnTo>
                  <a:lnTo>
                    <a:pt x="2589" y="176828"/>
                  </a:lnTo>
                  <a:lnTo>
                    <a:pt x="2541" y="178180"/>
                  </a:lnTo>
                  <a:lnTo>
                    <a:pt x="2488" y="179516"/>
                  </a:lnTo>
                  <a:lnTo>
                    <a:pt x="2425" y="180853"/>
                  </a:lnTo>
                  <a:lnTo>
                    <a:pt x="2350" y="182190"/>
                  </a:lnTo>
                  <a:lnTo>
                    <a:pt x="2266" y="183526"/>
                  </a:lnTo>
                  <a:lnTo>
                    <a:pt x="2170" y="184847"/>
                  </a:lnTo>
                  <a:lnTo>
                    <a:pt x="2064" y="186153"/>
                  </a:lnTo>
                  <a:lnTo>
                    <a:pt x="1947" y="187474"/>
                  </a:lnTo>
                  <a:lnTo>
                    <a:pt x="1825" y="188765"/>
                  </a:lnTo>
                  <a:lnTo>
                    <a:pt x="1687" y="190071"/>
                  </a:lnTo>
                  <a:lnTo>
                    <a:pt x="1544" y="191361"/>
                  </a:lnTo>
                  <a:lnTo>
                    <a:pt x="1390" y="192636"/>
                  </a:lnTo>
                  <a:lnTo>
                    <a:pt x="1390" y="192636"/>
                  </a:lnTo>
                  <a:lnTo>
                    <a:pt x="1290" y="193312"/>
                  </a:lnTo>
                  <a:lnTo>
                    <a:pt x="1184" y="193988"/>
                  </a:lnTo>
                  <a:lnTo>
                    <a:pt x="1072" y="194649"/>
                  </a:lnTo>
                  <a:lnTo>
                    <a:pt x="955" y="195294"/>
                  </a:lnTo>
                  <a:lnTo>
                    <a:pt x="833" y="195939"/>
                  </a:lnTo>
                  <a:lnTo>
                    <a:pt x="706" y="196585"/>
                  </a:lnTo>
                  <a:lnTo>
                    <a:pt x="574" y="197215"/>
                  </a:lnTo>
                  <a:lnTo>
                    <a:pt x="430" y="197829"/>
                  </a:lnTo>
                  <a:lnTo>
                    <a:pt x="112" y="199043"/>
                  </a:lnTo>
                  <a:lnTo>
                    <a:pt x="112" y="199043"/>
                  </a:lnTo>
                  <a:lnTo>
                    <a:pt x="64" y="199227"/>
                  </a:lnTo>
                  <a:lnTo>
                    <a:pt x="32" y="199350"/>
                  </a:lnTo>
                  <a:lnTo>
                    <a:pt x="6" y="199411"/>
                  </a:lnTo>
                  <a:lnTo>
                    <a:pt x="1" y="199427"/>
                  </a:lnTo>
                  <a:lnTo>
                    <a:pt x="1" y="199427"/>
                  </a:lnTo>
                  <a:lnTo>
                    <a:pt x="38" y="199196"/>
                  </a:lnTo>
                  <a:lnTo>
                    <a:pt x="80" y="198966"/>
                  </a:lnTo>
                  <a:lnTo>
                    <a:pt x="361" y="197691"/>
                  </a:lnTo>
                  <a:lnTo>
                    <a:pt x="361" y="197691"/>
                  </a:lnTo>
                  <a:lnTo>
                    <a:pt x="489" y="197061"/>
                  </a:lnTo>
                  <a:lnTo>
                    <a:pt x="611" y="196431"/>
                  </a:lnTo>
                  <a:lnTo>
                    <a:pt x="733" y="195786"/>
                  </a:lnTo>
                  <a:lnTo>
                    <a:pt x="844" y="195141"/>
                  </a:lnTo>
                  <a:lnTo>
                    <a:pt x="950" y="194480"/>
                  </a:lnTo>
                  <a:lnTo>
                    <a:pt x="1056" y="193819"/>
                  </a:lnTo>
                  <a:lnTo>
                    <a:pt x="1152" y="193159"/>
                  </a:lnTo>
                  <a:lnTo>
                    <a:pt x="1247" y="192483"/>
                  </a:lnTo>
                  <a:lnTo>
                    <a:pt x="1247" y="192483"/>
                  </a:lnTo>
                  <a:lnTo>
                    <a:pt x="1390" y="191208"/>
                  </a:lnTo>
                  <a:lnTo>
                    <a:pt x="1523" y="189917"/>
                  </a:lnTo>
                  <a:lnTo>
                    <a:pt x="1645" y="188627"/>
                  </a:lnTo>
                  <a:lnTo>
                    <a:pt x="1762" y="187336"/>
                  </a:lnTo>
                  <a:lnTo>
                    <a:pt x="1868" y="186030"/>
                  </a:lnTo>
                  <a:lnTo>
                    <a:pt x="1963" y="184709"/>
                  </a:lnTo>
                  <a:lnTo>
                    <a:pt x="2048" y="183403"/>
                  </a:lnTo>
                  <a:lnTo>
                    <a:pt x="2122" y="182082"/>
                  </a:lnTo>
                  <a:lnTo>
                    <a:pt x="2191" y="180761"/>
                  </a:lnTo>
                  <a:lnTo>
                    <a:pt x="2250" y="179424"/>
                  </a:lnTo>
                  <a:lnTo>
                    <a:pt x="2292" y="178103"/>
                  </a:lnTo>
                  <a:lnTo>
                    <a:pt x="2335" y="176766"/>
                  </a:lnTo>
                  <a:lnTo>
                    <a:pt x="2361" y="175430"/>
                  </a:lnTo>
                  <a:lnTo>
                    <a:pt x="2377" y="174093"/>
                  </a:lnTo>
                  <a:lnTo>
                    <a:pt x="2388" y="172741"/>
                  </a:lnTo>
                  <a:lnTo>
                    <a:pt x="2382" y="171405"/>
                  </a:lnTo>
                  <a:lnTo>
                    <a:pt x="2382" y="171405"/>
                  </a:lnTo>
                  <a:lnTo>
                    <a:pt x="3029" y="100367"/>
                  </a:lnTo>
                  <a:lnTo>
                    <a:pt x="3029" y="100367"/>
                  </a:lnTo>
                  <a:lnTo>
                    <a:pt x="3120" y="90104"/>
                  </a:lnTo>
                  <a:lnTo>
                    <a:pt x="3194" y="80149"/>
                  </a:lnTo>
                  <a:lnTo>
                    <a:pt x="3226" y="75295"/>
                  </a:lnTo>
                  <a:lnTo>
                    <a:pt x="3252" y="70532"/>
                  </a:lnTo>
                  <a:lnTo>
                    <a:pt x="3273" y="65862"/>
                  </a:lnTo>
                  <a:lnTo>
                    <a:pt x="3295" y="61299"/>
                  </a:lnTo>
                  <a:lnTo>
                    <a:pt x="3305" y="56859"/>
                  </a:lnTo>
                  <a:lnTo>
                    <a:pt x="3311" y="52527"/>
                  </a:lnTo>
                  <a:lnTo>
                    <a:pt x="3311" y="48317"/>
                  </a:lnTo>
                  <a:lnTo>
                    <a:pt x="3300" y="44246"/>
                  </a:lnTo>
                  <a:lnTo>
                    <a:pt x="3289" y="40298"/>
                  </a:lnTo>
                  <a:lnTo>
                    <a:pt x="3268" y="36503"/>
                  </a:lnTo>
                  <a:lnTo>
                    <a:pt x="3236" y="32862"/>
                  </a:lnTo>
                  <a:lnTo>
                    <a:pt x="3199" y="29375"/>
                  </a:lnTo>
                  <a:lnTo>
                    <a:pt x="3199" y="29375"/>
                  </a:lnTo>
                  <a:lnTo>
                    <a:pt x="3157" y="26041"/>
                  </a:lnTo>
                  <a:lnTo>
                    <a:pt x="3109" y="22892"/>
                  </a:lnTo>
                  <a:lnTo>
                    <a:pt x="3061" y="19911"/>
                  </a:lnTo>
                  <a:lnTo>
                    <a:pt x="3013" y="17115"/>
                  </a:lnTo>
                  <a:lnTo>
                    <a:pt x="2960" y="14504"/>
                  </a:lnTo>
                  <a:lnTo>
                    <a:pt x="2913" y="12092"/>
                  </a:lnTo>
                  <a:lnTo>
                    <a:pt x="2817" y="7882"/>
                  </a:lnTo>
                  <a:lnTo>
                    <a:pt x="2817" y="7882"/>
                  </a:lnTo>
                  <a:lnTo>
                    <a:pt x="2743" y="4579"/>
                  </a:lnTo>
                  <a:lnTo>
                    <a:pt x="2679" y="2044"/>
                  </a:lnTo>
                  <a:lnTo>
                    <a:pt x="2679" y="508"/>
                  </a:lnTo>
                  <a:lnTo>
                    <a:pt x="2679" y="508"/>
                  </a:lnTo>
                  <a:lnTo>
                    <a:pt x="2674" y="385"/>
                  </a:lnTo>
                  <a:lnTo>
                    <a:pt x="2674" y="247"/>
                  </a:lnTo>
                  <a:lnTo>
                    <a:pt x="2679" y="124"/>
                  </a:lnTo>
                  <a:lnTo>
                    <a:pt x="269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4"/>
            <p:cNvSpPr/>
            <p:nvPr/>
          </p:nvSpPr>
          <p:spPr>
            <a:xfrm>
              <a:off x="-1103775" y="-19524350"/>
              <a:ext cx="321200" cy="758200"/>
            </a:xfrm>
            <a:custGeom>
              <a:avLst/>
              <a:gdLst/>
              <a:ahLst/>
              <a:cxnLst/>
              <a:rect l="l" t="t" r="r" b="b"/>
              <a:pathLst>
                <a:path w="12848" h="30328" extrusionOk="0">
                  <a:moveTo>
                    <a:pt x="0" y="1"/>
                  </a:moveTo>
                  <a:lnTo>
                    <a:pt x="1136" y="15948"/>
                  </a:lnTo>
                  <a:lnTo>
                    <a:pt x="1157" y="16455"/>
                  </a:lnTo>
                  <a:lnTo>
                    <a:pt x="1183" y="16946"/>
                  </a:lnTo>
                  <a:lnTo>
                    <a:pt x="1210" y="17438"/>
                  </a:lnTo>
                  <a:lnTo>
                    <a:pt x="1247" y="17929"/>
                  </a:lnTo>
                  <a:lnTo>
                    <a:pt x="1289" y="18421"/>
                  </a:lnTo>
                  <a:lnTo>
                    <a:pt x="1337" y="18897"/>
                  </a:lnTo>
                  <a:lnTo>
                    <a:pt x="1385" y="19373"/>
                  </a:lnTo>
                  <a:lnTo>
                    <a:pt x="1438" y="19850"/>
                  </a:lnTo>
                  <a:lnTo>
                    <a:pt x="1502" y="20311"/>
                  </a:lnTo>
                  <a:lnTo>
                    <a:pt x="1565" y="20771"/>
                  </a:lnTo>
                  <a:lnTo>
                    <a:pt x="1634" y="21232"/>
                  </a:lnTo>
                  <a:lnTo>
                    <a:pt x="1708" y="21678"/>
                  </a:lnTo>
                  <a:lnTo>
                    <a:pt x="1783" y="22123"/>
                  </a:lnTo>
                  <a:lnTo>
                    <a:pt x="1868" y="22554"/>
                  </a:lnTo>
                  <a:lnTo>
                    <a:pt x="1952" y="22968"/>
                  </a:lnTo>
                  <a:lnTo>
                    <a:pt x="2043" y="23399"/>
                  </a:lnTo>
                  <a:lnTo>
                    <a:pt x="2138" y="23798"/>
                  </a:lnTo>
                  <a:lnTo>
                    <a:pt x="2239" y="24213"/>
                  </a:lnTo>
                  <a:lnTo>
                    <a:pt x="2340" y="24597"/>
                  </a:lnTo>
                  <a:lnTo>
                    <a:pt x="2446" y="24981"/>
                  </a:lnTo>
                  <a:lnTo>
                    <a:pt x="2557" y="25365"/>
                  </a:lnTo>
                  <a:lnTo>
                    <a:pt x="2674" y="25734"/>
                  </a:lnTo>
                  <a:lnTo>
                    <a:pt x="2791" y="26087"/>
                  </a:lnTo>
                  <a:lnTo>
                    <a:pt x="2913" y="26440"/>
                  </a:lnTo>
                  <a:lnTo>
                    <a:pt x="3040" y="26778"/>
                  </a:lnTo>
                  <a:lnTo>
                    <a:pt x="3172" y="27101"/>
                  </a:lnTo>
                  <a:lnTo>
                    <a:pt x="3305" y="27424"/>
                  </a:lnTo>
                  <a:lnTo>
                    <a:pt x="3438" y="27731"/>
                  </a:lnTo>
                  <a:lnTo>
                    <a:pt x="3581" y="28023"/>
                  </a:lnTo>
                  <a:lnTo>
                    <a:pt x="3724" y="28299"/>
                  </a:lnTo>
                  <a:lnTo>
                    <a:pt x="3873" y="28576"/>
                  </a:lnTo>
                  <a:lnTo>
                    <a:pt x="4021" y="28837"/>
                  </a:lnTo>
                  <a:lnTo>
                    <a:pt x="4228" y="29067"/>
                  </a:lnTo>
                  <a:lnTo>
                    <a:pt x="4440" y="29267"/>
                  </a:lnTo>
                  <a:lnTo>
                    <a:pt x="4652" y="29467"/>
                  </a:lnTo>
                  <a:lnTo>
                    <a:pt x="4864" y="29636"/>
                  </a:lnTo>
                  <a:lnTo>
                    <a:pt x="5077" y="29774"/>
                  </a:lnTo>
                  <a:lnTo>
                    <a:pt x="5294" y="29912"/>
                  </a:lnTo>
                  <a:lnTo>
                    <a:pt x="5506" y="30020"/>
                  </a:lnTo>
                  <a:lnTo>
                    <a:pt x="5724" y="30127"/>
                  </a:lnTo>
                  <a:lnTo>
                    <a:pt x="5941" y="30204"/>
                  </a:lnTo>
                  <a:lnTo>
                    <a:pt x="6159" y="30250"/>
                  </a:lnTo>
                  <a:lnTo>
                    <a:pt x="6376" y="30296"/>
                  </a:lnTo>
                  <a:lnTo>
                    <a:pt x="6594" y="30312"/>
                  </a:lnTo>
                  <a:lnTo>
                    <a:pt x="6811" y="30327"/>
                  </a:lnTo>
                  <a:lnTo>
                    <a:pt x="7029" y="30296"/>
                  </a:lnTo>
                  <a:lnTo>
                    <a:pt x="7246" y="30266"/>
                  </a:lnTo>
                  <a:lnTo>
                    <a:pt x="7464" y="30220"/>
                  </a:lnTo>
                  <a:lnTo>
                    <a:pt x="7676" y="30143"/>
                  </a:lnTo>
                  <a:lnTo>
                    <a:pt x="7893" y="30051"/>
                  </a:lnTo>
                  <a:lnTo>
                    <a:pt x="8105" y="29943"/>
                  </a:lnTo>
                  <a:lnTo>
                    <a:pt x="8318" y="29820"/>
                  </a:lnTo>
                  <a:lnTo>
                    <a:pt x="8530" y="29682"/>
                  </a:lnTo>
                  <a:lnTo>
                    <a:pt x="8742" y="29528"/>
                  </a:lnTo>
                  <a:lnTo>
                    <a:pt x="8949" y="29344"/>
                  </a:lnTo>
                  <a:lnTo>
                    <a:pt x="9156" y="29144"/>
                  </a:lnTo>
                  <a:lnTo>
                    <a:pt x="9363" y="28929"/>
                  </a:lnTo>
                  <a:lnTo>
                    <a:pt x="9569" y="28699"/>
                  </a:lnTo>
                  <a:lnTo>
                    <a:pt x="9771" y="28453"/>
                  </a:lnTo>
                  <a:lnTo>
                    <a:pt x="9967" y="28176"/>
                  </a:lnTo>
                  <a:lnTo>
                    <a:pt x="10169" y="27885"/>
                  </a:lnTo>
                  <a:lnTo>
                    <a:pt x="10360" y="27593"/>
                  </a:lnTo>
                  <a:lnTo>
                    <a:pt x="10556" y="27270"/>
                  </a:lnTo>
                  <a:lnTo>
                    <a:pt x="10742" y="26932"/>
                  </a:lnTo>
                  <a:lnTo>
                    <a:pt x="10853" y="26655"/>
                  </a:lnTo>
                  <a:lnTo>
                    <a:pt x="10959" y="26379"/>
                  </a:lnTo>
                  <a:lnTo>
                    <a:pt x="11060" y="26087"/>
                  </a:lnTo>
                  <a:lnTo>
                    <a:pt x="11161" y="25795"/>
                  </a:lnTo>
                  <a:lnTo>
                    <a:pt x="11261" y="25503"/>
                  </a:lnTo>
                  <a:lnTo>
                    <a:pt x="11357" y="25196"/>
                  </a:lnTo>
                  <a:lnTo>
                    <a:pt x="11447" y="24873"/>
                  </a:lnTo>
                  <a:lnTo>
                    <a:pt x="11537" y="24566"/>
                  </a:lnTo>
                  <a:lnTo>
                    <a:pt x="11622" y="24244"/>
                  </a:lnTo>
                  <a:lnTo>
                    <a:pt x="11707" y="23906"/>
                  </a:lnTo>
                  <a:lnTo>
                    <a:pt x="11792" y="23568"/>
                  </a:lnTo>
                  <a:lnTo>
                    <a:pt x="11866" y="23230"/>
                  </a:lnTo>
                  <a:lnTo>
                    <a:pt x="11946" y="22892"/>
                  </a:lnTo>
                  <a:lnTo>
                    <a:pt x="12015" y="22538"/>
                  </a:lnTo>
                  <a:lnTo>
                    <a:pt x="12084" y="22185"/>
                  </a:lnTo>
                  <a:lnTo>
                    <a:pt x="12153" y="21816"/>
                  </a:lnTo>
                  <a:lnTo>
                    <a:pt x="12216" y="21463"/>
                  </a:lnTo>
                  <a:lnTo>
                    <a:pt x="12275" y="21094"/>
                  </a:lnTo>
                  <a:lnTo>
                    <a:pt x="12333" y="20710"/>
                  </a:lnTo>
                  <a:lnTo>
                    <a:pt x="12386" y="20341"/>
                  </a:lnTo>
                  <a:lnTo>
                    <a:pt x="12439" y="19957"/>
                  </a:lnTo>
                  <a:lnTo>
                    <a:pt x="12487" y="19573"/>
                  </a:lnTo>
                  <a:lnTo>
                    <a:pt x="12534" y="19189"/>
                  </a:lnTo>
                  <a:lnTo>
                    <a:pt x="12572" y="18790"/>
                  </a:lnTo>
                  <a:lnTo>
                    <a:pt x="12614" y="18390"/>
                  </a:lnTo>
                  <a:lnTo>
                    <a:pt x="12646" y="17991"/>
                  </a:lnTo>
                  <a:lnTo>
                    <a:pt x="12678" y="17591"/>
                  </a:lnTo>
                  <a:lnTo>
                    <a:pt x="12710" y="17192"/>
                  </a:lnTo>
                  <a:lnTo>
                    <a:pt x="12731" y="16792"/>
                  </a:lnTo>
                  <a:lnTo>
                    <a:pt x="12752" y="16378"/>
                  </a:lnTo>
                  <a:lnTo>
                    <a:pt x="12773" y="15963"/>
                  </a:lnTo>
                  <a:lnTo>
                    <a:pt x="12784" y="15548"/>
                  </a:lnTo>
                  <a:lnTo>
                    <a:pt x="12810" y="14719"/>
                  </a:lnTo>
                  <a:lnTo>
                    <a:pt x="12826" y="13889"/>
                  </a:lnTo>
                  <a:lnTo>
                    <a:pt x="12837" y="13075"/>
                  </a:lnTo>
                  <a:lnTo>
                    <a:pt x="12847" y="12245"/>
                  </a:lnTo>
                  <a:lnTo>
                    <a:pt x="12847" y="11415"/>
                  </a:lnTo>
                  <a:lnTo>
                    <a:pt x="12847" y="10586"/>
                  </a:lnTo>
                  <a:lnTo>
                    <a:pt x="12842" y="9756"/>
                  </a:lnTo>
                  <a:lnTo>
                    <a:pt x="12832" y="8927"/>
                  </a:lnTo>
                  <a:lnTo>
                    <a:pt x="12816" y="8097"/>
                  </a:lnTo>
                  <a:lnTo>
                    <a:pt x="12794" y="7283"/>
                  </a:lnTo>
                  <a:lnTo>
                    <a:pt x="12768" y="6453"/>
                  </a:lnTo>
                  <a:lnTo>
                    <a:pt x="12741" y="5624"/>
                  </a:lnTo>
                  <a:lnTo>
                    <a:pt x="12704" y="4809"/>
                  </a:lnTo>
                  <a:lnTo>
                    <a:pt x="12667" y="3980"/>
                  </a:lnTo>
                  <a:lnTo>
                    <a:pt x="12619" y="3166"/>
                  </a:lnTo>
                  <a:lnTo>
                    <a:pt x="12572" y="235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4"/>
            <p:cNvSpPr/>
            <p:nvPr/>
          </p:nvSpPr>
          <p:spPr>
            <a:xfrm>
              <a:off x="-1103775" y="-19524350"/>
              <a:ext cx="321200" cy="758200"/>
            </a:xfrm>
            <a:custGeom>
              <a:avLst/>
              <a:gdLst/>
              <a:ahLst/>
              <a:cxnLst/>
              <a:rect l="l" t="t" r="r" b="b"/>
              <a:pathLst>
                <a:path w="12848" h="30328" fill="none" extrusionOk="0">
                  <a:moveTo>
                    <a:pt x="12572" y="2351"/>
                  </a:moveTo>
                  <a:lnTo>
                    <a:pt x="12572" y="2351"/>
                  </a:lnTo>
                  <a:lnTo>
                    <a:pt x="12619" y="3166"/>
                  </a:lnTo>
                  <a:lnTo>
                    <a:pt x="12667" y="3980"/>
                  </a:lnTo>
                  <a:lnTo>
                    <a:pt x="12704" y="4809"/>
                  </a:lnTo>
                  <a:lnTo>
                    <a:pt x="12741" y="5624"/>
                  </a:lnTo>
                  <a:lnTo>
                    <a:pt x="12768" y="6453"/>
                  </a:lnTo>
                  <a:lnTo>
                    <a:pt x="12794" y="7283"/>
                  </a:lnTo>
                  <a:lnTo>
                    <a:pt x="12816" y="8097"/>
                  </a:lnTo>
                  <a:lnTo>
                    <a:pt x="12832" y="8927"/>
                  </a:lnTo>
                  <a:lnTo>
                    <a:pt x="12842" y="9756"/>
                  </a:lnTo>
                  <a:lnTo>
                    <a:pt x="12847" y="10586"/>
                  </a:lnTo>
                  <a:lnTo>
                    <a:pt x="12847" y="11415"/>
                  </a:lnTo>
                  <a:lnTo>
                    <a:pt x="12847" y="12245"/>
                  </a:lnTo>
                  <a:lnTo>
                    <a:pt x="12837" y="13075"/>
                  </a:lnTo>
                  <a:lnTo>
                    <a:pt x="12826" y="13889"/>
                  </a:lnTo>
                  <a:lnTo>
                    <a:pt x="12810" y="14719"/>
                  </a:lnTo>
                  <a:lnTo>
                    <a:pt x="12784" y="15548"/>
                  </a:lnTo>
                  <a:lnTo>
                    <a:pt x="12784" y="15548"/>
                  </a:lnTo>
                  <a:lnTo>
                    <a:pt x="12773" y="15963"/>
                  </a:lnTo>
                  <a:lnTo>
                    <a:pt x="12752" y="16378"/>
                  </a:lnTo>
                  <a:lnTo>
                    <a:pt x="12731" y="16792"/>
                  </a:lnTo>
                  <a:lnTo>
                    <a:pt x="12710" y="17192"/>
                  </a:lnTo>
                  <a:lnTo>
                    <a:pt x="12678" y="17591"/>
                  </a:lnTo>
                  <a:lnTo>
                    <a:pt x="12646" y="17991"/>
                  </a:lnTo>
                  <a:lnTo>
                    <a:pt x="12614" y="18390"/>
                  </a:lnTo>
                  <a:lnTo>
                    <a:pt x="12572" y="18790"/>
                  </a:lnTo>
                  <a:lnTo>
                    <a:pt x="12534" y="19189"/>
                  </a:lnTo>
                  <a:lnTo>
                    <a:pt x="12487" y="19573"/>
                  </a:lnTo>
                  <a:lnTo>
                    <a:pt x="12439" y="19957"/>
                  </a:lnTo>
                  <a:lnTo>
                    <a:pt x="12386" y="20341"/>
                  </a:lnTo>
                  <a:lnTo>
                    <a:pt x="12333" y="20710"/>
                  </a:lnTo>
                  <a:lnTo>
                    <a:pt x="12275" y="21094"/>
                  </a:lnTo>
                  <a:lnTo>
                    <a:pt x="12216" y="21463"/>
                  </a:lnTo>
                  <a:lnTo>
                    <a:pt x="12153" y="21816"/>
                  </a:lnTo>
                  <a:lnTo>
                    <a:pt x="12084" y="22185"/>
                  </a:lnTo>
                  <a:lnTo>
                    <a:pt x="12015" y="22538"/>
                  </a:lnTo>
                  <a:lnTo>
                    <a:pt x="11946" y="22892"/>
                  </a:lnTo>
                  <a:lnTo>
                    <a:pt x="11866" y="23230"/>
                  </a:lnTo>
                  <a:lnTo>
                    <a:pt x="11792" y="23568"/>
                  </a:lnTo>
                  <a:lnTo>
                    <a:pt x="11707" y="23906"/>
                  </a:lnTo>
                  <a:lnTo>
                    <a:pt x="11622" y="24244"/>
                  </a:lnTo>
                  <a:lnTo>
                    <a:pt x="11537" y="24566"/>
                  </a:lnTo>
                  <a:lnTo>
                    <a:pt x="11447" y="24873"/>
                  </a:lnTo>
                  <a:lnTo>
                    <a:pt x="11357" y="25196"/>
                  </a:lnTo>
                  <a:lnTo>
                    <a:pt x="11261" y="25503"/>
                  </a:lnTo>
                  <a:lnTo>
                    <a:pt x="11161" y="25795"/>
                  </a:lnTo>
                  <a:lnTo>
                    <a:pt x="11060" y="26087"/>
                  </a:lnTo>
                  <a:lnTo>
                    <a:pt x="10959" y="26379"/>
                  </a:lnTo>
                  <a:lnTo>
                    <a:pt x="10853" y="26655"/>
                  </a:lnTo>
                  <a:lnTo>
                    <a:pt x="10742" y="26932"/>
                  </a:lnTo>
                  <a:lnTo>
                    <a:pt x="10742" y="26932"/>
                  </a:lnTo>
                  <a:lnTo>
                    <a:pt x="10556" y="27270"/>
                  </a:lnTo>
                  <a:lnTo>
                    <a:pt x="10360" y="27593"/>
                  </a:lnTo>
                  <a:lnTo>
                    <a:pt x="10169" y="27885"/>
                  </a:lnTo>
                  <a:lnTo>
                    <a:pt x="9967" y="28176"/>
                  </a:lnTo>
                  <a:lnTo>
                    <a:pt x="9771" y="28453"/>
                  </a:lnTo>
                  <a:lnTo>
                    <a:pt x="9569" y="28699"/>
                  </a:lnTo>
                  <a:lnTo>
                    <a:pt x="9363" y="28929"/>
                  </a:lnTo>
                  <a:lnTo>
                    <a:pt x="9156" y="29144"/>
                  </a:lnTo>
                  <a:lnTo>
                    <a:pt x="8949" y="29344"/>
                  </a:lnTo>
                  <a:lnTo>
                    <a:pt x="8742" y="29528"/>
                  </a:lnTo>
                  <a:lnTo>
                    <a:pt x="8530" y="29682"/>
                  </a:lnTo>
                  <a:lnTo>
                    <a:pt x="8318" y="29820"/>
                  </a:lnTo>
                  <a:lnTo>
                    <a:pt x="8105" y="29943"/>
                  </a:lnTo>
                  <a:lnTo>
                    <a:pt x="7893" y="30051"/>
                  </a:lnTo>
                  <a:lnTo>
                    <a:pt x="7676" y="30143"/>
                  </a:lnTo>
                  <a:lnTo>
                    <a:pt x="7464" y="30220"/>
                  </a:lnTo>
                  <a:lnTo>
                    <a:pt x="7246" y="30266"/>
                  </a:lnTo>
                  <a:lnTo>
                    <a:pt x="7029" y="30296"/>
                  </a:lnTo>
                  <a:lnTo>
                    <a:pt x="6811" y="30327"/>
                  </a:lnTo>
                  <a:lnTo>
                    <a:pt x="6594" y="30312"/>
                  </a:lnTo>
                  <a:lnTo>
                    <a:pt x="6376" y="30296"/>
                  </a:lnTo>
                  <a:lnTo>
                    <a:pt x="6159" y="30250"/>
                  </a:lnTo>
                  <a:lnTo>
                    <a:pt x="5941" y="30204"/>
                  </a:lnTo>
                  <a:lnTo>
                    <a:pt x="5724" y="30127"/>
                  </a:lnTo>
                  <a:lnTo>
                    <a:pt x="5506" y="30020"/>
                  </a:lnTo>
                  <a:lnTo>
                    <a:pt x="5294" y="29912"/>
                  </a:lnTo>
                  <a:lnTo>
                    <a:pt x="5077" y="29774"/>
                  </a:lnTo>
                  <a:lnTo>
                    <a:pt x="4864" y="29636"/>
                  </a:lnTo>
                  <a:lnTo>
                    <a:pt x="4652" y="29467"/>
                  </a:lnTo>
                  <a:lnTo>
                    <a:pt x="4440" y="29267"/>
                  </a:lnTo>
                  <a:lnTo>
                    <a:pt x="4228" y="29067"/>
                  </a:lnTo>
                  <a:lnTo>
                    <a:pt x="4021" y="28837"/>
                  </a:lnTo>
                  <a:lnTo>
                    <a:pt x="4021" y="28837"/>
                  </a:lnTo>
                  <a:lnTo>
                    <a:pt x="3873" y="28576"/>
                  </a:lnTo>
                  <a:lnTo>
                    <a:pt x="3724" y="28299"/>
                  </a:lnTo>
                  <a:lnTo>
                    <a:pt x="3581" y="28023"/>
                  </a:lnTo>
                  <a:lnTo>
                    <a:pt x="3438" y="27731"/>
                  </a:lnTo>
                  <a:lnTo>
                    <a:pt x="3305" y="27424"/>
                  </a:lnTo>
                  <a:lnTo>
                    <a:pt x="3172" y="27101"/>
                  </a:lnTo>
                  <a:lnTo>
                    <a:pt x="3040" y="26778"/>
                  </a:lnTo>
                  <a:lnTo>
                    <a:pt x="2913" y="26440"/>
                  </a:lnTo>
                  <a:lnTo>
                    <a:pt x="2791" y="26087"/>
                  </a:lnTo>
                  <a:lnTo>
                    <a:pt x="2674" y="25734"/>
                  </a:lnTo>
                  <a:lnTo>
                    <a:pt x="2557" y="25365"/>
                  </a:lnTo>
                  <a:lnTo>
                    <a:pt x="2446" y="24981"/>
                  </a:lnTo>
                  <a:lnTo>
                    <a:pt x="2340" y="24597"/>
                  </a:lnTo>
                  <a:lnTo>
                    <a:pt x="2239" y="24213"/>
                  </a:lnTo>
                  <a:lnTo>
                    <a:pt x="2138" y="23798"/>
                  </a:lnTo>
                  <a:lnTo>
                    <a:pt x="2043" y="23399"/>
                  </a:lnTo>
                  <a:lnTo>
                    <a:pt x="1952" y="22968"/>
                  </a:lnTo>
                  <a:lnTo>
                    <a:pt x="1868" y="22554"/>
                  </a:lnTo>
                  <a:lnTo>
                    <a:pt x="1783" y="22123"/>
                  </a:lnTo>
                  <a:lnTo>
                    <a:pt x="1708" y="21678"/>
                  </a:lnTo>
                  <a:lnTo>
                    <a:pt x="1634" y="21232"/>
                  </a:lnTo>
                  <a:lnTo>
                    <a:pt x="1565" y="20771"/>
                  </a:lnTo>
                  <a:lnTo>
                    <a:pt x="1502" y="20311"/>
                  </a:lnTo>
                  <a:lnTo>
                    <a:pt x="1438" y="19850"/>
                  </a:lnTo>
                  <a:lnTo>
                    <a:pt x="1385" y="19373"/>
                  </a:lnTo>
                  <a:lnTo>
                    <a:pt x="1337" y="18897"/>
                  </a:lnTo>
                  <a:lnTo>
                    <a:pt x="1289" y="18421"/>
                  </a:lnTo>
                  <a:lnTo>
                    <a:pt x="1247" y="17929"/>
                  </a:lnTo>
                  <a:lnTo>
                    <a:pt x="1210" y="17438"/>
                  </a:lnTo>
                  <a:lnTo>
                    <a:pt x="1183" y="16946"/>
                  </a:lnTo>
                  <a:lnTo>
                    <a:pt x="1157" y="16455"/>
                  </a:lnTo>
                  <a:lnTo>
                    <a:pt x="1136" y="15948"/>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4"/>
            <p:cNvSpPr/>
            <p:nvPr/>
          </p:nvSpPr>
          <p:spPr>
            <a:xfrm>
              <a:off x="-1351661" y="-19693725"/>
              <a:ext cx="573550" cy="247000"/>
            </a:xfrm>
            <a:custGeom>
              <a:avLst/>
              <a:gdLst/>
              <a:ahLst/>
              <a:cxnLst/>
              <a:rect l="l" t="t" r="r" b="b"/>
              <a:pathLst>
                <a:path w="22942" h="9880" extrusionOk="0">
                  <a:moveTo>
                    <a:pt x="4515" y="1"/>
                  </a:moveTo>
                  <a:lnTo>
                    <a:pt x="3671" y="16"/>
                  </a:lnTo>
                  <a:lnTo>
                    <a:pt x="2897" y="47"/>
                  </a:lnTo>
                  <a:lnTo>
                    <a:pt x="2197" y="108"/>
                  </a:lnTo>
                  <a:lnTo>
                    <a:pt x="1576" y="185"/>
                  </a:lnTo>
                  <a:lnTo>
                    <a:pt x="1300" y="216"/>
                  </a:lnTo>
                  <a:lnTo>
                    <a:pt x="1046" y="277"/>
                  </a:lnTo>
                  <a:lnTo>
                    <a:pt x="818" y="323"/>
                  </a:lnTo>
                  <a:lnTo>
                    <a:pt x="616" y="385"/>
                  </a:lnTo>
                  <a:lnTo>
                    <a:pt x="441" y="462"/>
                  </a:lnTo>
                  <a:lnTo>
                    <a:pt x="292" y="539"/>
                  </a:lnTo>
                  <a:lnTo>
                    <a:pt x="176" y="615"/>
                  </a:lnTo>
                  <a:lnTo>
                    <a:pt x="86" y="707"/>
                  </a:lnTo>
                  <a:lnTo>
                    <a:pt x="54" y="754"/>
                  </a:lnTo>
                  <a:lnTo>
                    <a:pt x="27" y="800"/>
                  </a:lnTo>
                  <a:lnTo>
                    <a:pt x="11" y="846"/>
                  </a:lnTo>
                  <a:lnTo>
                    <a:pt x="1" y="892"/>
                  </a:lnTo>
                  <a:lnTo>
                    <a:pt x="1" y="953"/>
                  </a:lnTo>
                  <a:lnTo>
                    <a:pt x="1" y="999"/>
                  </a:lnTo>
                  <a:lnTo>
                    <a:pt x="11" y="1122"/>
                  </a:lnTo>
                  <a:lnTo>
                    <a:pt x="38" y="1245"/>
                  </a:lnTo>
                  <a:lnTo>
                    <a:pt x="75" y="1368"/>
                  </a:lnTo>
                  <a:lnTo>
                    <a:pt x="123" y="1491"/>
                  </a:lnTo>
                  <a:lnTo>
                    <a:pt x="186" y="1629"/>
                  </a:lnTo>
                  <a:lnTo>
                    <a:pt x="261" y="1768"/>
                  </a:lnTo>
                  <a:lnTo>
                    <a:pt x="351" y="1906"/>
                  </a:lnTo>
                  <a:lnTo>
                    <a:pt x="446" y="2059"/>
                  </a:lnTo>
                  <a:lnTo>
                    <a:pt x="552" y="2213"/>
                  </a:lnTo>
                  <a:lnTo>
                    <a:pt x="796" y="2520"/>
                  </a:lnTo>
                  <a:lnTo>
                    <a:pt x="1077" y="2843"/>
                  </a:lnTo>
                  <a:lnTo>
                    <a:pt x="1390" y="3181"/>
                  </a:lnTo>
                  <a:lnTo>
                    <a:pt x="1735" y="3534"/>
                  </a:lnTo>
                  <a:lnTo>
                    <a:pt x="2101" y="3888"/>
                  </a:lnTo>
                  <a:lnTo>
                    <a:pt x="2488" y="4241"/>
                  </a:lnTo>
                  <a:lnTo>
                    <a:pt x="2897" y="4594"/>
                  </a:lnTo>
                  <a:lnTo>
                    <a:pt x="3321" y="4963"/>
                  </a:lnTo>
                  <a:lnTo>
                    <a:pt x="3756" y="5316"/>
                  </a:lnTo>
                  <a:lnTo>
                    <a:pt x="4647" y="6023"/>
                  </a:lnTo>
                  <a:lnTo>
                    <a:pt x="5538" y="6714"/>
                  </a:lnTo>
                  <a:lnTo>
                    <a:pt x="6403" y="7360"/>
                  </a:lnTo>
                  <a:lnTo>
                    <a:pt x="7214" y="7943"/>
                  </a:lnTo>
                  <a:lnTo>
                    <a:pt x="7941" y="8450"/>
                  </a:lnTo>
                  <a:lnTo>
                    <a:pt x="9029" y="9203"/>
                  </a:lnTo>
                  <a:lnTo>
                    <a:pt x="9442" y="9480"/>
                  </a:lnTo>
                  <a:lnTo>
                    <a:pt x="22554" y="9879"/>
                  </a:lnTo>
                  <a:lnTo>
                    <a:pt x="22942" y="1337"/>
                  </a:lnTo>
                  <a:lnTo>
                    <a:pt x="21966" y="1230"/>
                  </a:lnTo>
                  <a:lnTo>
                    <a:pt x="19388" y="953"/>
                  </a:lnTo>
                  <a:lnTo>
                    <a:pt x="17664" y="784"/>
                  </a:lnTo>
                  <a:lnTo>
                    <a:pt x="15738" y="600"/>
                  </a:lnTo>
                  <a:lnTo>
                    <a:pt x="13675" y="431"/>
                  </a:lnTo>
                  <a:lnTo>
                    <a:pt x="11548" y="277"/>
                  </a:lnTo>
                  <a:lnTo>
                    <a:pt x="9416" y="139"/>
                  </a:lnTo>
                  <a:lnTo>
                    <a:pt x="8371" y="93"/>
                  </a:lnTo>
                  <a:lnTo>
                    <a:pt x="7352" y="47"/>
                  </a:lnTo>
                  <a:lnTo>
                    <a:pt x="6360" y="16"/>
                  </a:lnTo>
                  <a:lnTo>
                    <a:pt x="5411"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34"/>
            <p:cNvSpPr/>
            <p:nvPr/>
          </p:nvSpPr>
          <p:spPr>
            <a:xfrm>
              <a:off x="-744400" y="-10489025"/>
              <a:ext cx="170550" cy="2196150"/>
            </a:xfrm>
            <a:custGeom>
              <a:avLst/>
              <a:gdLst/>
              <a:ahLst/>
              <a:cxnLst/>
              <a:rect l="l" t="t" r="r" b="b"/>
              <a:pathLst>
                <a:path w="6822" h="87846" extrusionOk="0">
                  <a:moveTo>
                    <a:pt x="6821" y="0"/>
                  </a:moveTo>
                  <a:lnTo>
                    <a:pt x="6710" y="323"/>
                  </a:lnTo>
                  <a:lnTo>
                    <a:pt x="6599" y="645"/>
                  </a:lnTo>
                  <a:lnTo>
                    <a:pt x="6492" y="983"/>
                  </a:lnTo>
                  <a:lnTo>
                    <a:pt x="6386" y="1321"/>
                  </a:lnTo>
                  <a:lnTo>
                    <a:pt x="6286" y="1675"/>
                  </a:lnTo>
                  <a:lnTo>
                    <a:pt x="6190" y="2028"/>
                  </a:lnTo>
                  <a:lnTo>
                    <a:pt x="6095" y="2381"/>
                  </a:lnTo>
                  <a:lnTo>
                    <a:pt x="5999" y="2750"/>
                  </a:lnTo>
                  <a:lnTo>
                    <a:pt x="5766" y="3580"/>
                  </a:lnTo>
                  <a:lnTo>
                    <a:pt x="5538" y="4440"/>
                  </a:lnTo>
                  <a:lnTo>
                    <a:pt x="5326" y="5316"/>
                  </a:lnTo>
                  <a:lnTo>
                    <a:pt x="5119" y="6207"/>
                  </a:lnTo>
                  <a:lnTo>
                    <a:pt x="4838" y="7374"/>
                  </a:lnTo>
                  <a:lnTo>
                    <a:pt x="4567" y="8573"/>
                  </a:lnTo>
                  <a:lnTo>
                    <a:pt x="4312" y="9771"/>
                  </a:lnTo>
                  <a:lnTo>
                    <a:pt x="4063" y="11000"/>
                  </a:lnTo>
                  <a:lnTo>
                    <a:pt x="3501" y="13888"/>
                  </a:lnTo>
                  <a:lnTo>
                    <a:pt x="3363" y="14656"/>
                  </a:lnTo>
                  <a:lnTo>
                    <a:pt x="3225" y="15455"/>
                  </a:lnTo>
                  <a:lnTo>
                    <a:pt x="3092" y="16269"/>
                  </a:lnTo>
                  <a:lnTo>
                    <a:pt x="2955" y="17099"/>
                  </a:lnTo>
                  <a:lnTo>
                    <a:pt x="2811" y="17944"/>
                  </a:lnTo>
                  <a:lnTo>
                    <a:pt x="2673" y="18804"/>
                  </a:lnTo>
                  <a:lnTo>
                    <a:pt x="2535" y="19695"/>
                  </a:lnTo>
                  <a:lnTo>
                    <a:pt x="2408" y="20602"/>
                  </a:lnTo>
                  <a:lnTo>
                    <a:pt x="2154" y="22476"/>
                  </a:lnTo>
                  <a:lnTo>
                    <a:pt x="1888" y="24396"/>
                  </a:lnTo>
                  <a:lnTo>
                    <a:pt x="1761" y="25472"/>
                  </a:lnTo>
                  <a:lnTo>
                    <a:pt x="1639" y="26547"/>
                  </a:lnTo>
                  <a:lnTo>
                    <a:pt x="1522" y="27638"/>
                  </a:lnTo>
                  <a:lnTo>
                    <a:pt x="1406" y="28729"/>
                  </a:lnTo>
                  <a:lnTo>
                    <a:pt x="1300" y="29820"/>
                  </a:lnTo>
                  <a:lnTo>
                    <a:pt x="1194" y="30910"/>
                  </a:lnTo>
                  <a:lnTo>
                    <a:pt x="1093" y="32001"/>
                  </a:lnTo>
                  <a:lnTo>
                    <a:pt x="992" y="33107"/>
                  </a:lnTo>
                  <a:lnTo>
                    <a:pt x="902" y="34198"/>
                  </a:lnTo>
                  <a:lnTo>
                    <a:pt x="812" y="35304"/>
                  </a:lnTo>
                  <a:lnTo>
                    <a:pt x="727" y="36426"/>
                  </a:lnTo>
                  <a:lnTo>
                    <a:pt x="647" y="37532"/>
                  </a:lnTo>
                  <a:lnTo>
                    <a:pt x="573" y="38638"/>
                  </a:lnTo>
                  <a:lnTo>
                    <a:pt x="499" y="39759"/>
                  </a:lnTo>
                  <a:lnTo>
                    <a:pt x="435" y="40881"/>
                  </a:lnTo>
                  <a:lnTo>
                    <a:pt x="371" y="42002"/>
                  </a:lnTo>
                  <a:lnTo>
                    <a:pt x="318" y="43124"/>
                  </a:lnTo>
                  <a:lnTo>
                    <a:pt x="265" y="44245"/>
                  </a:lnTo>
                  <a:lnTo>
                    <a:pt x="223" y="45367"/>
                  </a:lnTo>
                  <a:lnTo>
                    <a:pt x="180" y="46504"/>
                  </a:lnTo>
                  <a:lnTo>
                    <a:pt x="143" y="47625"/>
                  </a:lnTo>
                  <a:lnTo>
                    <a:pt x="111" y="48762"/>
                  </a:lnTo>
                  <a:lnTo>
                    <a:pt x="80" y="49883"/>
                  </a:lnTo>
                  <a:lnTo>
                    <a:pt x="58" y="51020"/>
                  </a:lnTo>
                  <a:lnTo>
                    <a:pt x="37" y="52157"/>
                  </a:lnTo>
                  <a:lnTo>
                    <a:pt x="21" y="53279"/>
                  </a:lnTo>
                  <a:lnTo>
                    <a:pt x="11" y="54416"/>
                  </a:lnTo>
                  <a:lnTo>
                    <a:pt x="0" y="55552"/>
                  </a:lnTo>
                  <a:lnTo>
                    <a:pt x="0" y="56689"/>
                  </a:lnTo>
                  <a:lnTo>
                    <a:pt x="0" y="57811"/>
                  </a:lnTo>
                  <a:lnTo>
                    <a:pt x="5" y="58948"/>
                  </a:lnTo>
                  <a:lnTo>
                    <a:pt x="16" y="60084"/>
                  </a:lnTo>
                  <a:lnTo>
                    <a:pt x="58" y="62158"/>
                  </a:lnTo>
                  <a:lnTo>
                    <a:pt x="101" y="64156"/>
                  </a:lnTo>
                  <a:lnTo>
                    <a:pt x="127" y="65139"/>
                  </a:lnTo>
                  <a:lnTo>
                    <a:pt x="159" y="66107"/>
                  </a:lnTo>
                  <a:lnTo>
                    <a:pt x="191" y="67044"/>
                  </a:lnTo>
                  <a:lnTo>
                    <a:pt x="233" y="67981"/>
                  </a:lnTo>
                  <a:lnTo>
                    <a:pt x="265" y="68841"/>
                  </a:lnTo>
                  <a:lnTo>
                    <a:pt x="302" y="69686"/>
                  </a:lnTo>
                  <a:lnTo>
                    <a:pt x="345" y="70547"/>
                  </a:lnTo>
                  <a:lnTo>
                    <a:pt x="393" y="71392"/>
                  </a:lnTo>
                  <a:lnTo>
                    <a:pt x="440" y="72252"/>
                  </a:lnTo>
                  <a:lnTo>
                    <a:pt x="493" y="73097"/>
                  </a:lnTo>
                  <a:lnTo>
                    <a:pt x="546" y="73942"/>
                  </a:lnTo>
                  <a:lnTo>
                    <a:pt x="605" y="74787"/>
                  </a:lnTo>
                  <a:lnTo>
                    <a:pt x="700" y="76185"/>
                  </a:lnTo>
                  <a:lnTo>
                    <a:pt x="801" y="77567"/>
                  </a:lnTo>
                  <a:lnTo>
                    <a:pt x="918" y="78950"/>
                  </a:lnTo>
                  <a:lnTo>
                    <a:pt x="1045" y="80317"/>
                  </a:lnTo>
                  <a:lnTo>
                    <a:pt x="1135" y="81362"/>
                  </a:lnTo>
                  <a:lnTo>
                    <a:pt x="1236" y="82407"/>
                  </a:lnTo>
                  <a:lnTo>
                    <a:pt x="1347" y="83421"/>
                  </a:lnTo>
                  <a:lnTo>
                    <a:pt x="1464" y="84435"/>
                  </a:lnTo>
                  <a:lnTo>
                    <a:pt x="1560" y="85310"/>
                  </a:lnTo>
                  <a:lnTo>
                    <a:pt x="1660" y="86171"/>
                  </a:lnTo>
                  <a:lnTo>
                    <a:pt x="1777" y="87016"/>
                  </a:lnTo>
                  <a:lnTo>
                    <a:pt x="1904" y="87845"/>
                  </a:lnTo>
                  <a:lnTo>
                    <a:pt x="1835" y="86954"/>
                  </a:lnTo>
                  <a:lnTo>
                    <a:pt x="1750" y="86063"/>
                  </a:lnTo>
                  <a:lnTo>
                    <a:pt x="1655" y="85172"/>
                  </a:lnTo>
                  <a:lnTo>
                    <a:pt x="1549" y="84312"/>
                  </a:lnTo>
                  <a:lnTo>
                    <a:pt x="1464" y="83421"/>
                  </a:lnTo>
                  <a:lnTo>
                    <a:pt x="1374" y="82422"/>
                  </a:lnTo>
                  <a:lnTo>
                    <a:pt x="1289" y="81347"/>
                  </a:lnTo>
                  <a:lnTo>
                    <a:pt x="1199" y="80164"/>
                  </a:lnTo>
                  <a:lnTo>
                    <a:pt x="1103" y="78904"/>
                  </a:lnTo>
                  <a:lnTo>
                    <a:pt x="1008" y="77552"/>
                  </a:lnTo>
                  <a:lnTo>
                    <a:pt x="912" y="76123"/>
                  </a:lnTo>
                  <a:lnTo>
                    <a:pt x="817" y="74633"/>
                  </a:lnTo>
                  <a:lnTo>
                    <a:pt x="774" y="73850"/>
                  </a:lnTo>
                  <a:lnTo>
                    <a:pt x="732" y="73051"/>
                  </a:lnTo>
                  <a:lnTo>
                    <a:pt x="658" y="71392"/>
                  </a:lnTo>
                  <a:lnTo>
                    <a:pt x="584" y="69671"/>
                  </a:lnTo>
                  <a:lnTo>
                    <a:pt x="499" y="67873"/>
                  </a:lnTo>
                  <a:lnTo>
                    <a:pt x="462" y="66952"/>
                  </a:lnTo>
                  <a:lnTo>
                    <a:pt x="430" y="66015"/>
                  </a:lnTo>
                  <a:lnTo>
                    <a:pt x="403" y="65047"/>
                  </a:lnTo>
                  <a:lnTo>
                    <a:pt x="382" y="64079"/>
                  </a:lnTo>
                  <a:lnTo>
                    <a:pt x="350" y="62097"/>
                  </a:lnTo>
                  <a:lnTo>
                    <a:pt x="318" y="60069"/>
                  </a:lnTo>
                  <a:lnTo>
                    <a:pt x="313" y="58948"/>
                  </a:lnTo>
                  <a:lnTo>
                    <a:pt x="313" y="57826"/>
                  </a:lnTo>
                  <a:lnTo>
                    <a:pt x="313" y="56705"/>
                  </a:lnTo>
                  <a:lnTo>
                    <a:pt x="318" y="55583"/>
                  </a:lnTo>
                  <a:lnTo>
                    <a:pt x="329" y="54462"/>
                  </a:lnTo>
                  <a:lnTo>
                    <a:pt x="345" y="53340"/>
                  </a:lnTo>
                  <a:lnTo>
                    <a:pt x="361" y="52219"/>
                  </a:lnTo>
                  <a:lnTo>
                    <a:pt x="382" y="51097"/>
                  </a:lnTo>
                  <a:lnTo>
                    <a:pt x="408" y="49976"/>
                  </a:lnTo>
                  <a:lnTo>
                    <a:pt x="440" y="48854"/>
                  </a:lnTo>
                  <a:lnTo>
                    <a:pt x="477" y="47748"/>
                  </a:lnTo>
                  <a:lnTo>
                    <a:pt x="515" y="46627"/>
                  </a:lnTo>
                  <a:lnTo>
                    <a:pt x="557" y="45520"/>
                  </a:lnTo>
                  <a:lnTo>
                    <a:pt x="599" y="44399"/>
                  </a:lnTo>
                  <a:lnTo>
                    <a:pt x="652" y="43293"/>
                  </a:lnTo>
                  <a:lnTo>
                    <a:pt x="706" y="42171"/>
                  </a:lnTo>
                  <a:lnTo>
                    <a:pt x="769" y="41065"/>
                  </a:lnTo>
                  <a:lnTo>
                    <a:pt x="838" y="39959"/>
                  </a:lnTo>
                  <a:lnTo>
                    <a:pt x="912" y="38853"/>
                  </a:lnTo>
                  <a:lnTo>
                    <a:pt x="987" y="37762"/>
                  </a:lnTo>
                  <a:lnTo>
                    <a:pt x="1072" y="36656"/>
                  </a:lnTo>
                  <a:lnTo>
                    <a:pt x="1156" y="35565"/>
                  </a:lnTo>
                  <a:lnTo>
                    <a:pt x="1241" y="34474"/>
                  </a:lnTo>
                  <a:lnTo>
                    <a:pt x="1337" y="33384"/>
                  </a:lnTo>
                  <a:lnTo>
                    <a:pt x="1432" y="32293"/>
                  </a:lnTo>
                  <a:lnTo>
                    <a:pt x="1533" y="31218"/>
                  </a:lnTo>
                  <a:lnTo>
                    <a:pt x="1639" y="30127"/>
                  </a:lnTo>
                  <a:lnTo>
                    <a:pt x="1750" y="29051"/>
                  </a:lnTo>
                  <a:lnTo>
                    <a:pt x="1862" y="27976"/>
                  </a:lnTo>
                  <a:lnTo>
                    <a:pt x="1979" y="26901"/>
                  </a:lnTo>
                  <a:lnTo>
                    <a:pt x="2101" y="25841"/>
                  </a:lnTo>
                  <a:lnTo>
                    <a:pt x="2223" y="24780"/>
                  </a:lnTo>
                  <a:lnTo>
                    <a:pt x="2477" y="22875"/>
                  </a:lnTo>
                  <a:lnTo>
                    <a:pt x="2726" y="21017"/>
                  </a:lnTo>
                  <a:lnTo>
                    <a:pt x="2848" y="20126"/>
                  </a:lnTo>
                  <a:lnTo>
                    <a:pt x="2976" y="19234"/>
                  </a:lnTo>
                  <a:lnTo>
                    <a:pt x="3108" y="18374"/>
                  </a:lnTo>
                  <a:lnTo>
                    <a:pt x="3241" y="17529"/>
                  </a:lnTo>
                  <a:lnTo>
                    <a:pt x="3310" y="17145"/>
                  </a:lnTo>
                  <a:lnTo>
                    <a:pt x="3374" y="16730"/>
                  </a:lnTo>
                  <a:lnTo>
                    <a:pt x="3496" y="15901"/>
                  </a:lnTo>
                  <a:lnTo>
                    <a:pt x="3623" y="15086"/>
                  </a:lnTo>
                  <a:lnTo>
                    <a:pt x="3692" y="14687"/>
                  </a:lnTo>
                  <a:lnTo>
                    <a:pt x="3761" y="14303"/>
                  </a:lnTo>
                  <a:lnTo>
                    <a:pt x="4037" y="12844"/>
                  </a:lnTo>
                  <a:lnTo>
                    <a:pt x="4297" y="11415"/>
                  </a:lnTo>
                  <a:lnTo>
                    <a:pt x="4424" y="10739"/>
                  </a:lnTo>
                  <a:lnTo>
                    <a:pt x="4551" y="10078"/>
                  </a:lnTo>
                  <a:lnTo>
                    <a:pt x="4678" y="9433"/>
                  </a:lnTo>
                  <a:lnTo>
                    <a:pt x="4806" y="8834"/>
                  </a:lnTo>
                  <a:lnTo>
                    <a:pt x="5055" y="7666"/>
                  </a:lnTo>
                  <a:lnTo>
                    <a:pt x="5294" y="6575"/>
                  </a:lnTo>
                  <a:lnTo>
                    <a:pt x="5490" y="5669"/>
                  </a:lnTo>
                  <a:lnTo>
                    <a:pt x="5692" y="4763"/>
                  </a:lnTo>
                  <a:lnTo>
                    <a:pt x="5904" y="3887"/>
                  </a:lnTo>
                  <a:lnTo>
                    <a:pt x="6121" y="3011"/>
                  </a:lnTo>
                  <a:lnTo>
                    <a:pt x="6217" y="2658"/>
                  </a:lnTo>
                  <a:lnTo>
                    <a:pt x="6312" y="2289"/>
                  </a:lnTo>
                  <a:lnTo>
                    <a:pt x="6402" y="1920"/>
                  </a:lnTo>
                  <a:lnTo>
                    <a:pt x="6492" y="1552"/>
                  </a:lnTo>
                  <a:lnTo>
                    <a:pt x="6577" y="1168"/>
                  </a:lnTo>
                  <a:lnTo>
                    <a:pt x="6662" y="784"/>
                  </a:lnTo>
                  <a:lnTo>
                    <a:pt x="6742" y="400"/>
                  </a:lnTo>
                  <a:lnTo>
                    <a:pt x="682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34"/>
            <p:cNvSpPr/>
            <p:nvPr/>
          </p:nvSpPr>
          <p:spPr>
            <a:xfrm>
              <a:off x="-966125" y="-11536775"/>
              <a:ext cx="16075" cy="45325"/>
            </a:xfrm>
            <a:custGeom>
              <a:avLst/>
              <a:gdLst/>
              <a:ahLst/>
              <a:cxnLst/>
              <a:rect l="l" t="t" r="r" b="b"/>
              <a:pathLst>
                <a:path w="643" h="1813" extrusionOk="0">
                  <a:moveTo>
                    <a:pt x="324" y="0"/>
                  </a:moveTo>
                  <a:lnTo>
                    <a:pt x="292" y="15"/>
                  </a:lnTo>
                  <a:lnTo>
                    <a:pt x="260" y="15"/>
                  </a:lnTo>
                  <a:lnTo>
                    <a:pt x="228" y="46"/>
                  </a:lnTo>
                  <a:lnTo>
                    <a:pt x="170" y="108"/>
                  </a:lnTo>
                  <a:lnTo>
                    <a:pt x="117" y="215"/>
                  </a:lnTo>
                  <a:lnTo>
                    <a:pt x="75" y="338"/>
                  </a:lnTo>
                  <a:lnTo>
                    <a:pt x="43" y="492"/>
                  </a:lnTo>
                  <a:lnTo>
                    <a:pt x="16" y="645"/>
                  </a:lnTo>
                  <a:lnTo>
                    <a:pt x="6" y="830"/>
                  </a:lnTo>
                  <a:lnTo>
                    <a:pt x="0" y="922"/>
                  </a:lnTo>
                  <a:lnTo>
                    <a:pt x="6" y="1014"/>
                  </a:lnTo>
                  <a:lnTo>
                    <a:pt x="16" y="1152"/>
                  </a:lnTo>
                  <a:lnTo>
                    <a:pt x="37" y="1291"/>
                  </a:lnTo>
                  <a:lnTo>
                    <a:pt x="53" y="1383"/>
                  </a:lnTo>
                  <a:lnTo>
                    <a:pt x="75" y="1460"/>
                  </a:lnTo>
                  <a:lnTo>
                    <a:pt x="96" y="1536"/>
                  </a:lnTo>
                  <a:lnTo>
                    <a:pt x="122" y="1598"/>
                  </a:lnTo>
                  <a:lnTo>
                    <a:pt x="175" y="1690"/>
                  </a:lnTo>
                  <a:lnTo>
                    <a:pt x="234" y="1767"/>
                  </a:lnTo>
                  <a:lnTo>
                    <a:pt x="297" y="1798"/>
                  </a:lnTo>
                  <a:lnTo>
                    <a:pt x="361" y="1813"/>
                  </a:lnTo>
                  <a:lnTo>
                    <a:pt x="393" y="1798"/>
                  </a:lnTo>
                  <a:lnTo>
                    <a:pt x="425" y="1767"/>
                  </a:lnTo>
                  <a:lnTo>
                    <a:pt x="456" y="1736"/>
                  </a:lnTo>
                  <a:lnTo>
                    <a:pt x="488" y="1690"/>
                  </a:lnTo>
                  <a:lnTo>
                    <a:pt x="520" y="1659"/>
                  </a:lnTo>
                  <a:lnTo>
                    <a:pt x="552" y="1567"/>
                  </a:lnTo>
                  <a:lnTo>
                    <a:pt x="573" y="1490"/>
                  </a:lnTo>
                  <a:lnTo>
                    <a:pt x="594" y="1398"/>
                  </a:lnTo>
                  <a:lnTo>
                    <a:pt x="616" y="1291"/>
                  </a:lnTo>
                  <a:lnTo>
                    <a:pt x="626" y="1183"/>
                  </a:lnTo>
                  <a:lnTo>
                    <a:pt x="637" y="1076"/>
                  </a:lnTo>
                  <a:lnTo>
                    <a:pt x="642" y="968"/>
                  </a:lnTo>
                  <a:lnTo>
                    <a:pt x="637" y="845"/>
                  </a:lnTo>
                  <a:lnTo>
                    <a:pt x="632" y="753"/>
                  </a:lnTo>
                  <a:lnTo>
                    <a:pt x="626" y="661"/>
                  </a:lnTo>
                  <a:lnTo>
                    <a:pt x="605" y="492"/>
                  </a:lnTo>
                  <a:lnTo>
                    <a:pt x="568" y="338"/>
                  </a:lnTo>
                  <a:lnTo>
                    <a:pt x="525" y="215"/>
                  </a:lnTo>
                  <a:lnTo>
                    <a:pt x="472" y="123"/>
                  </a:lnTo>
                  <a:lnTo>
                    <a:pt x="419" y="46"/>
                  </a:lnTo>
                  <a:lnTo>
                    <a:pt x="356" y="15"/>
                  </a:lnTo>
                  <a:lnTo>
                    <a:pt x="3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4"/>
            <p:cNvSpPr/>
            <p:nvPr/>
          </p:nvSpPr>
          <p:spPr>
            <a:xfrm>
              <a:off x="-966125" y="-11536775"/>
              <a:ext cx="16075" cy="45325"/>
            </a:xfrm>
            <a:custGeom>
              <a:avLst/>
              <a:gdLst/>
              <a:ahLst/>
              <a:cxnLst/>
              <a:rect l="l" t="t" r="r" b="b"/>
              <a:pathLst>
                <a:path w="643" h="1813" fill="none" extrusionOk="0">
                  <a:moveTo>
                    <a:pt x="488" y="1690"/>
                  </a:moveTo>
                  <a:lnTo>
                    <a:pt x="488" y="1690"/>
                  </a:lnTo>
                  <a:lnTo>
                    <a:pt x="456" y="1736"/>
                  </a:lnTo>
                  <a:lnTo>
                    <a:pt x="425" y="1767"/>
                  </a:lnTo>
                  <a:lnTo>
                    <a:pt x="393" y="1798"/>
                  </a:lnTo>
                  <a:lnTo>
                    <a:pt x="361" y="1813"/>
                  </a:lnTo>
                  <a:lnTo>
                    <a:pt x="297" y="1798"/>
                  </a:lnTo>
                  <a:lnTo>
                    <a:pt x="234" y="1767"/>
                  </a:lnTo>
                  <a:lnTo>
                    <a:pt x="175" y="1690"/>
                  </a:lnTo>
                  <a:lnTo>
                    <a:pt x="122" y="1598"/>
                  </a:lnTo>
                  <a:lnTo>
                    <a:pt x="96" y="1536"/>
                  </a:lnTo>
                  <a:lnTo>
                    <a:pt x="75" y="1460"/>
                  </a:lnTo>
                  <a:lnTo>
                    <a:pt x="53" y="1383"/>
                  </a:lnTo>
                  <a:lnTo>
                    <a:pt x="37" y="1291"/>
                  </a:lnTo>
                  <a:lnTo>
                    <a:pt x="37" y="1291"/>
                  </a:lnTo>
                  <a:lnTo>
                    <a:pt x="16" y="1152"/>
                  </a:lnTo>
                  <a:lnTo>
                    <a:pt x="6" y="1014"/>
                  </a:lnTo>
                  <a:lnTo>
                    <a:pt x="6" y="1014"/>
                  </a:lnTo>
                  <a:lnTo>
                    <a:pt x="0" y="922"/>
                  </a:lnTo>
                  <a:lnTo>
                    <a:pt x="6" y="830"/>
                  </a:lnTo>
                  <a:lnTo>
                    <a:pt x="16" y="645"/>
                  </a:lnTo>
                  <a:lnTo>
                    <a:pt x="43" y="492"/>
                  </a:lnTo>
                  <a:lnTo>
                    <a:pt x="75" y="338"/>
                  </a:lnTo>
                  <a:lnTo>
                    <a:pt x="117" y="215"/>
                  </a:lnTo>
                  <a:lnTo>
                    <a:pt x="170" y="108"/>
                  </a:lnTo>
                  <a:lnTo>
                    <a:pt x="228" y="46"/>
                  </a:lnTo>
                  <a:lnTo>
                    <a:pt x="260" y="15"/>
                  </a:lnTo>
                  <a:lnTo>
                    <a:pt x="292" y="15"/>
                  </a:lnTo>
                  <a:lnTo>
                    <a:pt x="292" y="15"/>
                  </a:lnTo>
                  <a:lnTo>
                    <a:pt x="324" y="0"/>
                  </a:lnTo>
                  <a:lnTo>
                    <a:pt x="356" y="15"/>
                  </a:lnTo>
                  <a:lnTo>
                    <a:pt x="419" y="46"/>
                  </a:lnTo>
                  <a:lnTo>
                    <a:pt x="472" y="123"/>
                  </a:lnTo>
                  <a:lnTo>
                    <a:pt x="525" y="215"/>
                  </a:lnTo>
                  <a:lnTo>
                    <a:pt x="568" y="338"/>
                  </a:lnTo>
                  <a:lnTo>
                    <a:pt x="605" y="492"/>
                  </a:lnTo>
                  <a:lnTo>
                    <a:pt x="626" y="661"/>
                  </a:lnTo>
                  <a:lnTo>
                    <a:pt x="632" y="753"/>
                  </a:lnTo>
                  <a:lnTo>
                    <a:pt x="637" y="845"/>
                  </a:lnTo>
                  <a:lnTo>
                    <a:pt x="637" y="845"/>
                  </a:lnTo>
                  <a:lnTo>
                    <a:pt x="642" y="968"/>
                  </a:lnTo>
                  <a:lnTo>
                    <a:pt x="637" y="1076"/>
                  </a:lnTo>
                  <a:lnTo>
                    <a:pt x="626" y="1183"/>
                  </a:lnTo>
                  <a:lnTo>
                    <a:pt x="616" y="1291"/>
                  </a:lnTo>
                  <a:lnTo>
                    <a:pt x="594" y="1398"/>
                  </a:lnTo>
                  <a:lnTo>
                    <a:pt x="573" y="1490"/>
                  </a:lnTo>
                  <a:lnTo>
                    <a:pt x="552" y="1567"/>
                  </a:lnTo>
                  <a:lnTo>
                    <a:pt x="520" y="16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4"/>
            <p:cNvSpPr/>
            <p:nvPr/>
          </p:nvSpPr>
          <p:spPr>
            <a:xfrm>
              <a:off x="-1013475" y="-12713575"/>
              <a:ext cx="15550" cy="46500"/>
            </a:xfrm>
            <a:custGeom>
              <a:avLst/>
              <a:gdLst/>
              <a:ahLst/>
              <a:cxnLst/>
              <a:rect l="l" t="t" r="r" b="b"/>
              <a:pathLst>
                <a:path w="622" h="1860" extrusionOk="0">
                  <a:moveTo>
                    <a:pt x="335" y="0"/>
                  </a:moveTo>
                  <a:lnTo>
                    <a:pt x="292" y="16"/>
                  </a:lnTo>
                  <a:lnTo>
                    <a:pt x="255" y="31"/>
                  </a:lnTo>
                  <a:lnTo>
                    <a:pt x="218" y="62"/>
                  </a:lnTo>
                  <a:lnTo>
                    <a:pt x="181" y="92"/>
                  </a:lnTo>
                  <a:lnTo>
                    <a:pt x="149" y="154"/>
                  </a:lnTo>
                  <a:lnTo>
                    <a:pt x="123" y="200"/>
                  </a:lnTo>
                  <a:lnTo>
                    <a:pt x="96" y="261"/>
                  </a:lnTo>
                  <a:lnTo>
                    <a:pt x="59" y="400"/>
                  </a:lnTo>
                  <a:lnTo>
                    <a:pt x="27" y="569"/>
                  </a:lnTo>
                  <a:lnTo>
                    <a:pt x="11" y="738"/>
                  </a:lnTo>
                  <a:lnTo>
                    <a:pt x="1" y="907"/>
                  </a:lnTo>
                  <a:lnTo>
                    <a:pt x="6" y="1091"/>
                  </a:lnTo>
                  <a:lnTo>
                    <a:pt x="22" y="1260"/>
                  </a:lnTo>
                  <a:lnTo>
                    <a:pt x="38" y="1352"/>
                  </a:lnTo>
                  <a:lnTo>
                    <a:pt x="54" y="1429"/>
                  </a:lnTo>
                  <a:lnTo>
                    <a:pt x="70" y="1506"/>
                  </a:lnTo>
                  <a:lnTo>
                    <a:pt x="91" y="1567"/>
                  </a:lnTo>
                  <a:lnTo>
                    <a:pt x="139" y="1690"/>
                  </a:lnTo>
                  <a:lnTo>
                    <a:pt x="192" y="1782"/>
                  </a:lnTo>
                  <a:lnTo>
                    <a:pt x="250" y="1828"/>
                  </a:lnTo>
                  <a:lnTo>
                    <a:pt x="314" y="1859"/>
                  </a:lnTo>
                  <a:lnTo>
                    <a:pt x="372" y="1844"/>
                  </a:lnTo>
                  <a:lnTo>
                    <a:pt x="436" y="1798"/>
                  </a:lnTo>
                  <a:lnTo>
                    <a:pt x="462" y="1752"/>
                  </a:lnTo>
                  <a:lnTo>
                    <a:pt x="494" y="1705"/>
                  </a:lnTo>
                  <a:lnTo>
                    <a:pt x="515" y="1644"/>
                  </a:lnTo>
                  <a:lnTo>
                    <a:pt x="552" y="1521"/>
                  </a:lnTo>
                  <a:lnTo>
                    <a:pt x="584" y="1398"/>
                  </a:lnTo>
                  <a:lnTo>
                    <a:pt x="595" y="1306"/>
                  </a:lnTo>
                  <a:lnTo>
                    <a:pt x="605" y="1214"/>
                  </a:lnTo>
                  <a:lnTo>
                    <a:pt x="616" y="1122"/>
                  </a:lnTo>
                  <a:lnTo>
                    <a:pt x="621" y="1030"/>
                  </a:lnTo>
                  <a:lnTo>
                    <a:pt x="621" y="845"/>
                  </a:lnTo>
                  <a:lnTo>
                    <a:pt x="611" y="661"/>
                  </a:lnTo>
                  <a:lnTo>
                    <a:pt x="584" y="492"/>
                  </a:lnTo>
                  <a:lnTo>
                    <a:pt x="547" y="323"/>
                  </a:lnTo>
                  <a:lnTo>
                    <a:pt x="526" y="261"/>
                  </a:lnTo>
                  <a:lnTo>
                    <a:pt x="505" y="185"/>
                  </a:lnTo>
                  <a:lnTo>
                    <a:pt x="478" y="138"/>
                  </a:lnTo>
                  <a:lnTo>
                    <a:pt x="446" y="77"/>
                  </a:lnTo>
                  <a:lnTo>
                    <a:pt x="409" y="46"/>
                  </a:lnTo>
                  <a:lnTo>
                    <a:pt x="372" y="16"/>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4"/>
            <p:cNvSpPr/>
            <p:nvPr/>
          </p:nvSpPr>
          <p:spPr>
            <a:xfrm>
              <a:off x="-1013475" y="-12713575"/>
              <a:ext cx="15550" cy="46500"/>
            </a:xfrm>
            <a:custGeom>
              <a:avLst/>
              <a:gdLst/>
              <a:ahLst/>
              <a:cxnLst/>
              <a:rect l="l" t="t" r="r" b="b"/>
              <a:pathLst>
                <a:path w="622" h="1860" fill="none" extrusionOk="0">
                  <a:moveTo>
                    <a:pt x="494" y="1705"/>
                  </a:moveTo>
                  <a:lnTo>
                    <a:pt x="494" y="1705"/>
                  </a:lnTo>
                  <a:lnTo>
                    <a:pt x="462" y="1752"/>
                  </a:lnTo>
                  <a:lnTo>
                    <a:pt x="436" y="1798"/>
                  </a:lnTo>
                  <a:lnTo>
                    <a:pt x="372" y="1844"/>
                  </a:lnTo>
                  <a:lnTo>
                    <a:pt x="314" y="1859"/>
                  </a:lnTo>
                  <a:lnTo>
                    <a:pt x="250" y="1828"/>
                  </a:lnTo>
                  <a:lnTo>
                    <a:pt x="192" y="1782"/>
                  </a:lnTo>
                  <a:lnTo>
                    <a:pt x="139" y="1690"/>
                  </a:lnTo>
                  <a:lnTo>
                    <a:pt x="91" y="1567"/>
                  </a:lnTo>
                  <a:lnTo>
                    <a:pt x="70" y="1506"/>
                  </a:lnTo>
                  <a:lnTo>
                    <a:pt x="54" y="1429"/>
                  </a:lnTo>
                  <a:lnTo>
                    <a:pt x="54" y="1429"/>
                  </a:lnTo>
                  <a:lnTo>
                    <a:pt x="38" y="1352"/>
                  </a:lnTo>
                  <a:lnTo>
                    <a:pt x="22" y="1260"/>
                  </a:lnTo>
                  <a:lnTo>
                    <a:pt x="6" y="1091"/>
                  </a:lnTo>
                  <a:lnTo>
                    <a:pt x="1" y="907"/>
                  </a:lnTo>
                  <a:lnTo>
                    <a:pt x="11" y="738"/>
                  </a:lnTo>
                  <a:lnTo>
                    <a:pt x="27" y="569"/>
                  </a:lnTo>
                  <a:lnTo>
                    <a:pt x="59" y="400"/>
                  </a:lnTo>
                  <a:lnTo>
                    <a:pt x="96" y="261"/>
                  </a:lnTo>
                  <a:lnTo>
                    <a:pt x="123" y="200"/>
                  </a:lnTo>
                  <a:lnTo>
                    <a:pt x="149" y="154"/>
                  </a:lnTo>
                  <a:lnTo>
                    <a:pt x="149" y="154"/>
                  </a:lnTo>
                  <a:lnTo>
                    <a:pt x="181" y="92"/>
                  </a:lnTo>
                  <a:lnTo>
                    <a:pt x="218" y="62"/>
                  </a:lnTo>
                  <a:lnTo>
                    <a:pt x="255" y="31"/>
                  </a:lnTo>
                  <a:lnTo>
                    <a:pt x="292" y="16"/>
                  </a:lnTo>
                  <a:lnTo>
                    <a:pt x="335" y="0"/>
                  </a:lnTo>
                  <a:lnTo>
                    <a:pt x="372" y="16"/>
                  </a:lnTo>
                  <a:lnTo>
                    <a:pt x="409" y="46"/>
                  </a:lnTo>
                  <a:lnTo>
                    <a:pt x="446" y="77"/>
                  </a:lnTo>
                  <a:lnTo>
                    <a:pt x="446" y="77"/>
                  </a:lnTo>
                  <a:lnTo>
                    <a:pt x="478" y="138"/>
                  </a:lnTo>
                  <a:lnTo>
                    <a:pt x="505" y="185"/>
                  </a:lnTo>
                  <a:lnTo>
                    <a:pt x="526" y="261"/>
                  </a:lnTo>
                  <a:lnTo>
                    <a:pt x="547" y="323"/>
                  </a:lnTo>
                  <a:lnTo>
                    <a:pt x="584" y="492"/>
                  </a:lnTo>
                  <a:lnTo>
                    <a:pt x="611" y="661"/>
                  </a:lnTo>
                  <a:lnTo>
                    <a:pt x="621" y="845"/>
                  </a:lnTo>
                  <a:lnTo>
                    <a:pt x="621" y="1030"/>
                  </a:lnTo>
                  <a:lnTo>
                    <a:pt x="616" y="1122"/>
                  </a:lnTo>
                  <a:lnTo>
                    <a:pt x="605" y="1214"/>
                  </a:lnTo>
                  <a:lnTo>
                    <a:pt x="595" y="1306"/>
                  </a:lnTo>
                  <a:lnTo>
                    <a:pt x="584" y="1398"/>
                  </a:lnTo>
                  <a:lnTo>
                    <a:pt x="584" y="1398"/>
                  </a:lnTo>
                  <a:lnTo>
                    <a:pt x="552" y="1521"/>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4"/>
            <p:cNvSpPr/>
            <p:nvPr/>
          </p:nvSpPr>
          <p:spPr>
            <a:xfrm>
              <a:off x="-917200" y="-10335800"/>
              <a:ext cx="15675" cy="46125"/>
            </a:xfrm>
            <a:custGeom>
              <a:avLst/>
              <a:gdLst/>
              <a:ahLst/>
              <a:cxnLst/>
              <a:rect l="l" t="t" r="r" b="b"/>
              <a:pathLst>
                <a:path w="627" h="1845" extrusionOk="0">
                  <a:moveTo>
                    <a:pt x="298" y="1"/>
                  </a:moveTo>
                  <a:lnTo>
                    <a:pt x="255" y="16"/>
                  </a:lnTo>
                  <a:lnTo>
                    <a:pt x="218" y="47"/>
                  </a:lnTo>
                  <a:lnTo>
                    <a:pt x="181" y="93"/>
                  </a:lnTo>
                  <a:lnTo>
                    <a:pt x="144" y="155"/>
                  </a:lnTo>
                  <a:lnTo>
                    <a:pt x="117" y="201"/>
                  </a:lnTo>
                  <a:lnTo>
                    <a:pt x="91" y="277"/>
                  </a:lnTo>
                  <a:lnTo>
                    <a:pt x="54" y="416"/>
                  </a:lnTo>
                  <a:lnTo>
                    <a:pt x="27" y="569"/>
                  </a:lnTo>
                  <a:lnTo>
                    <a:pt x="6" y="738"/>
                  </a:lnTo>
                  <a:lnTo>
                    <a:pt x="1" y="923"/>
                  </a:lnTo>
                  <a:lnTo>
                    <a:pt x="6" y="1092"/>
                  </a:lnTo>
                  <a:lnTo>
                    <a:pt x="27" y="1276"/>
                  </a:lnTo>
                  <a:lnTo>
                    <a:pt x="38" y="1353"/>
                  </a:lnTo>
                  <a:lnTo>
                    <a:pt x="59" y="1430"/>
                  </a:lnTo>
                  <a:lnTo>
                    <a:pt x="75" y="1506"/>
                  </a:lnTo>
                  <a:lnTo>
                    <a:pt x="96" y="1583"/>
                  </a:lnTo>
                  <a:lnTo>
                    <a:pt x="149" y="1691"/>
                  </a:lnTo>
                  <a:lnTo>
                    <a:pt x="202" y="1768"/>
                  </a:lnTo>
                  <a:lnTo>
                    <a:pt x="260" y="1829"/>
                  </a:lnTo>
                  <a:lnTo>
                    <a:pt x="324" y="1844"/>
                  </a:lnTo>
                  <a:lnTo>
                    <a:pt x="382" y="1829"/>
                  </a:lnTo>
                  <a:lnTo>
                    <a:pt x="441" y="1768"/>
                  </a:lnTo>
                  <a:lnTo>
                    <a:pt x="473" y="1737"/>
                  </a:lnTo>
                  <a:lnTo>
                    <a:pt x="499" y="1691"/>
                  </a:lnTo>
                  <a:lnTo>
                    <a:pt x="520" y="1645"/>
                  </a:lnTo>
                  <a:lnTo>
                    <a:pt x="558" y="1522"/>
                  </a:lnTo>
                  <a:lnTo>
                    <a:pt x="589" y="1384"/>
                  </a:lnTo>
                  <a:lnTo>
                    <a:pt x="605" y="1307"/>
                  </a:lnTo>
                  <a:lnTo>
                    <a:pt x="616" y="1215"/>
                  </a:lnTo>
                  <a:lnTo>
                    <a:pt x="621" y="1122"/>
                  </a:lnTo>
                  <a:lnTo>
                    <a:pt x="626" y="1015"/>
                  </a:lnTo>
                  <a:lnTo>
                    <a:pt x="626" y="831"/>
                  </a:lnTo>
                  <a:lnTo>
                    <a:pt x="616" y="646"/>
                  </a:lnTo>
                  <a:lnTo>
                    <a:pt x="589" y="477"/>
                  </a:lnTo>
                  <a:lnTo>
                    <a:pt x="558" y="324"/>
                  </a:lnTo>
                  <a:lnTo>
                    <a:pt x="536" y="247"/>
                  </a:lnTo>
                  <a:lnTo>
                    <a:pt x="510" y="185"/>
                  </a:lnTo>
                  <a:lnTo>
                    <a:pt x="483" y="124"/>
                  </a:lnTo>
                  <a:lnTo>
                    <a:pt x="457" y="78"/>
                  </a:lnTo>
                  <a:lnTo>
                    <a:pt x="414" y="32"/>
                  </a:lnTo>
                  <a:lnTo>
                    <a:pt x="3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4"/>
            <p:cNvSpPr/>
            <p:nvPr/>
          </p:nvSpPr>
          <p:spPr>
            <a:xfrm>
              <a:off x="-917200" y="-10335800"/>
              <a:ext cx="15675" cy="46125"/>
            </a:xfrm>
            <a:custGeom>
              <a:avLst/>
              <a:gdLst/>
              <a:ahLst/>
              <a:cxnLst/>
              <a:rect l="l" t="t" r="r" b="b"/>
              <a:pathLst>
                <a:path w="627" h="1845" fill="none" extrusionOk="0">
                  <a:moveTo>
                    <a:pt x="499" y="1691"/>
                  </a:moveTo>
                  <a:lnTo>
                    <a:pt x="499" y="1691"/>
                  </a:lnTo>
                  <a:lnTo>
                    <a:pt x="473" y="1737"/>
                  </a:lnTo>
                  <a:lnTo>
                    <a:pt x="441" y="1768"/>
                  </a:lnTo>
                  <a:lnTo>
                    <a:pt x="382" y="1829"/>
                  </a:lnTo>
                  <a:lnTo>
                    <a:pt x="324" y="1844"/>
                  </a:lnTo>
                  <a:lnTo>
                    <a:pt x="260" y="1829"/>
                  </a:lnTo>
                  <a:lnTo>
                    <a:pt x="202" y="1768"/>
                  </a:lnTo>
                  <a:lnTo>
                    <a:pt x="149" y="1691"/>
                  </a:lnTo>
                  <a:lnTo>
                    <a:pt x="96" y="1583"/>
                  </a:lnTo>
                  <a:lnTo>
                    <a:pt x="75" y="1506"/>
                  </a:lnTo>
                  <a:lnTo>
                    <a:pt x="59" y="1430"/>
                  </a:lnTo>
                  <a:lnTo>
                    <a:pt x="59" y="1430"/>
                  </a:lnTo>
                  <a:lnTo>
                    <a:pt x="38" y="1353"/>
                  </a:lnTo>
                  <a:lnTo>
                    <a:pt x="27" y="1276"/>
                  </a:lnTo>
                  <a:lnTo>
                    <a:pt x="6" y="1092"/>
                  </a:lnTo>
                  <a:lnTo>
                    <a:pt x="1" y="923"/>
                  </a:lnTo>
                  <a:lnTo>
                    <a:pt x="6" y="738"/>
                  </a:lnTo>
                  <a:lnTo>
                    <a:pt x="27" y="569"/>
                  </a:lnTo>
                  <a:lnTo>
                    <a:pt x="54" y="416"/>
                  </a:lnTo>
                  <a:lnTo>
                    <a:pt x="91" y="277"/>
                  </a:lnTo>
                  <a:lnTo>
                    <a:pt x="117" y="201"/>
                  </a:lnTo>
                  <a:lnTo>
                    <a:pt x="144" y="155"/>
                  </a:lnTo>
                  <a:lnTo>
                    <a:pt x="144" y="155"/>
                  </a:lnTo>
                  <a:lnTo>
                    <a:pt x="181" y="93"/>
                  </a:lnTo>
                  <a:lnTo>
                    <a:pt x="218" y="47"/>
                  </a:lnTo>
                  <a:lnTo>
                    <a:pt x="255" y="16"/>
                  </a:lnTo>
                  <a:lnTo>
                    <a:pt x="298" y="1"/>
                  </a:lnTo>
                  <a:lnTo>
                    <a:pt x="335" y="1"/>
                  </a:lnTo>
                  <a:lnTo>
                    <a:pt x="377" y="1"/>
                  </a:lnTo>
                  <a:lnTo>
                    <a:pt x="414" y="32"/>
                  </a:lnTo>
                  <a:lnTo>
                    <a:pt x="457" y="78"/>
                  </a:lnTo>
                  <a:lnTo>
                    <a:pt x="457" y="78"/>
                  </a:lnTo>
                  <a:lnTo>
                    <a:pt x="483" y="124"/>
                  </a:lnTo>
                  <a:lnTo>
                    <a:pt x="510" y="185"/>
                  </a:lnTo>
                  <a:lnTo>
                    <a:pt x="536" y="247"/>
                  </a:lnTo>
                  <a:lnTo>
                    <a:pt x="558" y="324"/>
                  </a:lnTo>
                  <a:lnTo>
                    <a:pt x="589" y="477"/>
                  </a:lnTo>
                  <a:lnTo>
                    <a:pt x="616" y="646"/>
                  </a:lnTo>
                  <a:lnTo>
                    <a:pt x="626" y="831"/>
                  </a:lnTo>
                  <a:lnTo>
                    <a:pt x="626" y="1015"/>
                  </a:lnTo>
                  <a:lnTo>
                    <a:pt x="621" y="1122"/>
                  </a:lnTo>
                  <a:lnTo>
                    <a:pt x="616" y="1215"/>
                  </a:lnTo>
                  <a:lnTo>
                    <a:pt x="605" y="1307"/>
                  </a:lnTo>
                  <a:lnTo>
                    <a:pt x="589" y="1384"/>
                  </a:lnTo>
                  <a:lnTo>
                    <a:pt x="589" y="1384"/>
                  </a:lnTo>
                  <a:lnTo>
                    <a:pt x="558" y="1522"/>
                  </a:lnTo>
                  <a:lnTo>
                    <a:pt x="520" y="1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4"/>
            <p:cNvSpPr/>
            <p:nvPr/>
          </p:nvSpPr>
          <p:spPr>
            <a:xfrm>
              <a:off x="-916925" y="-15424375"/>
              <a:ext cx="15400" cy="44575"/>
            </a:xfrm>
            <a:custGeom>
              <a:avLst/>
              <a:gdLst/>
              <a:ahLst/>
              <a:cxnLst/>
              <a:rect l="l" t="t" r="r" b="b"/>
              <a:pathLst>
                <a:path w="616" h="1783" extrusionOk="0">
                  <a:moveTo>
                    <a:pt x="292" y="1"/>
                  </a:moveTo>
                  <a:lnTo>
                    <a:pt x="260" y="16"/>
                  </a:lnTo>
                  <a:lnTo>
                    <a:pt x="228" y="47"/>
                  </a:lnTo>
                  <a:lnTo>
                    <a:pt x="196" y="78"/>
                  </a:lnTo>
                  <a:lnTo>
                    <a:pt x="143" y="170"/>
                  </a:lnTo>
                  <a:lnTo>
                    <a:pt x="96" y="277"/>
                  </a:lnTo>
                  <a:lnTo>
                    <a:pt x="53" y="416"/>
                  </a:lnTo>
                  <a:lnTo>
                    <a:pt x="27" y="585"/>
                  </a:lnTo>
                  <a:lnTo>
                    <a:pt x="16" y="677"/>
                  </a:lnTo>
                  <a:lnTo>
                    <a:pt x="11" y="769"/>
                  </a:lnTo>
                  <a:lnTo>
                    <a:pt x="5" y="861"/>
                  </a:lnTo>
                  <a:lnTo>
                    <a:pt x="0" y="953"/>
                  </a:lnTo>
                  <a:lnTo>
                    <a:pt x="16" y="1138"/>
                  </a:lnTo>
                  <a:lnTo>
                    <a:pt x="27" y="1230"/>
                  </a:lnTo>
                  <a:lnTo>
                    <a:pt x="43" y="1307"/>
                  </a:lnTo>
                  <a:lnTo>
                    <a:pt x="64" y="1383"/>
                  </a:lnTo>
                  <a:lnTo>
                    <a:pt x="80" y="1460"/>
                  </a:lnTo>
                  <a:lnTo>
                    <a:pt x="106" y="1537"/>
                  </a:lnTo>
                  <a:lnTo>
                    <a:pt x="127" y="1583"/>
                  </a:lnTo>
                  <a:lnTo>
                    <a:pt x="181" y="1691"/>
                  </a:lnTo>
                  <a:lnTo>
                    <a:pt x="239" y="1752"/>
                  </a:lnTo>
                  <a:lnTo>
                    <a:pt x="303" y="1783"/>
                  </a:lnTo>
                  <a:lnTo>
                    <a:pt x="366" y="1783"/>
                  </a:lnTo>
                  <a:lnTo>
                    <a:pt x="398" y="1768"/>
                  </a:lnTo>
                  <a:lnTo>
                    <a:pt x="430" y="1737"/>
                  </a:lnTo>
                  <a:lnTo>
                    <a:pt x="456" y="1706"/>
                  </a:lnTo>
                  <a:lnTo>
                    <a:pt x="488" y="1660"/>
                  </a:lnTo>
                  <a:lnTo>
                    <a:pt x="509" y="1614"/>
                  </a:lnTo>
                  <a:lnTo>
                    <a:pt x="547" y="1491"/>
                  </a:lnTo>
                  <a:lnTo>
                    <a:pt x="578" y="1368"/>
                  </a:lnTo>
                  <a:lnTo>
                    <a:pt x="594" y="1276"/>
                  </a:lnTo>
                  <a:lnTo>
                    <a:pt x="605" y="1184"/>
                  </a:lnTo>
                  <a:lnTo>
                    <a:pt x="610" y="1092"/>
                  </a:lnTo>
                  <a:lnTo>
                    <a:pt x="615" y="999"/>
                  </a:lnTo>
                  <a:lnTo>
                    <a:pt x="615" y="815"/>
                  </a:lnTo>
                  <a:lnTo>
                    <a:pt x="605" y="631"/>
                  </a:lnTo>
                  <a:lnTo>
                    <a:pt x="578" y="462"/>
                  </a:lnTo>
                  <a:lnTo>
                    <a:pt x="547" y="293"/>
                  </a:lnTo>
                  <a:lnTo>
                    <a:pt x="525" y="231"/>
                  </a:lnTo>
                  <a:lnTo>
                    <a:pt x="499" y="170"/>
                  </a:lnTo>
                  <a:lnTo>
                    <a:pt x="472" y="108"/>
                  </a:lnTo>
                  <a:lnTo>
                    <a:pt x="446" y="47"/>
                  </a:lnTo>
                  <a:lnTo>
                    <a:pt x="38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34"/>
            <p:cNvSpPr/>
            <p:nvPr/>
          </p:nvSpPr>
          <p:spPr>
            <a:xfrm>
              <a:off x="-916925" y="-15424375"/>
              <a:ext cx="15400" cy="44575"/>
            </a:xfrm>
            <a:custGeom>
              <a:avLst/>
              <a:gdLst/>
              <a:ahLst/>
              <a:cxnLst/>
              <a:rect l="l" t="t" r="r" b="b"/>
              <a:pathLst>
                <a:path w="616" h="1783" fill="none" extrusionOk="0">
                  <a:moveTo>
                    <a:pt x="488" y="1660"/>
                  </a:moveTo>
                  <a:lnTo>
                    <a:pt x="488" y="1660"/>
                  </a:lnTo>
                  <a:lnTo>
                    <a:pt x="456" y="1706"/>
                  </a:lnTo>
                  <a:lnTo>
                    <a:pt x="430" y="1737"/>
                  </a:lnTo>
                  <a:lnTo>
                    <a:pt x="398" y="1768"/>
                  </a:lnTo>
                  <a:lnTo>
                    <a:pt x="366" y="1783"/>
                  </a:lnTo>
                  <a:lnTo>
                    <a:pt x="303" y="1783"/>
                  </a:lnTo>
                  <a:lnTo>
                    <a:pt x="239" y="1752"/>
                  </a:lnTo>
                  <a:lnTo>
                    <a:pt x="181" y="1691"/>
                  </a:lnTo>
                  <a:lnTo>
                    <a:pt x="127" y="1583"/>
                  </a:lnTo>
                  <a:lnTo>
                    <a:pt x="106" y="1537"/>
                  </a:lnTo>
                  <a:lnTo>
                    <a:pt x="80" y="1460"/>
                  </a:lnTo>
                  <a:lnTo>
                    <a:pt x="64" y="1383"/>
                  </a:lnTo>
                  <a:lnTo>
                    <a:pt x="43" y="1307"/>
                  </a:lnTo>
                  <a:lnTo>
                    <a:pt x="43" y="1307"/>
                  </a:lnTo>
                  <a:lnTo>
                    <a:pt x="27" y="1230"/>
                  </a:lnTo>
                  <a:lnTo>
                    <a:pt x="16" y="1138"/>
                  </a:lnTo>
                  <a:lnTo>
                    <a:pt x="0" y="953"/>
                  </a:lnTo>
                  <a:lnTo>
                    <a:pt x="0" y="953"/>
                  </a:lnTo>
                  <a:lnTo>
                    <a:pt x="5" y="861"/>
                  </a:lnTo>
                  <a:lnTo>
                    <a:pt x="11" y="769"/>
                  </a:lnTo>
                  <a:lnTo>
                    <a:pt x="16" y="677"/>
                  </a:lnTo>
                  <a:lnTo>
                    <a:pt x="27" y="585"/>
                  </a:lnTo>
                  <a:lnTo>
                    <a:pt x="53" y="416"/>
                  </a:lnTo>
                  <a:lnTo>
                    <a:pt x="96" y="277"/>
                  </a:lnTo>
                  <a:lnTo>
                    <a:pt x="143" y="170"/>
                  </a:lnTo>
                  <a:lnTo>
                    <a:pt x="196" y="78"/>
                  </a:lnTo>
                  <a:lnTo>
                    <a:pt x="228" y="47"/>
                  </a:lnTo>
                  <a:lnTo>
                    <a:pt x="260" y="16"/>
                  </a:lnTo>
                  <a:lnTo>
                    <a:pt x="292" y="1"/>
                  </a:lnTo>
                  <a:lnTo>
                    <a:pt x="324" y="1"/>
                  </a:lnTo>
                  <a:lnTo>
                    <a:pt x="324" y="1"/>
                  </a:lnTo>
                  <a:lnTo>
                    <a:pt x="382" y="1"/>
                  </a:lnTo>
                  <a:lnTo>
                    <a:pt x="446" y="47"/>
                  </a:lnTo>
                  <a:lnTo>
                    <a:pt x="446" y="47"/>
                  </a:lnTo>
                  <a:lnTo>
                    <a:pt x="472" y="108"/>
                  </a:lnTo>
                  <a:lnTo>
                    <a:pt x="499" y="170"/>
                  </a:lnTo>
                  <a:lnTo>
                    <a:pt x="525" y="231"/>
                  </a:lnTo>
                  <a:lnTo>
                    <a:pt x="547" y="293"/>
                  </a:lnTo>
                  <a:lnTo>
                    <a:pt x="578" y="462"/>
                  </a:lnTo>
                  <a:lnTo>
                    <a:pt x="605" y="631"/>
                  </a:lnTo>
                  <a:lnTo>
                    <a:pt x="615" y="815"/>
                  </a:lnTo>
                  <a:lnTo>
                    <a:pt x="615" y="999"/>
                  </a:lnTo>
                  <a:lnTo>
                    <a:pt x="610" y="1092"/>
                  </a:lnTo>
                  <a:lnTo>
                    <a:pt x="605" y="1184"/>
                  </a:lnTo>
                  <a:lnTo>
                    <a:pt x="594" y="1276"/>
                  </a:lnTo>
                  <a:lnTo>
                    <a:pt x="578" y="1368"/>
                  </a:lnTo>
                  <a:lnTo>
                    <a:pt x="578" y="1368"/>
                  </a:lnTo>
                  <a:lnTo>
                    <a:pt x="547" y="1491"/>
                  </a:lnTo>
                  <a:lnTo>
                    <a:pt x="509" y="1614"/>
                  </a:lnTo>
                  <a:lnTo>
                    <a:pt x="488" y="16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4"/>
            <p:cNvSpPr/>
            <p:nvPr/>
          </p:nvSpPr>
          <p:spPr>
            <a:xfrm>
              <a:off x="-1081775" y="-19236275"/>
              <a:ext cx="303050" cy="100650"/>
            </a:xfrm>
            <a:custGeom>
              <a:avLst/>
              <a:gdLst/>
              <a:ahLst/>
              <a:cxnLst/>
              <a:rect l="l" t="t" r="r" b="b"/>
              <a:pathLst>
                <a:path w="12122" h="4026" extrusionOk="0">
                  <a:moveTo>
                    <a:pt x="7098" y="0"/>
                  </a:moveTo>
                  <a:lnTo>
                    <a:pt x="6822" y="15"/>
                  </a:lnTo>
                  <a:lnTo>
                    <a:pt x="6552" y="31"/>
                  </a:lnTo>
                  <a:lnTo>
                    <a:pt x="6276" y="61"/>
                  </a:lnTo>
                  <a:lnTo>
                    <a:pt x="6005" y="108"/>
                  </a:lnTo>
                  <a:lnTo>
                    <a:pt x="5730" y="169"/>
                  </a:lnTo>
                  <a:lnTo>
                    <a:pt x="5459" y="230"/>
                  </a:lnTo>
                  <a:lnTo>
                    <a:pt x="5189" y="307"/>
                  </a:lnTo>
                  <a:lnTo>
                    <a:pt x="4913" y="384"/>
                  </a:lnTo>
                  <a:lnTo>
                    <a:pt x="4642" y="476"/>
                  </a:lnTo>
                  <a:lnTo>
                    <a:pt x="4372" y="584"/>
                  </a:lnTo>
                  <a:lnTo>
                    <a:pt x="4101" y="691"/>
                  </a:lnTo>
                  <a:lnTo>
                    <a:pt x="3831" y="814"/>
                  </a:lnTo>
                  <a:lnTo>
                    <a:pt x="3565" y="953"/>
                  </a:lnTo>
                  <a:lnTo>
                    <a:pt x="3295" y="1106"/>
                  </a:lnTo>
                  <a:lnTo>
                    <a:pt x="3024" y="1260"/>
                  </a:lnTo>
                  <a:lnTo>
                    <a:pt x="2759" y="1413"/>
                  </a:lnTo>
                  <a:lnTo>
                    <a:pt x="2494" y="1598"/>
                  </a:lnTo>
                  <a:lnTo>
                    <a:pt x="2229" y="1782"/>
                  </a:lnTo>
                  <a:lnTo>
                    <a:pt x="1964" y="1982"/>
                  </a:lnTo>
                  <a:lnTo>
                    <a:pt x="1698" y="2182"/>
                  </a:lnTo>
                  <a:lnTo>
                    <a:pt x="1476" y="2335"/>
                  </a:lnTo>
                  <a:lnTo>
                    <a:pt x="1258" y="2504"/>
                  </a:lnTo>
                  <a:lnTo>
                    <a:pt x="1041" y="2704"/>
                  </a:lnTo>
                  <a:lnTo>
                    <a:pt x="828" y="2934"/>
                  </a:lnTo>
                  <a:lnTo>
                    <a:pt x="616" y="3165"/>
                  </a:lnTo>
                  <a:lnTo>
                    <a:pt x="409" y="3441"/>
                  </a:lnTo>
                  <a:lnTo>
                    <a:pt x="203" y="3718"/>
                  </a:lnTo>
                  <a:lnTo>
                    <a:pt x="1" y="4025"/>
                  </a:lnTo>
                  <a:lnTo>
                    <a:pt x="1" y="4025"/>
                  </a:lnTo>
                  <a:lnTo>
                    <a:pt x="749" y="3564"/>
                  </a:lnTo>
                  <a:lnTo>
                    <a:pt x="1502" y="3134"/>
                  </a:lnTo>
                  <a:lnTo>
                    <a:pt x="2255" y="2735"/>
                  </a:lnTo>
                  <a:lnTo>
                    <a:pt x="3008" y="2366"/>
                  </a:lnTo>
                  <a:lnTo>
                    <a:pt x="3762" y="2028"/>
                  </a:lnTo>
                  <a:lnTo>
                    <a:pt x="4520" y="1736"/>
                  </a:lnTo>
                  <a:lnTo>
                    <a:pt x="5279" y="1475"/>
                  </a:lnTo>
                  <a:lnTo>
                    <a:pt x="6043" y="1260"/>
                  </a:lnTo>
                  <a:lnTo>
                    <a:pt x="6801" y="1214"/>
                  </a:lnTo>
                  <a:lnTo>
                    <a:pt x="7565" y="1198"/>
                  </a:lnTo>
                  <a:lnTo>
                    <a:pt x="8323" y="1229"/>
                  </a:lnTo>
                  <a:lnTo>
                    <a:pt x="9082" y="1291"/>
                  </a:lnTo>
                  <a:lnTo>
                    <a:pt x="9846" y="1383"/>
                  </a:lnTo>
                  <a:lnTo>
                    <a:pt x="10604" y="1521"/>
                  </a:lnTo>
                  <a:lnTo>
                    <a:pt x="11363" y="1690"/>
                  </a:lnTo>
                  <a:lnTo>
                    <a:pt x="12121" y="1890"/>
                  </a:lnTo>
                  <a:lnTo>
                    <a:pt x="11909" y="1659"/>
                  </a:lnTo>
                  <a:lnTo>
                    <a:pt x="11692" y="1444"/>
                  </a:lnTo>
                  <a:lnTo>
                    <a:pt x="11474" y="1260"/>
                  </a:lnTo>
                  <a:lnTo>
                    <a:pt x="11257" y="1091"/>
                  </a:lnTo>
                  <a:lnTo>
                    <a:pt x="11034" y="953"/>
                  </a:lnTo>
                  <a:lnTo>
                    <a:pt x="10811" y="830"/>
                  </a:lnTo>
                  <a:lnTo>
                    <a:pt x="10588" y="737"/>
                  </a:lnTo>
                  <a:lnTo>
                    <a:pt x="10366" y="661"/>
                  </a:lnTo>
                  <a:lnTo>
                    <a:pt x="10095" y="553"/>
                  </a:lnTo>
                  <a:lnTo>
                    <a:pt x="9824" y="446"/>
                  </a:lnTo>
                  <a:lnTo>
                    <a:pt x="9549" y="353"/>
                  </a:lnTo>
                  <a:lnTo>
                    <a:pt x="9278" y="277"/>
                  </a:lnTo>
                  <a:lnTo>
                    <a:pt x="9008" y="200"/>
                  </a:lnTo>
                  <a:lnTo>
                    <a:pt x="8737" y="138"/>
                  </a:lnTo>
                  <a:lnTo>
                    <a:pt x="8461" y="92"/>
                  </a:lnTo>
                  <a:lnTo>
                    <a:pt x="8191" y="46"/>
                  </a:lnTo>
                  <a:lnTo>
                    <a:pt x="7915" y="15"/>
                  </a:lnTo>
                  <a:lnTo>
                    <a:pt x="764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4"/>
            <p:cNvSpPr/>
            <p:nvPr/>
          </p:nvSpPr>
          <p:spPr>
            <a:xfrm>
              <a:off x="-757400" y="-16664150"/>
              <a:ext cx="11300" cy="1206400"/>
            </a:xfrm>
            <a:custGeom>
              <a:avLst/>
              <a:gdLst/>
              <a:ahLst/>
              <a:cxnLst/>
              <a:rect l="l" t="t" r="r" b="b"/>
              <a:pathLst>
                <a:path w="452" h="48256" fill="none" extrusionOk="0">
                  <a:moveTo>
                    <a:pt x="0" y="48255"/>
                  </a:moveTo>
                  <a:lnTo>
                    <a:pt x="0" y="48255"/>
                  </a:lnTo>
                  <a:lnTo>
                    <a:pt x="59" y="45244"/>
                  </a:lnTo>
                  <a:lnTo>
                    <a:pt x="106" y="42218"/>
                  </a:lnTo>
                  <a:lnTo>
                    <a:pt x="154" y="39207"/>
                  </a:lnTo>
                  <a:lnTo>
                    <a:pt x="196" y="36195"/>
                  </a:lnTo>
                  <a:lnTo>
                    <a:pt x="239" y="33184"/>
                  </a:lnTo>
                  <a:lnTo>
                    <a:pt x="276" y="30173"/>
                  </a:lnTo>
                  <a:lnTo>
                    <a:pt x="308" y="27147"/>
                  </a:lnTo>
                  <a:lnTo>
                    <a:pt x="334" y="24136"/>
                  </a:lnTo>
                  <a:lnTo>
                    <a:pt x="361" y="21124"/>
                  </a:lnTo>
                  <a:lnTo>
                    <a:pt x="382" y="18098"/>
                  </a:lnTo>
                  <a:lnTo>
                    <a:pt x="414" y="12076"/>
                  </a:lnTo>
                  <a:lnTo>
                    <a:pt x="435" y="6038"/>
                  </a:lnTo>
                  <a:lnTo>
                    <a:pt x="451" y="0"/>
                  </a:lnTo>
                  <a:lnTo>
                    <a:pt x="451" y="0"/>
                  </a:lnTo>
                  <a:lnTo>
                    <a:pt x="414" y="6038"/>
                  </a:lnTo>
                  <a:lnTo>
                    <a:pt x="372" y="12076"/>
                  </a:lnTo>
                  <a:lnTo>
                    <a:pt x="318" y="18098"/>
                  </a:lnTo>
                  <a:lnTo>
                    <a:pt x="265" y="24136"/>
                  </a:lnTo>
                  <a:lnTo>
                    <a:pt x="202" y="30158"/>
                  </a:lnTo>
                  <a:lnTo>
                    <a:pt x="138" y="36195"/>
                  </a:lnTo>
                  <a:lnTo>
                    <a:pt x="0" y="482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4"/>
            <p:cNvSpPr/>
            <p:nvPr/>
          </p:nvSpPr>
          <p:spPr>
            <a:xfrm>
              <a:off x="-1025675" y="-17567500"/>
              <a:ext cx="279700" cy="3086825"/>
            </a:xfrm>
            <a:custGeom>
              <a:avLst/>
              <a:gdLst/>
              <a:ahLst/>
              <a:cxnLst/>
              <a:rect l="l" t="t" r="r" b="b"/>
              <a:pathLst>
                <a:path w="11188" h="123473" extrusionOk="0">
                  <a:moveTo>
                    <a:pt x="4737" y="85726"/>
                  </a:moveTo>
                  <a:lnTo>
                    <a:pt x="4796" y="85772"/>
                  </a:lnTo>
                  <a:lnTo>
                    <a:pt x="4822" y="85833"/>
                  </a:lnTo>
                  <a:lnTo>
                    <a:pt x="4849" y="85895"/>
                  </a:lnTo>
                  <a:lnTo>
                    <a:pt x="4875" y="85956"/>
                  </a:lnTo>
                  <a:lnTo>
                    <a:pt x="4897" y="86018"/>
                  </a:lnTo>
                  <a:lnTo>
                    <a:pt x="4928" y="86187"/>
                  </a:lnTo>
                  <a:lnTo>
                    <a:pt x="4955" y="86356"/>
                  </a:lnTo>
                  <a:lnTo>
                    <a:pt x="4965" y="86540"/>
                  </a:lnTo>
                  <a:lnTo>
                    <a:pt x="4965" y="86724"/>
                  </a:lnTo>
                  <a:lnTo>
                    <a:pt x="4960" y="86817"/>
                  </a:lnTo>
                  <a:lnTo>
                    <a:pt x="4955" y="86909"/>
                  </a:lnTo>
                  <a:lnTo>
                    <a:pt x="4944" y="87001"/>
                  </a:lnTo>
                  <a:lnTo>
                    <a:pt x="4928" y="87093"/>
                  </a:lnTo>
                  <a:lnTo>
                    <a:pt x="4897" y="87216"/>
                  </a:lnTo>
                  <a:lnTo>
                    <a:pt x="4859" y="87339"/>
                  </a:lnTo>
                  <a:lnTo>
                    <a:pt x="4838" y="87385"/>
                  </a:lnTo>
                  <a:lnTo>
                    <a:pt x="4801" y="87446"/>
                  </a:lnTo>
                  <a:lnTo>
                    <a:pt x="4759" y="87477"/>
                  </a:lnTo>
                  <a:lnTo>
                    <a:pt x="4716" y="87508"/>
                  </a:lnTo>
                  <a:lnTo>
                    <a:pt x="4637" y="87508"/>
                  </a:lnTo>
                  <a:lnTo>
                    <a:pt x="4594" y="87477"/>
                  </a:lnTo>
                  <a:lnTo>
                    <a:pt x="4552" y="87431"/>
                  </a:lnTo>
                  <a:lnTo>
                    <a:pt x="4515" y="87385"/>
                  </a:lnTo>
                  <a:lnTo>
                    <a:pt x="4477" y="87324"/>
                  </a:lnTo>
                  <a:lnTo>
                    <a:pt x="4446" y="87231"/>
                  </a:lnTo>
                  <a:lnTo>
                    <a:pt x="4419" y="87139"/>
                  </a:lnTo>
                  <a:lnTo>
                    <a:pt x="4393" y="87032"/>
                  </a:lnTo>
                  <a:lnTo>
                    <a:pt x="4377" y="86955"/>
                  </a:lnTo>
                  <a:lnTo>
                    <a:pt x="4366" y="86863"/>
                  </a:lnTo>
                  <a:lnTo>
                    <a:pt x="4350" y="86678"/>
                  </a:lnTo>
                  <a:lnTo>
                    <a:pt x="4355" y="86586"/>
                  </a:lnTo>
                  <a:lnTo>
                    <a:pt x="4361" y="86494"/>
                  </a:lnTo>
                  <a:lnTo>
                    <a:pt x="4366" y="86402"/>
                  </a:lnTo>
                  <a:lnTo>
                    <a:pt x="4377" y="86310"/>
                  </a:lnTo>
                  <a:lnTo>
                    <a:pt x="4403" y="86141"/>
                  </a:lnTo>
                  <a:lnTo>
                    <a:pt x="4446" y="86002"/>
                  </a:lnTo>
                  <a:lnTo>
                    <a:pt x="4493" y="85895"/>
                  </a:lnTo>
                  <a:lnTo>
                    <a:pt x="4546" y="85803"/>
                  </a:lnTo>
                  <a:lnTo>
                    <a:pt x="4578" y="85772"/>
                  </a:lnTo>
                  <a:lnTo>
                    <a:pt x="4610" y="85741"/>
                  </a:lnTo>
                  <a:lnTo>
                    <a:pt x="4642" y="85726"/>
                  </a:lnTo>
                  <a:close/>
                  <a:moveTo>
                    <a:pt x="7496" y="10970"/>
                  </a:moveTo>
                  <a:lnTo>
                    <a:pt x="7230" y="12091"/>
                  </a:lnTo>
                  <a:lnTo>
                    <a:pt x="6976" y="13228"/>
                  </a:lnTo>
                  <a:lnTo>
                    <a:pt x="6726" y="14381"/>
                  </a:lnTo>
                  <a:lnTo>
                    <a:pt x="6488" y="15548"/>
                  </a:lnTo>
                  <a:lnTo>
                    <a:pt x="6260" y="16731"/>
                  </a:lnTo>
                  <a:lnTo>
                    <a:pt x="6042" y="17945"/>
                  </a:lnTo>
                  <a:lnTo>
                    <a:pt x="5830" y="19158"/>
                  </a:lnTo>
                  <a:lnTo>
                    <a:pt x="5623" y="20387"/>
                  </a:lnTo>
                  <a:lnTo>
                    <a:pt x="5427" y="21632"/>
                  </a:lnTo>
                  <a:lnTo>
                    <a:pt x="5241" y="22892"/>
                  </a:lnTo>
                  <a:lnTo>
                    <a:pt x="5066" y="24151"/>
                  </a:lnTo>
                  <a:lnTo>
                    <a:pt x="4891" y="25426"/>
                  </a:lnTo>
                  <a:lnTo>
                    <a:pt x="4732" y="26717"/>
                  </a:lnTo>
                  <a:lnTo>
                    <a:pt x="4578" y="28007"/>
                  </a:lnTo>
                  <a:lnTo>
                    <a:pt x="4430" y="29298"/>
                  </a:lnTo>
                  <a:lnTo>
                    <a:pt x="4292" y="30604"/>
                  </a:lnTo>
                  <a:lnTo>
                    <a:pt x="4180" y="31725"/>
                  </a:lnTo>
                  <a:lnTo>
                    <a:pt x="4069" y="32862"/>
                  </a:lnTo>
                  <a:lnTo>
                    <a:pt x="3968" y="33984"/>
                  </a:lnTo>
                  <a:lnTo>
                    <a:pt x="3867" y="35120"/>
                  </a:lnTo>
                  <a:lnTo>
                    <a:pt x="3772" y="36257"/>
                  </a:lnTo>
                  <a:lnTo>
                    <a:pt x="3687" y="37394"/>
                  </a:lnTo>
                  <a:lnTo>
                    <a:pt x="3602" y="38531"/>
                  </a:lnTo>
                  <a:lnTo>
                    <a:pt x="3517" y="39683"/>
                  </a:lnTo>
                  <a:lnTo>
                    <a:pt x="3443" y="40820"/>
                  </a:lnTo>
                  <a:lnTo>
                    <a:pt x="3369" y="41972"/>
                  </a:lnTo>
                  <a:lnTo>
                    <a:pt x="3300" y="43109"/>
                  </a:lnTo>
                  <a:lnTo>
                    <a:pt x="3231" y="44261"/>
                  </a:lnTo>
                  <a:lnTo>
                    <a:pt x="3167" y="45414"/>
                  </a:lnTo>
                  <a:lnTo>
                    <a:pt x="3109" y="46566"/>
                  </a:lnTo>
                  <a:lnTo>
                    <a:pt x="2998" y="48886"/>
                  </a:lnTo>
                  <a:lnTo>
                    <a:pt x="2902" y="51205"/>
                  </a:lnTo>
                  <a:lnTo>
                    <a:pt x="2807" y="53525"/>
                  </a:lnTo>
                  <a:lnTo>
                    <a:pt x="2727" y="55845"/>
                  </a:lnTo>
                  <a:lnTo>
                    <a:pt x="2648" y="58180"/>
                  </a:lnTo>
                  <a:lnTo>
                    <a:pt x="2579" y="60500"/>
                  </a:lnTo>
                  <a:lnTo>
                    <a:pt x="2515" y="62835"/>
                  </a:lnTo>
                  <a:lnTo>
                    <a:pt x="2388" y="67490"/>
                  </a:lnTo>
                  <a:lnTo>
                    <a:pt x="2255" y="72160"/>
                  </a:lnTo>
                  <a:lnTo>
                    <a:pt x="2191" y="74496"/>
                  </a:lnTo>
                  <a:lnTo>
                    <a:pt x="2117" y="76831"/>
                  </a:lnTo>
                  <a:lnTo>
                    <a:pt x="2038" y="79166"/>
                  </a:lnTo>
                  <a:lnTo>
                    <a:pt x="1953" y="81486"/>
                  </a:lnTo>
                  <a:lnTo>
                    <a:pt x="1862" y="83805"/>
                  </a:lnTo>
                  <a:lnTo>
                    <a:pt x="1762" y="86125"/>
                  </a:lnTo>
                  <a:lnTo>
                    <a:pt x="1645" y="88445"/>
                  </a:lnTo>
                  <a:lnTo>
                    <a:pt x="1587" y="89597"/>
                  </a:lnTo>
                  <a:lnTo>
                    <a:pt x="1518" y="90750"/>
                  </a:lnTo>
                  <a:lnTo>
                    <a:pt x="1454" y="91902"/>
                  </a:lnTo>
                  <a:lnTo>
                    <a:pt x="1380" y="93054"/>
                  </a:lnTo>
                  <a:lnTo>
                    <a:pt x="1306" y="94206"/>
                  </a:lnTo>
                  <a:lnTo>
                    <a:pt x="1226" y="95343"/>
                  </a:lnTo>
                  <a:lnTo>
                    <a:pt x="1141" y="96480"/>
                  </a:lnTo>
                  <a:lnTo>
                    <a:pt x="1056" y="97617"/>
                  </a:lnTo>
                  <a:lnTo>
                    <a:pt x="966" y="98754"/>
                  </a:lnTo>
                  <a:lnTo>
                    <a:pt x="865" y="99890"/>
                  </a:lnTo>
                  <a:lnTo>
                    <a:pt x="764" y="101027"/>
                  </a:lnTo>
                  <a:lnTo>
                    <a:pt x="658" y="102149"/>
                  </a:lnTo>
                  <a:lnTo>
                    <a:pt x="547" y="103270"/>
                  </a:lnTo>
                  <a:lnTo>
                    <a:pt x="436" y="104392"/>
                  </a:lnTo>
                  <a:lnTo>
                    <a:pt x="367" y="104868"/>
                  </a:lnTo>
                  <a:lnTo>
                    <a:pt x="308" y="105344"/>
                  </a:lnTo>
                  <a:lnTo>
                    <a:pt x="250" y="105821"/>
                  </a:lnTo>
                  <a:lnTo>
                    <a:pt x="202" y="106312"/>
                  </a:lnTo>
                  <a:lnTo>
                    <a:pt x="160" y="106804"/>
                  </a:lnTo>
                  <a:lnTo>
                    <a:pt x="117" y="107295"/>
                  </a:lnTo>
                  <a:lnTo>
                    <a:pt x="86" y="107802"/>
                  </a:lnTo>
                  <a:lnTo>
                    <a:pt x="59" y="108294"/>
                  </a:lnTo>
                  <a:lnTo>
                    <a:pt x="38" y="108801"/>
                  </a:lnTo>
                  <a:lnTo>
                    <a:pt x="17" y="109308"/>
                  </a:lnTo>
                  <a:lnTo>
                    <a:pt x="6" y="109815"/>
                  </a:lnTo>
                  <a:lnTo>
                    <a:pt x="1" y="110322"/>
                  </a:lnTo>
                  <a:lnTo>
                    <a:pt x="1" y="110829"/>
                  </a:lnTo>
                  <a:lnTo>
                    <a:pt x="6" y="111336"/>
                  </a:lnTo>
                  <a:lnTo>
                    <a:pt x="17" y="111843"/>
                  </a:lnTo>
                  <a:lnTo>
                    <a:pt x="32" y="112350"/>
                  </a:lnTo>
                  <a:lnTo>
                    <a:pt x="64" y="112749"/>
                  </a:lnTo>
                  <a:lnTo>
                    <a:pt x="101" y="113133"/>
                  </a:lnTo>
                  <a:lnTo>
                    <a:pt x="149" y="113502"/>
                  </a:lnTo>
                  <a:lnTo>
                    <a:pt x="202" y="113871"/>
                  </a:lnTo>
                  <a:lnTo>
                    <a:pt x="261" y="114224"/>
                  </a:lnTo>
                  <a:lnTo>
                    <a:pt x="324" y="114577"/>
                  </a:lnTo>
                  <a:lnTo>
                    <a:pt x="393" y="114915"/>
                  </a:lnTo>
                  <a:lnTo>
                    <a:pt x="467" y="115238"/>
                  </a:lnTo>
                  <a:lnTo>
                    <a:pt x="547" y="115561"/>
                  </a:lnTo>
                  <a:lnTo>
                    <a:pt x="632" y="115868"/>
                  </a:lnTo>
                  <a:lnTo>
                    <a:pt x="722" y="116175"/>
                  </a:lnTo>
                  <a:lnTo>
                    <a:pt x="812" y="116467"/>
                  </a:lnTo>
                  <a:lnTo>
                    <a:pt x="913" y="116759"/>
                  </a:lnTo>
                  <a:lnTo>
                    <a:pt x="1014" y="117035"/>
                  </a:lnTo>
                  <a:lnTo>
                    <a:pt x="1120" y="117312"/>
                  </a:lnTo>
                  <a:lnTo>
                    <a:pt x="1226" y="117573"/>
                  </a:lnTo>
                  <a:lnTo>
                    <a:pt x="1337" y="117819"/>
                  </a:lnTo>
                  <a:lnTo>
                    <a:pt x="1454" y="118080"/>
                  </a:lnTo>
                  <a:lnTo>
                    <a:pt x="1571" y="118311"/>
                  </a:lnTo>
                  <a:lnTo>
                    <a:pt x="1687" y="118556"/>
                  </a:lnTo>
                  <a:lnTo>
                    <a:pt x="1937" y="119002"/>
                  </a:lnTo>
                  <a:lnTo>
                    <a:pt x="2186" y="119432"/>
                  </a:lnTo>
                  <a:lnTo>
                    <a:pt x="2441" y="119831"/>
                  </a:lnTo>
                  <a:lnTo>
                    <a:pt x="2701" y="120216"/>
                  </a:lnTo>
                  <a:lnTo>
                    <a:pt x="2960" y="120584"/>
                  </a:lnTo>
                  <a:lnTo>
                    <a:pt x="3220" y="120938"/>
                  </a:lnTo>
                  <a:lnTo>
                    <a:pt x="3448" y="121214"/>
                  </a:lnTo>
                  <a:lnTo>
                    <a:pt x="3677" y="121506"/>
                  </a:lnTo>
                  <a:lnTo>
                    <a:pt x="3910" y="121767"/>
                  </a:lnTo>
                  <a:lnTo>
                    <a:pt x="4149" y="122028"/>
                  </a:lnTo>
                  <a:lnTo>
                    <a:pt x="4387" y="122274"/>
                  </a:lnTo>
                  <a:lnTo>
                    <a:pt x="4631" y="122505"/>
                  </a:lnTo>
                  <a:lnTo>
                    <a:pt x="4875" y="122720"/>
                  </a:lnTo>
                  <a:lnTo>
                    <a:pt x="5119" y="122904"/>
                  </a:lnTo>
                  <a:lnTo>
                    <a:pt x="5241" y="122182"/>
                  </a:lnTo>
                  <a:lnTo>
                    <a:pt x="5353" y="121460"/>
                  </a:lnTo>
                  <a:lnTo>
                    <a:pt x="5464" y="120707"/>
                  </a:lnTo>
                  <a:lnTo>
                    <a:pt x="5570" y="119970"/>
                  </a:lnTo>
                  <a:lnTo>
                    <a:pt x="5713" y="118695"/>
                  </a:lnTo>
                  <a:lnTo>
                    <a:pt x="5846" y="117404"/>
                  </a:lnTo>
                  <a:lnTo>
                    <a:pt x="5968" y="116114"/>
                  </a:lnTo>
                  <a:lnTo>
                    <a:pt x="6085" y="114823"/>
                  </a:lnTo>
                  <a:lnTo>
                    <a:pt x="6191" y="113517"/>
                  </a:lnTo>
                  <a:lnTo>
                    <a:pt x="6286" y="112196"/>
                  </a:lnTo>
                  <a:lnTo>
                    <a:pt x="6371" y="110890"/>
                  </a:lnTo>
                  <a:lnTo>
                    <a:pt x="6445" y="109569"/>
                  </a:lnTo>
                  <a:lnTo>
                    <a:pt x="6514" y="108248"/>
                  </a:lnTo>
                  <a:lnTo>
                    <a:pt x="6573" y="106911"/>
                  </a:lnTo>
                  <a:lnTo>
                    <a:pt x="6615" y="105590"/>
                  </a:lnTo>
                  <a:lnTo>
                    <a:pt x="6658" y="104253"/>
                  </a:lnTo>
                  <a:lnTo>
                    <a:pt x="6684" y="102917"/>
                  </a:lnTo>
                  <a:lnTo>
                    <a:pt x="6700" y="101580"/>
                  </a:lnTo>
                  <a:lnTo>
                    <a:pt x="6711" y="100228"/>
                  </a:lnTo>
                  <a:lnTo>
                    <a:pt x="6705" y="98892"/>
                  </a:lnTo>
                  <a:lnTo>
                    <a:pt x="7352" y="27854"/>
                  </a:lnTo>
                  <a:lnTo>
                    <a:pt x="7427" y="19312"/>
                  </a:lnTo>
                  <a:lnTo>
                    <a:pt x="7496" y="10970"/>
                  </a:lnTo>
                  <a:close/>
                  <a:moveTo>
                    <a:pt x="11134" y="1"/>
                  </a:moveTo>
                  <a:lnTo>
                    <a:pt x="10906" y="508"/>
                  </a:lnTo>
                  <a:lnTo>
                    <a:pt x="10678" y="1015"/>
                  </a:lnTo>
                  <a:lnTo>
                    <a:pt x="10461" y="1537"/>
                  </a:lnTo>
                  <a:lnTo>
                    <a:pt x="10243" y="2075"/>
                  </a:lnTo>
                  <a:lnTo>
                    <a:pt x="10026" y="2628"/>
                  </a:lnTo>
                  <a:lnTo>
                    <a:pt x="9819" y="3181"/>
                  </a:lnTo>
                  <a:lnTo>
                    <a:pt x="9612" y="3749"/>
                  </a:lnTo>
                  <a:lnTo>
                    <a:pt x="9405" y="4333"/>
                  </a:lnTo>
                  <a:lnTo>
                    <a:pt x="9209" y="4932"/>
                  </a:lnTo>
                  <a:lnTo>
                    <a:pt x="9013" y="5531"/>
                  </a:lnTo>
                  <a:lnTo>
                    <a:pt x="8816" y="6131"/>
                  </a:lnTo>
                  <a:lnTo>
                    <a:pt x="8631" y="6761"/>
                  </a:lnTo>
                  <a:lnTo>
                    <a:pt x="8445" y="7390"/>
                  </a:lnTo>
                  <a:lnTo>
                    <a:pt x="8265" y="8020"/>
                  </a:lnTo>
                  <a:lnTo>
                    <a:pt x="8084" y="8666"/>
                  </a:lnTo>
                  <a:lnTo>
                    <a:pt x="7909" y="9326"/>
                  </a:lnTo>
                  <a:lnTo>
                    <a:pt x="7878" y="13874"/>
                  </a:lnTo>
                  <a:lnTo>
                    <a:pt x="7840" y="18482"/>
                  </a:lnTo>
                  <a:lnTo>
                    <a:pt x="7798" y="23168"/>
                  </a:lnTo>
                  <a:lnTo>
                    <a:pt x="7750" y="27900"/>
                  </a:lnTo>
                  <a:lnTo>
                    <a:pt x="7533" y="48133"/>
                  </a:lnTo>
                  <a:lnTo>
                    <a:pt x="7331" y="66983"/>
                  </a:lnTo>
                  <a:lnTo>
                    <a:pt x="7146" y="84036"/>
                  </a:lnTo>
                  <a:lnTo>
                    <a:pt x="6986" y="98907"/>
                  </a:lnTo>
                  <a:lnTo>
                    <a:pt x="6986" y="100275"/>
                  </a:lnTo>
                  <a:lnTo>
                    <a:pt x="6970" y="101626"/>
                  </a:lnTo>
                  <a:lnTo>
                    <a:pt x="6944" y="102978"/>
                  </a:lnTo>
                  <a:lnTo>
                    <a:pt x="6912" y="104315"/>
                  </a:lnTo>
                  <a:lnTo>
                    <a:pt x="6864" y="105667"/>
                  </a:lnTo>
                  <a:lnTo>
                    <a:pt x="6811" y="107003"/>
                  </a:lnTo>
                  <a:lnTo>
                    <a:pt x="6748" y="108340"/>
                  </a:lnTo>
                  <a:lnTo>
                    <a:pt x="6673" y="109677"/>
                  </a:lnTo>
                  <a:lnTo>
                    <a:pt x="6589" y="111013"/>
                  </a:lnTo>
                  <a:lnTo>
                    <a:pt x="6493" y="112334"/>
                  </a:lnTo>
                  <a:lnTo>
                    <a:pt x="6387" y="113640"/>
                  </a:lnTo>
                  <a:lnTo>
                    <a:pt x="6270" y="114961"/>
                  </a:lnTo>
                  <a:lnTo>
                    <a:pt x="6148" y="116252"/>
                  </a:lnTo>
                  <a:lnTo>
                    <a:pt x="6010" y="117558"/>
                  </a:lnTo>
                  <a:lnTo>
                    <a:pt x="5867" y="118848"/>
                  </a:lnTo>
                  <a:lnTo>
                    <a:pt x="5713" y="120123"/>
                  </a:lnTo>
                  <a:lnTo>
                    <a:pt x="5602" y="120845"/>
                  </a:lnTo>
                  <a:lnTo>
                    <a:pt x="5491" y="121583"/>
                  </a:lnTo>
                  <a:lnTo>
                    <a:pt x="5369" y="122290"/>
                  </a:lnTo>
                  <a:lnTo>
                    <a:pt x="5241" y="122996"/>
                  </a:lnTo>
                  <a:lnTo>
                    <a:pt x="5406" y="123104"/>
                  </a:lnTo>
                  <a:lnTo>
                    <a:pt x="5570" y="123196"/>
                  </a:lnTo>
                  <a:lnTo>
                    <a:pt x="5735" y="123273"/>
                  </a:lnTo>
                  <a:lnTo>
                    <a:pt x="5899" y="123350"/>
                  </a:lnTo>
                  <a:lnTo>
                    <a:pt x="6063" y="123411"/>
                  </a:lnTo>
                  <a:lnTo>
                    <a:pt x="6228" y="123442"/>
                  </a:lnTo>
                  <a:lnTo>
                    <a:pt x="6392" y="123472"/>
                  </a:lnTo>
                  <a:lnTo>
                    <a:pt x="6551" y="123472"/>
                  </a:lnTo>
                  <a:lnTo>
                    <a:pt x="6758" y="123457"/>
                  </a:lnTo>
                  <a:lnTo>
                    <a:pt x="6960" y="123426"/>
                  </a:lnTo>
                  <a:lnTo>
                    <a:pt x="7156" y="123350"/>
                  </a:lnTo>
                  <a:lnTo>
                    <a:pt x="7352" y="123242"/>
                  </a:lnTo>
                  <a:lnTo>
                    <a:pt x="7549" y="123104"/>
                  </a:lnTo>
                  <a:lnTo>
                    <a:pt x="7644" y="123012"/>
                  </a:lnTo>
                  <a:lnTo>
                    <a:pt x="7740" y="122919"/>
                  </a:lnTo>
                  <a:lnTo>
                    <a:pt x="7830" y="122812"/>
                  </a:lnTo>
                  <a:lnTo>
                    <a:pt x="7920" y="122704"/>
                  </a:lnTo>
                  <a:lnTo>
                    <a:pt x="8015" y="122581"/>
                  </a:lnTo>
                  <a:lnTo>
                    <a:pt x="8106" y="122459"/>
                  </a:lnTo>
                  <a:lnTo>
                    <a:pt x="8206" y="122105"/>
                  </a:lnTo>
                  <a:lnTo>
                    <a:pt x="8307" y="121752"/>
                  </a:lnTo>
                  <a:lnTo>
                    <a:pt x="8408" y="121383"/>
                  </a:lnTo>
                  <a:lnTo>
                    <a:pt x="8503" y="121014"/>
                  </a:lnTo>
                  <a:lnTo>
                    <a:pt x="8689" y="120262"/>
                  </a:lnTo>
                  <a:lnTo>
                    <a:pt x="8864" y="119493"/>
                  </a:lnTo>
                  <a:lnTo>
                    <a:pt x="9023" y="118710"/>
                  </a:lnTo>
                  <a:lnTo>
                    <a:pt x="9177" y="117896"/>
                  </a:lnTo>
                  <a:lnTo>
                    <a:pt x="9320" y="117082"/>
                  </a:lnTo>
                  <a:lnTo>
                    <a:pt x="9448" y="116252"/>
                  </a:lnTo>
                  <a:lnTo>
                    <a:pt x="9527" y="115699"/>
                  </a:lnTo>
                  <a:lnTo>
                    <a:pt x="9601" y="115146"/>
                  </a:lnTo>
                  <a:lnTo>
                    <a:pt x="9676" y="114593"/>
                  </a:lnTo>
                  <a:lnTo>
                    <a:pt x="9745" y="114024"/>
                  </a:lnTo>
                  <a:lnTo>
                    <a:pt x="9808" y="113471"/>
                  </a:lnTo>
                  <a:lnTo>
                    <a:pt x="9867" y="112903"/>
                  </a:lnTo>
                  <a:lnTo>
                    <a:pt x="9925" y="112334"/>
                  </a:lnTo>
                  <a:lnTo>
                    <a:pt x="9978" y="111751"/>
                  </a:lnTo>
                  <a:lnTo>
                    <a:pt x="10020" y="110644"/>
                  </a:lnTo>
                  <a:lnTo>
                    <a:pt x="10132" y="107357"/>
                  </a:lnTo>
                  <a:lnTo>
                    <a:pt x="10238" y="104085"/>
                  </a:lnTo>
                  <a:lnTo>
                    <a:pt x="10333" y="100797"/>
                  </a:lnTo>
                  <a:lnTo>
                    <a:pt x="10429" y="97509"/>
                  </a:lnTo>
                  <a:lnTo>
                    <a:pt x="10514" y="94237"/>
                  </a:lnTo>
                  <a:lnTo>
                    <a:pt x="10588" y="90949"/>
                  </a:lnTo>
                  <a:lnTo>
                    <a:pt x="10662" y="87662"/>
                  </a:lnTo>
                  <a:lnTo>
                    <a:pt x="10731" y="84389"/>
                  </a:lnTo>
                  <a:lnTo>
                    <a:pt x="10869" y="72329"/>
                  </a:lnTo>
                  <a:lnTo>
                    <a:pt x="10933" y="66292"/>
                  </a:lnTo>
                  <a:lnTo>
                    <a:pt x="10996" y="60270"/>
                  </a:lnTo>
                  <a:lnTo>
                    <a:pt x="11049" y="54232"/>
                  </a:lnTo>
                  <a:lnTo>
                    <a:pt x="11103" y="48210"/>
                  </a:lnTo>
                  <a:lnTo>
                    <a:pt x="11145" y="42172"/>
                  </a:lnTo>
                  <a:lnTo>
                    <a:pt x="11182" y="36134"/>
                  </a:lnTo>
                  <a:lnTo>
                    <a:pt x="11187" y="31618"/>
                  </a:lnTo>
                  <a:lnTo>
                    <a:pt x="11187" y="27101"/>
                  </a:lnTo>
                  <a:lnTo>
                    <a:pt x="11177" y="18068"/>
                  </a:lnTo>
                  <a:lnTo>
                    <a:pt x="11156" y="9034"/>
                  </a:lnTo>
                  <a:lnTo>
                    <a:pt x="11134"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4"/>
            <p:cNvSpPr/>
            <p:nvPr/>
          </p:nvSpPr>
          <p:spPr>
            <a:xfrm>
              <a:off x="-916925" y="-15424375"/>
              <a:ext cx="15400" cy="44575"/>
            </a:xfrm>
            <a:custGeom>
              <a:avLst/>
              <a:gdLst/>
              <a:ahLst/>
              <a:cxnLst/>
              <a:rect l="l" t="t" r="r" b="b"/>
              <a:pathLst>
                <a:path w="616" h="1783" fill="none" extrusionOk="0">
                  <a:moveTo>
                    <a:pt x="329" y="1"/>
                  </a:moveTo>
                  <a:lnTo>
                    <a:pt x="329" y="1"/>
                  </a:lnTo>
                  <a:lnTo>
                    <a:pt x="387" y="1"/>
                  </a:lnTo>
                  <a:lnTo>
                    <a:pt x="446" y="47"/>
                  </a:lnTo>
                  <a:lnTo>
                    <a:pt x="446" y="47"/>
                  </a:lnTo>
                  <a:lnTo>
                    <a:pt x="472" y="108"/>
                  </a:lnTo>
                  <a:lnTo>
                    <a:pt x="499" y="170"/>
                  </a:lnTo>
                  <a:lnTo>
                    <a:pt x="525" y="231"/>
                  </a:lnTo>
                  <a:lnTo>
                    <a:pt x="547" y="293"/>
                  </a:lnTo>
                  <a:lnTo>
                    <a:pt x="578" y="462"/>
                  </a:lnTo>
                  <a:lnTo>
                    <a:pt x="605" y="631"/>
                  </a:lnTo>
                  <a:lnTo>
                    <a:pt x="615" y="815"/>
                  </a:lnTo>
                  <a:lnTo>
                    <a:pt x="615" y="999"/>
                  </a:lnTo>
                  <a:lnTo>
                    <a:pt x="610" y="1092"/>
                  </a:lnTo>
                  <a:lnTo>
                    <a:pt x="605" y="1184"/>
                  </a:lnTo>
                  <a:lnTo>
                    <a:pt x="594" y="1276"/>
                  </a:lnTo>
                  <a:lnTo>
                    <a:pt x="578" y="1368"/>
                  </a:lnTo>
                  <a:lnTo>
                    <a:pt x="578" y="1368"/>
                  </a:lnTo>
                  <a:lnTo>
                    <a:pt x="547" y="1491"/>
                  </a:lnTo>
                  <a:lnTo>
                    <a:pt x="509" y="1614"/>
                  </a:lnTo>
                  <a:lnTo>
                    <a:pt x="488" y="1660"/>
                  </a:lnTo>
                  <a:lnTo>
                    <a:pt x="488" y="1660"/>
                  </a:lnTo>
                  <a:lnTo>
                    <a:pt x="451" y="1721"/>
                  </a:lnTo>
                  <a:lnTo>
                    <a:pt x="409" y="1752"/>
                  </a:lnTo>
                  <a:lnTo>
                    <a:pt x="366" y="1783"/>
                  </a:lnTo>
                  <a:lnTo>
                    <a:pt x="329" y="1783"/>
                  </a:lnTo>
                  <a:lnTo>
                    <a:pt x="329" y="1783"/>
                  </a:lnTo>
                  <a:lnTo>
                    <a:pt x="287" y="1783"/>
                  </a:lnTo>
                  <a:lnTo>
                    <a:pt x="244" y="1752"/>
                  </a:lnTo>
                  <a:lnTo>
                    <a:pt x="202" y="1706"/>
                  </a:lnTo>
                  <a:lnTo>
                    <a:pt x="165" y="1660"/>
                  </a:lnTo>
                  <a:lnTo>
                    <a:pt x="127" y="1599"/>
                  </a:lnTo>
                  <a:lnTo>
                    <a:pt x="96" y="1506"/>
                  </a:lnTo>
                  <a:lnTo>
                    <a:pt x="69" y="1414"/>
                  </a:lnTo>
                  <a:lnTo>
                    <a:pt x="43" y="1307"/>
                  </a:lnTo>
                  <a:lnTo>
                    <a:pt x="43" y="1307"/>
                  </a:lnTo>
                  <a:lnTo>
                    <a:pt x="27" y="1230"/>
                  </a:lnTo>
                  <a:lnTo>
                    <a:pt x="16" y="1138"/>
                  </a:lnTo>
                  <a:lnTo>
                    <a:pt x="0" y="953"/>
                  </a:lnTo>
                  <a:lnTo>
                    <a:pt x="0" y="953"/>
                  </a:lnTo>
                  <a:lnTo>
                    <a:pt x="5" y="861"/>
                  </a:lnTo>
                  <a:lnTo>
                    <a:pt x="11" y="769"/>
                  </a:lnTo>
                  <a:lnTo>
                    <a:pt x="16" y="677"/>
                  </a:lnTo>
                  <a:lnTo>
                    <a:pt x="27" y="585"/>
                  </a:lnTo>
                  <a:lnTo>
                    <a:pt x="53" y="416"/>
                  </a:lnTo>
                  <a:lnTo>
                    <a:pt x="96" y="277"/>
                  </a:lnTo>
                  <a:lnTo>
                    <a:pt x="143" y="170"/>
                  </a:lnTo>
                  <a:lnTo>
                    <a:pt x="196" y="78"/>
                  </a:lnTo>
                  <a:lnTo>
                    <a:pt x="228" y="47"/>
                  </a:lnTo>
                  <a:lnTo>
                    <a:pt x="260" y="16"/>
                  </a:lnTo>
                  <a:lnTo>
                    <a:pt x="292" y="1"/>
                  </a:lnTo>
                  <a:lnTo>
                    <a:pt x="324" y="1"/>
                  </a:lnTo>
                  <a:lnTo>
                    <a:pt x="324" y="1"/>
                  </a:lnTo>
                  <a:lnTo>
                    <a:pt x="329"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4"/>
            <p:cNvSpPr/>
            <p:nvPr/>
          </p:nvSpPr>
          <p:spPr>
            <a:xfrm>
              <a:off x="-1025675" y="-17293275"/>
              <a:ext cx="187400" cy="2798400"/>
            </a:xfrm>
            <a:custGeom>
              <a:avLst/>
              <a:gdLst/>
              <a:ahLst/>
              <a:cxnLst/>
              <a:rect l="l" t="t" r="r" b="b"/>
              <a:pathLst>
                <a:path w="7496" h="111936" fill="none" extrusionOk="0">
                  <a:moveTo>
                    <a:pt x="5119" y="111935"/>
                  </a:moveTo>
                  <a:lnTo>
                    <a:pt x="5119" y="111935"/>
                  </a:lnTo>
                  <a:lnTo>
                    <a:pt x="5241" y="111213"/>
                  </a:lnTo>
                  <a:lnTo>
                    <a:pt x="5353" y="110491"/>
                  </a:lnTo>
                  <a:lnTo>
                    <a:pt x="5464" y="109738"/>
                  </a:lnTo>
                  <a:lnTo>
                    <a:pt x="5570" y="109001"/>
                  </a:lnTo>
                  <a:lnTo>
                    <a:pt x="5570" y="109001"/>
                  </a:lnTo>
                  <a:lnTo>
                    <a:pt x="5713" y="107726"/>
                  </a:lnTo>
                  <a:lnTo>
                    <a:pt x="5846" y="106435"/>
                  </a:lnTo>
                  <a:lnTo>
                    <a:pt x="5968" y="105145"/>
                  </a:lnTo>
                  <a:lnTo>
                    <a:pt x="6085" y="103854"/>
                  </a:lnTo>
                  <a:lnTo>
                    <a:pt x="6191" y="102548"/>
                  </a:lnTo>
                  <a:lnTo>
                    <a:pt x="6286" y="101227"/>
                  </a:lnTo>
                  <a:lnTo>
                    <a:pt x="6371" y="99921"/>
                  </a:lnTo>
                  <a:lnTo>
                    <a:pt x="6445" y="98600"/>
                  </a:lnTo>
                  <a:lnTo>
                    <a:pt x="6514" y="97279"/>
                  </a:lnTo>
                  <a:lnTo>
                    <a:pt x="6573" y="95942"/>
                  </a:lnTo>
                  <a:lnTo>
                    <a:pt x="6615" y="94621"/>
                  </a:lnTo>
                  <a:lnTo>
                    <a:pt x="6658" y="93284"/>
                  </a:lnTo>
                  <a:lnTo>
                    <a:pt x="6684" y="91948"/>
                  </a:lnTo>
                  <a:lnTo>
                    <a:pt x="6700" y="90611"/>
                  </a:lnTo>
                  <a:lnTo>
                    <a:pt x="6711" y="89259"/>
                  </a:lnTo>
                  <a:lnTo>
                    <a:pt x="6705" y="87923"/>
                  </a:lnTo>
                  <a:lnTo>
                    <a:pt x="6705" y="87923"/>
                  </a:lnTo>
                  <a:lnTo>
                    <a:pt x="7352" y="16885"/>
                  </a:lnTo>
                  <a:lnTo>
                    <a:pt x="7352" y="16885"/>
                  </a:lnTo>
                  <a:lnTo>
                    <a:pt x="7427" y="8343"/>
                  </a:lnTo>
                  <a:lnTo>
                    <a:pt x="7496" y="1"/>
                  </a:lnTo>
                  <a:lnTo>
                    <a:pt x="7496" y="1"/>
                  </a:lnTo>
                  <a:lnTo>
                    <a:pt x="7230" y="1122"/>
                  </a:lnTo>
                  <a:lnTo>
                    <a:pt x="6976" y="2259"/>
                  </a:lnTo>
                  <a:lnTo>
                    <a:pt x="6726" y="3412"/>
                  </a:lnTo>
                  <a:lnTo>
                    <a:pt x="6488" y="4579"/>
                  </a:lnTo>
                  <a:lnTo>
                    <a:pt x="6260" y="5762"/>
                  </a:lnTo>
                  <a:lnTo>
                    <a:pt x="6042" y="6976"/>
                  </a:lnTo>
                  <a:lnTo>
                    <a:pt x="5830" y="8189"/>
                  </a:lnTo>
                  <a:lnTo>
                    <a:pt x="5623" y="9418"/>
                  </a:lnTo>
                  <a:lnTo>
                    <a:pt x="5427" y="10663"/>
                  </a:lnTo>
                  <a:lnTo>
                    <a:pt x="5241" y="11923"/>
                  </a:lnTo>
                  <a:lnTo>
                    <a:pt x="5066" y="13182"/>
                  </a:lnTo>
                  <a:lnTo>
                    <a:pt x="4891" y="14457"/>
                  </a:lnTo>
                  <a:lnTo>
                    <a:pt x="4732" y="15748"/>
                  </a:lnTo>
                  <a:lnTo>
                    <a:pt x="4578" y="17038"/>
                  </a:lnTo>
                  <a:lnTo>
                    <a:pt x="4430" y="18329"/>
                  </a:lnTo>
                  <a:lnTo>
                    <a:pt x="4292" y="19635"/>
                  </a:lnTo>
                  <a:lnTo>
                    <a:pt x="4292" y="19635"/>
                  </a:lnTo>
                  <a:lnTo>
                    <a:pt x="4180" y="20756"/>
                  </a:lnTo>
                  <a:lnTo>
                    <a:pt x="4069" y="21893"/>
                  </a:lnTo>
                  <a:lnTo>
                    <a:pt x="3968" y="23015"/>
                  </a:lnTo>
                  <a:lnTo>
                    <a:pt x="3867" y="24151"/>
                  </a:lnTo>
                  <a:lnTo>
                    <a:pt x="3772" y="25288"/>
                  </a:lnTo>
                  <a:lnTo>
                    <a:pt x="3687" y="26425"/>
                  </a:lnTo>
                  <a:lnTo>
                    <a:pt x="3602" y="27562"/>
                  </a:lnTo>
                  <a:lnTo>
                    <a:pt x="3517" y="28714"/>
                  </a:lnTo>
                  <a:lnTo>
                    <a:pt x="3443" y="29851"/>
                  </a:lnTo>
                  <a:lnTo>
                    <a:pt x="3369" y="31003"/>
                  </a:lnTo>
                  <a:lnTo>
                    <a:pt x="3300" y="32140"/>
                  </a:lnTo>
                  <a:lnTo>
                    <a:pt x="3231" y="33292"/>
                  </a:lnTo>
                  <a:lnTo>
                    <a:pt x="3167" y="34445"/>
                  </a:lnTo>
                  <a:lnTo>
                    <a:pt x="3109" y="35597"/>
                  </a:lnTo>
                  <a:lnTo>
                    <a:pt x="2998" y="37917"/>
                  </a:lnTo>
                  <a:lnTo>
                    <a:pt x="2902" y="40236"/>
                  </a:lnTo>
                  <a:lnTo>
                    <a:pt x="2807" y="42556"/>
                  </a:lnTo>
                  <a:lnTo>
                    <a:pt x="2727" y="44876"/>
                  </a:lnTo>
                  <a:lnTo>
                    <a:pt x="2648" y="47211"/>
                  </a:lnTo>
                  <a:lnTo>
                    <a:pt x="2579" y="49531"/>
                  </a:lnTo>
                  <a:lnTo>
                    <a:pt x="2515" y="51866"/>
                  </a:lnTo>
                  <a:lnTo>
                    <a:pt x="2388" y="56521"/>
                  </a:lnTo>
                  <a:lnTo>
                    <a:pt x="2388" y="56521"/>
                  </a:lnTo>
                  <a:lnTo>
                    <a:pt x="2255" y="61191"/>
                  </a:lnTo>
                  <a:lnTo>
                    <a:pt x="2191" y="63527"/>
                  </a:lnTo>
                  <a:lnTo>
                    <a:pt x="2117" y="65862"/>
                  </a:lnTo>
                  <a:lnTo>
                    <a:pt x="2038" y="68197"/>
                  </a:lnTo>
                  <a:lnTo>
                    <a:pt x="1953" y="70517"/>
                  </a:lnTo>
                  <a:lnTo>
                    <a:pt x="1862" y="72836"/>
                  </a:lnTo>
                  <a:lnTo>
                    <a:pt x="1762" y="75156"/>
                  </a:lnTo>
                  <a:lnTo>
                    <a:pt x="1645" y="77476"/>
                  </a:lnTo>
                  <a:lnTo>
                    <a:pt x="1587" y="78628"/>
                  </a:lnTo>
                  <a:lnTo>
                    <a:pt x="1518" y="79781"/>
                  </a:lnTo>
                  <a:lnTo>
                    <a:pt x="1454" y="80933"/>
                  </a:lnTo>
                  <a:lnTo>
                    <a:pt x="1380" y="82085"/>
                  </a:lnTo>
                  <a:lnTo>
                    <a:pt x="1306" y="83237"/>
                  </a:lnTo>
                  <a:lnTo>
                    <a:pt x="1226" y="84374"/>
                  </a:lnTo>
                  <a:lnTo>
                    <a:pt x="1141" y="85511"/>
                  </a:lnTo>
                  <a:lnTo>
                    <a:pt x="1056" y="86648"/>
                  </a:lnTo>
                  <a:lnTo>
                    <a:pt x="966" y="87785"/>
                  </a:lnTo>
                  <a:lnTo>
                    <a:pt x="865" y="88921"/>
                  </a:lnTo>
                  <a:lnTo>
                    <a:pt x="764" y="90058"/>
                  </a:lnTo>
                  <a:lnTo>
                    <a:pt x="658" y="91180"/>
                  </a:lnTo>
                  <a:lnTo>
                    <a:pt x="547" y="92301"/>
                  </a:lnTo>
                  <a:lnTo>
                    <a:pt x="436" y="93423"/>
                  </a:lnTo>
                  <a:lnTo>
                    <a:pt x="436" y="93423"/>
                  </a:lnTo>
                  <a:lnTo>
                    <a:pt x="367" y="93899"/>
                  </a:lnTo>
                  <a:lnTo>
                    <a:pt x="308" y="94375"/>
                  </a:lnTo>
                  <a:lnTo>
                    <a:pt x="250" y="94852"/>
                  </a:lnTo>
                  <a:lnTo>
                    <a:pt x="202" y="95343"/>
                  </a:lnTo>
                  <a:lnTo>
                    <a:pt x="160" y="95835"/>
                  </a:lnTo>
                  <a:lnTo>
                    <a:pt x="117" y="96326"/>
                  </a:lnTo>
                  <a:lnTo>
                    <a:pt x="86" y="96833"/>
                  </a:lnTo>
                  <a:lnTo>
                    <a:pt x="59" y="97325"/>
                  </a:lnTo>
                  <a:lnTo>
                    <a:pt x="38" y="97832"/>
                  </a:lnTo>
                  <a:lnTo>
                    <a:pt x="17" y="98339"/>
                  </a:lnTo>
                  <a:lnTo>
                    <a:pt x="6" y="98846"/>
                  </a:lnTo>
                  <a:lnTo>
                    <a:pt x="1" y="99353"/>
                  </a:lnTo>
                  <a:lnTo>
                    <a:pt x="1" y="99860"/>
                  </a:lnTo>
                  <a:lnTo>
                    <a:pt x="6" y="100367"/>
                  </a:lnTo>
                  <a:lnTo>
                    <a:pt x="17" y="100874"/>
                  </a:lnTo>
                  <a:lnTo>
                    <a:pt x="32" y="101381"/>
                  </a:lnTo>
                  <a:lnTo>
                    <a:pt x="32" y="101381"/>
                  </a:lnTo>
                  <a:lnTo>
                    <a:pt x="64" y="101780"/>
                  </a:lnTo>
                  <a:lnTo>
                    <a:pt x="101" y="102164"/>
                  </a:lnTo>
                  <a:lnTo>
                    <a:pt x="149" y="102533"/>
                  </a:lnTo>
                  <a:lnTo>
                    <a:pt x="202" y="102902"/>
                  </a:lnTo>
                  <a:lnTo>
                    <a:pt x="261" y="103255"/>
                  </a:lnTo>
                  <a:lnTo>
                    <a:pt x="324" y="103608"/>
                  </a:lnTo>
                  <a:lnTo>
                    <a:pt x="393" y="103946"/>
                  </a:lnTo>
                  <a:lnTo>
                    <a:pt x="467" y="104269"/>
                  </a:lnTo>
                  <a:lnTo>
                    <a:pt x="547" y="104592"/>
                  </a:lnTo>
                  <a:lnTo>
                    <a:pt x="632" y="104899"/>
                  </a:lnTo>
                  <a:lnTo>
                    <a:pt x="722" y="105206"/>
                  </a:lnTo>
                  <a:lnTo>
                    <a:pt x="812" y="105498"/>
                  </a:lnTo>
                  <a:lnTo>
                    <a:pt x="913" y="105790"/>
                  </a:lnTo>
                  <a:lnTo>
                    <a:pt x="1014" y="106066"/>
                  </a:lnTo>
                  <a:lnTo>
                    <a:pt x="1120" y="106343"/>
                  </a:lnTo>
                  <a:lnTo>
                    <a:pt x="1226" y="106604"/>
                  </a:lnTo>
                  <a:lnTo>
                    <a:pt x="1337" y="106850"/>
                  </a:lnTo>
                  <a:lnTo>
                    <a:pt x="1454" y="107111"/>
                  </a:lnTo>
                  <a:lnTo>
                    <a:pt x="1571" y="107342"/>
                  </a:lnTo>
                  <a:lnTo>
                    <a:pt x="1687" y="107587"/>
                  </a:lnTo>
                  <a:lnTo>
                    <a:pt x="1937" y="108033"/>
                  </a:lnTo>
                  <a:lnTo>
                    <a:pt x="2186" y="108463"/>
                  </a:lnTo>
                  <a:lnTo>
                    <a:pt x="2441" y="108862"/>
                  </a:lnTo>
                  <a:lnTo>
                    <a:pt x="2701" y="109247"/>
                  </a:lnTo>
                  <a:lnTo>
                    <a:pt x="2960" y="109615"/>
                  </a:lnTo>
                  <a:lnTo>
                    <a:pt x="3220" y="109969"/>
                  </a:lnTo>
                  <a:lnTo>
                    <a:pt x="3220" y="109969"/>
                  </a:lnTo>
                  <a:lnTo>
                    <a:pt x="3448" y="110245"/>
                  </a:lnTo>
                  <a:lnTo>
                    <a:pt x="3677" y="110537"/>
                  </a:lnTo>
                  <a:lnTo>
                    <a:pt x="3910" y="110798"/>
                  </a:lnTo>
                  <a:lnTo>
                    <a:pt x="4149" y="111059"/>
                  </a:lnTo>
                  <a:lnTo>
                    <a:pt x="4387" y="111305"/>
                  </a:lnTo>
                  <a:lnTo>
                    <a:pt x="4631" y="111536"/>
                  </a:lnTo>
                  <a:lnTo>
                    <a:pt x="4875" y="111751"/>
                  </a:lnTo>
                  <a:lnTo>
                    <a:pt x="5119" y="11193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4"/>
            <p:cNvSpPr/>
            <p:nvPr/>
          </p:nvSpPr>
          <p:spPr>
            <a:xfrm>
              <a:off x="-894650" y="-17567500"/>
              <a:ext cx="148675" cy="3086825"/>
            </a:xfrm>
            <a:custGeom>
              <a:avLst/>
              <a:gdLst/>
              <a:ahLst/>
              <a:cxnLst/>
              <a:rect l="l" t="t" r="r" b="b"/>
              <a:pathLst>
                <a:path w="5947" h="123473" fill="none" extrusionOk="0">
                  <a:moveTo>
                    <a:pt x="1310" y="123472"/>
                  </a:moveTo>
                  <a:lnTo>
                    <a:pt x="1310" y="123472"/>
                  </a:lnTo>
                  <a:lnTo>
                    <a:pt x="1517" y="123457"/>
                  </a:lnTo>
                  <a:lnTo>
                    <a:pt x="1719" y="123426"/>
                  </a:lnTo>
                  <a:lnTo>
                    <a:pt x="1915" y="123350"/>
                  </a:lnTo>
                  <a:lnTo>
                    <a:pt x="2111" y="123242"/>
                  </a:lnTo>
                  <a:lnTo>
                    <a:pt x="2308" y="123104"/>
                  </a:lnTo>
                  <a:lnTo>
                    <a:pt x="2403" y="123012"/>
                  </a:lnTo>
                  <a:lnTo>
                    <a:pt x="2499" y="122919"/>
                  </a:lnTo>
                  <a:lnTo>
                    <a:pt x="2589" y="122812"/>
                  </a:lnTo>
                  <a:lnTo>
                    <a:pt x="2679" y="122704"/>
                  </a:lnTo>
                  <a:lnTo>
                    <a:pt x="2774" y="122581"/>
                  </a:lnTo>
                  <a:lnTo>
                    <a:pt x="2865" y="122459"/>
                  </a:lnTo>
                  <a:lnTo>
                    <a:pt x="2865" y="122459"/>
                  </a:lnTo>
                  <a:lnTo>
                    <a:pt x="2965" y="122105"/>
                  </a:lnTo>
                  <a:lnTo>
                    <a:pt x="3066" y="121752"/>
                  </a:lnTo>
                  <a:lnTo>
                    <a:pt x="3167" y="121383"/>
                  </a:lnTo>
                  <a:lnTo>
                    <a:pt x="3262" y="121014"/>
                  </a:lnTo>
                  <a:lnTo>
                    <a:pt x="3448" y="120262"/>
                  </a:lnTo>
                  <a:lnTo>
                    <a:pt x="3623" y="119493"/>
                  </a:lnTo>
                  <a:lnTo>
                    <a:pt x="3782" y="118710"/>
                  </a:lnTo>
                  <a:lnTo>
                    <a:pt x="3936" y="117896"/>
                  </a:lnTo>
                  <a:lnTo>
                    <a:pt x="4079" y="117082"/>
                  </a:lnTo>
                  <a:lnTo>
                    <a:pt x="4207" y="116252"/>
                  </a:lnTo>
                  <a:lnTo>
                    <a:pt x="4207" y="116252"/>
                  </a:lnTo>
                  <a:lnTo>
                    <a:pt x="4286" y="115699"/>
                  </a:lnTo>
                  <a:lnTo>
                    <a:pt x="4360" y="115146"/>
                  </a:lnTo>
                  <a:lnTo>
                    <a:pt x="4435" y="114593"/>
                  </a:lnTo>
                  <a:lnTo>
                    <a:pt x="4504" y="114024"/>
                  </a:lnTo>
                  <a:lnTo>
                    <a:pt x="4567" y="113471"/>
                  </a:lnTo>
                  <a:lnTo>
                    <a:pt x="4626" y="112903"/>
                  </a:lnTo>
                  <a:lnTo>
                    <a:pt x="4684" y="112334"/>
                  </a:lnTo>
                  <a:lnTo>
                    <a:pt x="4737" y="111751"/>
                  </a:lnTo>
                  <a:lnTo>
                    <a:pt x="4737" y="111751"/>
                  </a:lnTo>
                  <a:lnTo>
                    <a:pt x="4779" y="110644"/>
                  </a:lnTo>
                  <a:lnTo>
                    <a:pt x="4779" y="110644"/>
                  </a:lnTo>
                  <a:lnTo>
                    <a:pt x="4891" y="107357"/>
                  </a:lnTo>
                  <a:lnTo>
                    <a:pt x="4997" y="104085"/>
                  </a:lnTo>
                  <a:lnTo>
                    <a:pt x="5092" y="100797"/>
                  </a:lnTo>
                  <a:lnTo>
                    <a:pt x="5188" y="97509"/>
                  </a:lnTo>
                  <a:lnTo>
                    <a:pt x="5273" y="94237"/>
                  </a:lnTo>
                  <a:lnTo>
                    <a:pt x="5347" y="90949"/>
                  </a:lnTo>
                  <a:lnTo>
                    <a:pt x="5421" y="87662"/>
                  </a:lnTo>
                  <a:lnTo>
                    <a:pt x="5490" y="84389"/>
                  </a:lnTo>
                  <a:lnTo>
                    <a:pt x="5490" y="84389"/>
                  </a:lnTo>
                  <a:lnTo>
                    <a:pt x="5628" y="72329"/>
                  </a:lnTo>
                  <a:lnTo>
                    <a:pt x="5692" y="66292"/>
                  </a:lnTo>
                  <a:lnTo>
                    <a:pt x="5755" y="60270"/>
                  </a:lnTo>
                  <a:lnTo>
                    <a:pt x="5808" y="54232"/>
                  </a:lnTo>
                  <a:lnTo>
                    <a:pt x="5862" y="48210"/>
                  </a:lnTo>
                  <a:lnTo>
                    <a:pt x="5904" y="42172"/>
                  </a:lnTo>
                  <a:lnTo>
                    <a:pt x="5941" y="36134"/>
                  </a:lnTo>
                  <a:lnTo>
                    <a:pt x="5941" y="36134"/>
                  </a:lnTo>
                  <a:lnTo>
                    <a:pt x="5946" y="31618"/>
                  </a:lnTo>
                  <a:lnTo>
                    <a:pt x="5946" y="27101"/>
                  </a:lnTo>
                  <a:lnTo>
                    <a:pt x="5936" y="18068"/>
                  </a:lnTo>
                  <a:lnTo>
                    <a:pt x="5915" y="9034"/>
                  </a:lnTo>
                  <a:lnTo>
                    <a:pt x="5893" y="1"/>
                  </a:lnTo>
                  <a:lnTo>
                    <a:pt x="5893" y="1"/>
                  </a:lnTo>
                  <a:lnTo>
                    <a:pt x="5665" y="508"/>
                  </a:lnTo>
                  <a:lnTo>
                    <a:pt x="5437" y="1015"/>
                  </a:lnTo>
                  <a:lnTo>
                    <a:pt x="5220" y="1537"/>
                  </a:lnTo>
                  <a:lnTo>
                    <a:pt x="5002" y="2075"/>
                  </a:lnTo>
                  <a:lnTo>
                    <a:pt x="4785" y="2628"/>
                  </a:lnTo>
                  <a:lnTo>
                    <a:pt x="4578" y="3181"/>
                  </a:lnTo>
                  <a:lnTo>
                    <a:pt x="4371" y="3749"/>
                  </a:lnTo>
                  <a:lnTo>
                    <a:pt x="4164" y="4333"/>
                  </a:lnTo>
                  <a:lnTo>
                    <a:pt x="3968" y="4932"/>
                  </a:lnTo>
                  <a:lnTo>
                    <a:pt x="3772" y="5531"/>
                  </a:lnTo>
                  <a:lnTo>
                    <a:pt x="3575" y="6131"/>
                  </a:lnTo>
                  <a:lnTo>
                    <a:pt x="3390" y="6761"/>
                  </a:lnTo>
                  <a:lnTo>
                    <a:pt x="3204" y="7390"/>
                  </a:lnTo>
                  <a:lnTo>
                    <a:pt x="3024" y="8020"/>
                  </a:lnTo>
                  <a:lnTo>
                    <a:pt x="2843" y="8666"/>
                  </a:lnTo>
                  <a:lnTo>
                    <a:pt x="2668" y="9326"/>
                  </a:lnTo>
                  <a:lnTo>
                    <a:pt x="2668" y="9326"/>
                  </a:lnTo>
                  <a:lnTo>
                    <a:pt x="2637" y="13874"/>
                  </a:lnTo>
                  <a:lnTo>
                    <a:pt x="2599" y="18482"/>
                  </a:lnTo>
                  <a:lnTo>
                    <a:pt x="2557" y="23168"/>
                  </a:lnTo>
                  <a:lnTo>
                    <a:pt x="2509" y="27900"/>
                  </a:lnTo>
                  <a:lnTo>
                    <a:pt x="2509" y="27900"/>
                  </a:lnTo>
                  <a:lnTo>
                    <a:pt x="2292" y="48133"/>
                  </a:lnTo>
                  <a:lnTo>
                    <a:pt x="2090" y="66983"/>
                  </a:lnTo>
                  <a:lnTo>
                    <a:pt x="1905" y="84036"/>
                  </a:lnTo>
                  <a:lnTo>
                    <a:pt x="1745" y="98907"/>
                  </a:lnTo>
                  <a:lnTo>
                    <a:pt x="1745" y="98907"/>
                  </a:lnTo>
                  <a:lnTo>
                    <a:pt x="1745" y="100275"/>
                  </a:lnTo>
                  <a:lnTo>
                    <a:pt x="1729" y="101626"/>
                  </a:lnTo>
                  <a:lnTo>
                    <a:pt x="1703" y="102978"/>
                  </a:lnTo>
                  <a:lnTo>
                    <a:pt x="1671" y="104315"/>
                  </a:lnTo>
                  <a:lnTo>
                    <a:pt x="1623" y="105667"/>
                  </a:lnTo>
                  <a:lnTo>
                    <a:pt x="1570" y="107003"/>
                  </a:lnTo>
                  <a:lnTo>
                    <a:pt x="1507" y="108340"/>
                  </a:lnTo>
                  <a:lnTo>
                    <a:pt x="1432" y="109677"/>
                  </a:lnTo>
                  <a:lnTo>
                    <a:pt x="1348" y="111013"/>
                  </a:lnTo>
                  <a:lnTo>
                    <a:pt x="1252" y="112334"/>
                  </a:lnTo>
                  <a:lnTo>
                    <a:pt x="1146" y="113640"/>
                  </a:lnTo>
                  <a:lnTo>
                    <a:pt x="1029" y="114961"/>
                  </a:lnTo>
                  <a:lnTo>
                    <a:pt x="907" y="116252"/>
                  </a:lnTo>
                  <a:lnTo>
                    <a:pt x="769" y="117558"/>
                  </a:lnTo>
                  <a:lnTo>
                    <a:pt x="626" y="118848"/>
                  </a:lnTo>
                  <a:lnTo>
                    <a:pt x="472" y="120123"/>
                  </a:lnTo>
                  <a:lnTo>
                    <a:pt x="472" y="120123"/>
                  </a:lnTo>
                  <a:lnTo>
                    <a:pt x="361" y="120845"/>
                  </a:lnTo>
                  <a:lnTo>
                    <a:pt x="250" y="121583"/>
                  </a:lnTo>
                  <a:lnTo>
                    <a:pt x="128" y="122290"/>
                  </a:lnTo>
                  <a:lnTo>
                    <a:pt x="0" y="122996"/>
                  </a:lnTo>
                  <a:lnTo>
                    <a:pt x="0" y="122996"/>
                  </a:lnTo>
                  <a:lnTo>
                    <a:pt x="165" y="123104"/>
                  </a:lnTo>
                  <a:lnTo>
                    <a:pt x="329" y="123196"/>
                  </a:lnTo>
                  <a:lnTo>
                    <a:pt x="494" y="123273"/>
                  </a:lnTo>
                  <a:lnTo>
                    <a:pt x="658" y="123350"/>
                  </a:lnTo>
                  <a:lnTo>
                    <a:pt x="822" y="123411"/>
                  </a:lnTo>
                  <a:lnTo>
                    <a:pt x="987" y="123442"/>
                  </a:lnTo>
                  <a:lnTo>
                    <a:pt x="1151" y="123472"/>
                  </a:lnTo>
                  <a:lnTo>
                    <a:pt x="1310" y="1234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4"/>
            <p:cNvSpPr/>
            <p:nvPr/>
          </p:nvSpPr>
          <p:spPr>
            <a:xfrm>
              <a:off x="-745875" y="-17585150"/>
              <a:ext cx="825" cy="14225"/>
            </a:xfrm>
            <a:custGeom>
              <a:avLst/>
              <a:gdLst/>
              <a:ahLst/>
              <a:cxnLst/>
              <a:rect l="l" t="t" r="r" b="b"/>
              <a:pathLst>
                <a:path w="33" h="569" extrusionOk="0">
                  <a:moveTo>
                    <a:pt x="1" y="0"/>
                  </a:moveTo>
                  <a:lnTo>
                    <a:pt x="6" y="569"/>
                  </a:lnTo>
                  <a:lnTo>
                    <a:pt x="33" y="507"/>
                  </a:lnTo>
                  <a:lnTo>
                    <a:pt x="1" y="0"/>
                  </a:ln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4"/>
            <p:cNvSpPr/>
            <p:nvPr/>
          </p:nvSpPr>
          <p:spPr>
            <a:xfrm>
              <a:off x="-745875" y="-17585150"/>
              <a:ext cx="825" cy="14225"/>
            </a:xfrm>
            <a:custGeom>
              <a:avLst/>
              <a:gdLst/>
              <a:ahLst/>
              <a:cxnLst/>
              <a:rect l="l" t="t" r="r" b="b"/>
              <a:pathLst>
                <a:path w="33" h="569" fill="none" extrusionOk="0">
                  <a:moveTo>
                    <a:pt x="6" y="569"/>
                  </a:moveTo>
                  <a:lnTo>
                    <a:pt x="6" y="569"/>
                  </a:lnTo>
                  <a:lnTo>
                    <a:pt x="33" y="507"/>
                  </a:lnTo>
                  <a:lnTo>
                    <a:pt x="1" y="0"/>
                  </a:lnTo>
                  <a:lnTo>
                    <a:pt x="1" y="0"/>
                  </a:lnTo>
                  <a:lnTo>
                    <a:pt x="6" y="5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34"/>
            <p:cNvSpPr/>
            <p:nvPr/>
          </p:nvSpPr>
          <p:spPr>
            <a:xfrm>
              <a:off x="-747450" y="-17611650"/>
              <a:ext cx="1750" cy="44175"/>
            </a:xfrm>
            <a:custGeom>
              <a:avLst/>
              <a:gdLst/>
              <a:ahLst/>
              <a:cxnLst/>
              <a:rect l="l" t="t" r="r" b="b"/>
              <a:pathLst>
                <a:path w="70" h="1767" extrusionOk="0">
                  <a:moveTo>
                    <a:pt x="0" y="0"/>
                  </a:moveTo>
                  <a:lnTo>
                    <a:pt x="5" y="1767"/>
                  </a:lnTo>
                  <a:lnTo>
                    <a:pt x="69" y="1629"/>
                  </a:lnTo>
                  <a:lnTo>
                    <a:pt x="64" y="1060"/>
                  </a:lnTo>
                  <a:lnTo>
                    <a:pt x="0" y="0"/>
                  </a:lnTo>
                  <a:close/>
                </a:path>
              </a:pathLst>
            </a:custGeom>
            <a:solidFill>
              <a:srgbClr val="CCAE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4"/>
            <p:cNvSpPr/>
            <p:nvPr/>
          </p:nvSpPr>
          <p:spPr>
            <a:xfrm>
              <a:off x="-747450" y="-17611650"/>
              <a:ext cx="1750" cy="44175"/>
            </a:xfrm>
            <a:custGeom>
              <a:avLst/>
              <a:gdLst/>
              <a:ahLst/>
              <a:cxnLst/>
              <a:rect l="l" t="t" r="r" b="b"/>
              <a:pathLst>
                <a:path w="70" h="1767" fill="none" extrusionOk="0">
                  <a:moveTo>
                    <a:pt x="5" y="1767"/>
                  </a:moveTo>
                  <a:lnTo>
                    <a:pt x="5" y="1767"/>
                  </a:lnTo>
                  <a:lnTo>
                    <a:pt x="69" y="1629"/>
                  </a:lnTo>
                  <a:lnTo>
                    <a:pt x="69" y="1629"/>
                  </a:lnTo>
                  <a:lnTo>
                    <a:pt x="64" y="1060"/>
                  </a:lnTo>
                  <a:lnTo>
                    <a:pt x="0" y="0"/>
                  </a:lnTo>
                  <a:lnTo>
                    <a:pt x="0" y="0"/>
                  </a:lnTo>
                  <a:lnTo>
                    <a:pt x="5" y="17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4"/>
            <p:cNvSpPr/>
            <p:nvPr/>
          </p:nvSpPr>
          <p:spPr>
            <a:xfrm>
              <a:off x="-1259450" y="-14860550"/>
              <a:ext cx="466400" cy="1350800"/>
            </a:xfrm>
            <a:custGeom>
              <a:avLst/>
              <a:gdLst/>
              <a:ahLst/>
              <a:cxnLst/>
              <a:rect l="l" t="t" r="r" b="b"/>
              <a:pathLst>
                <a:path w="18656" h="54032" extrusionOk="0">
                  <a:moveTo>
                    <a:pt x="9330" y="1"/>
                  </a:moveTo>
                  <a:lnTo>
                    <a:pt x="9086" y="16"/>
                  </a:lnTo>
                  <a:lnTo>
                    <a:pt x="8848" y="47"/>
                  </a:lnTo>
                  <a:lnTo>
                    <a:pt x="8609" y="77"/>
                  </a:lnTo>
                  <a:lnTo>
                    <a:pt x="8376" y="139"/>
                  </a:lnTo>
                  <a:lnTo>
                    <a:pt x="8142" y="216"/>
                  </a:lnTo>
                  <a:lnTo>
                    <a:pt x="7909" y="323"/>
                  </a:lnTo>
                  <a:lnTo>
                    <a:pt x="7676" y="431"/>
                  </a:lnTo>
                  <a:lnTo>
                    <a:pt x="7447" y="554"/>
                  </a:lnTo>
                  <a:lnTo>
                    <a:pt x="7219" y="692"/>
                  </a:lnTo>
                  <a:lnTo>
                    <a:pt x="6997" y="861"/>
                  </a:lnTo>
                  <a:lnTo>
                    <a:pt x="6774" y="1030"/>
                  </a:lnTo>
                  <a:lnTo>
                    <a:pt x="6556" y="1214"/>
                  </a:lnTo>
                  <a:lnTo>
                    <a:pt x="6339" y="1429"/>
                  </a:lnTo>
                  <a:lnTo>
                    <a:pt x="6121" y="1644"/>
                  </a:lnTo>
                  <a:lnTo>
                    <a:pt x="5909" y="1875"/>
                  </a:lnTo>
                  <a:lnTo>
                    <a:pt x="5697" y="2136"/>
                  </a:lnTo>
                  <a:lnTo>
                    <a:pt x="5490" y="2397"/>
                  </a:lnTo>
                  <a:lnTo>
                    <a:pt x="5283" y="2674"/>
                  </a:lnTo>
                  <a:lnTo>
                    <a:pt x="5082" y="2966"/>
                  </a:lnTo>
                  <a:lnTo>
                    <a:pt x="4880" y="3273"/>
                  </a:lnTo>
                  <a:lnTo>
                    <a:pt x="4684" y="3580"/>
                  </a:lnTo>
                  <a:lnTo>
                    <a:pt x="4493" y="3918"/>
                  </a:lnTo>
                  <a:lnTo>
                    <a:pt x="4302" y="4256"/>
                  </a:lnTo>
                  <a:lnTo>
                    <a:pt x="4111" y="4625"/>
                  </a:lnTo>
                  <a:lnTo>
                    <a:pt x="3931" y="4994"/>
                  </a:lnTo>
                  <a:lnTo>
                    <a:pt x="3745" y="5378"/>
                  </a:lnTo>
                  <a:lnTo>
                    <a:pt x="3570" y="5762"/>
                  </a:lnTo>
                  <a:lnTo>
                    <a:pt x="3395" y="6176"/>
                  </a:lnTo>
                  <a:lnTo>
                    <a:pt x="3225" y="6591"/>
                  </a:lnTo>
                  <a:lnTo>
                    <a:pt x="3055" y="7021"/>
                  </a:lnTo>
                  <a:lnTo>
                    <a:pt x="2891" y="7467"/>
                  </a:lnTo>
                  <a:lnTo>
                    <a:pt x="2732" y="7912"/>
                  </a:lnTo>
                  <a:lnTo>
                    <a:pt x="2578" y="8389"/>
                  </a:lnTo>
                  <a:lnTo>
                    <a:pt x="2424" y="8850"/>
                  </a:lnTo>
                  <a:lnTo>
                    <a:pt x="2276" y="9341"/>
                  </a:lnTo>
                  <a:lnTo>
                    <a:pt x="2133" y="9833"/>
                  </a:lnTo>
                  <a:lnTo>
                    <a:pt x="1989" y="10340"/>
                  </a:lnTo>
                  <a:lnTo>
                    <a:pt x="1851" y="10862"/>
                  </a:lnTo>
                  <a:lnTo>
                    <a:pt x="1724" y="11384"/>
                  </a:lnTo>
                  <a:lnTo>
                    <a:pt x="1592" y="11922"/>
                  </a:lnTo>
                  <a:lnTo>
                    <a:pt x="1470" y="12460"/>
                  </a:lnTo>
                  <a:lnTo>
                    <a:pt x="1353" y="13013"/>
                  </a:lnTo>
                  <a:lnTo>
                    <a:pt x="1236" y="13581"/>
                  </a:lnTo>
                  <a:lnTo>
                    <a:pt x="1125" y="14150"/>
                  </a:lnTo>
                  <a:lnTo>
                    <a:pt x="1019" y="14718"/>
                  </a:lnTo>
                  <a:lnTo>
                    <a:pt x="923" y="15302"/>
                  </a:lnTo>
                  <a:lnTo>
                    <a:pt x="822" y="15901"/>
                  </a:lnTo>
                  <a:lnTo>
                    <a:pt x="732" y="16500"/>
                  </a:lnTo>
                  <a:lnTo>
                    <a:pt x="647" y="17115"/>
                  </a:lnTo>
                  <a:lnTo>
                    <a:pt x="568" y="17729"/>
                  </a:lnTo>
                  <a:lnTo>
                    <a:pt x="488" y="18359"/>
                  </a:lnTo>
                  <a:lnTo>
                    <a:pt x="419" y="18989"/>
                  </a:lnTo>
                  <a:lnTo>
                    <a:pt x="356" y="19619"/>
                  </a:lnTo>
                  <a:lnTo>
                    <a:pt x="292" y="20264"/>
                  </a:lnTo>
                  <a:lnTo>
                    <a:pt x="239" y="20925"/>
                  </a:lnTo>
                  <a:lnTo>
                    <a:pt x="191" y="21570"/>
                  </a:lnTo>
                  <a:lnTo>
                    <a:pt x="149" y="22246"/>
                  </a:lnTo>
                  <a:lnTo>
                    <a:pt x="106" y="22907"/>
                  </a:lnTo>
                  <a:lnTo>
                    <a:pt x="74" y="23583"/>
                  </a:lnTo>
                  <a:lnTo>
                    <a:pt x="48" y="24259"/>
                  </a:lnTo>
                  <a:lnTo>
                    <a:pt x="27" y="24950"/>
                  </a:lnTo>
                  <a:lnTo>
                    <a:pt x="11" y="25626"/>
                  </a:lnTo>
                  <a:lnTo>
                    <a:pt x="6" y="26317"/>
                  </a:lnTo>
                  <a:lnTo>
                    <a:pt x="0" y="27024"/>
                  </a:lnTo>
                  <a:lnTo>
                    <a:pt x="6" y="27715"/>
                  </a:lnTo>
                  <a:lnTo>
                    <a:pt x="11" y="28407"/>
                  </a:lnTo>
                  <a:lnTo>
                    <a:pt x="27" y="29098"/>
                  </a:lnTo>
                  <a:lnTo>
                    <a:pt x="48" y="29789"/>
                  </a:lnTo>
                  <a:lnTo>
                    <a:pt x="74" y="30465"/>
                  </a:lnTo>
                  <a:lnTo>
                    <a:pt x="106" y="31141"/>
                  </a:lnTo>
                  <a:lnTo>
                    <a:pt x="149" y="31802"/>
                  </a:lnTo>
                  <a:lnTo>
                    <a:pt x="191" y="32462"/>
                  </a:lnTo>
                  <a:lnTo>
                    <a:pt x="239" y="33123"/>
                  </a:lnTo>
                  <a:lnTo>
                    <a:pt x="292" y="33768"/>
                  </a:lnTo>
                  <a:lnTo>
                    <a:pt x="356" y="34413"/>
                  </a:lnTo>
                  <a:lnTo>
                    <a:pt x="419" y="35059"/>
                  </a:lnTo>
                  <a:lnTo>
                    <a:pt x="488" y="35689"/>
                  </a:lnTo>
                  <a:lnTo>
                    <a:pt x="568" y="36318"/>
                  </a:lnTo>
                  <a:lnTo>
                    <a:pt x="647" y="36933"/>
                  </a:lnTo>
                  <a:lnTo>
                    <a:pt x="732" y="37532"/>
                  </a:lnTo>
                  <a:lnTo>
                    <a:pt x="822" y="38147"/>
                  </a:lnTo>
                  <a:lnTo>
                    <a:pt x="923" y="38730"/>
                  </a:lnTo>
                  <a:lnTo>
                    <a:pt x="1019" y="39314"/>
                  </a:lnTo>
                  <a:lnTo>
                    <a:pt x="1125" y="39898"/>
                  </a:lnTo>
                  <a:lnTo>
                    <a:pt x="1236" y="40466"/>
                  </a:lnTo>
                  <a:lnTo>
                    <a:pt x="1353" y="41035"/>
                  </a:lnTo>
                  <a:lnTo>
                    <a:pt x="1470" y="41588"/>
                  </a:lnTo>
                  <a:lnTo>
                    <a:pt x="1592" y="42126"/>
                  </a:lnTo>
                  <a:lnTo>
                    <a:pt x="1724" y="42663"/>
                  </a:lnTo>
                  <a:lnTo>
                    <a:pt x="1851" y="43186"/>
                  </a:lnTo>
                  <a:lnTo>
                    <a:pt x="1989" y="43708"/>
                  </a:lnTo>
                  <a:lnTo>
                    <a:pt x="2133" y="44200"/>
                  </a:lnTo>
                  <a:lnTo>
                    <a:pt x="2276" y="44707"/>
                  </a:lnTo>
                  <a:lnTo>
                    <a:pt x="2424" y="45183"/>
                  </a:lnTo>
                  <a:lnTo>
                    <a:pt x="2578" y="45659"/>
                  </a:lnTo>
                  <a:lnTo>
                    <a:pt x="2732" y="46120"/>
                  </a:lnTo>
                  <a:lnTo>
                    <a:pt x="2891" y="46581"/>
                  </a:lnTo>
                  <a:lnTo>
                    <a:pt x="3055" y="47026"/>
                  </a:lnTo>
                  <a:lnTo>
                    <a:pt x="3225" y="47457"/>
                  </a:lnTo>
                  <a:lnTo>
                    <a:pt x="3395" y="47871"/>
                  </a:lnTo>
                  <a:lnTo>
                    <a:pt x="3570" y="48271"/>
                  </a:lnTo>
                  <a:lnTo>
                    <a:pt x="3745" y="48670"/>
                  </a:lnTo>
                  <a:lnTo>
                    <a:pt x="3931" y="49054"/>
                  </a:lnTo>
                  <a:lnTo>
                    <a:pt x="4111" y="49423"/>
                  </a:lnTo>
                  <a:lnTo>
                    <a:pt x="4302" y="49776"/>
                  </a:lnTo>
                  <a:lnTo>
                    <a:pt x="4493" y="50130"/>
                  </a:lnTo>
                  <a:lnTo>
                    <a:pt x="4684" y="50452"/>
                  </a:lnTo>
                  <a:lnTo>
                    <a:pt x="4880" y="50775"/>
                  </a:lnTo>
                  <a:lnTo>
                    <a:pt x="5082" y="51082"/>
                  </a:lnTo>
                  <a:lnTo>
                    <a:pt x="5283" y="51374"/>
                  </a:lnTo>
                  <a:lnTo>
                    <a:pt x="5490" y="51651"/>
                  </a:lnTo>
                  <a:lnTo>
                    <a:pt x="5697" y="51912"/>
                  </a:lnTo>
                  <a:lnTo>
                    <a:pt x="5909" y="52158"/>
                  </a:lnTo>
                  <a:lnTo>
                    <a:pt x="6121" y="52403"/>
                  </a:lnTo>
                  <a:lnTo>
                    <a:pt x="6339" y="52619"/>
                  </a:lnTo>
                  <a:lnTo>
                    <a:pt x="6556" y="52818"/>
                  </a:lnTo>
                  <a:lnTo>
                    <a:pt x="6774" y="53018"/>
                  </a:lnTo>
                  <a:lnTo>
                    <a:pt x="6997" y="53187"/>
                  </a:lnTo>
                  <a:lnTo>
                    <a:pt x="7219" y="53341"/>
                  </a:lnTo>
                  <a:lnTo>
                    <a:pt x="7447" y="53494"/>
                  </a:lnTo>
                  <a:lnTo>
                    <a:pt x="7676" y="53617"/>
                  </a:lnTo>
                  <a:lnTo>
                    <a:pt x="7909" y="53725"/>
                  </a:lnTo>
                  <a:lnTo>
                    <a:pt x="8142" y="53817"/>
                  </a:lnTo>
                  <a:lnTo>
                    <a:pt x="8376" y="53894"/>
                  </a:lnTo>
                  <a:lnTo>
                    <a:pt x="8609" y="53955"/>
                  </a:lnTo>
                  <a:lnTo>
                    <a:pt x="8848" y="54001"/>
                  </a:lnTo>
                  <a:lnTo>
                    <a:pt x="9086" y="54032"/>
                  </a:lnTo>
                  <a:lnTo>
                    <a:pt x="9569" y="54032"/>
                  </a:lnTo>
                  <a:lnTo>
                    <a:pt x="9808" y="54001"/>
                  </a:lnTo>
                  <a:lnTo>
                    <a:pt x="10047" y="53955"/>
                  </a:lnTo>
                  <a:lnTo>
                    <a:pt x="10280" y="53894"/>
                  </a:lnTo>
                  <a:lnTo>
                    <a:pt x="10519" y="53817"/>
                  </a:lnTo>
                  <a:lnTo>
                    <a:pt x="10747" y="53725"/>
                  </a:lnTo>
                  <a:lnTo>
                    <a:pt x="10980" y="53617"/>
                  </a:lnTo>
                  <a:lnTo>
                    <a:pt x="11208" y="53494"/>
                  </a:lnTo>
                  <a:lnTo>
                    <a:pt x="11436" y="53341"/>
                  </a:lnTo>
                  <a:lnTo>
                    <a:pt x="11659" y="53187"/>
                  </a:lnTo>
                  <a:lnTo>
                    <a:pt x="11882" y="53018"/>
                  </a:lnTo>
                  <a:lnTo>
                    <a:pt x="12105" y="52818"/>
                  </a:lnTo>
                  <a:lnTo>
                    <a:pt x="12322" y="52619"/>
                  </a:lnTo>
                  <a:lnTo>
                    <a:pt x="12534" y="52403"/>
                  </a:lnTo>
                  <a:lnTo>
                    <a:pt x="12746" y="52158"/>
                  </a:lnTo>
                  <a:lnTo>
                    <a:pt x="12959" y="51912"/>
                  </a:lnTo>
                  <a:lnTo>
                    <a:pt x="13165" y="51651"/>
                  </a:lnTo>
                  <a:lnTo>
                    <a:pt x="13372" y="51374"/>
                  </a:lnTo>
                  <a:lnTo>
                    <a:pt x="13574" y="51082"/>
                  </a:lnTo>
                  <a:lnTo>
                    <a:pt x="13775" y="50775"/>
                  </a:lnTo>
                  <a:lnTo>
                    <a:pt x="13972" y="50452"/>
                  </a:lnTo>
                  <a:lnTo>
                    <a:pt x="14163" y="50130"/>
                  </a:lnTo>
                  <a:lnTo>
                    <a:pt x="14354" y="49776"/>
                  </a:lnTo>
                  <a:lnTo>
                    <a:pt x="14545" y="49423"/>
                  </a:lnTo>
                  <a:lnTo>
                    <a:pt x="14730" y="49054"/>
                  </a:lnTo>
                  <a:lnTo>
                    <a:pt x="14911" y="48670"/>
                  </a:lnTo>
                  <a:lnTo>
                    <a:pt x="15086" y="48271"/>
                  </a:lnTo>
                  <a:lnTo>
                    <a:pt x="15261" y="47871"/>
                  </a:lnTo>
                  <a:lnTo>
                    <a:pt x="15430" y="47457"/>
                  </a:lnTo>
                  <a:lnTo>
                    <a:pt x="15600" y="47026"/>
                  </a:lnTo>
                  <a:lnTo>
                    <a:pt x="15765" y="46581"/>
                  </a:lnTo>
                  <a:lnTo>
                    <a:pt x="15924" y="46120"/>
                  </a:lnTo>
                  <a:lnTo>
                    <a:pt x="16083" y="45659"/>
                  </a:lnTo>
                  <a:lnTo>
                    <a:pt x="16231" y="45183"/>
                  </a:lnTo>
                  <a:lnTo>
                    <a:pt x="16380" y="44707"/>
                  </a:lnTo>
                  <a:lnTo>
                    <a:pt x="16528" y="44200"/>
                  </a:lnTo>
                  <a:lnTo>
                    <a:pt x="16666" y="43708"/>
                  </a:lnTo>
                  <a:lnTo>
                    <a:pt x="16804" y="43186"/>
                  </a:lnTo>
                  <a:lnTo>
                    <a:pt x="16937" y="42663"/>
                  </a:lnTo>
                  <a:lnTo>
                    <a:pt x="17064" y="42126"/>
                  </a:lnTo>
                  <a:lnTo>
                    <a:pt x="17186" y="41588"/>
                  </a:lnTo>
                  <a:lnTo>
                    <a:pt x="17308" y="41035"/>
                  </a:lnTo>
                  <a:lnTo>
                    <a:pt x="17419" y="40466"/>
                  </a:lnTo>
                  <a:lnTo>
                    <a:pt x="17531" y="39898"/>
                  </a:lnTo>
                  <a:lnTo>
                    <a:pt x="17637" y="39314"/>
                  </a:lnTo>
                  <a:lnTo>
                    <a:pt x="17738" y="38730"/>
                  </a:lnTo>
                  <a:lnTo>
                    <a:pt x="17833" y="38147"/>
                  </a:lnTo>
                  <a:lnTo>
                    <a:pt x="17923" y="37532"/>
                  </a:lnTo>
                  <a:lnTo>
                    <a:pt x="18008" y="36933"/>
                  </a:lnTo>
                  <a:lnTo>
                    <a:pt x="18088" y="36318"/>
                  </a:lnTo>
                  <a:lnTo>
                    <a:pt x="18167" y="35689"/>
                  </a:lnTo>
                  <a:lnTo>
                    <a:pt x="18236" y="35059"/>
                  </a:lnTo>
                  <a:lnTo>
                    <a:pt x="18300" y="34413"/>
                  </a:lnTo>
                  <a:lnTo>
                    <a:pt x="18364" y="33768"/>
                  </a:lnTo>
                  <a:lnTo>
                    <a:pt x="18417" y="33123"/>
                  </a:lnTo>
                  <a:lnTo>
                    <a:pt x="18464" y="32462"/>
                  </a:lnTo>
                  <a:lnTo>
                    <a:pt x="18512" y="31802"/>
                  </a:lnTo>
                  <a:lnTo>
                    <a:pt x="18549" y="31141"/>
                  </a:lnTo>
                  <a:lnTo>
                    <a:pt x="18581" y="30465"/>
                  </a:lnTo>
                  <a:lnTo>
                    <a:pt x="18608" y="29789"/>
                  </a:lnTo>
                  <a:lnTo>
                    <a:pt x="18629" y="29098"/>
                  </a:lnTo>
                  <a:lnTo>
                    <a:pt x="18645" y="28407"/>
                  </a:lnTo>
                  <a:lnTo>
                    <a:pt x="18655" y="27715"/>
                  </a:lnTo>
                  <a:lnTo>
                    <a:pt x="18655" y="27024"/>
                  </a:lnTo>
                  <a:lnTo>
                    <a:pt x="18655" y="26317"/>
                  </a:lnTo>
                  <a:lnTo>
                    <a:pt x="18645" y="25626"/>
                  </a:lnTo>
                  <a:lnTo>
                    <a:pt x="18629" y="24950"/>
                  </a:lnTo>
                  <a:lnTo>
                    <a:pt x="18608" y="24259"/>
                  </a:lnTo>
                  <a:lnTo>
                    <a:pt x="18581" y="23583"/>
                  </a:lnTo>
                  <a:lnTo>
                    <a:pt x="18549" y="22907"/>
                  </a:lnTo>
                  <a:lnTo>
                    <a:pt x="18512" y="22246"/>
                  </a:lnTo>
                  <a:lnTo>
                    <a:pt x="18464" y="21570"/>
                  </a:lnTo>
                  <a:lnTo>
                    <a:pt x="18417" y="20925"/>
                  </a:lnTo>
                  <a:lnTo>
                    <a:pt x="18364" y="20264"/>
                  </a:lnTo>
                  <a:lnTo>
                    <a:pt x="18300" y="19619"/>
                  </a:lnTo>
                  <a:lnTo>
                    <a:pt x="18236" y="18989"/>
                  </a:lnTo>
                  <a:lnTo>
                    <a:pt x="18167" y="18359"/>
                  </a:lnTo>
                  <a:lnTo>
                    <a:pt x="18088" y="17729"/>
                  </a:lnTo>
                  <a:lnTo>
                    <a:pt x="18008" y="17115"/>
                  </a:lnTo>
                  <a:lnTo>
                    <a:pt x="17923" y="16500"/>
                  </a:lnTo>
                  <a:lnTo>
                    <a:pt x="17833" y="15901"/>
                  </a:lnTo>
                  <a:lnTo>
                    <a:pt x="17738" y="15302"/>
                  </a:lnTo>
                  <a:lnTo>
                    <a:pt x="17637" y="14718"/>
                  </a:lnTo>
                  <a:lnTo>
                    <a:pt x="17531" y="14150"/>
                  </a:lnTo>
                  <a:lnTo>
                    <a:pt x="17419" y="13581"/>
                  </a:lnTo>
                  <a:lnTo>
                    <a:pt x="17308" y="13013"/>
                  </a:lnTo>
                  <a:lnTo>
                    <a:pt x="17186" y="12460"/>
                  </a:lnTo>
                  <a:lnTo>
                    <a:pt x="17064" y="11922"/>
                  </a:lnTo>
                  <a:lnTo>
                    <a:pt x="16937" y="11384"/>
                  </a:lnTo>
                  <a:lnTo>
                    <a:pt x="16804" y="10862"/>
                  </a:lnTo>
                  <a:lnTo>
                    <a:pt x="16666" y="10340"/>
                  </a:lnTo>
                  <a:lnTo>
                    <a:pt x="16528" y="9833"/>
                  </a:lnTo>
                  <a:lnTo>
                    <a:pt x="16380" y="9341"/>
                  </a:lnTo>
                  <a:lnTo>
                    <a:pt x="16231" y="8850"/>
                  </a:lnTo>
                  <a:lnTo>
                    <a:pt x="16083" y="8389"/>
                  </a:lnTo>
                  <a:lnTo>
                    <a:pt x="15924" y="7912"/>
                  </a:lnTo>
                  <a:lnTo>
                    <a:pt x="15765" y="7467"/>
                  </a:lnTo>
                  <a:lnTo>
                    <a:pt x="15600" y="7021"/>
                  </a:lnTo>
                  <a:lnTo>
                    <a:pt x="15430" y="6591"/>
                  </a:lnTo>
                  <a:lnTo>
                    <a:pt x="15261" y="6176"/>
                  </a:lnTo>
                  <a:lnTo>
                    <a:pt x="15086" y="5762"/>
                  </a:lnTo>
                  <a:lnTo>
                    <a:pt x="14911" y="5378"/>
                  </a:lnTo>
                  <a:lnTo>
                    <a:pt x="14730" y="4994"/>
                  </a:lnTo>
                  <a:lnTo>
                    <a:pt x="14545" y="4625"/>
                  </a:lnTo>
                  <a:lnTo>
                    <a:pt x="14354" y="4256"/>
                  </a:lnTo>
                  <a:lnTo>
                    <a:pt x="14163" y="3918"/>
                  </a:lnTo>
                  <a:lnTo>
                    <a:pt x="13972" y="3580"/>
                  </a:lnTo>
                  <a:lnTo>
                    <a:pt x="13775" y="3273"/>
                  </a:lnTo>
                  <a:lnTo>
                    <a:pt x="13574" y="2966"/>
                  </a:lnTo>
                  <a:lnTo>
                    <a:pt x="13372" y="2674"/>
                  </a:lnTo>
                  <a:lnTo>
                    <a:pt x="13165" y="2397"/>
                  </a:lnTo>
                  <a:lnTo>
                    <a:pt x="12959" y="2136"/>
                  </a:lnTo>
                  <a:lnTo>
                    <a:pt x="12746" y="1875"/>
                  </a:lnTo>
                  <a:lnTo>
                    <a:pt x="12534" y="1644"/>
                  </a:lnTo>
                  <a:lnTo>
                    <a:pt x="12322" y="1429"/>
                  </a:lnTo>
                  <a:lnTo>
                    <a:pt x="12105" y="1214"/>
                  </a:lnTo>
                  <a:lnTo>
                    <a:pt x="11882" y="1030"/>
                  </a:lnTo>
                  <a:lnTo>
                    <a:pt x="11659" y="861"/>
                  </a:lnTo>
                  <a:lnTo>
                    <a:pt x="11436" y="692"/>
                  </a:lnTo>
                  <a:lnTo>
                    <a:pt x="11208" y="554"/>
                  </a:lnTo>
                  <a:lnTo>
                    <a:pt x="10980" y="431"/>
                  </a:lnTo>
                  <a:lnTo>
                    <a:pt x="10747" y="323"/>
                  </a:lnTo>
                  <a:lnTo>
                    <a:pt x="10519" y="216"/>
                  </a:lnTo>
                  <a:lnTo>
                    <a:pt x="10280" y="139"/>
                  </a:lnTo>
                  <a:lnTo>
                    <a:pt x="10047" y="77"/>
                  </a:lnTo>
                  <a:lnTo>
                    <a:pt x="9808" y="47"/>
                  </a:lnTo>
                  <a:lnTo>
                    <a:pt x="9569" y="16"/>
                  </a:lnTo>
                  <a:lnTo>
                    <a:pt x="933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4"/>
            <p:cNvSpPr/>
            <p:nvPr/>
          </p:nvSpPr>
          <p:spPr>
            <a:xfrm>
              <a:off x="-1246325" y="-14327075"/>
              <a:ext cx="446775" cy="239300"/>
            </a:xfrm>
            <a:custGeom>
              <a:avLst/>
              <a:gdLst/>
              <a:ahLst/>
              <a:cxnLst/>
              <a:rect l="l" t="t" r="r" b="b"/>
              <a:pathLst>
                <a:path w="17871" h="9572" extrusionOk="0">
                  <a:moveTo>
                    <a:pt x="7819" y="1"/>
                  </a:moveTo>
                  <a:lnTo>
                    <a:pt x="7607" y="16"/>
                  </a:lnTo>
                  <a:lnTo>
                    <a:pt x="7395" y="47"/>
                  </a:lnTo>
                  <a:lnTo>
                    <a:pt x="7182" y="77"/>
                  </a:lnTo>
                  <a:lnTo>
                    <a:pt x="6970" y="124"/>
                  </a:lnTo>
                  <a:lnTo>
                    <a:pt x="6758" y="185"/>
                  </a:lnTo>
                  <a:lnTo>
                    <a:pt x="6551" y="246"/>
                  </a:lnTo>
                  <a:lnTo>
                    <a:pt x="6339" y="323"/>
                  </a:lnTo>
                  <a:lnTo>
                    <a:pt x="6132" y="415"/>
                  </a:lnTo>
                  <a:lnTo>
                    <a:pt x="5920" y="523"/>
                  </a:lnTo>
                  <a:lnTo>
                    <a:pt x="5713" y="631"/>
                  </a:lnTo>
                  <a:lnTo>
                    <a:pt x="5506" y="738"/>
                  </a:lnTo>
                  <a:lnTo>
                    <a:pt x="5299" y="876"/>
                  </a:lnTo>
                  <a:lnTo>
                    <a:pt x="5092" y="1015"/>
                  </a:lnTo>
                  <a:lnTo>
                    <a:pt x="4886" y="1168"/>
                  </a:lnTo>
                  <a:lnTo>
                    <a:pt x="4684" y="1322"/>
                  </a:lnTo>
                  <a:lnTo>
                    <a:pt x="4477" y="1506"/>
                  </a:lnTo>
                  <a:lnTo>
                    <a:pt x="4276" y="1675"/>
                  </a:lnTo>
                  <a:lnTo>
                    <a:pt x="4074" y="1875"/>
                  </a:lnTo>
                  <a:lnTo>
                    <a:pt x="3872" y="2075"/>
                  </a:lnTo>
                  <a:lnTo>
                    <a:pt x="3676" y="2290"/>
                  </a:lnTo>
                  <a:lnTo>
                    <a:pt x="3475" y="2505"/>
                  </a:lnTo>
                  <a:lnTo>
                    <a:pt x="3278" y="2735"/>
                  </a:lnTo>
                  <a:lnTo>
                    <a:pt x="3082" y="2981"/>
                  </a:lnTo>
                  <a:lnTo>
                    <a:pt x="2891" y="3227"/>
                  </a:lnTo>
                  <a:lnTo>
                    <a:pt x="2695" y="3503"/>
                  </a:lnTo>
                  <a:lnTo>
                    <a:pt x="2504" y="3765"/>
                  </a:lnTo>
                  <a:lnTo>
                    <a:pt x="2313" y="4056"/>
                  </a:lnTo>
                  <a:lnTo>
                    <a:pt x="2127" y="4348"/>
                  </a:lnTo>
                  <a:lnTo>
                    <a:pt x="1905" y="4717"/>
                  </a:lnTo>
                  <a:lnTo>
                    <a:pt x="1687" y="5116"/>
                  </a:lnTo>
                  <a:lnTo>
                    <a:pt x="1475" y="5531"/>
                  </a:lnTo>
                  <a:lnTo>
                    <a:pt x="1268" y="5977"/>
                  </a:lnTo>
                  <a:lnTo>
                    <a:pt x="1067" y="6438"/>
                  </a:lnTo>
                  <a:lnTo>
                    <a:pt x="865" y="6899"/>
                  </a:lnTo>
                  <a:lnTo>
                    <a:pt x="674" y="7390"/>
                  </a:lnTo>
                  <a:lnTo>
                    <a:pt x="488" y="7913"/>
                  </a:lnTo>
                  <a:lnTo>
                    <a:pt x="414" y="8082"/>
                  </a:lnTo>
                  <a:lnTo>
                    <a:pt x="345" y="8281"/>
                  </a:lnTo>
                  <a:lnTo>
                    <a:pt x="281" y="8481"/>
                  </a:lnTo>
                  <a:lnTo>
                    <a:pt x="218" y="8681"/>
                  </a:lnTo>
                  <a:lnTo>
                    <a:pt x="159" y="8896"/>
                  </a:lnTo>
                  <a:lnTo>
                    <a:pt x="101" y="9111"/>
                  </a:lnTo>
                  <a:lnTo>
                    <a:pt x="48" y="9341"/>
                  </a:lnTo>
                  <a:lnTo>
                    <a:pt x="0" y="9572"/>
                  </a:lnTo>
                  <a:lnTo>
                    <a:pt x="271" y="8957"/>
                  </a:lnTo>
                  <a:lnTo>
                    <a:pt x="541" y="8358"/>
                  </a:lnTo>
                  <a:lnTo>
                    <a:pt x="817" y="7774"/>
                  </a:lnTo>
                  <a:lnTo>
                    <a:pt x="1098" y="7206"/>
                  </a:lnTo>
                  <a:lnTo>
                    <a:pt x="1385" y="6653"/>
                  </a:lnTo>
                  <a:lnTo>
                    <a:pt x="1677" y="6130"/>
                  </a:lnTo>
                  <a:lnTo>
                    <a:pt x="1968" y="5608"/>
                  </a:lnTo>
                  <a:lnTo>
                    <a:pt x="2265" y="5116"/>
                  </a:lnTo>
                  <a:lnTo>
                    <a:pt x="2451" y="4840"/>
                  </a:lnTo>
                  <a:lnTo>
                    <a:pt x="2637" y="4594"/>
                  </a:lnTo>
                  <a:lnTo>
                    <a:pt x="2828" y="4348"/>
                  </a:lnTo>
                  <a:lnTo>
                    <a:pt x="3018" y="4118"/>
                  </a:lnTo>
                  <a:lnTo>
                    <a:pt x="3209" y="3887"/>
                  </a:lnTo>
                  <a:lnTo>
                    <a:pt x="3400" y="3657"/>
                  </a:lnTo>
                  <a:lnTo>
                    <a:pt x="3591" y="3457"/>
                  </a:lnTo>
                  <a:lnTo>
                    <a:pt x="3788" y="3258"/>
                  </a:lnTo>
                  <a:lnTo>
                    <a:pt x="3984" y="3058"/>
                  </a:lnTo>
                  <a:lnTo>
                    <a:pt x="4180" y="2889"/>
                  </a:lnTo>
                  <a:lnTo>
                    <a:pt x="4376" y="2705"/>
                  </a:lnTo>
                  <a:lnTo>
                    <a:pt x="4573" y="2551"/>
                  </a:lnTo>
                  <a:lnTo>
                    <a:pt x="4774" y="2397"/>
                  </a:lnTo>
                  <a:lnTo>
                    <a:pt x="4976" y="2244"/>
                  </a:lnTo>
                  <a:lnTo>
                    <a:pt x="5172" y="2105"/>
                  </a:lnTo>
                  <a:lnTo>
                    <a:pt x="5374" y="1982"/>
                  </a:lnTo>
                  <a:lnTo>
                    <a:pt x="5575" y="1875"/>
                  </a:lnTo>
                  <a:lnTo>
                    <a:pt x="5782" y="1767"/>
                  </a:lnTo>
                  <a:lnTo>
                    <a:pt x="5984" y="1660"/>
                  </a:lnTo>
                  <a:lnTo>
                    <a:pt x="6185" y="1583"/>
                  </a:lnTo>
                  <a:lnTo>
                    <a:pt x="6392" y="1491"/>
                  </a:lnTo>
                  <a:lnTo>
                    <a:pt x="6594" y="1429"/>
                  </a:lnTo>
                  <a:lnTo>
                    <a:pt x="6800" y="1368"/>
                  </a:lnTo>
                  <a:lnTo>
                    <a:pt x="7007" y="1322"/>
                  </a:lnTo>
                  <a:lnTo>
                    <a:pt x="7214" y="1276"/>
                  </a:lnTo>
                  <a:lnTo>
                    <a:pt x="7416" y="1245"/>
                  </a:lnTo>
                  <a:lnTo>
                    <a:pt x="7623" y="1230"/>
                  </a:lnTo>
                  <a:lnTo>
                    <a:pt x="7829" y="1214"/>
                  </a:lnTo>
                  <a:lnTo>
                    <a:pt x="8243" y="1214"/>
                  </a:lnTo>
                  <a:lnTo>
                    <a:pt x="8450" y="1230"/>
                  </a:lnTo>
                  <a:lnTo>
                    <a:pt x="8657" y="1260"/>
                  </a:lnTo>
                  <a:lnTo>
                    <a:pt x="9076" y="1353"/>
                  </a:lnTo>
                  <a:lnTo>
                    <a:pt x="9490" y="1445"/>
                  </a:lnTo>
                  <a:lnTo>
                    <a:pt x="9903" y="1568"/>
                  </a:lnTo>
                  <a:lnTo>
                    <a:pt x="10317" y="1706"/>
                  </a:lnTo>
                  <a:lnTo>
                    <a:pt x="10731" y="1875"/>
                  </a:lnTo>
                  <a:lnTo>
                    <a:pt x="11139" y="2044"/>
                  </a:lnTo>
                  <a:lnTo>
                    <a:pt x="11553" y="2228"/>
                  </a:lnTo>
                  <a:lnTo>
                    <a:pt x="11962" y="2443"/>
                  </a:lnTo>
                  <a:lnTo>
                    <a:pt x="12370" y="2658"/>
                  </a:lnTo>
                  <a:lnTo>
                    <a:pt x="12773" y="2904"/>
                  </a:lnTo>
                  <a:lnTo>
                    <a:pt x="13181" y="3165"/>
                  </a:lnTo>
                  <a:lnTo>
                    <a:pt x="13585" y="3442"/>
                  </a:lnTo>
                  <a:lnTo>
                    <a:pt x="13988" y="3734"/>
                  </a:lnTo>
                  <a:lnTo>
                    <a:pt x="14391" y="4041"/>
                  </a:lnTo>
                  <a:lnTo>
                    <a:pt x="14794" y="4364"/>
                  </a:lnTo>
                  <a:lnTo>
                    <a:pt x="15192" y="4717"/>
                  </a:lnTo>
                  <a:lnTo>
                    <a:pt x="15521" y="5040"/>
                  </a:lnTo>
                  <a:lnTo>
                    <a:pt x="15855" y="5332"/>
                  </a:lnTo>
                  <a:lnTo>
                    <a:pt x="16184" y="5623"/>
                  </a:lnTo>
                  <a:lnTo>
                    <a:pt x="16518" y="5900"/>
                  </a:lnTo>
                  <a:lnTo>
                    <a:pt x="16857" y="6146"/>
                  </a:lnTo>
                  <a:lnTo>
                    <a:pt x="17192" y="6376"/>
                  </a:lnTo>
                  <a:lnTo>
                    <a:pt x="17531" y="6607"/>
                  </a:lnTo>
                  <a:lnTo>
                    <a:pt x="17870" y="6806"/>
                  </a:lnTo>
                  <a:lnTo>
                    <a:pt x="17711" y="6545"/>
                  </a:lnTo>
                  <a:lnTo>
                    <a:pt x="17542" y="6299"/>
                  </a:lnTo>
                  <a:lnTo>
                    <a:pt x="17367" y="6100"/>
                  </a:lnTo>
                  <a:lnTo>
                    <a:pt x="17192" y="5931"/>
                  </a:lnTo>
                  <a:lnTo>
                    <a:pt x="16815" y="5516"/>
                  </a:lnTo>
                  <a:lnTo>
                    <a:pt x="16369" y="5040"/>
                  </a:lnTo>
                  <a:lnTo>
                    <a:pt x="15855" y="4502"/>
                  </a:lnTo>
                  <a:lnTo>
                    <a:pt x="15277" y="3949"/>
                  </a:lnTo>
                  <a:lnTo>
                    <a:pt x="14874" y="3549"/>
                  </a:lnTo>
                  <a:lnTo>
                    <a:pt x="14470" y="3165"/>
                  </a:lnTo>
                  <a:lnTo>
                    <a:pt x="14067" y="2812"/>
                  </a:lnTo>
                  <a:lnTo>
                    <a:pt x="13664" y="2474"/>
                  </a:lnTo>
                  <a:lnTo>
                    <a:pt x="13256" y="2167"/>
                  </a:lnTo>
                  <a:lnTo>
                    <a:pt x="12847" y="1860"/>
                  </a:lnTo>
                  <a:lnTo>
                    <a:pt x="12434" y="1598"/>
                  </a:lnTo>
                  <a:lnTo>
                    <a:pt x="12020" y="1337"/>
                  </a:lnTo>
                  <a:lnTo>
                    <a:pt x="11606" y="1107"/>
                  </a:lnTo>
                  <a:lnTo>
                    <a:pt x="11192" y="892"/>
                  </a:lnTo>
                  <a:lnTo>
                    <a:pt x="10773" y="692"/>
                  </a:lnTo>
                  <a:lnTo>
                    <a:pt x="10354" y="523"/>
                  </a:lnTo>
                  <a:lnTo>
                    <a:pt x="9935" y="369"/>
                  </a:lnTo>
                  <a:lnTo>
                    <a:pt x="9516" y="246"/>
                  </a:lnTo>
                  <a:lnTo>
                    <a:pt x="9097" y="139"/>
                  </a:lnTo>
                  <a:lnTo>
                    <a:pt x="8673" y="47"/>
                  </a:lnTo>
                  <a:lnTo>
                    <a:pt x="8461" y="16"/>
                  </a:lnTo>
                  <a:lnTo>
                    <a:pt x="824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4"/>
            <p:cNvSpPr/>
            <p:nvPr/>
          </p:nvSpPr>
          <p:spPr>
            <a:xfrm>
              <a:off x="1394925" y="-3503525"/>
              <a:ext cx="536950" cy="1135350"/>
            </a:xfrm>
            <a:custGeom>
              <a:avLst/>
              <a:gdLst/>
              <a:ahLst/>
              <a:cxnLst/>
              <a:rect l="l" t="t" r="r" b="b"/>
              <a:pathLst>
                <a:path w="21478" h="45414" extrusionOk="0">
                  <a:moveTo>
                    <a:pt x="8891" y="1"/>
                  </a:moveTo>
                  <a:lnTo>
                    <a:pt x="1" y="8558"/>
                  </a:lnTo>
                  <a:lnTo>
                    <a:pt x="81" y="9495"/>
                  </a:lnTo>
                  <a:lnTo>
                    <a:pt x="303" y="11968"/>
                  </a:lnTo>
                  <a:lnTo>
                    <a:pt x="457" y="13627"/>
                  </a:lnTo>
                  <a:lnTo>
                    <a:pt x="632" y="15486"/>
                  </a:lnTo>
                  <a:lnTo>
                    <a:pt x="828" y="17484"/>
                  </a:lnTo>
                  <a:lnTo>
                    <a:pt x="1041" y="19558"/>
                  </a:lnTo>
                  <a:lnTo>
                    <a:pt x="1263" y="21632"/>
                  </a:lnTo>
                  <a:lnTo>
                    <a:pt x="1375" y="22661"/>
                  </a:lnTo>
                  <a:lnTo>
                    <a:pt x="1491" y="23659"/>
                  </a:lnTo>
                  <a:lnTo>
                    <a:pt x="1608" y="24643"/>
                  </a:lnTo>
                  <a:lnTo>
                    <a:pt x="1725" y="25580"/>
                  </a:lnTo>
                  <a:lnTo>
                    <a:pt x="1842" y="26471"/>
                  </a:lnTo>
                  <a:lnTo>
                    <a:pt x="1958" y="27316"/>
                  </a:lnTo>
                  <a:lnTo>
                    <a:pt x="2075" y="28115"/>
                  </a:lnTo>
                  <a:lnTo>
                    <a:pt x="2186" y="28837"/>
                  </a:lnTo>
                  <a:lnTo>
                    <a:pt x="2298" y="29482"/>
                  </a:lnTo>
                  <a:lnTo>
                    <a:pt x="2409" y="30035"/>
                  </a:lnTo>
                  <a:lnTo>
                    <a:pt x="2462" y="30281"/>
                  </a:lnTo>
                  <a:lnTo>
                    <a:pt x="2515" y="30511"/>
                  </a:lnTo>
                  <a:lnTo>
                    <a:pt x="2568" y="30711"/>
                  </a:lnTo>
                  <a:lnTo>
                    <a:pt x="2616" y="30880"/>
                  </a:lnTo>
                  <a:lnTo>
                    <a:pt x="2669" y="31034"/>
                  </a:lnTo>
                  <a:lnTo>
                    <a:pt x="2717" y="31157"/>
                  </a:lnTo>
                  <a:lnTo>
                    <a:pt x="2765" y="31249"/>
                  </a:lnTo>
                  <a:lnTo>
                    <a:pt x="2812" y="31310"/>
                  </a:lnTo>
                  <a:lnTo>
                    <a:pt x="2865" y="31356"/>
                  </a:lnTo>
                  <a:lnTo>
                    <a:pt x="2934" y="31387"/>
                  </a:lnTo>
                  <a:lnTo>
                    <a:pt x="3019" y="31418"/>
                  </a:lnTo>
                  <a:lnTo>
                    <a:pt x="3115" y="31433"/>
                  </a:lnTo>
                  <a:lnTo>
                    <a:pt x="3353" y="31464"/>
                  </a:lnTo>
                  <a:lnTo>
                    <a:pt x="3640" y="31448"/>
                  </a:lnTo>
                  <a:lnTo>
                    <a:pt x="3974" y="31402"/>
                  </a:lnTo>
                  <a:lnTo>
                    <a:pt x="4350" y="31341"/>
                  </a:lnTo>
                  <a:lnTo>
                    <a:pt x="4764" y="31249"/>
                  </a:lnTo>
                  <a:lnTo>
                    <a:pt x="5215" y="31141"/>
                  </a:lnTo>
                  <a:lnTo>
                    <a:pt x="5692" y="31018"/>
                  </a:lnTo>
                  <a:lnTo>
                    <a:pt x="6196" y="30880"/>
                  </a:lnTo>
                  <a:lnTo>
                    <a:pt x="7268" y="30542"/>
                  </a:lnTo>
                  <a:lnTo>
                    <a:pt x="8398" y="30173"/>
                  </a:lnTo>
                  <a:lnTo>
                    <a:pt x="9543" y="29774"/>
                  </a:lnTo>
                  <a:lnTo>
                    <a:pt x="10678" y="29359"/>
                  </a:lnTo>
                  <a:lnTo>
                    <a:pt x="11771" y="28960"/>
                  </a:lnTo>
                  <a:lnTo>
                    <a:pt x="13691" y="28207"/>
                  </a:lnTo>
                  <a:lnTo>
                    <a:pt x="15033" y="27669"/>
                  </a:lnTo>
                  <a:lnTo>
                    <a:pt x="15543" y="27469"/>
                  </a:lnTo>
                  <a:lnTo>
                    <a:pt x="16147" y="29897"/>
                  </a:lnTo>
                  <a:lnTo>
                    <a:pt x="17516" y="35427"/>
                  </a:lnTo>
                  <a:lnTo>
                    <a:pt x="18285" y="38500"/>
                  </a:lnTo>
                  <a:lnTo>
                    <a:pt x="19001" y="41327"/>
                  </a:lnTo>
                  <a:lnTo>
                    <a:pt x="19314" y="42556"/>
                  </a:lnTo>
                  <a:lnTo>
                    <a:pt x="19584" y="43585"/>
                  </a:lnTo>
                  <a:lnTo>
                    <a:pt x="19797" y="44399"/>
                  </a:lnTo>
                  <a:lnTo>
                    <a:pt x="19950" y="44937"/>
                  </a:lnTo>
                  <a:lnTo>
                    <a:pt x="20009" y="45106"/>
                  </a:lnTo>
                  <a:lnTo>
                    <a:pt x="20035" y="45168"/>
                  </a:lnTo>
                  <a:lnTo>
                    <a:pt x="20067" y="45229"/>
                  </a:lnTo>
                  <a:lnTo>
                    <a:pt x="20099" y="45290"/>
                  </a:lnTo>
                  <a:lnTo>
                    <a:pt x="20136" y="45337"/>
                  </a:lnTo>
                  <a:lnTo>
                    <a:pt x="20200" y="45383"/>
                  </a:lnTo>
                  <a:lnTo>
                    <a:pt x="20274" y="45413"/>
                  </a:lnTo>
                  <a:lnTo>
                    <a:pt x="20343" y="45398"/>
                  </a:lnTo>
                  <a:lnTo>
                    <a:pt x="20417" y="45367"/>
                  </a:lnTo>
                  <a:lnTo>
                    <a:pt x="20486" y="45290"/>
                  </a:lnTo>
                  <a:lnTo>
                    <a:pt x="20560" y="45198"/>
                  </a:lnTo>
                  <a:lnTo>
                    <a:pt x="20635" y="45060"/>
                  </a:lnTo>
                  <a:lnTo>
                    <a:pt x="20709" y="44922"/>
                  </a:lnTo>
                  <a:lnTo>
                    <a:pt x="20783" y="44753"/>
                  </a:lnTo>
                  <a:lnTo>
                    <a:pt x="20852" y="44553"/>
                  </a:lnTo>
                  <a:lnTo>
                    <a:pt x="20921" y="44353"/>
                  </a:lnTo>
                  <a:lnTo>
                    <a:pt x="20990" y="44123"/>
                  </a:lnTo>
                  <a:lnTo>
                    <a:pt x="21054" y="43892"/>
                  </a:lnTo>
                  <a:lnTo>
                    <a:pt x="21117" y="43631"/>
                  </a:lnTo>
                  <a:lnTo>
                    <a:pt x="21176" y="43370"/>
                  </a:lnTo>
                  <a:lnTo>
                    <a:pt x="21229" y="43094"/>
                  </a:lnTo>
                  <a:lnTo>
                    <a:pt x="21282" y="42817"/>
                  </a:lnTo>
                  <a:lnTo>
                    <a:pt x="21324" y="42525"/>
                  </a:lnTo>
                  <a:lnTo>
                    <a:pt x="21367" y="42233"/>
                  </a:lnTo>
                  <a:lnTo>
                    <a:pt x="21404" y="41957"/>
                  </a:lnTo>
                  <a:lnTo>
                    <a:pt x="21430" y="41665"/>
                  </a:lnTo>
                  <a:lnTo>
                    <a:pt x="21451" y="41373"/>
                  </a:lnTo>
                  <a:lnTo>
                    <a:pt x="21467" y="41081"/>
                  </a:lnTo>
                  <a:lnTo>
                    <a:pt x="21478" y="40804"/>
                  </a:lnTo>
                  <a:lnTo>
                    <a:pt x="21478" y="40528"/>
                  </a:lnTo>
                  <a:lnTo>
                    <a:pt x="21473" y="40267"/>
                  </a:lnTo>
                  <a:lnTo>
                    <a:pt x="21457" y="40006"/>
                  </a:lnTo>
                  <a:lnTo>
                    <a:pt x="21430" y="39760"/>
                  </a:lnTo>
                  <a:lnTo>
                    <a:pt x="21398" y="39545"/>
                  </a:lnTo>
                  <a:lnTo>
                    <a:pt x="21356" y="39268"/>
                  </a:lnTo>
                  <a:lnTo>
                    <a:pt x="21292" y="38884"/>
                  </a:lnTo>
                  <a:lnTo>
                    <a:pt x="21139" y="37809"/>
                  </a:lnTo>
                  <a:lnTo>
                    <a:pt x="20698" y="34659"/>
                  </a:lnTo>
                  <a:lnTo>
                    <a:pt x="20417" y="32724"/>
                  </a:lnTo>
                  <a:lnTo>
                    <a:pt x="20109" y="30619"/>
                  </a:lnTo>
                  <a:lnTo>
                    <a:pt x="19775" y="28407"/>
                  </a:lnTo>
                  <a:lnTo>
                    <a:pt x="19600" y="27285"/>
                  </a:lnTo>
                  <a:lnTo>
                    <a:pt x="19420" y="26148"/>
                  </a:lnTo>
                  <a:lnTo>
                    <a:pt x="19240" y="25027"/>
                  </a:lnTo>
                  <a:lnTo>
                    <a:pt x="19049" y="23921"/>
                  </a:lnTo>
                  <a:lnTo>
                    <a:pt x="18863" y="22830"/>
                  </a:lnTo>
                  <a:lnTo>
                    <a:pt x="18672" y="21754"/>
                  </a:lnTo>
                  <a:lnTo>
                    <a:pt x="18476" y="20725"/>
                  </a:lnTo>
                  <a:lnTo>
                    <a:pt x="18285" y="19742"/>
                  </a:lnTo>
                  <a:lnTo>
                    <a:pt x="18089" y="18805"/>
                  </a:lnTo>
                  <a:lnTo>
                    <a:pt x="17898" y="17929"/>
                  </a:lnTo>
                  <a:lnTo>
                    <a:pt x="17707" y="17115"/>
                  </a:lnTo>
                  <a:lnTo>
                    <a:pt x="17611" y="16746"/>
                  </a:lnTo>
                  <a:lnTo>
                    <a:pt x="17516" y="16377"/>
                  </a:lnTo>
                  <a:lnTo>
                    <a:pt x="17420" y="16039"/>
                  </a:lnTo>
                  <a:lnTo>
                    <a:pt x="17325" y="15732"/>
                  </a:lnTo>
                  <a:lnTo>
                    <a:pt x="17235" y="15425"/>
                  </a:lnTo>
                  <a:lnTo>
                    <a:pt x="17139" y="15164"/>
                  </a:lnTo>
                  <a:lnTo>
                    <a:pt x="17049" y="14918"/>
                  </a:lnTo>
                  <a:lnTo>
                    <a:pt x="16959" y="14688"/>
                  </a:lnTo>
                  <a:lnTo>
                    <a:pt x="16874" y="14488"/>
                  </a:lnTo>
                  <a:lnTo>
                    <a:pt x="16784" y="14319"/>
                  </a:lnTo>
                  <a:lnTo>
                    <a:pt x="16699" y="14181"/>
                  </a:lnTo>
                  <a:lnTo>
                    <a:pt x="16614" y="14073"/>
                  </a:lnTo>
                  <a:lnTo>
                    <a:pt x="16529" y="13981"/>
                  </a:lnTo>
                  <a:lnTo>
                    <a:pt x="16444" y="13935"/>
                  </a:lnTo>
                  <a:lnTo>
                    <a:pt x="16062" y="13873"/>
                  </a:lnTo>
                  <a:lnTo>
                    <a:pt x="15680" y="13827"/>
                  </a:lnTo>
                  <a:lnTo>
                    <a:pt x="15299" y="13781"/>
                  </a:lnTo>
                  <a:lnTo>
                    <a:pt x="14911" y="13750"/>
                  </a:lnTo>
                  <a:lnTo>
                    <a:pt x="14529" y="13735"/>
                  </a:lnTo>
                  <a:lnTo>
                    <a:pt x="14147" y="13720"/>
                  </a:lnTo>
                  <a:lnTo>
                    <a:pt x="13766" y="13720"/>
                  </a:lnTo>
                  <a:lnTo>
                    <a:pt x="13378" y="13735"/>
                  </a:lnTo>
                  <a:lnTo>
                    <a:pt x="12996" y="13750"/>
                  </a:lnTo>
                  <a:lnTo>
                    <a:pt x="12615" y="13781"/>
                  </a:lnTo>
                  <a:lnTo>
                    <a:pt x="12233" y="13827"/>
                  </a:lnTo>
                  <a:lnTo>
                    <a:pt x="11845" y="13873"/>
                  </a:lnTo>
                  <a:lnTo>
                    <a:pt x="11464" y="13935"/>
                  </a:lnTo>
                  <a:lnTo>
                    <a:pt x="11082" y="14012"/>
                  </a:lnTo>
                  <a:lnTo>
                    <a:pt x="10700" y="14088"/>
                  </a:lnTo>
                  <a:lnTo>
                    <a:pt x="10318" y="14181"/>
                  </a:lnTo>
                  <a:lnTo>
                    <a:pt x="8891"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4"/>
            <p:cNvSpPr/>
            <p:nvPr/>
          </p:nvSpPr>
          <p:spPr>
            <a:xfrm>
              <a:off x="110100" y="-6230450"/>
              <a:ext cx="1484975" cy="2713900"/>
            </a:xfrm>
            <a:custGeom>
              <a:avLst/>
              <a:gdLst/>
              <a:ahLst/>
              <a:cxnLst/>
              <a:rect l="l" t="t" r="r" b="b"/>
              <a:pathLst>
                <a:path w="59399" h="108556" extrusionOk="0">
                  <a:moveTo>
                    <a:pt x="37221" y="1"/>
                  </a:moveTo>
                  <a:lnTo>
                    <a:pt x="36961" y="16"/>
                  </a:lnTo>
                  <a:lnTo>
                    <a:pt x="36701" y="62"/>
                  </a:lnTo>
                  <a:lnTo>
                    <a:pt x="36447" y="109"/>
                  </a:lnTo>
                  <a:lnTo>
                    <a:pt x="36187" y="170"/>
                  </a:lnTo>
                  <a:lnTo>
                    <a:pt x="35927" y="247"/>
                  </a:lnTo>
                  <a:lnTo>
                    <a:pt x="35672" y="324"/>
                  </a:lnTo>
                  <a:lnTo>
                    <a:pt x="35417" y="431"/>
                  </a:lnTo>
                  <a:lnTo>
                    <a:pt x="35158" y="539"/>
                  </a:lnTo>
                  <a:lnTo>
                    <a:pt x="34908" y="662"/>
                  </a:lnTo>
                  <a:lnTo>
                    <a:pt x="34654" y="784"/>
                  </a:lnTo>
                  <a:lnTo>
                    <a:pt x="34404" y="938"/>
                  </a:lnTo>
                  <a:lnTo>
                    <a:pt x="34155" y="1076"/>
                  </a:lnTo>
                  <a:lnTo>
                    <a:pt x="33906" y="1245"/>
                  </a:lnTo>
                  <a:lnTo>
                    <a:pt x="33656" y="1414"/>
                  </a:lnTo>
                  <a:lnTo>
                    <a:pt x="33412" y="1583"/>
                  </a:lnTo>
                  <a:lnTo>
                    <a:pt x="32670" y="2152"/>
                  </a:lnTo>
                  <a:lnTo>
                    <a:pt x="31901" y="2766"/>
                  </a:lnTo>
                  <a:lnTo>
                    <a:pt x="31105" y="3412"/>
                  </a:lnTo>
                  <a:lnTo>
                    <a:pt x="30288" y="4103"/>
                  </a:lnTo>
                  <a:lnTo>
                    <a:pt x="29455" y="4810"/>
                  </a:lnTo>
                  <a:lnTo>
                    <a:pt x="28607" y="5562"/>
                  </a:lnTo>
                  <a:lnTo>
                    <a:pt x="27748" y="6331"/>
                  </a:lnTo>
                  <a:lnTo>
                    <a:pt x="26883" y="7129"/>
                  </a:lnTo>
                  <a:lnTo>
                    <a:pt x="26018" y="7944"/>
                  </a:lnTo>
                  <a:lnTo>
                    <a:pt x="25148" y="8758"/>
                  </a:lnTo>
                  <a:lnTo>
                    <a:pt x="24289" y="9603"/>
                  </a:lnTo>
                  <a:lnTo>
                    <a:pt x="23435" y="10448"/>
                  </a:lnTo>
                  <a:lnTo>
                    <a:pt x="22592" y="11293"/>
                  </a:lnTo>
                  <a:lnTo>
                    <a:pt x="21764" y="12138"/>
                  </a:lnTo>
                  <a:lnTo>
                    <a:pt x="20958" y="12967"/>
                  </a:lnTo>
                  <a:lnTo>
                    <a:pt x="20173" y="13797"/>
                  </a:lnTo>
                  <a:lnTo>
                    <a:pt x="18815" y="15256"/>
                  </a:lnTo>
                  <a:lnTo>
                    <a:pt x="17505" y="16624"/>
                  </a:lnTo>
                  <a:lnTo>
                    <a:pt x="16248" y="17929"/>
                  </a:lnTo>
                  <a:lnTo>
                    <a:pt x="15028" y="19174"/>
                  </a:lnTo>
                  <a:lnTo>
                    <a:pt x="13840" y="20357"/>
                  </a:lnTo>
                  <a:lnTo>
                    <a:pt x="12673" y="21524"/>
                  </a:lnTo>
                  <a:lnTo>
                    <a:pt x="10387" y="23767"/>
                  </a:lnTo>
                  <a:lnTo>
                    <a:pt x="8095" y="26010"/>
                  </a:lnTo>
                  <a:lnTo>
                    <a:pt x="6928" y="27147"/>
                  </a:lnTo>
                  <a:lnTo>
                    <a:pt x="5745" y="28330"/>
                  </a:lnTo>
                  <a:lnTo>
                    <a:pt x="4525" y="29544"/>
                  </a:lnTo>
                  <a:lnTo>
                    <a:pt x="3268" y="30834"/>
                  </a:lnTo>
                  <a:lnTo>
                    <a:pt x="1958" y="32171"/>
                  </a:lnTo>
                  <a:lnTo>
                    <a:pt x="600" y="33600"/>
                  </a:lnTo>
                  <a:lnTo>
                    <a:pt x="510" y="33707"/>
                  </a:lnTo>
                  <a:lnTo>
                    <a:pt x="425" y="33830"/>
                  </a:lnTo>
                  <a:lnTo>
                    <a:pt x="346" y="33999"/>
                  </a:lnTo>
                  <a:lnTo>
                    <a:pt x="271" y="34168"/>
                  </a:lnTo>
                  <a:lnTo>
                    <a:pt x="213" y="34368"/>
                  </a:lnTo>
                  <a:lnTo>
                    <a:pt x="155" y="34568"/>
                  </a:lnTo>
                  <a:lnTo>
                    <a:pt x="112" y="34783"/>
                  </a:lnTo>
                  <a:lnTo>
                    <a:pt x="75" y="34998"/>
                  </a:lnTo>
                  <a:lnTo>
                    <a:pt x="43" y="35228"/>
                  </a:lnTo>
                  <a:lnTo>
                    <a:pt x="22" y="35474"/>
                  </a:lnTo>
                  <a:lnTo>
                    <a:pt x="6" y="35720"/>
                  </a:lnTo>
                  <a:lnTo>
                    <a:pt x="1" y="35966"/>
                  </a:lnTo>
                  <a:lnTo>
                    <a:pt x="1" y="36211"/>
                  </a:lnTo>
                  <a:lnTo>
                    <a:pt x="11" y="36442"/>
                  </a:lnTo>
                  <a:lnTo>
                    <a:pt x="33" y="36688"/>
                  </a:lnTo>
                  <a:lnTo>
                    <a:pt x="59" y="36918"/>
                  </a:lnTo>
                  <a:lnTo>
                    <a:pt x="91" y="37148"/>
                  </a:lnTo>
                  <a:lnTo>
                    <a:pt x="133" y="37379"/>
                  </a:lnTo>
                  <a:lnTo>
                    <a:pt x="186" y="37579"/>
                  </a:lnTo>
                  <a:lnTo>
                    <a:pt x="245" y="37778"/>
                  </a:lnTo>
                  <a:lnTo>
                    <a:pt x="5077" y="72283"/>
                  </a:lnTo>
                  <a:lnTo>
                    <a:pt x="34373" y="43263"/>
                  </a:lnTo>
                  <a:lnTo>
                    <a:pt x="50492" y="108555"/>
                  </a:lnTo>
                  <a:lnTo>
                    <a:pt x="59398" y="103701"/>
                  </a:lnTo>
                  <a:lnTo>
                    <a:pt x="59159" y="100797"/>
                  </a:lnTo>
                  <a:lnTo>
                    <a:pt x="58905" y="97909"/>
                  </a:lnTo>
                  <a:lnTo>
                    <a:pt x="58650" y="95005"/>
                  </a:lnTo>
                  <a:lnTo>
                    <a:pt x="58385" y="92102"/>
                  </a:lnTo>
                  <a:lnTo>
                    <a:pt x="58114" y="89198"/>
                  </a:lnTo>
                  <a:lnTo>
                    <a:pt x="57833" y="86294"/>
                  </a:lnTo>
                  <a:lnTo>
                    <a:pt x="57542" y="83391"/>
                  </a:lnTo>
                  <a:lnTo>
                    <a:pt x="57245" y="80487"/>
                  </a:lnTo>
                  <a:lnTo>
                    <a:pt x="56937" y="77599"/>
                  </a:lnTo>
                  <a:lnTo>
                    <a:pt x="56619" y="74711"/>
                  </a:lnTo>
                  <a:lnTo>
                    <a:pt x="56295" y="71838"/>
                  </a:lnTo>
                  <a:lnTo>
                    <a:pt x="55956" y="68965"/>
                  </a:lnTo>
                  <a:lnTo>
                    <a:pt x="55611" y="66108"/>
                  </a:lnTo>
                  <a:lnTo>
                    <a:pt x="55250" y="63250"/>
                  </a:lnTo>
                  <a:lnTo>
                    <a:pt x="54884" y="60423"/>
                  </a:lnTo>
                  <a:lnTo>
                    <a:pt x="54693" y="59010"/>
                  </a:lnTo>
                  <a:lnTo>
                    <a:pt x="54502" y="57597"/>
                  </a:lnTo>
                  <a:lnTo>
                    <a:pt x="54306" y="56198"/>
                  </a:lnTo>
                  <a:lnTo>
                    <a:pt x="54110" y="54800"/>
                  </a:lnTo>
                  <a:lnTo>
                    <a:pt x="53908" y="53402"/>
                  </a:lnTo>
                  <a:lnTo>
                    <a:pt x="53707" y="52004"/>
                  </a:lnTo>
                  <a:lnTo>
                    <a:pt x="53500" y="50622"/>
                  </a:lnTo>
                  <a:lnTo>
                    <a:pt x="53288" y="49239"/>
                  </a:lnTo>
                  <a:lnTo>
                    <a:pt x="53075" y="47872"/>
                  </a:lnTo>
                  <a:lnTo>
                    <a:pt x="52858" y="46489"/>
                  </a:lnTo>
                  <a:lnTo>
                    <a:pt x="52640" y="45137"/>
                  </a:lnTo>
                  <a:lnTo>
                    <a:pt x="52418" y="43770"/>
                  </a:lnTo>
                  <a:lnTo>
                    <a:pt x="52190" y="42418"/>
                  </a:lnTo>
                  <a:lnTo>
                    <a:pt x="51962" y="41066"/>
                  </a:lnTo>
                  <a:lnTo>
                    <a:pt x="51728" y="39729"/>
                  </a:lnTo>
                  <a:lnTo>
                    <a:pt x="51489" y="38393"/>
                  </a:lnTo>
                  <a:lnTo>
                    <a:pt x="51251" y="37072"/>
                  </a:lnTo>
                  <a:lnTo>
                    <a:pt x="51007" y="35750"/>
                  </a:lnTo>
                  <a:lnTo>
                    <a:pt x="50757" y="34429"/>
                  </a:lnTo>
                  <a:lnTo>
                    <a:pt x="50508" y="33123"/>
                  </a:lnTo>
                  <a:lnTo>
                    <a:pt x="50254" y="31833"/>
                  </a:lnTo>
                  <a:lnTo>
                    <a:pt x="49994" y="30542"/>
                  </a:lnTo>
                  <a:lnTo>
                    <a:pt x="49734" y="29252"/>
                  </a:lnTo>
                  <a:lnTo>
                    <a:pt x="49469" y="27977"/>
                  </a:lnTo>
                  <a:lnTo>
                    <a:pt x="49198" y="26702"/>
                  </a:lnTo>
                  <a:lnTo>
                    <a:pt x="48922" y="25442"/>
                  </a:lnTo>
                  <a:lnTo>
                    <a:pt x="48646" y="24198"/>
                  </a:lnTo>
                  <a:lnTo>
                    <a:pt x="48365" y="22953"/>
                  </a:lnTo>
                  <a:lnTo>
                    <a:pt x="48079" y="21724"/>
                  </a:lnTo>
                  <a:lnTo>
                    <a:pt x="47787" y="20495"/>
                  </a:lnTo>
                  <a:lnTo>
                    <a:pt x="47495" y="19281"/>
                  </a:lnTo>
                  <a:lnTo>
                    <a:pt x="47193" y="18083"/>
                  </a:lnTo>
                  <a:lnTo>
                    <a:pt x="46891" y="16885"/>
                  </a:lnTo>
                  <a:lnTo>
                    <a:pt x="46588" y="15687"/>
                  </a:lnTo>
                  <a:lnTo>
                    <a:pt x="46323" y="14688"/>
                  </a:lnTo>
                  <a:lnTo>
                    <a:pt x="46053" y="13674"/>
                  </a:lnTo>
                  <a:lnTo>
                    <a:pt x="45777" y="12675"/>
                  </a:lnTo>
                  <a:lnTo>
                    <a:pt x="45496" y="11692"/>
                  </a:lnTo>
                  <a:lnTo>
                    <a:pt x="45209" y="10724"/>
                  </a:lnTo>
                  <a:lnTo>
                    <a:pt x="44917" y="9772"/>
                  </a:lnTo>
                  <a:lnTo>
                    <a:pt x="44615" y="8850"/>
                  </a:lnTo>
                  <a:lnTo>
                    <a:pt x="44461" y="8389"/>
                  </a:lnTo>
                  <a:lnTo>
                    <a:pt x="44307" y="7944"/>
                  </a:lnTo>
                  <a:lnTo>
                    <a:pt x="44148" y="7513"/>
                  </a:lnTo>
                  <a:lnTo>
                    <a:pt x="43989" y="7083"/>
                  </a:lnTo>
                  <a:lnTo>
                    <a:pt x="43830" y="6653"/>
                  </a:lnTo>
                  <a:lnTo>
                    <a:pt x="43666" y="6254"/>
                  </a:lnTo>
                  <a:lnTo>
                    <a:pt x="43496" y="5839"/>
                  </a:lnTo>
                  <a:lnTo>
                    <a:pt x="43326" y="5455"/>
                  </a:lnTo>
                  <a:lnTo>
                    <a:pt x="43156" y="5071"/>
                  </a:lnTo>
                  <a:lnTo>
                    <a:pt x="42981" y="4702"/>
                  </a:lnTo>
                  <a:lnTo>
                    <a:pt x="42806" y="4349"/>
                  </a:lnTo>
                  <a:lnTo>
                    <a:pt x="42626" y="4011"/>
                  </a:lnTo>
                  <a:lnTo>
                    <a:pt x="42440" y="3673"/>
                  </a:lnTo>
                  <a:lnTo>
                    <a:pt x="42255" y="3350"/>
                  </a:lnTo>
                  <a:lnTo>
                    <a:pt x="42069" y="3058"/>
                  </a:lnTo>
                  <a:lnTo>
                    <a:pt x="41873" y="2766"/>
                  </a:lnTo>
                  <a:lnTo>
                    <a:pt x="41682" y="2490"/>
                  </a:lnTo>
                  <a:lnTo>
                    <a:pt x="41480" y="2229"/>
                  </a:lnTo>
                  <a:lnTo>
                    <a:pt x="41247" y="1937"/>
                  </a:lnTo>
                  <a:lnTo>
                    <a:pt x="41008" y="1676"/>
                  </a:lnTo>
                  <a:lnTo>
                    <a:pt x="40764" y="1430"/>
                  </a:lnTo>
                  <a:lnTo>
                    <a:pt x="40520" y="1215"/>
                  </a:lnTo>
                  <a:lnTo>
                    <a:pt x="40276" y="1015"/>
                  </a:lnTo>
                  <a:lnTo>
                    <a:pt x="40027" y="831"/>
                  </a:lnTo>
                  <a:lnTo>
                    <a:pt x="39778" y="662"/>
                  </a:lnTo>
                  <a:lnTo>
                    <a:pt x="39528" y="523"/>
                  </a:lnTo>
                  <a:lnTo>
                    <a:pt x="39274" y="400"/>
                  </a:lnTo>
                  <a:lnTo>
                    <a:pt x="39019" y="293"/>
                  </a:lnTo>
                  <a:lnTo>
                    <a:pt x="38764" y="201"/>
                  </a:lnTo>
                  <a:lnTo>
                    <a:pt x="38510" y="124"/>
                  </a:lnTo>
                  <a:lnTo>
                    <a:pt x="38255" y="62"/>
                  </a:lnTo>
                  <a:lnTo>
                    <a:pt x="37995" y="32"/>
                  </a:lnTo>
                  <a:lnTo>
                    <a:pt x="37735"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4"/>
            <p:cNvSpPr/>
            <p:nvPr/>
          </p:nvSpPr>
          <p:spPr>
            <a:xfrm>
              <a:off x="53075" y="-5410050"/>
              <a:ext cx="248550" cy="1382675"/>
            </a:xfrm>
            <a:custGeom>
              <a:avLst/>
              <a:gdLst/>
              <a:ahLst/>
              <a:cxnLst/>
              <a:rect l="l" t="t" r="r" b="b"/>
              <a:pathLst>
                <a:path w="9942" h="55307" extrusionOk="0">
                  <a:moveTo>
                    <a:pt x="3608" y="0"/>
                  </a:moveTo>
                  <a:lnTo>
                    <a:pt x="3465" y="16"/>
                  </a:lnTo>
                  <a:lnTo>
                    <a:pt x="3321" y="46"/>
                  </a:lnTo>
                  <a:lnTo>
                    <a:pt x="3178" y="108"/>
                  </a:lnTo>
                  <a:lnTo>
                    <a:pt x="3035" y="200"/>
                  </a:lnTo>
                  <a:lnTo>
                    <a:pt x="2897" y="323"/>
                  </a:lnTo>
                  <a:lnTo>
                    <a:pt x="2754" y="476"/>
                  </a:lnTo>
                  <a:lnTo>
                    <a:pt x="2611" y="661"/>
                  </a:lnTo>
                  <a:lnTo>
                    <a:pt x="2473" y="876"/>
                  </a:lnTo>
                  <a:lnTo>
                    <a:pt x="2335" y="1122"/>
                  </a:lnTo>
                  <a:lnTo>
                    <a:pt x="2192" y="1414"/>
                  </a:lnTo>
                  <a:lnTo>
                    <a:pt x="2059" y="1736"/>
                  </a:lnTo>
                  <a:lnTo>
                    <a:pt x="1921" y="2090"/>
                  </a:lnTo>
                  <a:lnTo>
                    <a:pt x="1789" y="2474"/>
                  </a:lnTo>
                  <a:lnTo>
                    <a:pt x="1709" y="2750"/>
                  </a:lnTo>
                  <a:lnTo>
                    <a:pt x="1629" y="3027"/>
                  </a:lnTo>
                  <a:lnTo>
                    <a:pt x="1555" y="3303"/>
                  </a:lnTo>
                  <a:lnTo>
                    <a:pt x="1481" y="3595"/>
                  </a:lnTo>
                  <a:lnTo>
                    <a:pt x="1412" y="3887"/>
                  </a:lnTo>
                  <a:lnTo>
                    <a:pt x="1343" y="4179"/>
                  </a:lnTo>
                  <a:lnTo>
                    <a:pt x="1285" y="4486"/>
                  </a:lnTo>
                  <a:lnTo>
                    <a:pt x="1221" y="4793"/>
                  </a:lnTo>
                  <a:lnTo>
                    <a:pt x="1168" y="5101"/>
                  </a:lnTo>
                  <a:lnTo>
                    <a:pt x="1110" y="5423"/>
                  </a:lnTo>
                  <a:lnTo>
                    <a:pt x="1062" y="5746"/>
                  </a:lnTo>
                  <a:lnTo>
                    <a:pt x="1014" y="6084"/>
                  </a:lnTo>
                  <a:lnTo>
                    <a:pt x="972" y="6406"/>
                  </a:lnTo>
                  <a:lnTo>
                    <a:pt x="929" y="6744"/>
                  </a:lnTo>
                  <a:lnTo>
                    <a:pt x="892" y="7082"/>
                  </a:lnTo>
                  <a:lnTo>
                    <a:pt x="860" y="7436"/>
                  </a:lnTo>
                  <a:lnTo>
                    <a:pt x="786" y="8173"/>
                  </a:lnTo>
                  <a:lnTo>
                    <a:pt x="717" y="8926"/>
                  </a:lnTo>
                  <a:lnTo>
                    <a:pt x="653" y="9679"/>
                  </a:lnTo>
                  <a:lnTo>
                    <a:pt x="590" y="10447"/>
                  </a:lnTo>
                  <a:lnTo>
                    <a:pt x="531" y="11200"/>
                  </a:lnTo>
                  <a:lnTo>
                    <a:pt x="473" y="11952"/>
                  </a:lnTo>
                  <a:lnTo>
                    <a:pt x="420" y="12721"/>
                  </a:lnTo>
                  <a:lnTo>
                    <a:pt x="372" y="13473"/>
                  </a:lnTo>
                  <a:lnTo>
                    <a:pt x="325" y="14242"/>
                  </a:lnTo>
                  <a:lnTo>
                    <a:pt x="282" y="14994"/>
                  </a:lnTo>
                  <a:lnTo>
                    <a:pt x="240" y="15762"/>
                  </a:lnTo>
                  <a:lnTo>
                    <a:pt x="203" y="16531"/>
                  </a:lnTo>
                  <a:lnTo>
                    <a:pt x="139" y="18052"/>
                  </a:lnTo>
                  <a:lnTo>
                    <a:pt x="86" y="19588"/>
                  </a:lnTo>
                  <a:lnTo>
                    <a:pt x="43" y="21124"/>
                  </a:lnTo>
                  <a:lnTo>
                    <a:pt x="17" y="22660"/>
                  </a:lnTo>
                  <a:lnTo>
                    <a:pt x="6" y="24197"/>
                  </a:lnTo>
                  <a:lnTo>
                    <a:pt x="1" y="25733"/>
                  </a:lnTo>
                  <a:lnTo>
                    <a:pt x="12" y="27254"/>
                  </a:lnTo>
                  <a:lnTo>
                    <a:pt x="38" y="28790"/>
                  </a:lnTo>
                  <a:lnTo>
                    <a:pt x="75" y="30327"/>
                  </a:lnTo>
                  <a:lnTo>
                    <a:pt x="123" y="31847"/>
                  </a:lnTo>
                  <a:lnTo>
                    <a:pt x="181" y="33368"/>
                  </a:lnTo>
                  <a:lnTo>
                    <a:pt x="256" y="34889"/>
                  </a:lnTo>
                  <a:lnTo>
                    <a:pt x="340" y="36395"/>
                  </a:lnTo>
                  <a:lnTo>
                    <a:pt x="441" y="37900"/>
                  </a:lnTo>
                  <a:lnTo>
                    <a:pt x="547" y="39406"/>
                  </a:lnTo>
                  <a:lnTo>
                    <a:pt x="675" y="40896"/>
                  </a:lnTo>
                  <a:lnTo>
                    <a:pt x="807" y="42386"/>
                  </a:lnTo>
                  <a:lnTo>
                    <a:pt x="956" y="43861"/>
                  </a:lnTo>
                  <a:lnTo>
                    <a:pt x="1115" y="45336"/>
                  </a:lnTo>
                  <a:lnTo>
                    <a:pt x="1290" y="46796"/>
                  </a:lnTo>
                  <a:lnTo>
                    <a:pt x="1380" y="47518"/>
                  </a:lnTo>
                  <a:lnTo>
                    <a:pt x="1470" y="48240"/>
                  </a:lnTo>
                  <a:lnTo>
                    <a:pt x="1571" y="48962"/>
                  </a:lnTo>
                  <a:lnTo>
                    <a:pt x="1667" y="49668"/>
                  </a:lnTo>
                  <a:lnTo>
                    <a:pt x="1773" y="50390"/>
                  </a:lnTo>
                  <a:lnTo>
                    <a:pt x="1879" y="51097"/>
                  </a:lnTo>
                  <a:lnTo>
                    <a:pt x="1985" y="51804"/>
                  </a:lnTo>
                  <a:lnTo>
                    <a:pt x="2101" y="52511"/>
                  </a:lnTo>
                  <a:lnTo>
                    <a:pt x="2213" y="53217"/>
                  </a:lnTo>
                  <a:lnTo>
                    <a:pt x="2330" y="53909"/>
                  </a:lnTo>
                  <a:lnTo>
                    <a:pt x="2452" y="54615"/>
                  </a:lnTo>
                  <a:lnTo>
                    <a:pt x="2579" y="55307"/>
                  </a:lnTo>
                  <a:lnTo>
                    <a:pt x="2833" y="55061"/>
                  </a:lnTo>
                  <a:lnTo>
                    <a:pt x="3088" y="54815"/>
                  </a:lnTo>
                  <a:lnTo>
                    <a:pt x="3332" y="54538"/>
                  </a:lnTo>
                  <a:lnTo>
                    <a:pt x="3581" y="54247"/>
                  </a:lnTo>
                  <a:lnTo>
                    <a:pt x="3820" y="53939"/>
                  </a:lnTo>
                  <a:lnTo>
                    <a:pt x="4059" y="53632"/>
                  </a:lnTo>
                  <a:lnTo>
                    <a:pt x="4292" y="53294"/>
                  </a:lnTo>
                  <a:lnTo>
                    <a:pt x="4520" y="52941"/>
                  </a:lnTo>
                  <a:lnTo>
                    <a:pt x="4748" y="52572"/>
                  </a:lnTo>
                  <a:lnTo>
                    <a:pt x="4966" y="52188"/>
                  </a:lnTo>
                  <a:lnTo>
                    <a:pt x="5189" y="51788"/>
                  </a:lnTo>
                  <a:lnTo>
                    <a:pt x="5401" y="51389"/>
                  </a:lnTo>
                  <a:lnTo>
                    <a:pt x="5608" y="50959"/>
                  </a:lnTo>
                  <a:lnTo>
                    <a:pt x="5814" y="50513"/>
                  </a:lnTo>
                  <a:lnTo>
                    <a:pt x="6016" y="50068"/>
                  </a:lnTo>
                  <a:lnTo>
                    <a:pt x="6212" y="49607"/>
                  </a:lnTo>
                  <a:lnTo>
                    <a:pt x="6403" y="49131"/>
                  </a:lnTo>
                  <a:lnTo>
                    <a:pt x="6589" y="48639"/>
                  </a:lnTo>
                  <a:lnTo>
                    <a:pt x="6775" y="48132"/>
                  </a:lnTo>
                  <a:lnTo>
                    <a:pt x="6955" y="47610"/>
                  </a:lnTo>
                  <a:lnTo>
                    <a:pt x="7125" y="47087"/>
                  </a:lnTo>
                  <a:lnTo>
                    <a:pt x="7294" y="46550"/>
                  </a:lnTo>
                  <a:lnTo>
                    <a:pt x="7459" y="46012"/>
                  </a:lnTo>
                  <a:lnTo>
                    <a:pt x="7618" y="45444"/>
                  </a:lnTo>
                  <a:lnTo>
                    <a:pt x="7777" y="44875"/>
                  </a:lnTo>
                  <a:lnTo>
                    <a:pt x="7926" y="44291"/>
                  </a:lnTo>
                  <a:lnTo>
                    <a:pt x="8069" y="43708"/>
                  </a:lnTo>
                  <a:lnTo>
                    <a:pt x="8212" y="43108"/>
                  </a:lnTo>
                  <a:lnTo>
                    <a:pt x="8345" y="42494"/>
                  </a:lnTo>
                  <a:lnTo>
                    <a:pt x="8477" y="41879"/>
                  </a:lnTo>
                  <a:lnTo>
                    <a:pt x="8599" y="41250"/>
                  </a:lnTo>
                  <a:lnTo>
                    <a:pt x="8721" y="40620"/>
                  </a:lnTo>
                  <a:lnTo>
                    <a:pt x="8838" y="39974"/>
                  </a:lnTo>
                  <a:lnTo>
                    <a:pt x="8944" y="39329"/>
                  </a:lnTo>
                  <a:lnTo>
                    <a:pt x="9050" y="38669"/>
                  </a:lnTo>
                  <a:lnTo>
                    <a:pt x="9146" y="38008"/>
                  </a:lnTo>
                  <a:lnTo>
                    <a:pt x="9241" y="37332"/>
                  </a:lnTo>
                  <a:lnTo>
                    <a:pt x="9326" y="36656"/>
                  </a:lnTo>
                  <a:lnTo>
                    <a:pt x="9411" y="35965"/>
                  </a:lnTo>
                  <a:lnTo>
                    <a:pt x="9485" y="35273"/>
                  </a:lnTo>
                  <a:lnTo>
                    <a:pt x="9554" y="34582"/>
                  </a:lnTo>
                  <a:lnTo>
                    <a:pt x="9623" y="33875"/>
                  </a:lnTo>
                  <a:lnTo>
                    <a:pt x="9681" y="33169"/>
                  </a:lnTo>
                  <a:lnTo>
                    <a:pt x="9734" y="32462"/>
                  </a:lnTo>
                  <a:lnTo>
                    <a:pt x="9782" y="31740"/>
                  </a:lnTo>
                  <a:lnTo>
                    <a:pt x="9819" y="31018"/>
                  </a:lnTo>
                  <a:lnTo>
                    <a:pt x="9856" y="30296"/>
                  </a:lnTo>
                  <a:lnTo>
                    <a:pt x="9883" y="29574"/>
                  </a:lnTo>
                  <a:lnTo>
                    <a:pt x="9909" y="28836"/>
                  </a:lnTo>
                  <a:lnTo>
                    <a:pt x="9925" y="28099"/>
                  </a:lnTo>
                  <a:lnTo>
                    <a:pt x="9936" y="27361"/>
                  </a:lnTo>
                  <a:lnTo>
                    <a:pt x="9941" y="26624"/>
                  </a:lnTo>
                  <a:lnTo>
                    <a:pt x="9936" y="25887"/>
                  </a:lnTo>
                  <a:lnTo>
                    <a:pt x="9931" y="25134"/>
                  </a:lnTo>
                  <a:lnTo>
                    <a:pt x="9915" y="24396"/>
                  </a:lnTo>
                  <a:lnTo>
                    <a:pt x="9893" y="23644"/>
                  </a:lnTo>
                  <a:lnTo>
                    <a:pt x="9867" y="22891"/>
                  </a:lnTo>
                  <a:lnTo>
                    <a:pt x="9830" y="22153"/>
                  </a:lnTo>
                  <a:lnTo>
                    <a:pt x="9787" y="21401"/>
                  </a:lnTo>
                  <a:lnTo>
                    <a:pt x="9740" y="20648"/>
                  </a:lnTo>
                  <a:lnTo>
                    <a:pt x="9687" y="19895"/>
                  </a:lnTo>
                  <a:lnTo>
                    <a:pt x="9623" y="19158"/>
                  </a:lnTo>
                  <a:lnTo>
                    <a:pt x="9554" y="18405"/>
                  </a:lnTo>
                  <a:lnTo>
                    <a:pt x="9480" y="17652"/>
                  </a:lnTo>
                  <a:lnTo>
                    <a:pt x="9421" y="17130"/>
                  </a:lnTo>
                  <a:lnTo>
                    <a:pt x="9363" y="16607"/>
                  </a:lnTo>
                  <a:lnTo>
                    <a:pt x="9299" y="16085"/>
                  </a:lnTo>
                  <a:lnTo>
                    <a:pt x="9230" y="15563"/>
                  </a:lnTo>
                  <a:lnTo>
                    <a:pt x="9161" y="15040"/>
                  </a:lnTo>
                  <a:lnTo>
                    <a:pt x="9087" y="14533"/>
                  </a:lnTo>
                  <a:lnTo>
                    <a:pt x="9008" y="14026"/>
                  </a:lnTo>
                  <a:lnTo>
                    <a:pt x="8928" y="13535"/>
                  </a:lnTo>
                  <a:lnTo>
                    <a:pt x="8843" y="13028"/>
                  </a:lnTo>
                  <a:lnTo>
                    <a:pt x="8758" y="12552"/>
                  </a:lnTo>
                  <a:lnTo>
                    <a:pt x="8668" y="12060"/>
                  </a:lnTo>
                  <a:lnTo>
                    <a:pt x="8578" y="11584"/>
                  </a:lnTo>
                  <a:lnTo>
                    <a:pt x="8483" y="11108"/>
                  </a:lnTo>
                  <a:lnTo>
                    <a:pt x="8382" y="10631"/>
                  </a:lnTo>
                  <a:lnTo>
                    <a:pt x="8281" y="10170"/>
                  </a:lnTo>
                  <a:lnTo>
                    <a:pt x="8175" y="9710"/>
                  </a:lnTo>
                  <a:lnTo>
                    <a:pt x="8069" y="9249"/>
                  </a:lnTo>
                  <a:lnTo>
                    <a:pt x="7957" y="8803"/>
                  </a:lnTo>
                  <a:lnTo>
                    <a:pt x="7846" y="8358"/>
                  </a:lnTo>
                  <a:lnTo>
                    <a:pt x="7729" y="7927"/>
                  </a:lnTo>
                  <a:lnTo>
                    <a:pt x="7613" y="7497"/>
                  </a:lnTo>
                  <a:lnTo>
                    <a:pt x="7491" y="7067"/>
                  </a:lnTo>
                  <a:lnTo>
                    <a:pt x="7369" y="6652"/>
                  </a:lnTo>
                  <a:lnTo>
                    <a:pt x="7241" y="6237"/>
                  </a:lnTo>
                  <a:lnTo>
                    <a:pt x="7109" y="5823"/>
                  </a:lnTo>
                  <a:lnTo>
                    <a:pt x="6976" y="5423"/>
                  </a:lnTo>
                  <a:lnTo>
                    <a:pt x="6843" y="5039"/>
                  </a:lnTo>
                  <a:lnTo>
                    <a:pt x="6706" y="4655"/>
                  </a:lnTo>
                  <a:lnTo>
                    <a:pt x="6568" y="4271"/>
                  </a:lnTo>
                  <a:lnTo>
                    <a:pt x="6424" y="3902"/>
                  </a:lnTo>
                  <a:lnTo>
                    <a:pt x="6281" y="3534"/>
                  </a:lnTo>
                  <a:lnTo>
                    <a:pt x="6133" y="3180"/>
                  </a:lnTo>
                  <a:lnTo>
                    <a:pt x="5899" y="2658"/>
                  </a:lnTo>
                  <a:lnTo>
                    <a:pt x="5777" y="2397"/>
                  </a:lnTo>
                  <a:lnTo>
                    <a:pt x="5655" y="2151"/>
                  </a:lnTo>
                  <a:lnTo>
                    <a:pt x="5528" y="1905"/>
                  </a:lnTo>
                  <a:lnTo>
                    <a:pt x="5401" y="1675"/>
                  </a:lnTo>
                  <a:lnTo>
                    <a:pt x="5273" y="1444"/>
                  </a:lnTo>
                  <a:lnTo>
                    <a:pt x="5141" y="1245"/>
                  </a:lnTo>
                  <a:lnTo>
                    <a:pt x="5008" y="1045"/>
                  </a:lnTo>
                  <a:lnTo>
                    <a:pt x="4870" y="860"/>
                  </a:lnTo>
                  <a:lnTo>
                    <a:pt x="4738" y="691"/>
                  </a:lnTo>
                  <a:lnTo>
                    <a:pt x="4600" y="538"/>
                  </a:lnTo>
                  <a:lnTo>
                    <a:pt x="4457" y="400"/>
                  </a:lnTo>
                  <a:lnTo>
                    <a:pt x="4319" y="277"/>
                  </a:lnTo>
                  <a:lnTo>
                    <a:pt x="4181" y="185"/>
                  </a:lnTo>
                  <a:lnTo>
                    <a:pt x="4038" y="108"/>
                  </a:lnTo>
                  <a:lnTo>
                    <a:pt x="3894" y="46"/>
                  </a:lnTo>
                  <a:lnTo>
                    <a:pt x="375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4"/>
            <p:cNvSpPr/>
            <p:nvPr/>
          </p:nvSpPr>
          <p:spPr>
            <a:xfrm>
              <a:off x="93400" y="-5365500"/>
              <a:ext cx="136600" cy="1185275"/>
            </a:xfrm>
            <a:custGeom>
              <a:avLst/>
              <a:gdLst/>
              <a:ahLst/>
              <a:cxnLst/>
              <a:rect l="l" t="t" r="r" b="b"/>
              <a:pathLst>
                <a:path w="5464" h="47411" extrusionOk="0">
                  <a:moveTo>
                    <a:pt x="2276" y="0"/>
                  </a:moveTo>
                  <a:lnTo>
                    <a:pt x="2186" y="62"/>
                  </a:lnTo>
                  <a:lnTo>
                    <a:pt x="2090" y="169"/>
                  </a:lnTo>
                  <a:lnTo>
                    <a:pt x="2000" y="277"/>
                  </a:lnTo>
                  <a:lnTo>
                    <a:pt x="1915" y="400"/>
                  </a:lnTo>
                  <a:lnTo>
                    <a:pt x="1830" y="553"/>
                  </a:lnTo>
                  <a:lnTo>
                    <a:pt x="1751" y="722"/>
                  </a:lnTo>
                  <a:lnTo>
                    <a:pt x="1677" y="891"/>
                  </a:lnTo>
                  <a:lnTo>
                    <a:pt x="1602" y="1091"/>
                  </a:lnTo>
                  <a:lnTo>
                    <a:pt x="1507" y="1368"/>
                  </a:lnTo>
                  <a:lnTo>
                    <a:pt x="1417" y="1644"/>
                  </a:lnTo>
                  <a:lnTo>
                    <a:pt x="1327" y="1936"/>
                  </a:lnTo>
                  <a:lnTo>
                    <a:pt x="1242" y="2243"/>
                  </a:lnTo>
                  <a:lnTo>
                    <a:pt x="1157" y="2550"/>
                  </a:lnTo>
                  <a:lnTo>
                    <a:pt x="1077" y="2858"/>
                  </a:lnTo>
                  <a:lnTo>
                    <a:pt x="1003" y="3180"/>
                  </a:lnTo>
                  <a:lnTo>
                    <a:pt x="934" y="3503"/>
                  </a:lnTo>
                  <a:lnTo>
                    <a:pt x="865" y="3841"/>
                  </a:lnTo>
                  <a:lnTo>
                    <a:pt x="801" y="4179"/>
                  </a:lnTo>
                  <a:lnTo>
                    <a:pt x="743" y="4532"/>
                  </a:lnTo>
                  <a:lnTo>
                    <a:pt x="690" y="4886"/>
                  </a:lnTo>
                  <a:lnTo>
                    <a:pt x="637" y="5239"/>
                  </a:lnTo>
                  <a:lnTo>
                    <a:pt x="589" y="5608"/>
                  </a:lnTo>
                  <a:lnTo>
                    <a:pt x="547" y="5976"/>
                  </a:lnTo>
                  <a:lnTo>
                    <a:pt x="510" y="6345"/>
                  </a:lnTo>
                  <a:lnTo>
                    <a:pt x="451" y="6960"/>
                  </a:lnTo>
                  <a:lnTo>
                    <a:pt x="404" y="7574"/>
                  </a:lnTo>
                  <a:lnTo>
                    <a:pt x="351" y="8189"/>
                  </a:lnTo>
                  <a:lnTo>
                    <a:pt x="308" y="8819"/>
                  </a:lnTo>
                  <a:lnTo>
                    <a:pt x="266" y="9433"/>
                  </a:lnTo>
                  <a:lnTo>
                    <a:pt x="223" y="10048"/>
                  </a:lnTo>
                  <a:lnTo>
                    <a:pt x="191" y="10677"/>
                  </a:lnTo>
                  <a:lnTo>
                    <a:pt x="154" y="11292"/>
                  </a:lnTo>
                  <a:lnTo>
                    <a:pt x="128" y="11922"/>
                  </a:lnTo>
                  <a:lnTo>
                    <a:pt x="101" y="12536"/>
                  </a:lnTo>
                  <a:lnTo>
                    <a:pt x="75" y="13166"/>
                  </a:lnTo>
                  <a:lnTo>
                    <a:pt x="59" y="13796"/>
                  </a:lnTo>
                  <a:lnTo>
                    <a:pt x="27" y="15056"/>
                  </a:lnTo>
                  <a:lnTo>
                    <a:pt x="6" y="16300"/>
                  </a:lnTo>
                  <a:lnTo>
                    <a:pt x="0" y="17560"/>
                  </a:lnTo>
                  <a:lnTo>
                    <a:pt x="6" y="18190"/>
                  </a:lnTo>
                  <a:lnTo>
                    <a:pt x="6" y="18820"/>
                  </a:lnTo>
                  <a:lnTo>
                    <a:pt x="16" y="19450"/>
                  </a:lnTo>
                  <a:lnTo>
                    <a:pt x="27" y="20080"/>
                  </a:lnTo>
                  <a:lnTo>
                    <a:pt x="43" y="20709"/>
                  </a:lnTo>
                  <a:lnTo>
                    <a:pt x="59" y="21339"/>
                  </a:lnTo>
                  <a:lnTo>
                    <a:pt x="80" y="21969"/>
                  </a:lnTo>
                  <a:lnTo>
                    <a:pt x="107" y="22584"/>
                  </a:lnTo>
                  <a:lnTo>
                    <a:pt x="133" y="23214"/>
                  </a:lnTo>
                  <a:lnTo>
                    <a:pt x="165" y="23843"/>
                  </a:lnTo>
                  <a:lnTo>
                    <a:pt x="197" y="24458"/>
                  </a:lnTo>
                  <a:lnTo>
                    <a:pt x="234" y="25088"/>
                  </a:lnTo>
                  <a:lnTo>
                    <a:pt x="276" y="25702"/>
                  </a:lnTo>
                  <a:lnTo>
                    <a:pt x="319" y="26332"/>
                  </a:lnTo>
                  <a:lnTo>
                    <a:pt x="409" y="27561"/>
                  </a:lnTo>
                  <a:lnTo>
                    <a:pt x="515" y="28790"/>
                  </a:lnTo>
                  <a:lnTo>
                    <a:pt x="626" y="30004"/>
                  </a:lnTo>
                  <a:lnTo>
                    <a:pt x="754" y="31202"/>
                  </a:lnTo>
                  <a:lnTo>
                    <a:pt x="892" y="32401"/>
                  </a:lnTo>
                  <a:lnTo>
                    <a:pt x="1040" y="33584"/>
                  </a:lnTo>
                  <a:lnTo>
                    <a:pt x="1199" y="34751"/>
                  </a:lnTo>
                  <a:lnTo>
                    <a:pt x="1369" y="35903"/>
                  </a:lnTo>
                  <a:lnTo>
                    <a:pt x="1555" y="37040"/>
                  </a:lnTo>
                  <a:lnTo>
                    <a:pt x="1746" y="38162"/>
                  </a:lnTo>
                  <a:lnTo>
                    <a:pt x="1952" y="39283"/>
                  </a:lnTo>
                  <a:lnTo>
                    <a:pt x="2165" y="40374"/>
                  </a:lnTo>
                  <a:lnTo>
                    <a:pt x="2393" y="41449"/>
                  </a:lnTo>
                  <a:lnTo>
                    <a:pt x="2626" y="42509"/>
                  </a:lnTo>
                  <a:lnTo>
                    <a:pt x="2875" y="43539"/>
                  </a:lnTo>
                  <a:lnTo>
                    <a:pt x="3130" y="44568"/>
                  </a:lnTo>
                  <a:lnTo>
                    <a:pt x="3507" y="46012"/>
                  </a:lnTo>
                  <a:lnTo>
                    <a:pt x="3560" y="46196"/>
                  </a:lnTo>
                  <a:lnTo>
                    <a:pt x="3613" y="46350"/>
                  </a:lnTo>
                  <a:lnTo>
                    <a:pt x="3666" y="46504"/>
                  </a:lnTo>
                  <a:lnTo>
                    <a:pt x="3729" y="46657"/>
                  </a:lnTo>
                  <a:lnTo>
                    <a:pt x="3788" y="46780"/>
                  </a:lnTo>
                  <a:lnTo>
                    <a:pt x="3857" y="46903"/>
                  </a:lnTo>
                  <a:lnTo>
                    <a:pt x="3926" y="47011"/>
                  </a:lnTo>
                  <a:lnTo>
                    <a:pt x="3995" y="47088"/>
                  </a:lnTo>
                  <a:lnTo>
                    <a:pt x="4058" y="47164"/>
                  </a:lnTo>
                  <a:lnTo>
                    <a:pt x="4122" y="47226"/>
                  </a:lnTo>
                  <a:lnTo>
                    <a:pt x="4186" y="47287"/>
                  </a:lnTo>
                  <a:lnTo>
                    <a:pt x="4249" y="47333"/>
                  </a:lnTo>
                  <a:lnTo>
                    <a:pt x="4313" y="47364"/>
                  </a:lnTo>
                  <a:lnTo>
                    <a:pt x="4377" y="47379"/>
                  </a:lnTo>
                  <a:lnTo>
                    <a:pt x="4445" y="47395"/>
                  </a:lnTo>
                  <a:lnTo>
                    <a:pt x="4514" y="47410"/>
                  </a:lnTo>
                  <a:lnTo>
                    <a:pt x="4567" y="47379"/>
                  </a:lnTo>
                  <a:lnTo>
                    <a:pt x="4626" y="47349"/>
                  </a:lnTo>
                  <a:lnTo>
                    <a:pt x="4679" y="47303"/>
                  </a:lnTo>
                  <a:lnTo>
                    <a:pt x="4732" y="47241"/>
                  </a:lnTo>
                  <a:lnTo>
                    <a:pt x="4785" y="47180"/>
                  </a:lnTo>
                  <a:lnTo>
                    <a:pt x="4838" y="47103"/>
                  </a:lnTo>
                  <a:lnTo>
                    <a:pt x="4891" y="47026"/>
                  </a:lnTo>
                  <a:lnTo>
                    <a:pt x="4939" y="46934"/>
                  </a:lnTo>
                  <a:lnTo>
                    <a:pt x="5050" y="46688"/>
                  </a:lnTo>
                  <a:lnTo>
                    <a:pt x="5162" y="46396"/>
                  </a:lnTo>
                  <a:lnTo>
                    <a:pt x="5262" y="46104"/>
                  </a:lnTo>
                  <a:lnTo>
                    <a:pt x="5352" y="45782"/>
                  </a:lnTo>
                  <a:lnTo>
                    <a:pt x="5390" y="45659"/>
                  </a:lnTo>
                  <a:lnTo>
                    <a:pt x="5416" y="45567"/>
                  </a:lnTo>
                  <a:lnTo>
                    <a:pt x="5437" y="45474"/>
                  </a:lnTo>
                  <a:lnTo>
                    <a:pt x="5448" y="45413"/>
                  </a:lnTo>
                  <a:lnTo>
                    <a:pt x="5459" y="45305"/>
                  </a:lnTo>
                  <a:lnTo>
                    <a:pt x="5464" y="45275"/>
                  </a:lnTo>
                  <a:lnTo>
                    <a:pt x="5453" y="45259"/>
                  </a:lnTo>
                  <a:lnTo>
                    <a:pt x="5443" y="45275"/>
                  </a:lnTo>
                  <a:lnTo>
                    <a:pt x="5416" y="45336"/>
                  </a:lnTo>
                  <a:lnTo>
                    <a:pt x="5305" y="45613"/>
                  </a:lnTo>
                  <a:lnTo>
                    <a:pt x="5220" y="45797"/>
                  </a:lnTo>
                  <a:lnTo>
                    <a:pt x="5124" y="46028"/>
                  </a:lnTo>
                  <a:lnTo>
                    <a:pt x="5008" y="46273"/>
                  </a:lnTo>
                  <a:lnTo>
                    <a:pt x="4875" y="46519"/>
                  </a:lnTo>
                  <a:lnTo>
                    <a:pt x="4833" y="46596"/>
                  </a:lnTo>
                  <a:lnTo>
                    <a:pt x="4785" y="46657"/>
                  </a:lnTo>
                  <a:lnTo>
                    <a:pt x="4737" y="46703"/>
                  </a:lnTo>
                  <a:lnTo>
                    <a:pt x="4689" y="46750"/>
                  </a:lnTo>
                  <a:lnTo>
                    <a:pt x="4642" y="46780"/>
                  </a:lnTo>
                  <a:lnTo>
                    <a:pt x="4594" y="46796"/>
                  </a:lnTo>
                  <a:lnTo>
                    <a:pt x="4546" y="46811"/>
                  </a:lnTo>
                  <a:lnTo>
                    <a:pt x="4445" y="46811"/>
                  </a:lnTo>
                  <a:lnTo>
                    <a:pt x="4398" y="46796"/>
                  </a:lnTo>
                  <a:lnTo>
                    <a:pt x="4350" y="46780"/>
                  </a:lnTo>
                  <a:lnTo>
                    <a:pt x="4302" y="46750"/>
                  </a:lnTo>
                  <a:lnTo>
                    <a:pt x="4255" y="46703"/>
                  </a:lnTo>
                  <a:lnTo>
                    <a:pt x="4207" y="46657"/>
                  </a:lnTo>
                  <a:lnTo>
                    <a:pt x="4159" y="46596"/>
                  </a:lnTo>
                  <a:lnTo>
                    <a:pt x="4117" y="46519"/>
                  </a:lnTo>
                  <a:lnTo>
                    <a:pt x="4058" y="46473"/>
                  </a:lnTo>
                  <a:lnTo>
                    <a:pt x="4000" y="46396"/>
                  </a:lnTo>
                  <a:lnTo>
                    <a:pt x="3947" y="46304"/>
                  </a:lnTo>
                  <a:lnTo>
                    <a:pt x="3899" y="46181"/>
                  </a:lnTo>
                  <a:lnTo>
                    <a:pt x="3846" y="46058"/>
                  </a:lnTo>
                  <a:lnTo>
                    <a:pt x="3804" y="45920"/>
                  </a:lnTo>
                  <a:lnTo>
                    <a:pt x="3756" y="45766"/>
                  </a:lnTo>
                  <a:lnTo>
                    <a:pt x="3713" y="45613"/>
                  </a:lnTo>
                  <a:lnTo>
                    <a:pt x="3623" y="45259"/>
                  </a:lnTo>
                  <a:lnTo>
                    <a:pt x="3538" y="44875"/>
                  </a:lnTo>
                  <a:lnTo>
                    <a:pt x="3448" y="44476"/>
                  </a:lnTo>
                  <a:lnTo>
                    <a:pt x="3358" y="44076"/>
                  </a:lnTo>
                  <a:lnTo>
                    <a:pt x="3119" y="43062"/>
                  </a:lnTo>
                  <a:lnTo>
                    <a:pt x="2886" y="42018"/>
                  </a:lnTo>
                  <a:lnTo>
                    <a:pt x="2669" y="40973"/>
                  </a:lnTo>
                  <a:lnTo>
                    <a:pt x="2456" y="39898"/>
                  </a:lnTo>
                  <a:lnTo>
                    <a:pt x="2255" y="38807"/>
                  </a:lnTo>
                  <a:lnTo>
                    <a:pt x="2064" y="37716"/>
                  </a:lnTo>
                  <a:lnTo>
                    <a:pt x="1883" y="36610"/>
                  </a:lnTo>
                  <a:lnTo>
                    <a:pt x="1714" y="35473"/>
                  </a:lnTo>
                  <a:lnTo>
                    <a:pt x="1549" y="34336"/>
                  </a:lnTo>
                  <a:lnTo>
                    <a:pt x="1401" y="33199"/>
                  </a:lnTo>
                  <a:lnTo>
                    <a:pt x="1258" y="32032"/>
                  </a:lnTo>
                  <a:lnTo>
                    <a:pt x="1125" y="30864"/>
                  </a:lnTo>
                  <a:lnTo>
                    <a:pt x="1008" y="29681"/>
                  </a:lnTo>
                  <a:lnTo>
                    <a:pt x="897" y="28498"/>
                  </a:lnTo>
                  <a:lnTo>
                    <a:pt x="796" y="27300"/>
                  </a:lnTo>
                  <a:lnTo>
                    <a:pt x="706" y="26086"/>
                  </a:lnTo>
                  <a:lnTo>
                    <a:pt x="626" y="24873"/>
                  </a:lnTo>
                  <a:lnTo>
                    <a:pt x="557" y="23659"/>
                  </a:lnTo>
                  <a:lnTo>
                    <a:pt x="499" y="22445"/>
                  </a:lnTo>
                  <a:lnTo>
                    <a:pt x="451" y="21216"/>
                  </a:lnTo>
                  <a:lnTo>
                    <a:pt x="414" y="20003"/>
                  </a:lnTo>
                  <a:lnTo>
                    <a:pt x="393" y="18774"/>
                  </a:lnTo>
                  <a:lnTo>
                    <a:pt x="377" y="17545"/>
                  </a:lnTo>
                  <a:lnTo>
                    <a:pt x="377" y="16316"/>
                  </a:lnTo>
                  <a:lnTo>
                    <a:pt x="388" y="15087"/>
                  </a:lnTo>
                  <a:lnTo>
                    <a:pt x="409" y="13873"/>
                  </a:lnTo>
                  <a:lnTo>
                    <a:pt x="441" y="12644"/>
                  </a:lnTo>
                  <a:lnTo>
                    <a:pt x="483" y="11415"/>
                  </a:lnTo>
                  <a:lnTo>
                    <a:pt x="542" y="10201"/>
                  </a:lnTo>
                  <a:lnTo>
                    <a:pt x="605" y="8988"/>
                  </a:lnTo>
                  <a:lnTo>
                    <a:pt x="685" y="7774"/>
                  </a:lnTo>
                  <a:lnTo>
                    <a:pt x="775" y="6576"/>
                  </a:lnTo>
                  <a:lnTo>
                    <a:pt x="807" y="6207"/>
                  </a:lnTo>
                  <a:lnTo>
                    <a:pt x="844" y="5869"/>
                  </a:lnTo>
                  <a:lnTo>
                    <a:pt x="881" y="5516"/>
                  </a:lnTo>
                  <a:lnTo>
                    <a:pt x="923" y="5162"/>
                  </a:lnTo>
                  <a:lnTo>
                    <a:pt x="971" y="4824"/>
                  </a:lnTo>
                  <a:lnTo>
                    <a:pt x="1024" y="4486"/>
                  </a:lnTo>
                  <a:lnTo>
                    <a:pt x="1077" y="4164"/>
                  </a:lnTo>
                  <a:lnTo>
                    <a:pt x="1136" y="3826"/>
                  </a:lnTo>
                  <a:lnTo>
                    <a:pt x="1194" y="3503"/>
                  </a:lnTo>
                  <a:lnTo>
                    <a:pt x="1258" y="3196"/>
                  </a:lnTo>
                  <a:lnTo>
                    <a:pt x="1327" y="2888"/>
                  </a:lnTo>
                  <a:lnTo>
                    <a:pt x="1396" y="2581"/>
                  </a:lnTo>
                  <a:lnTo>
                    <a:pt x="1470" y="2274"/>
                  </a:lnTo>
                  <a:lnTo>
                    <a:pt x="1544" y="1982"/>
                  </a:lnTo>
                  <a:lnTo>
                    <a:pt x="1624" y="1706"/>
                  </a:lnTo>
                  <a:lnTo>
                    <a:pt x="1708" y="1429"/>
                  </a:lnTo>
                  <a:lnTo>
                    <a:pt x="1830" y="1076"/>
                  </a:lnTo>
                  <a:lnTo>
                    <a:pt x="1937" y="784"/>
                  </a:lnTo>
                  <a:lnTo>
                    <a:pt x="2037" y="538"/>
                  </a:lnTo>
                  <a:lnTo>
                    <a:pt x="2117" y="338"/>
                  </a:lnTo>
                  <a:lnTo>
                    <a:pt x="2239" y="77"/>
                  </a:lnTo>
                  <a:lnTo>
                    <a:pt x="227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4"/>
            <p:cNvSpPr/>
            <p:nvPr/>
          </p:nvSpPr>
          <p:spPr>
            <a:xfrm>
              <a:off x="963825" y="-6147850"/>
              <a:ext cx="197875" cy="996300"/>
            </a:xfrm>
            <a:custGeom>
              <a:avLst/>
              <a:gdLst/>
              <a:ahLst/>
              <a:cxnLst/>
              <a:rect l="l" t="t" r="r" b="b"/>
              <a:pathLst>
                <a:path w="7915" h="39852" extrusionOk="0">
                  <a:moveTo>
                    <a:pt x="7915" y="0"/>
                  </a:moveTo>
                  <a:lnTo>
                    <a:pt x="7756" y="138"/>
                  </a:lnTo>
                  <a:lnTo>
                    <a:pt x="7602" y="307"/>
                  </a:lnTo>
                  <a:lnTo>
                    <a:pt x="7448" y="492"/>
                  </a:lnTo>
                  <a:lnTo>
                    <a:pt x="7299" y="722"/>
                  </a:lnTo>
                  <a:lnTo>
                    <a:pt x="7098" y="1029"/>
                  </a:lnTo>
                  <a:lnTo>
                    <a:pt x="6896" y="1337"/>
                  </a:lnTo>
                  <a:lnTo>
                    <a:pt x="6700" y="1659"/>
                  </a:lnTo>
                  <a:lnTo>
                    <a:pt x="6504" y="1982"/>
                  </a:lnTo>
                  <a:lnTo>
                    <a:pt x="6308" y="2320"/>
                  </a:lnTo>
                  <a:lnTo>
                    <a:pt x="6117" y="2673"/>
                  </a:lnTo>
                  <a:lnTo>
                    <a:pt x="5926" y="3042"/>
                  </a:lnTo>
                  <a:lnTo>
                    <a:pt x="5740" y="3411"/>
                  </a:lnTo>
                  <a:lnTo>
                    <a:pt x="5496" y="3902"/>
                  </a:lnTo>
                  <a:lnTo>
                    <a:pt x="5257" y="4394"/>
                  </a:lnTo>
                  <a:lnTo>
                    <a:pt x="5024" y="4916"/>
                  </a:lnTo>
                  <a:lnTo>
                    <a:pt x="4796" y="5438"/>
                  </a:lnTo>
                  <a:lnTo>
                    <a:pt x="4568" y="5992"/>
                  </a:lnTo>
                  <a:lnTo>
                    <a:pt x="4350" y="6545"/>
                  </a:lnTo>
                  <a:lnTo>
                    <a:pt x="4133" y="7113"/>
                  </a:lnTo>
                  <a:lnTo>
                    <a:pt x="3926" y="7697"/>
                  </a:lnTo>
                  <a:lnTo>
                    <a:pt x="3719" y="8296"/>
                  </a:lnTo>
                  <a:lnTo>
                    <a:pt x="3518" y="8895"/>
                  </a:lnTo>
                  <a:lnTo>
                    <a:pt x="3321" y="9525"/>
                  </a:lnTo>
                  <a:lnTo>
                    <a:pt x="3130" y="10155"/>
                  </a:lnTo>
                  <a:lnTo>
                    <a:pt x="2939" y="10800"/>
                  </a:lnTo>
                  <a:lnTo>
                    <a:pt x="2759" y="11461"/>
                  </a:lnTo>
                  <a:lnTo>
                    <a:pt x="2584" y="12121"/>
                  </a:lnTo>
                  <a:lnTo>
                    <a:pt x="2414" y="12797"/>
                  </a:lnTo>
                  <a:lnTo>
                    <a:pt x="2244" y="13489"/>
                  </a:lnTo>
                  <a:lnTo>
                    <a:pt x="2085" y="14195"/>
                  </a:lnTo>
                  <a:lnTo>
                    <a:pt x="1932" y="14902"/>
                  </a:lnTo>
                  <a:lnTo>
                    <a:pt x="1778" y="15624"/>
                  </a:lnTo>
                  <a:lnTo>
                    <a:pt x="1634" y="16346"/>
                  </a:lnTo>
                  <a:lnTo>
                    <a:pt x="1497" y="17084"/>
                  </a:lnTo>
                  <a:lnTo>
                    <a:pt x="1359" y="17836"/>
                  </a:lnTo>
                  <a:lnTo>
                    <a:pt x="1231" y="18589"/>
                  </a:lnTo>
                  <a:lnTo>
                    <a:pt x="1109" y="19357"/>
                  </a:lnTo>
                  <a:lnTo>
                    <a:pt x="993" y="20141"/>
                  </a:lnTo>
                  <a:lnTo>
                    <a:pt x="881" y="20924"/>
                  </a:lnTo>
                  <a:lnTo>
                    <a:pt x="780" y="21708"/>
                  </a:lnTo>
                  <a:lnTo>
                    <a:pt x="680" y="22507"/>
                  </a:lnTo>
                  <a:lnTo>
                    <a:pt x="590" y="23321"/>
                  </a:lnTo>
                  <a:lnTo>
                    <a:pt x="499" y="24135"/>
                  </a:lnTo>
                  <a:lnTo>
                    <a:pt x="420" y="24949"/>
                  </a:lnTo>
                  <a:lnTo>
                    <a:pt x="335" y="25902"/>
                  </a:lnTo>
                  <a:lnTo>
                    <a:pt x="261" y="26854"/>
                  </a:lnTo>
                  <a:lnTo>
                    <a:pt x="192" y="27822"/>
                  </a:lnTo>
                  <a:lnTo>
                    <a:pt x="139" y="28790"/>
                  </a:lnTo>
                  <a:lnTo>
                    <a:pt x="91" y="29758"/>
                  </a:lnTo>
                  <a:lnTo>
                    <a:pt x="54" y="30741"/>
                  </a:lnTo>
                  <a:lnTo>
                    <a:pt x="27" y="31709"/>
                  </a:lnTo>
                  <a:lnTo>
                    <a:pt x="11" y="32692"/>
                  </a:lnTo>
                  <a:lnTo>
                    <a:pt x="1" y="33353"/>
                  </a:lnTo>
                  <a:lnTo>
                    <a:pt x="1" y="34013"/>
                  </a:lnTo>
                  <a:lnTo>
                    <a:pt x="1" y="34674"/>
                  </a:lnTo>
                  <a:lnTo>
                    <a:pt x="6" y="35335"/>
                  </a:lnTo>
                  <a:lnTo>
                    <a:pt x="22" y="35980"/>
                  </a:lnTo>
                  <a:lnTo>
                    <a:pt x="38" y="36641"/>
                  </a:lnTo>
                  <a:lnTo>
                    <a:pt x="64" y="37301"/>
                  </a:lnTo>
                  <a:lnTo>
                    <a:pt x="96" y="37946"/>
                  </a:lnTo>
                  <a:lnTo>
                    <a:pt x="96" y="38192"/>
                  </a:lnTo>
                  <a:lnTo>
                    <a:pt x="107" y="38438"/>
                  </a:lnTo>
                  <a:lnTo>
                    <a:pt x="117" y="38684"/>
                  </a:lnTo>
                  <a:lnTo>
                    <a:pt x="128" y="38914"/>
                  </a:lnTo>
                  <a:lnTo>
                    <a:pt x="149" y="39145"/>
                  </a:lnTo>
                  <a:lnTo>
                    <a:pt x="171" y="39390"/>
                  </a:lnTo>
                  <a:lnTo>
                    <a:pt x="192" y="39621"/>
                  </a:lnTo>
                  <a:lnTo>
                    <a:pt x="224" y="39851"/>
                  </a:lnTo>
                  <a:lnTo>
                    <a:pt x="229" y="39836"/>
                  </a:lnTo>
                  <a:lnTo>
                    <a:pt x="234" y="39805"/>
                  </a:lnTo>
                  <a:lnTo>
                    <a:pt x="245" y="39713"/>
                  </a:lnTo>
                  <a:lnTo>
                    <a:pt x="250" y="39559"/>
                  </a:lnTo>
                  <a:lnTo>
                    <a:pt x="250" y="39344"/>
                  </a:lnTo>
                  <a:lnTo>
                    <a:pt x="250" y="38730"/>
                  </a:lnTo>
                  <a:lnTo>
                    <a:pt x="245" y="37916"/>
                  </a:lnTo>
                  <a:lnTo>
                    <a:pt x="239" y="36902"/>
                  </a:lnTo>
                  <a:lnTo>
                    <a:pt x="245" y="35688"/>
                  </a:lnTo>
                  <a:lnTo>
                    <a:pt x="250" y="35012"/>
                  </a:lnTo>
                  <a:lnTo>
                    <a:pt x="261" y="34290"/>
                  </a:lnTo>
                  <a:lnTo>
                    <a:pt x="271" y="33537"/>
                  </a:lnTo>
                  <a:lnTo>
                    <a:pt x="293" y="32738"/>
                  </a:lnTo>
                  <a:lnTo>
                    <a:pt x="324" y="31786"/>
                  </a:lnTo>
                  <a:lnTo>
                    <a:pt x="361" y="30833"/>
                  </a:lnTo>
                  <a:lnTo>
                    <a:pt x="409" y="29896"/>
                  </a:lnTo>
                  <a:lnTo>
                    <a:pt x="468" y="28959"/>
                  </a:lnTo>
                  <a:lnTo>
                    <a:pt x="531" y="28022"/>
                  </a:lnTo>
                  <a:lnTo>
                    <a:pt x="600" y="27085"/>
                  </a:lnTo>
                  <a:lnTo>
                    <a:pt x="680" y="26163"/>
                  </a:lnTo>
                  <a:lnTo>
                    <a:pt x="770" y="25241"/>
                  </a:lnTo>
                  <a:lnTo>
                    <a:pt x="892" y="24120"/>
                  </a:lnTo>
                  <a:lnTo>
                    <a:pt x="1019" y="23014"/>
                  </a:lnTo>
                  <a:lnTo>
                    <a:pt x="1162" y="21923"/>
                  </a:lnTo>
                  <a:lnTo>
                    <a:pt x="1316" y="20847"/>
                  </a:lnTo>
                  <a:lnTo>
                    <a:pt x="1475" y="19787"/>
                  </a:lnTo>
                  <a:lnTo>
                    <a:pt x="1650" y="18743"/>
                  </a:lnTo>
                  <a:lnTo>
                    <a:pt x="1836" y="17698"/>
                  </a:lnTo>
                  <a:lnTo>
                    <a:pt x="2032" y="16684"/>
                  </a:lnTo>
                  <a:lnTo>
                    <a:pt x="2218" y="15762"/>
                  </a:lnTo>
                  <a:lnTo>
                    <a:pt x="2420" y="14871"/>
                  </a:lnTo>
                  <a:lnTo>
                    <a:pt x="2621" y="13996"/>
                  </a:lnTo>
                  <a:lnTo>
                    <a:pt x="2833" y="13120"/>
                  </a:lnTo>
                  <a:lnTo>
                    <a:pt x="3051" y="12275"/>
                  </a:lnTo>
                  <a:lnTo>
                    <a:pt x="3279" y="11445"/>
                  </a:lnTo>
                  <a:lnTo>
                    <a:pt x="3512" y="10616"/>
                  </a:lnTo>
                  <a:lnTo>
                    <a:pt x="3751" y="9817"/>
                  </a:lnTo>
                  <a:lnTo>
                    <a:pt x="4000" y="9033"/>
                  </a:lnTo>
                  <a:lnTo>
                    <a:pt x="4249" y="8265"/>
                  </a:lnTo>
                  <a:lnTo>
                    <a:pt x="4509" y="7528"/>
                  </a:lnTo>
                  <a:lnTo>
                    <a:pt x="4780" y="6790"/>
                  </a:lnTo>
                  <a:lnTo>
                    <a:pt x="5050" y="6084"/>
                  </a:lnTo>
                  <a:lnTo>
                    <a:pt x="5332" y="5392"/>
                  </a:lnTo>
                  <a:lnTo>
                    <a:pt x="5613" y="4716"/>
                  </a:lnTo>
                  <a:lnTo>
                    <a:pt x="5904" y="4071"/>
                  </a:lnTo>
                  <a:lnTo>
                    <a:pt x="6127" y="3595"/>
                  </a:lnTo>
                  <a:lnTo>
                    <a:pt x="6334" y="3149"/>
                  </a:lnTo>
                  <a:lnTo>
                    <a:pt x="6727" y="2351"/>
                  </a:lnTo>
                  <a:lnTo>
                    <a:pt x="7071" y="1675"/>
                  </a:lnTo>
                  <a:lnTo>
                    <a:pt x="7363" y="1122"/>
                  </a:lnTo>
                  <a:lnTo>
                    <a:pt x="7772" y="353"/>
                  </a:lnTo>
                  <a:lnTo>
                    <a:pt x="7878" y="123"/>
                  </a:lnTo>
                  <a:lnTo>
                    <a:pt x="7909" y="46"/>
                  </a:lnTo>
                  <a:lnTo>
                    <a:pt x="791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4"/>
            <p:cNvSpPr/>
            <p:nvPr/>
          </p:nvSpPr>
          <p:spPr>
            <a:xfrm>
              <a:off x="271900" y="-5383950"/>
              <a:ext cx="697250" cy="759350"/>
            </a:xfrm>
            <a:custGeom>
              <a:avLst/>
              <a:gdLst/>
              <a:ahLst/>
              <a:cxnLst/>
              <a:rect l="l" t="t" r="r" b="b"/>
              <a:pathLst>
                <a:path w="27890" h="30374" extrusionOk="0">
                  <a:moveTo>
                    <a:pt x="27869" y="1"/>
                  </a:moveTo>
                  <a:lnTo>
                    <a:pt x="27816" y="32"/>
                  </a:lnTo>
                  <a:lnTo>
                    <a:pt x="27720" y="93"/>
                  </a:lnTo>
                  <a:lnTo>
                    <a:pt x="27593" y="201"/>
                  </a:lnTo>
                  <a:lnTo>
                    <a:pt x="27243" y="523"/>
                  </a:lnTo>
                  <a:lnTo>
                    <a:pt x="26771" y="984"/>
                  </a:lnTo>
                  <a:lnTo>
                    <a:pt x="26177" y="1583"/>
                  </a:lnTo>
                  <a:lnTo>
                    <a:pt x="25471" y="2290"/>
                  </a:lnTo>
                  <a:lnTo>
                    <a:pt x="23758" y="4072"/>
                  </a:lnTo>
                  <a:lnTo>
                    <a:pt x="21689" y="6254"/>
                  </a:lnTo>
                  <a:lnTo>
                    <a:pt x="19313" y="8788"/>
                  </a:lnTo>
                  <a:lnTo>
                    <a:pt x="16687" y="11615"/>
                  </a:lnTo>
                  <a:lnTo>
                    <a:pt x="13876" y="14657"/>
                  </a:lnTo>
                  <a:lnTo>
                    <a:pt x="11070" y="17730"/>
                  </a:lnTo>
                  <a:lnTo>
                    <a:pt x="8455" y="20602"/>
                  </a:lnTo>
                  <a:lnTo>
                    <a:pt x="6089" y="23230"/>
                  </a:lnTo>
                  <a:lnTo>
                    <a:pt x="4037" y="25549"/>
                  </a:lnTo>
                  <a:lnTo>
                    <a:pt x="2345" y="27485"/>
                  </a:lnTo>
                  <a:lnTo>
                    <a:pt x="1650" y="28284"/>
                  </a:lnTo>
                  <a:lnTo>
                    <a:pt x="1072" y="28975"/>
                  </a:lnTo>
                  <a:lnTo>
                    <a:pt x="605" y="29528"/>
                  </a:lnTo>
                  <a:lnTo>
                    <a:pt x="271" y="29958"/>
                  </a:lnTo>
                  <a:lnTo>
                    <a:pt x="149" y="30112"/>
                  </a:lnTo>
                  <a:lnTo>
                    <a:pt x="64" y="30235"/>
                  </a:lnTo>
                  <a:lnTo>
                    <a:pt x="16" y="30312"/>
                  </a:lnTo>
                  <a:lnTo>
                    <a:pt x="5" y="30343"/>
                  </a:lnTo>
                  <a:lnTo>
                    <a:pt x="0" y="30358"/>
                  </a:lnTo>
                  <a:lnTo>
                    <a:pt x="5" y="30373"/>
                  </a:lnTo>
                  <a:lnTo>
                    <a:pt x="21" y="30373"/>
                  </a:lnTo>
                  <a:lnTo>
                    <a:pt x="80" y="30358"/>
                  </a:lnTo>
                  <a:lnTo>
                    <a:pt x="170" y="30296"/>
                  </a:lnTo>
                  <a:lnTo>
                    <a:pt x="297" y="30189"/>
                  </a:lnTo>
                  <a:lnTo>
                    <a:pt x="647" y="29866"/>
                  </a:lnTo>
                  <a:lnTo>
                    <a:pt x="1119" y="29405"/>
                  </a:lnTo>
                  <a:lnTo>
                    <a:pt x="1713" y="28822"/>
                  </a:lnTo>
                  <a:lnTo>
                    <a:pt x="2419" y="28100"/>
                  </a:lnTo>
                  <a:lnTo>
                    <a:pt x="4132" y="26317"/>
                  </a:lnTo>
                  <a:lnTo>
                    <a:pt x="6201" y="24136"/>
                  </a:lnTo>
                  <a:lnTo>
                    <a:pt x="8577" y="21586"/>
                  </a:lnTo>
                  <a:lnTo>
                    <a:pt x="11203" y="18759"/>
                  </a:lnTo>
                  <a:lnTo>
                    <a:pt x="14014" y="15717"/>
                  </a:lnTo>
                  <a:lnTo>
                    <a:pt x="16825" y="12644"/>
                  </a:lnTo>
                  <a:lnTo>
                    <a:pt x="19440" y="9772"/>
                  </a:lnTo>
                  <a:lnTo>
                    <a:pt x="21806" y="7145"/>
                  </a:lnTo>
                  <a:lnTo>
                    <a:pt x="23859" y="4825"/>
                  </a:lnTo>
                  <a:lnTo>
                    <a:pt x="25551" y="2904"/>
                  </a:lnTo>
                  <a:lnTo>
                    <a:pt x="26246" y="2090"/>
                  </a:lnTo>
                  <a:lnTo>
                    <a:pt x="26824" y="1414"/>
                  </a:lnTo>
                  <a:lnTo>
                    <a:pt x="27285" y="846"/>
                  </a:lnTo>
                  <a:lnTo>
                    <a:pt x="27625" y="431"/>
                  </a:lnTo>
                  <a:lnTo>
                    <a:pt x="27741" y="262"/>
                  </a:lnTo>
                  <a:lnTo>
                    <a:pt x="27826" y="139"/>
                  </a:lnTo>
                  <a:lnTo>
                    <a:pt x="27879" y="47"/>
                  </a:lnTo>
                  <a:lnTo>
                    <a:pt x="27890" y="32"/>
                  </a:lnTo>
                  <a:lnTo>
                    <a:pt x="2789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4"/>
            <p:cNvSpPr/>
            <p:nvPr/>
          </p:nvSpPr>
          <p:spPr>
            <a:xfrm>
              <a:off x="1097500" y="-6040700"/>
              <a:ext cx="425025" cy="2415075"/>
            </a:xfrm>
            <a:custGeom>
              <a:avLst/>
              <a:gdLst/>
              <a:ahLst/>
              <a:cxnLst/>
              <a:rect l="l" t="t" r="r" b="b"/>
              <a:pathLst>
                <a:path w="17001" h="96603" extrusionOk="0">
                  <a:moveTo>
                    <a:pt x="0" y="0"/>
                  </a:moveTo>
                  <a:lnTo>
                    <a:pt x="0" y="31"/>
                  </a:lnTo>
                  <a:lnTo>
                    <a:pt x="6" y="77"/>
                  </a:lnTo>
                  <a:lnTo>
                    <a:pt x="43" y="261"/>
                  </a:lnTo>
                  <a:lnTo>
                    <a:pt x="202" y="953"/>
                  </a:lnTo>
                  <a:lnTo>
                    <a:pt x="839" y="3549"/>
                  </a:lnTo>
                  <a:lnTo>
                    <a:pt x="1061" y="4409"/>
                  </a:lnTo>
                  <a:lnTo>
                    <a:pt x="1305" y="5393"/>
                  </a:lnTo>
                  <a:lnTo>
                    <a:pt x="1841" y="7620"/>
                  </a:lnTo>
                  <a:lnTo>
                    <a:pt x="2138" y="8865"/>
                  </a:lnTo>
                  <a:lnTo>
                    <a:pt x="2456" y="10201"/>
                  </a:lnTo>
                  <a:lnTo>
                    <a:pt x="2785" y="11615"/>
                  </a:lnTo>
                  <a:lnTo>
                    <a:pt x="3125" y="13120"/>
                  </a:lnTo>
                  <a:lnTo>
                    <a:pt x="3485" y="14687"/>
                  </a:lnTo>
                  <a:lnTo>
                    <a:pt x="3857" y="16331"/>
                  </a:lnTo>
                  <a:lnTo>
                    <a:pt x="4233" y="18067"/>
                  </a:lnTo>
                  <a:lnTo>
                    <a:pt x="4626" y="19864"/>
                  </a:lnTo>
                  <a:lnTo>
                    <a:pt x="5024" y="21754"/>
                  </a:lnTo>
                  <a:lnTo>
                    <a:pt x="5427" y="23690"/>
                  </a:lnTo>
                  <a:lnTo>
                    <a:pt x="5840" y="25718"/>
                  </a:lnTo>
                  <a:lnTo>
                    <a:pt x="6254" y="27792"/>
                  </a:lnTo>
                  <a:lnTo>
                    <a:pt x="6673" y="29943"/>
                  </a:lnTo>
                  <a:lnTo>
                    <a:pt x="7103" y="32155"/>
                  </a:lnTo>
                  <a:lnTo>
                    <a:pt x="7533" y="34413"/>
                  </a:lnTo>
                  <a:lnTo>
                    <a:pt x="7968" y="36733"/>
                  </a:lnTo>
                  <a:lnTo>
                    <a:pt x="8402" y="39099"/>
                  </a:lnTo>
                  <a:lnTo>
                    <a:pt x="8837" y="41511"/>
                  </a:lnTo>
                  <a:lnTo>
                    <a:pt x="9272" y="43938"/>
                  </a:lnTo>
                  <a:lnTo>
                    <a:pt x="9713" y="46412"/>
                  </a:lnTo>
                  <a:lnTo>
                    <a:pt x="10137" y="48931"/>
                  </a:lnTo>
                  <a:lnTo>
                    <a:pt x="10556" y="51420"/>
                  </a:lnTo>
                  <a:lnTo>
                    <a:pt x="10959" y="53878"/>
                  </a:lnTo>
                  <a:lnTo>
                    <a:pt x="11352" y="56321"/>
                  </a:lnTo>
                  <a:lnTo>
                    <a:pt x="11734" y="58702"/>
                  </a:lnTo>
                  <a:lnTo>
                    <a:pt x="12105" y="61052"/>
                  </a:lnTo>
                  <a:lnTo>
                    <a:pt x="12460" y="63372"/>
                  </a:lnTo>
                  <a:lnTo>
                    <a:pt x="12800" y="65631"/>
                  </a:lnTo>
                  <a:lnTo>
                    <a:pt x="13129" y="67843"/>
                  </a:lnTo>
                  <a:lnTo>
                    <a:pt x="13447" y="69994"/>
                  </a:lnTo>
                  <a:lnTo>
                    <a:pt x="13749" y="72098"/>
                  </a:lnTo>
                  <a:lnTo>
                    <a:pt x="14041" y="74142"/>
                  </a:lnTo>
                  <a:lnTo>
                    <a:pt x="14317" y="76108"/>
                  </a:lnTo>
                  <a:lnTo>
                    <a:pt x="14582" y="78013"/>
                  </a:lnTo>
                  <a:lnTo>
                    <a:pt x="14831" y="79841"/>
                  </a:lnTo>
                  <a:lnTo>
                    <a:pt x="15065" y="81608"/>
                  </a:lnTo>
                  <a:lnTo>
                    <a:pt x="15298" y="83313"/>
                  </a:lnTo>
                  <a:lnTo>
                    <a:pt x="15510" y="84942"/>
                  </a:lnTo>
                  <a:lnTo>
                    <a:pt x="15712" y="86463"/>
                  </a:lnTo>
                  <a:lnTo>
                    <a:pt x="15892" y="87891"/>
                  </a:lnTo>
                  <a:lnTo>
                    <a:pt x="16205" y="90457"/>
                  </a:lnTo>
                  <a:lnTo>
                    <a:pt x="16470" y="92608"/>
                  </a:lnTo>
                  <a:lnTo>
                    <a:pt x="16852" y="95604"/>
                  </a:lnTo>
                  <a:lnTo>
                    <a:pt x="16879" y="95865"/>
                  </a:lnTo>
                  <a:lnTo>
                    <a:pt x="16916" y="96126"/>
                  </a:lnTo>
                  <a:lnTo>
                    <a:pt x="16953" y="96372"/>
                  </a:lnTo>
                  <a:lnTo>
                    <a:pt x="17001" y="96602"/>
                  </a:lnTo>
                  <a:lnTo>
                    <a:pt x="17001" y="96264"/>
                  </a:lnTo>
                  <a:lnTo>
                    <a:pt x="16985" y="95911"/>
                  </a:lnTo>
                  <a:lnTo>
                    <a:pt x="16964" y="95573"/>
                  </a:lnTo>
                  <a:lnTo>
                    <a:pt x="16926" y="95250"/>
                  </a:lnTo>
                  <a:lnTo>
                    <a:pt x="16783" y="93868"/>
                  </a:lnTo>
                  <a:lnTo>
                    <a:pt x="16613" y="92208"/>
                  </a:lnTo>
                  <a:lnTo>
                    <a:pt x="16380" y="90058"/>
                  </a:lnTo>
                  <a:lnTo>
                    <a:pt x="16088" y="87492"/>
                  </a:lnTo>
                  <a:lnTo>
                    <a:pt x="15924" y="86048"/>
                  </a:lnTo>
                  <a:lnTo>
                    <a:pt x="15738" y="84527"/>
                  </a:lnTo>
                  <a:lnTo>
                    <a:pt x="15542" y="82914"/>
                  </a:lnTo>
                  <a:lnTo>
                    <a:pt x="15330" y="81209"/>
                  </a:lnTo>
                  <a:lnTo>
                    <a:pt x="15043" y="78950"/>
                  </a:lnTo>
                  <a:lnTo>
                    <a:pt x="14746" y="76707"/>
                  </a:lnTo>
                  <a:lnTo>
                    <a:pt x="14449" y="74464"/>
                  </a:lnTo>
                  <a:lnTo>
                    <a:pt x="14142" y="72221"/>
                  </a:lnTo>
                  <a:lnTo>
                    <a:pt x="13834" y="69994"/>
                  </a:lnTo>
                  <a:lnTo>
                    <a:pt x="13516" y="67766"/>
                  </a:lnTo>
                  <a:lnTo>
                    <a:pt x="13198" y="65538"/>
                  </a:lnTo>
                  <a:lnTo>
                    <a:pt x="12869" y="63326"/>
                  </a:lnTo>
                  <a:lnTo>
                    <a:pt x="12540" y="61129"/>
                  </a:lnTo>
                  <a:lnTo>
                    <a:pt x="12200" y="58917"/>
                  </a:lnTo>
                  <a:lnTo>
                    <a:pt x="11861" y="56735"/>
                  </a:lnTo>
                  <a:lnTo>
                    <a:pt x="11511" y="54554"/>
                  </a:lnTo>
                  <a:lnTo>
                    <a:pt x="11161" y="52372"/>
                  </a:lnTo>
                  <a:lnTo>
                    <a:pt x="10800" y="50191"/>
                  </a:lnTo>
                  <a:lnTo>
                    <a:pt x="10434" y="48040"/>
                  </a:lnTo>
                  <a:lnTo>
                    <a:pt x="10068" y="45874"/>
                  </a:lnTo>
                  <a:lnTo>
                    <a:pt x="9628" y="43385"/>
                  </a:lnTo>
                  <a:lnTo>
                    <a:pt x="9193" y="40912"/>
                  </a:lnTo>
                  <a:lnTo>
                    <a:pt x="8753" y="38500"/>
                  </a:lnTo>
                  <a:lnTo>
                    <a:pt x="8318" y="36134"/>
                  </a:lnTo>
                  <a:lnTo>
                    <a:pt x="7883" y="33814"/>
                  </a:lnTo>
                  <a:lnTo>
                    <a:pt x="7448" y="31556"/>
                  </a:lnTo>
                  <a:lnTo>
                    <a:pt x="7007" y="29359"/>
                  </a:lnTo>
                  <a:lnTo>
                    <a:pt x="6790" y="28299"/>
                  </a:lnTo>
                  <a:lnTo>
                    <a:pt x="6572" y="27239"/>
                  </a:lnTo>
                  <a:lnTo>
                    <a:pt x="6143" y="25180"/>
                  </a:lnTo>
                  <a:lnTo>
                    <a:pt x="5718" y="23183"/>
                  </a:lnTo>
                  <a:lnTo>
                    <a:pt x="5299" y="21247"/>
                  </a:lnTo>
                  <a:lnTo>
                    <a:pt x="4896" y="19373"/>
                  </a:lnTo>
                  <a:lnTo>
                    <a:pt x="4499" y="17575"/>
                  </a:lnTo>
                  <a:lnTo>
                    <a:pt x="4106" y="15855"/>
                  </a:lnTo>
                  <a:lnTo>
                    <a:pt x="3724" y="14211"/>
                  </a:lnTo>
                  <a:lnTo>
                    <a:pt x="3353" y="12659"/>
                  </a:lnTo>
                  <a:lnTo>
                    <a:pt x="3178" y="11907"/>
                  </a:lnTo>
                  <a:lnTo>
                    <a:pt x="3003" y="11169"/>
                  </a:lnTo>
                  <a:lnTo>
                    <a:pt x="2658" y="9771"/>
                  </a:lnTo>
                  <a:lnTo>
                    <a:pt x="2016" y="7252"/>
                  </a:lnTo>
                  <a:lnTo>
                    <a:pt x="1724" y="6099"/>
                  </a:lnTo>
                  <a:lnTo>
                    <a:pt x="1454" y="5055"/>
                  </a:lnTo>
                  <a:lnTo>
                    <a:pt x="1199" y="4102"/>
                  </a:lnTo>
                  <a:lnTo>
                    <a:pt x="961" y="3257"/>
                  </a:lnTo>
                  <a:lnTo>
                    <a:pt x="260" y="814"/>
                  </a:lnTo>
                  <a:lnTo>
                    <a:pt x="202" y="599"/>
                  </a:lnTo>
                  <a:lnTo>
                    <a:pt x="138" y="400"/>
                  </a:lnTo>
                  <a:lnTo>
                    <a:pt x="75" y="200"/>
                  </a:lnTo>
                  <a:lnTo>
                    <a:pt x="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4"/>
            <p:cNvSpPr/>
            <p:nvPr/>
          </p:nvSpPr>
          <p:spPr>
            <a:xfrm>
              <a:off x="821675" y="-5354375"/>
              <a:ext cx="15550" cy="46125"/>
            </a:xfrm>
            <a:custGeom>
              <a:avLst/>
              <a:gdLst/>
              <a:ahLst/>
              <a:cxnLst/>
              <a:rect l="l" t="t" r="r" b="b"/>
              <a:pathLst>
                <a:path w="622" h="1845" extrusionOk="0">
                  <a:moveTo>
                    <a:pt x="260" y="1"/>
                  </a:moveTo>
                  <a:lnTo>
                    <a:pt x="218" y="31"/>
                  </a:lnTo>
                  <a:lnTo>
                    <a:pt x="181" y="62"/>
                  </a:lnTo>
                  <a:lnTo>
                    <a:pt x="144" y="124"/>
                  </a:lnTo>
                  <a:lnTo>
                    <a:pt x="144" y="170"/>
                  </a:lnTo>
                  <a:lnTo>
                    <a:pt x="117" y="216"/>
                  </a:lnTo>
                  <a:lnTo>
                    <a:pt x="91" y="293"/>
                  </a:lnTo>
                  <a:lnTo>
                    <a:pt x="70" y="354"/>
                  </a:lnTo>
                  <a:lnTo>
                    <a:pt x="54" y="431"/>
                  </a:lnTo>
                  <a:lnTo>
                    <a:pt x="22" y="600"/>
                  </a:lnTo>
                  <a:lnTo>
                    <a:pt x="6" y="769"/>
                  </a:lnTo>
                  <a:lnTo>
                    <a:pt x="1" y="953"/>
                  </a:lnTo>
                  <a:lnTo>
                    <a:pt x="6" y="1138"/>
                  </a:lnTo>
                  <a:lnTo>
                    <a:pt x="16" y="1230"/>
                  </a:lnTo>
                  <a:lnTo>
                    <a:pt x="27" y="1307"/>
                  </a:lnTo>
                  <a:lnTo>
                    <a:pt x="43" y="1399"/>
                  </a:lnTo>
                  <a:lnTo>
                    <a:pt x="59" y="1476"/>
                  </a:lnTo>
                  <a:lnTo>
                    <a:pt x="96" y="1614"/>
                  </a:lnTo>
                  <a:lnTo>
                    <a:pt x="144" y="1721"/>
                  </a:lnTo>
                  <a:lnTo>
                    <a:pt x="170" y="1768"/>
                  </a:lnTo>
                  <a:lnTo>
                    <a:pt x="202" y="1798"/>
                  </a:lnTo>
                  <a:lnTo>
                    <a:pt x="266" y="1844"/>
                  </a:lnTo>
                  <a:lnTo>
                    <a:pt x="324" y="1844"/>
                  </a:lnTo>
                  <a:lnTo>
                    <a:pt x="388" y="1814"/>
                  </a:lnTo>
                  <a:lnTo>
                    <a:pt x="441" y="1752"/>
                  </a:lnTo>
                  <a:lnTo>
                    <a:pt x="494" y="1660"/>
                  </a:lnTo>
                  <a:lnTo>
                    <a:pt x="542" y="1537"/>
                  </a:lnTo>
                  <a:lnTo>
                    <a:pt x="563" y="1460"/>
                  </a:lnTo>
                  <a:lnTo>
                    <a:pt x="579" y="1383"/>
                  </a:lnTo>
                  <a:lnTo>
                    <a:pt x="595" y="1291"/>
                  </a:lnTo>
                  <a:lnTo>
                    <a:pt x="605" y="1214"/>
                  </a:lnTo>
                  <a:lnTo>
                    <a:pt x="616" y="1030"/>
                  </a:lnTo>
                  <a:lnTo>
                    <a:pt x="621" y="846"/>
                  </a:lnTo>
                  <a:lnTo>
                    <a:pt x="611" y="677"/>
                  </a:lnTo>
                  <a:lnTo>
                    <a:pt x="589" y="508"/>
                  </a:lnTo>
                  <a:lnTo>
                    <a:pt x="552" y="354"/>
                  </a:lnTo>
                  <a:lnTo>
                    <a:pt x="510" y="231"/>
                  </a:lnTo>
                  <a:lnTo>
                    <a:pt x="489" y="170"/>
                  </a:lnTo>
                  <a:lnTo>
                    <a:pt x="457" y="124"/>
                  </a:lnTo>
                  <a:lnTo>
                    <a:pt x="420" y="62"/>
                  </a:lnTo>
                  <a:lnTo>
                    <a:pt x="382" y="31"/>
                  </a:lnTo>
                  <a:lnTo>
                    <a:pt x="34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4"/>
            <p:cNvSpPr/>
            <p:nvPr/>
          </p:nvSpPr>
          <p:spPr>
            <a:xfrm>
              <a:off x="821675" y="-5354375"/>
              <a:ext cx="15550" cy="46125"/>
            </a:xfrm>
            <a:custGeom>
              <a:avLst/>
              <a:gdLst/>
              <a:ahLst/>
              <a:cxnLst/>
              <a:rect l="l" t="t" r="r" b="b"/>
              <a:pathLst>
                <a:path w="622" h="1845" fill="none" extrusionOk="0">
                  <a:moveTo>
                    <a:pt x="144" y="170"/>
                  </a:moveTo>
                  <a:lnTo>
                    <a:pt x="144" y="170"/>
                  </a:lnTo>
                  <a:lnTo>
                    <a:pt x="117" y="216"/>
                  </a:lnTo>
                  <a:lnTo>
                    <a:pt x="91" y="293"/>
                  </a:lnTo>
                  <a:lnTo>
                    <a:pt x="70" y="354"/>
                  </a:lnTo>
                  <a:lnTo>
                    <a:pt x="54" y="431"/>
                  </a:lnTo>
                  <a:lnTo>
                    <a:pt x="22" y="600"/>
                  </a:lnTo>
                  <a:lnTo>
                    <a:pt x="6" y="769"/>
                  </a:lnTo>
                  <a:lnTo>
                    <a:pt x="1" y="953"/>
                  </a:lnTo>
                  <a:lnTo>
                    <a:pt x="6" y="1138"/>
                  </a:lnTo>
                  <a:lnTo>
                    <a:pt x="16" y="1230"/>
                  </a:lnTo>
                  <a:lnTo>
                    <a:pt x="27" y="1307"/>
                  </a:lnTo>
                  <a:lnTo>
                    <a:pt x="43" y="1399"/>
                  </a:lnTo>
                  <a:lnTo>
                    <a:pt x="59" y="1476"/>
                  </a:lnTo>
                  <a:lnTo>
                    <a:pt x="59" y="1476"/>
                  </a:lnTo>
                  <a:lnTo>
                    <a:pt x="96" y="1614"/>
                  </a:lnTo>
                  <a:lnTo>
                    <a:pt x="144" y="1721"/>
                  </a:lnTo>
                  <a:lnTo>
                    <a:pt x="144" y="1721"/>
                  </a:lnTo>
                  <a:lnTo>
                    <a:pt x="170" y="1768"/>
                  </a:lnTo>
                  <a:lnTo>
                    <a:pt x="202" y="1798"/>
                  </a:lnTo>
                  <a:lnTo>
                    <a:pt x="266" y="1844"/>
                  </a:lnTo>
                  <a:lnTo>
                    <a:pt x="324" y="1844"/>
                  </a:lnTo>
                  <a:lnTo>
                    <a:pt x="388" y="1814"/>
                  </a:lnTo>
                  <a:lnTo>
                    <a:pt x="441" y="1752"/>
                  </a:lnTo>
                  <a:lnTo>
                    <a:pt x="494" y="1660"/>
                  </a:lnTo>
                  <a:lnTo>
                    <a:pt x="542" y="1537"/>
                  </a:lnTo>
                  <a:lnTo>
                    <a:pt x="563" y="1460"/>
                  </a:lnTo>
                  <a:lnTo>
                    <a:pt x="579" y="1383"/>
                  </a:lnTo>
                  <a:lnTo>
                    <a:pt x="579" y="1383"/>
                  </a:lnTo>
                  <a:lnTo>
                    <a:pt x="595" y="1291"/>
                  </a:lnTo>
                  <a:lnTo>
                    <a:pt x="605" y="1214"/>
                  </a:lnTo>
                  <a:lnTo>
                    <a:pt x="616" y="1030"/>
                  </a:lnTo>
                  <a:lnTo>
                    <a:pt x="621" y="846"/>
                  </a:lnTo>
                  <a:lnTo>
                    <a:pt x="611" y="677"/>
                  </a:lnTo>
                  <a:lnTo>
                    <a:pt x="589" y="508"/>
                  </a:lnTo>
                  <a:lnTo>
                    <a:pt x="552" y="354"/>
                  </a:lnTo>
                  <a:lnTo>
                    <a:pt x="510" y="231"/>
                  </a:lnTo>
                  <a:lnTo>
                    <a:pt x="489" y="170"/>
                  </a:lnTo>
                  <a:lnTo>
                    <a:pt x="457" y="124"/>
                  </a:lnTo>
                  <a:lnTo>
                    <a:pt x="457" y="124"/>
                  </a:lnTo>
                  <a:lnTo>
                    <a:pt x="420" y="62"/>
                  </a:lnTo>
                  <a:lnTo>
                    <a:pt x="382" y="31"/>
                  </a:lnTo>
                  <a:lnTo>
                    <a:pt x="340" y="1"/>
                  </a:lnTo>
                  <a:lnTo>
                    <a:pt x="303" y="1"/>
                  </a:lnTo>
                  <a:lnTo>
                    <a:pt x="260" y="1"/>
                  </a:lnTo>
                  <a:lnTo>
                    <a:pt x="218" y="31"/>
                  </a:lnTo>
                  <a:lnTo>
                    <a:pt x="181" y="62"/>
                  </a:lnTo>
                  <a:lnTo>
                    <a:pt x="144" y="1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4"/>
            <p:cNvSpPr/>
            <p:nvPr/>
          </p:nvSpPr>
          <p:spPr>
            <a:xfrm>
              <a:off x="1131050" y="-5618600"/>
              <a:ext cx="15925" cy="45725"/>
            </a:xfrm>
            <a:custGeom>
              <a:avLst/>
              <a:gdLst/>
              <a:ahLst/>
              <a:cxnLst/>
              <a:rect l="l" t="t" r="r" b="b"/>
              <a:pathLst>
                <a:path w="637" h="1829" extrusionOk="0">
                  <a:moveTo>
                    <a:pt x="271" y="0"/>
                  </a:moveTo>
                  <a:lnTo>
                    <a:pt x="229" y="31"/>
                  </a:lnTo>
                  <a:lnTo>
                    <a:pt x="191" y="62"/>
                  </a:lnTo>
                  <a:lnTo>
                    <a:pt x="160" y="108"/>
                  </a:lnTo>
                  <a:lnTo>
                    <a:pt x="128" y="154"/>
                  </a:lnTo>
                  <a:lnTo>
                    <a:pt x="107" y="215"/>
                  </a:lnTo>
                  <a:lnTo>
                    <a:pt x="64" y="353"/>
                  </a:lnTo>
                  <a:lnTo>
                    <a:pt x="32" y="507"/>
                  </a:lnTo>
                  <a:lnTo>
                    <a:pt x="11" y="661"/>
                  </a:lnTo>
                  <a:lnTo>
                    <a:pt x="0" y="845"/>
                  </a:lnTo>
                  <a:lnTo>
                    <a:pt x="0" y="1014"/>
                  </a:lnTo>
                  <a:lnTo>
                    <a:pt x="16" y="1198"/>
                  </a:lnTo>
                  <a:lnTo>
                    <a:pt x="27" y="1291"/>
                  </a:lnTo>
                  <a:lnTo>
                    <a:pt x="43" y="1367"/>
                  </a:lnTo>
                  <a:lnTo>
                    <a:pt x="59" y="1444"/>
                  </a:lnTo>
                  <a:lnTo>
                    <a:pt x="80" y="1521"/>
                  </a:lnTo>
                  <a:lnTo>
                    <a:pt x="122" y="1644"/>
                  </a:lnTo>
                  <a:lnTo>
                    <a:pt x="176" y="1736"/>
                  </a:lnTo>
                  <a:lnTo>
                    <a:pt x="234" y="1798"/>
                  </a:lnTo>
                  <a:lnTo>
                    <a:pt x="298" y="1828"/>
                  </a:lnTo>
                  <a:lnTo>
                    <a:pt x="356" y="1828"/>
                  </a:lnTo>
                  <a:lnTo>
                    <a:pt x="420" y="1782"/>
                  </a:lnTo>
                  <a:lnTo>
                    <a:pt x="446" y="1751"/>
                  </a:lnTo>
                  <a:lnTo>
                    <a:pt x="478" y="1705"/>
                  </a:lnTo>
                  <a:lnTo>
                    <a:pt x="510" y="1644"/>
                  </a:lnTo>
                  <a:lnTo>
                    <a:pt x="541" y="1567"/>
                  </a:lnTo>
                  <a:lnTo>
                    <a:pt x="568" y="1475"/>
                  </a:lnTo>
                  <a:lnTo>
                    <a:pt x="589" y="1383"/>
                  </a:lnTo>
                  <a:lnTo>
                    <a:pt x="610" y="1275"/>
                  </a:lnTo>
                  <a:lnTo>
                    <a:pt x="621" y="1168"/>
                  </a:lnTo>
                  <a:lnTo>
                    <a:pt x="632" y="1060"/>
                  </a:lnTo>
                  <a:lnTo>
                    <a:pt x="637" y="937"/>
                  </a:lnTo>
                  <a:lnTo>
                    <a:pt x="632" y="845"/>
                  </a:lnTo>
                  <a:lnTo>
                    <a:pt x="632" y="753"/>
                  </a:lnTo>
                  <a:lnTo>
                    <a:pt x="621" y="661"/>
                  </a:lnTo>
                  <a:lnTo>
                    <a:pt x="610" y="569"/>
                  </a:lnTo>
                  <a:lnTo>
                    <a:pt x="579" y="415"/>
                  </a:lnTo>
                  <a:lnTo>
                    <a:pt x="541" y="277"/>
                  </a:lnTo>
                  <a:lnTo>
                    <a:pt x="494" y="154"/>
                  </a:lnTo>
                  <a:lnTo>
                    <a:pt x="435" y="77"/>
                  </a:lnTo>
                  <a:lnTo>
                    <a:pt x="404" y="46"/>
                  </a:lnTo>
                  <a:lnTo>
                    <a:pt x="377" y="15"/>
                  </a:lnTo>
                  <a:lnTo>
                    <a:pt x="3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4"/>
            <p:cNvSpPr/>
            <p:nvPr/>
          </p:nvSpPr>
          <p:spPr>
            <a:xfrm>
              <a:off x="1131050" y="-5618600"/>
              <a:ext cx="15925" cy="45725"/>
            </a:xfrm>
            <a:custGeom>
              <a:avLst/>
              <a:gdLst/>
              <a:ahLst/>
              <a:cxnLst/>
              <a:rect l="l" t="t" r="r" b="b"/>
              <a:pathLst>
                <a:path w="637" h="1829" fill="none" extrusionOk="0">
                  <a:moveTo>
                    <a:pt x="160" y="108"/>
                  </a:moveTo>
                  <a:lnTo>
                    <a:pt x="160" y="108"/>
                  </a:lnTo>
                  <a:lnTo>
                    <a:pt x="128" y="154"/>
                  </a:lnTo>
                  <a:lnTo>
                    <a:pt x="107" y="215"/>
                  </a:lnTo>
                  <a:lnTo>
                    <a:pt x="64" y="353"/>
                  </a:lnTo>
                  <a:lnTo>
                    <a:pt x="32" y="507"/>
                  </a:lnTo>
                  <a:lnTo>
                    <a:pt x="11" y="661"/>
                  </a:lnTo>
                  <a:lnTo>
                    <a:pt x="0" y="845"/>
                  </a:lnTo>
                  <a:lnTo>
                    <a:pt x="0" y="1014"/>
                  </a:lnTo>
                  <a:lnTo>
                    <a:pt x="16" y="1198"/>
                  </a:lnTo>
                  <a:lnTo>
                    <a:pt x="27" y="1291"/>
                  </a:lnTo>
                  <a:lnTo>
                    <a:pt x="43" y="1367"/>
                  </a:lnTo>
                  <a:lnTo>
                    <a:pt x="43" y="1367"/>
                  </a:lnTo>
                  <a:lnTo>
                    <a:pt x="59" y="1444"/>
                  </a:lnTo>
                  <a:lnTo>
                    <a:pt x="80" y="1521"/>
                  </a:lnTo>
                  <a:lnTo>
                    <a:pt x="122" y="1644"/>
                  </a:lnTo>
                  <a:lnTo>
                    <a:pt x="176" y="1736"/>
                  </a:lnTo>
                  <a:lnTo>
                    <a:pt x="234" y="1798"/>
                  </a:lnTo>
                  <a:lnTo>
                    <a:pt x="298" y="1828"/>
                  </a:lnTo>
                  <a:lnTo>
                    <a:pt x="356" y="1828"/>
                  </a:lnTo>
                  <a:lnTo>
                    <a:pt x="420" y="1782"/>
                  </a:lnTo>
                  <a:lnTo>
                    <a:pt x="446" y="1751"/>
                  </a:lnTo>
                  <a:lnTo>
                    <a:pt x="478" y="1705"/>
                  </a:lnTo>
                  <a:lnTo>
                    <a:pt x="478" y="1705"/>
                  </a:lnTo>
                  <a:lnTo>
                    <a:pt x="510" y="1644"/>
                  </a:lnTo>
                  <a:lnTo>
                    <a:pt x="541" y="1567"/>
                  </a:lnTo>
                  <a:lnTo>
                    <a:pt x="568" y="1475"/>
                  </a:lnTo>
                  <a:lnTo>
                    <a:pt x="589" y="1383"/>
                  </a:lnTo>
                  <a:lnTo>
                    <a:pt x="610" y="1275"/>
                  </a:lnTo>
                  <a:lnTo>
                    <a:pt x="621" y="1168"/>
                  </a:lnTo>
                  <a:lnTo>
                    <a:pt x="632" y="1060"/>
                  </a:lnTo>
                  <a:lnTo>
                    <a:pt x="637" y="937"/>
                  </a:lnTo>
                  <a:lnTo>
                    <a:pt x="637" y="937"/>
                  </a:lnTo>
                  <a:lnTo>
                    <a:pt x="632" y="845"/>
                  </a:lnTo>
                  <a:lnTo>
                    <a:pt x="632" y="753"/>
                  </a:lnTo>
                  <a:lnTo>
                    <a:pt x="621" y="661"/>
                  </a:lnTo>
                  <a:lnTo>
                    <a:pt x="610" y="569"/>
                  </a:lnTo>
                  <a:lnTo>
                    <a:pt x="579" y="415"/>
                  </a:lnTo>
                  <a:lnTo>
                    <a:pt x="541" y="277"/>
                  </a:lnTo>
                  <a:lnTo>
                    <a:pt x="494" y="154"/>
                  </a:lnTo>
                  <a:lnTo>
                    <a:pt x="435" y="77"/>
                  </a:lnTo>
                  <a:lnTo>
                    <a:pt x="404" y="46"/>
                  </a:lnTo>
                  <a:lnTo>
                    <a:pt x="377" y="15"/>
                  </a:lnTo>
                  <a:lnTo>
                    <a:pt x="340" y="0"/>
                  </a:lnTo>
                  <a:lnTo>
                    <a:pt x="308" y="0"/>
                  </a:lnTo>
                  <a:lnTo>
                    <a:pt x="308" y="0"/>
                  </a:lnTo>
                  <a:lnTo>
                    <a:pt x="271" y="0"/>
                  </a:lnTo>
                  <a:lnTo>
                    <a:pt x="229" y="31"/>
                  </a:lnTo>
                  <a:lnTo>
                    <a:pt x="191" y="62"/>
                  </a:lnTo>
                  <a:lnTo>
                    <a:pt x="160"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4"/>
            <p:cNvSpPr/>
            <p:nvPr/>
          </p:nvSpPr>
          <p:spPr>
            <a:xfrm>
              <a:off x="1272550" y="-4980275"/>
              <a:ext cx="15925" cy="45350"/>
            </a:xfrm>
            <a:custGeom>
              <a:avLst/>
              <a:gdLst/>
              <a:ahLst/>
              <a:cxnLst/>
              <a:rect l="l" t="t" r="r" b="b"/>
              <a:pathLst>
                <a:path w="637" h="1814" extrusionOk="0">
                  <a:moveTo>
                    <a:pt x="260" y="0"/>
                  </a:moveTo>
                  <a:lnTo>
                    <a:pt x="223" y="31"/>
                  </a:lnTo>
                  <a:lnTo>
                    <a:pt x="191" y="46"/>
                  </a:lnTo>
                  <a:lnTo>
                    <a:pt x="154" y="92"/>
                  </a:lnTo>
                  <a:lnTo>
                    <a:pt x="127" y="139"/>
                  </a:lnTo>
                  <a:lnTo>
                    <a:pt x="106" y="200"/>
                  </a:lnTo>
                  <a:lnTo>
                    <a:pt x="64" y="338"/>
                  </a:lnTo>
                  <a:lnTo>
                    <a:pt x="32" y="492"/>
                  </a:lnTo>
                  <a:lnTo>
                    <a:pt x="11" y="661"/>
                  </a:lnTo>
                  <a:lnTo>
                    <a:pt x="0" y="830"/>
                  </a:lnTo>
                  <a:lnTo>
                    <a:pt x="0" y="1014"/>
                  </a:lnTo>
                  <a:lnTo>
                    <a:pt x="16" y="1183"/>
                  </a:lnTo>
                  <a:lnTo>
                    <a:pt x="27" y="1275"/>
                  </a:lnTo>
                  <a:lnTo>
                    <a:pt x="43" y="1352"/>
                  </a:lnTo>
                  <a:lnTo>
                    <a:pt x="58" y="1429"/>
                  </a:lnTo>
                  <a:lnTo>
                    <a:pt x="80" y="1506"/>
                  </a:lnTo>
                  <a:lnTo>
                    <a:pt x="122" y="1629"/>
                  </a:lnTo>
                  <a:lnTo>
                    <a:pt x="175" y="1721"/>
                  </a:lnTo>
                  <a:lnTo>
                    <a:pt x="234" y="1782"/>
                  </a:lnTo>
                  <a:lnTo>
                    <a:pt x="297" y="1813"/>
                  </a:lnTo>
                  <a:lnTo>
                    <a:pt x="356" y="1813"/>
                  </a:lnTo>
                  <a:lnTo>
                    <a:pt x="419" y="1767"/>
                  </a:lnTo>
                  <a:lnTo>
                    <a:pt x="446" y="1736"/>
                  </a:lnTo>
                  <a:lnTo>
                    <a:pt x="478" y="1690"/>
                  </a:lnTo>
                  <a:lnTo>
                    <a:pt x="509" y="1629"/>
                  </a:lnTo>
                  <a:lnTo>
                    <a:pt x="541" y="1552"/>
                  </a:lnTo>
                  <a:lnTo>
                    <a:pt x="568" y="1475"/>
                  </a:lnTo>
                  <a:lnTo>
                    <a:pt x="589" y="1383"/>
                  </a:lnTo>
                  <a:lnTo>
                    <a:pt x="605" y="1275"/>
                  </a:lnTo>
                  <a:lnTo>
                    <a:pt x="621" y="1183"/>
                  </a:lnTo>
                  <a:lnTo>
                    <a:pt x="631" y="1060"/>
                  </a:lnTo>
                  <a:lnTo>
                    <a:pt x="637" y="953"/>
                  </a:lnTo>
                  <a:lnTo>
                    <a:pt x="631" y="861"/>
                  </a:lnTo>
                  <a:lnTo>
                    <a:pt x="626" y="753"/>
                  </a:lnTo>
                  <a:lnTo>
                    <a:pt x="621" y="661"/>
                  </a:lnTo>
                  <a:lnTo>
                    <a:pt x="605" y="584"/>
                  </a:lnTo>
                  <a:lnTo>
                    <a:pt x="573" y="415"/>
                  </a:lnTo>
                  <a:lnTo>
                    <a:pt x="536" y="277"/>
                  </a:lnTo>
                  <a:lnTo>
                    <a:pt x="483" y="154"/>
                  </a:lnTo>
                  <a:lnTo>
                    <a:pt x="424" y="62"/>
                  </a:lnTo>
                  <a:lnTo>
                    <a:pt x="393" y="31"/>
                  </a:lnTo>
                  <a:lnTo>
                    <a:pt x="361" y="16"/>
                  </a:lnTo>
                  <a:lnTo>
                    <a:pt x="3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4"/>
            <p:cNvSpPr/>
            <p:nvPr/>
          </p:nvSpPr>
          <p:spPr>
            <a:xfrm>
              <a:off x="1272550" y="-4980275"/>
              <a:ext cx="15925" cy="45350"/>
            </a:xfrm>
            <a:custGeom>
              <a:avLst/>
              <a:gdLst/>
              <a:ahLst/>
              <a:cxnLst/>
              <a:rect l="l" t="t" r="r" b="b"/>
              <a:pathLst>
                <a:path w="637" h="1814" fill="none" extrusionOk="0">
                  <a:moveTo>
                    <a:pt x="154" y="92"/>
                  </a:moveTo>
                  <a:lnTo>
                    <a:pt x="154" y="92"/>
                  </a:lnTo>
                  <a:lnTo>
                    <a:pt x="127" y="139"/>
                  </a:lnTo>
                  <a:lnTo>
                    <a:pt x="106" y="200"/>
                  </a:lnTo>
                  <a:lnTo>
                    <a:pt x="64" y="338"/>
                  </a:lnTo>
                  <a:lnTo>
                    <a:pt x="32" y="492"/>
                  </a:lnTo>
                  <a:lnTo>
                    <a:pt x="11" y="661"/>
                  </a:lnTo>
                  <a:lnTo>
                    <a:pt x="0" y="830"/>
                  </a:lnTo>
                  <a:lnTo>
                    <a:pt x="0" y="1014"/>
                  </a:lnTo>
                  <a:lnTo>
                    <a:pt x="16" y="1183"/>
                  </a:lnTo>
                  <a:lnTo>
                    <a:pt x="27" y="1275"/>
                  </a:lnTo>
                  <a:lnTo>
                    <a:pt x="43" y="1352"/>
                  </a:lnTo>
                  <a:lnTo>
                    <a:pt x="43" y="1352"/>
                  </a:lnTo>
                  <a:lnTo>
                    <a:pt x="58" y="1429"/>
                  </a:lnTo>
                  <a:lnTo>
                    <a:pt x="80" y="1506"/>
                  </a:lnTo>
                  <a:lnTo>
                    <a:pt x="122" y="1629"/>
                  </a:lnTo>
                  <a:lnTo>
                    <a:pt x="175" y="1721"/>
                  </a:lnTo>
                  <a:lnTo>
                    <a:pt x="234" y="1782"/>
                  </a:lnTo>
                  <a:lnTo>
                    <a:pt x="297" y="1813"/>
                  </a:lnTo>
                  <a:lnTo>
                    <a:pt x="356" y="1813"/>
                  </a:lnTo>
                  <a:lnTo>
                    <a:pt x="419" y="1767"/>
                  </a:lnTo>
                  <a:lnTo>
                    <a:pt x="446" y="1736"/>
                  </a:lnTo>
                  <a:lnTo>
                    <a:pt x="478" y="1690"/>
                  </a:lnTo>
                  <a:lnTo>
                    <a:pt x="478" y="1690"/>
                  </a:lnTo>
                  <a:lnTo>
                    <a:pt x="509" y="1629"/>
                  </a:lnTo>
                  <a:lnTo>
                    <a:pt x="541" y="1552"/>
                  </a:lnTo>
                  <a:lnTo>
                    <a:pt x="568" y="1475"/>
                  </a:lnTo>
                  <a:lnTo>
                    <a:pt x="589" y="1383"/>
                  </a:lnTo>
                  <a:lnTo>
                    <a:pt x="605" y="1275"/>
                  </a:lnTo>
                  <a:lnTo>
                    <a:pt x="621" y="1183"/>
                  </a:lnTo>
                  <a:lnTo>
                    <a:pt x="631" y="1060"/>
                  </a:lnTo>
                  <a:lnTo>
                    <a:pt x="637" y="953"/>
                  </a:lnTo>
                  <a:lnTo>
                    <a:pt x="637" y="953"/>
                  </a:lnTo>
                  <a:lnTo>
                    <a:pt x="631" y="861"/>
                  </a:lnTo>
                  <a:lnTo>
                    <a:pt x="626" y="753"/>
                  </a:lnTo>
                  <a:lnTo>
                    <a:pt x="621" y="661"/>
                  </a:lnTo>
                  <a:lnTo>
                    <a:pt x="605" y="584"/>
                  </a:lnTo>
                  <a:lnTo>
                    <a:pt x="573" y="415"/>
                  </a:lnTo>
                  <a:lnTo>
                    <a:pt x="536" y="277"/>
                  </a:lnTo>
                  <a:lnTo>
                    <a:pt x="483" y="154"/>
                  </a:lnTo>
                  <a:lnTo>
                    <a:pt x="424" y="62"/>
                  </a:lnTo>
                  <a:lnTo>
                    <a:pt x="393" y="31"/>
                  </a:lnTo>
                  <a:lnTo>
                    <a:pt x="361" y="16"/>
                  </a:lnTo>
                  <a:lnTo>
                    <a:pt x="329" y="0"/>
                  </a:lnTo>
                  <a:lnTo>
                    <a:pt x="297" y="0"/>
                  </a:lnTo>
                  <a:lnTo>
                    <a:pt x="297" y="0"/>
                  </a:lnTo>
                  <a:lnTo>
                    <a:pt x="260" y="0"/>
                  </a:lnTo>
                  <a:lnTo>
                    <a:pt x="223" y="31"/>
                  </a:lnTo>
                  <a:lnTo>
                    <a:pt x="191" y="46"/>
                  </a:lnTo>
                  <a:lnTo>
                    <a:pt x="154"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4"/>
            <p:cNvSpPr/>
            <p:nvPr/>
          </p:nvSpPr>
          <p:spPr>
            <a:xfrm>
              <a:off x="639350" y="-5167700"/>
              <a:ext cx="15925" cy="45325"/>
            </a:xfrm>
            <a:custGeom>
              <a:avLst/>
              <a:gdLst/>
              <a:ahLst/>
              <a:cxnLst/>
              <a:rect l="l" t="t" r="r" b="b"/>
              <a:pathLst>
                <a:path w="637" h="1813" extrusionOk="0">
                  <a:moveTo>
                    <a:pt x="255" y="0"/>
                  </a:moveTo>
                  <a:lnTo>
                    <a:pt x="223" y="16"/>
                  </a:lnTo>
                  <a:lnTo>
                    <a:pt x="191" y="46"/>
                  </a:lnTo>
                  <a:lnTo>
                    <a:pt x="159" y="92"/>
                  </a:lnTo>
                  <a:lnTo>
                    <a:pt x="133" y="138"/>
                  </a:lnTo>
                  <a:lnTo>
                    <a:pt x="106" y="200"/>
                  </a:lnTo>
                  <a:lnTo>
                    <a:pt x="64" y="338"/>
                  </a:lnTo>
                  <a:lnTo>
                    <a:pt x="32" y="492"/>
                  </a:lnTo>
                  <a:lnTo>
                    <a:pt x="11" y="645"/>
                  </a:lnTo>
                  <a:lnTo>
                    <a:pt x="0" y="830"/>
                  </a:lnTo>
                  <a:lnTo>
                    <a:pt x="0" y="999"/>
                  </a:lnTo>
                  <a:lnTo>
                    <a:pt x="16" y="1183"/>
                  </a:lnTo>
                  <a:lnTo>
                    <a:pt x="27" y="1260"/>
                  </a:lnTo>
                  <a:lnTo>
                    <a:pt x="43" y="1352"/>
                  </a:lnTo>
                  <a:lnTo>
                    <a:pt x="59" y="1429"/>
                  </a:lnTo>
                  <a:lnTo>
                    <a:pt x="80" y="1506"/>
                  </a:lnTo>
                  <a:lnTo>
                    <a:pt x="127" y="1629"/>
                  </a:lnTo>
                  <a:lnTo>
                    <a:pt x="181" y="1721"/>
                  </a:lnTo>
                  <a:lnTo>
                    <a:pt x="239" y="1782"/>
                  </a:lnTo>
                  <a:lnTo>
                    <a:pt x="297" y="1813"/>
                  </a:lnTo>
                  <a:lnTo>
                    <a:pt x="361" y="1813"/>
                  </a:lnTo>
                  <a:lnTo>
                    <a:pt x="419" y="1767"/>
                  </a:lnTo>
                  <a:lnTo>
                    <a:pt x="451" y="1736"/>
                  </a:lnTo>
                  <a:lnTo>
                    <a:pt x="478" y="1690"/>
                  </a:lnTo>
                  <a:lnTo>
                    <a:pt x="515" y="1629"/>
                  </a:lnTo>
                  <a:lnTo>
                    <a:pt x="541" y="1552"/>
                  </a:lnTo>
                  <a:lnTo>
                    <a:pt x="568" y="1460"/>
                  </a:lnTo>
                  <a:lnTo>
                    <a:pt x="594" y="1367"/>
                  </a:lnTo>
                  <a:lnTo>
                    <a:pt x="610" y="1260"/>
                  </a:lnTo>
                  <a:lnTo>
                    <a:pt x="626" y="1152"/>
                  </a:lnTo>
                  <a:lnTo>
                    <a:pt x="631" y="1045"/>
                  </a:lnTo>
                  <a:lnTo>
                    <a:pt x="637" y="922"/>
                  </a:lnTo>
                  <a:lnTo>
                    <a:pt x="637" y="830"/>
                  </a:lnTo>
                  <a:lnTo>
                    <a:pt x="631" y="738"/>
                  </a:lnTo>
                  <a:lnTo>
                    <a:pt x="621" y="645"/>
                  </a:lnTo>
                  <a:lnTo>
                    <a:pt x="605" y="553"/>
                  </a:lnTo>
                  <a:lnTo>
                    <a:pt x="573" y="384"/>
                  </a:lnTo>
                  <a:lnTo>
                    <a:pt x="531" y="246"/>
                  </a:lnTo>
                  <a:lnTo>
                    <a:pt x="483" y="138"/>
                  </a:lnTo>
                  <a:lnTo>
                    <a:pt x="425" y="62"/>
                  </a:lnTo>
                  <a:lnTo>
                    <a:pt x="393" y="31"/>
                  </a:lnTo>
                  <a:lnTo>
                    <a:pt x="36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4"/>
            <p:cNvSpPr/>
            <p:nvPr/>
          </p:nvSpPr>
          <p:spPr>
            <a:xfrm>
              <a:off x="639350" y="-5167700"/>
              <a:ext cx="15925" cy="45325"/>
            </a:xfrm>
            <a:custGeom>
              <a:avLst/>
              <a:gdLst/>
              <a:ahLst/>
              <a:cxnLst/>
              <a:rect l="l" t="t" r="r" b="b"/>
              <a:pathLst>
                <a:path w="637" h="1813" fill="none" extrusionOk="0">
                  <a:moveTo>
                    <a:pt x="159" y="92"/>
                  </a:moveTo>
                  <a:lnTo>
                    <a:pt x="159" y="92"/>
                  </a:lnTo>
                  <a:lnTo>
                    <a:pt x="133" y="138"/>
                  </a:lnTo>
                  <a:lnTo>
                    <a:pt x="106" y="200"/>
                  </a:lnTo>
                  <a:lnTo>
                    <a:pt x="64" y="338"/>
                  </a:lnTo>
                  <a:lnTo>
                    <a:pt x="32" y="492"/>
                  </a:lnTo>
                  <a:lnTo>
                    <a:pt x="11" y="645"/>
                  </a:lnTo>
                  <a:lnTo>
                    <a:pt x="0" y="830"/>
                  </a:lnTo>
                  <a:lnTo>
                    <a:pt x="0" y="999"/>
                  </a:lnTo>
                  <a:lnTo>
                    <a:pt x="16" y="1183"/>
                  </a:lnTo>
                  <a:lnTo>
                    <a:pt x="27" y="1260"/>
                  </a:lnTo>
                  <a:lnTo>
                    <a:pt x="43" y="1352"/>
                  </a:lnTo>
                  <a:lnTo>
                    <a:pt x="43" y="1352"/>
                  </a:lnTo>
                  <a:lnTo>
                    <a:pt x="59" y="1429"/>
                  </a:lnTo>
                  <a:lnTo>
                    <a:pt x="80" y="1506"/>
                  </a:lnTo>
                  <a:lnTo>
                    <a:pt x="127" y="1629"/>
                  </a:lnTo>
                  <a:lnTo>
                    <a:pt x="181" y="1721"/>
                  </a:lnTo>
                  <a:lnTo>
                    <a:pt x="239" y="1782"/>
                  </a:lnTo>
                  <a:lnTo>
                    <a:pt x="297" y="1813"/>
                  </a:lnTo>
                  <a:lnTo>
                    <a:pt x="361" y="1813"/>
                  </a:lnTo>
                  <a:lnTo>
                    <a:pt x="419" y="1767"/>
                  </a:lnTo>
                  <a:lnTo>
                    <a:pt x="451" y="1736"/>
                  </a:lnTo>
                  <a:lnTo>
                    <a:pt x="478" y="1690"/>
                  </a:lnTo>
                  <a:lnTo>
                    <a:pt x="478" y="1690"/>
                  </a:lnTo>
                  <a:lnTo>
                    <a:pt x="515" y="1629"/>
                  </a:lnTo>
                  <a:lnTo>
                    <a:pt x="541" y="1552"/>
                  </a:lnTo>
                  <a:lnTo>
                    <a:pt x="568" y="1460"/>
                  </a:lnTo>
                  <a:lnTo>
                    <a:pt x="594" y="1367"/>
                  </a:lnTo>
                  <a:lnTo>
                    <a:pt x="610" y="1260"/>
                  </a:lnTo>
                  <a:lnTo>
                    <a:pt x="626" y="1152"/>
                  </a:lnTo>
                  <a:lnTo>
                    <a:pt x="631" y="1045"/>
                  </a:lnTo>
                  <a:lnTo>
                    <a:pt x="637" y="922"/>
                  </a:lnTo>
                  <a:lnTo>
                    <a:pt x="637" y="922"/>
                  </a:lnTo>
                  <a:lnTo>
                    <a:pt x="637" y="830"/>
                  </a:lnTo>
                  <a:lnTo>
                    <a:pt x="631" y="738"/>
                  </a:lnTo>
                  <a:lnTo>
                    <a:pt x="621" y="645"/>
                  </a:lnTo>
                  <a:lnTo>
                    <a:pt x="605" y="553"/>
                  </a:lnTo>
                  <a:lnTo>
                    <a:pt x="573" y="384"/>
                  </a:lnTo>
                  <a:lnTo>
                    <a:pt x="531" y="246"/>
                  </a:lnTo>
                  <a:lnTo>
                    <a:pt x="483" y="138"/>
                  </a:lnTo>
                  <a:lnTo>
                    <a:pt x="425" y="62"/>
                  </a:lnTo>
                  <a:lnTo>
                    <a:pt x="393" y="31"/>
                  </a:lnTo>
                  <a:lnTo>
                    <a:pt x="361" y="0"/>
                  </a:lnTo>
                  <a:lnTo>
                    <a:pt x="324" y="0"/>
                  </a:lnTo>
                  <a:lnTo>
                    <a:pt x="292" y="0"/>
                  </a:lnTo>
                  <a:lnTo>
                    <a:pt x="292" y="0"/>
                  </a:lnTo>
                  <a:lnTo>
                    <a:pt x="255" y="0"/>
                  </a:lnTo>
                  <a:lnTo>
                    <a:pt x="223" y="16"/>
                  </a:lnTo>
                  <a:lnTo>
                    <a:pt x="191" y="46"/>
                  </a:lnTo>
                  <a:lnTo>
                    <a:pt x="159" y="9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4"/>
            <p:cNvSpPr/>
            <p:nvPr/>
          </p:nvSpPr>
          <p:spPr>
            <a:xfrm>
              <a:off x="425850" y="-5002550"/>
              <a:ext cx="15525" cy="44575"/>
            </a:xfrm>
            <a:custGeom>
              <a:avLst/>
              <a:gdLst/>
              <a:ahLst/>
              <a:cxnLst/>
              <a:rect l="l" t="t" r="r" b="b"/>
              <a:pathLst>
                <a:path w="621" h="1783" extrusionOk="0">
                  <a:moveTo>
                    <a:pt x="319" y="0"/>
                  </a:moveTo>
                  <a:lnTo>
                    <a:pt x="281" y="16"/>
                  </a:lnTo>
                  <a:lnTo>
                    <a:pt x="250" y="31"/>
                  </a:lnTo>
                  <a:lnTo>
                    <a:pt x="218" y="62"/>
                  </a:lnTo>
                  <a:lnTo>
                    <a:pt x="186" y="108"/>
                  </a:lnTo>
                  <a:lnTo>
                    <a:pt x="159" y="154"/>
                  </a:lnTo>
                  <a:lnTo>
                    <a:pt x="106" y="277"/>
                  </a:lnTo>
                  <a:lnTo>
                    <a:pt x="64" y="415"/>
                  </a:lnTo>
                  <a:lnTo>
                    <a:pt x="48" y="492"/>
                  </a:lnTo>
                  <a:lnTo>
                    <a:pt x="32" y="584"/>
                  </a:lnTo>
                  <a:lnTo>
                    <a:pt x="22" y="676"/>
                  </a:lnTo>
                  <a:lnTo>
                    <a:pt x="11" y="768"/>
                  </a:lnTo>
                  <a:lnTo>
                    <a:pt x="6" y="861"/>
                  </a:lnTo>
                  <a:lnTo>
                    <a:pt x="0" y="968"/>
                  </a:lnTo>
                  <a:lnTo>
                    <a:pt x="16" y="1122"/>
                  </a:lnTo>
                  <a:lnTo>
                    <a:pt x="37" y="1260"/>
                  </a:lnTo>
                  <a:lnTo>
                    <a:pt x="53" y="1352"/>
                  </a:lnTo>
                  <a:lnTo>
                    <a:pt x="75" y="1429"/>
                  </a:lnTo>
                  <a:lnTo>
                    <a:pt x="96" y="1490"/>
                  </a:lnTo>
                  <a:lnTo>
                    <a:pt x="122" y="1567"/>
                  </a:lnTo>
                  <a:lnTo>
                    <a:pt x="175" y="1659"/>
                  </a:lnTo>
                  <a:lnTo>
                    <a:pt x="234" y="1736"/>
                  </a:lnTo>
                  <a:lnTo>
                    <a:pt x="297" y="1767"/>
                  </a:lnTo>
                  <a:lnTo>
                    <a:pt x="361" y="1782"/>
                  </a:lnTo>
                  <a:lnTo>
                    <a:pt x="393" y="1767"/>
                  </a:lnTo>
                  <a:lnTo>
                    <a:pt x="425" y="1736"/>
                  </a:lnTo>
                  <a:lnTo>
                    <a:pt x="456" y="1705"/>
                  </a:lnTo>
                  <a:lnTo>
                    <a:pt x="488" y="1659"/>
                  </a:lnTo>
                  <a:lnTo>
                    <a:pt x="520" y="1598"/>
                  </a:lnTo>
                  <a:lnTo>
                    <a:pt x="557" y="1475"/>
                  </a:lnTo>
                  <a:lnTo>
                    <a:pt x="584" y="1337"/>
                  </a:lnTo>
                  <a:lnTo>
                    <a:pt x="600" y="1260"/>
                  </a:lnTo>
                  <a:lnTo>
                    <a:pt x="610" y="1168"/>
                  </a:lnTo>
                  <a:lnTo>
                    <a:pt x="616" y="1076"/>
                  </a:lnTo>
                  <a:lnTo>
                    <a:pt x="621" y="968"/>
                  </a:lnTo>
                  <a:lnTo>
                    <a:pt x="621" y="784"/>
                  </a:lnTo>
                  <a:lnTo>
                    <a:pt x="605" y="599"/>
                  </a:lnTo>
                  <a:lnTo>
                    <a:pt x="584" y="430"/>
                  </a:lnTo>
                  <a:lnTo>
                    <a:pt x="547" y="277"/>
                  </a:lnTo>
                  <a:lnTo>
                    <a:pt x="525" y="215"/>
                  </a:lnTo>
                  <a:lnTo>
                    <a:pt x="499" y="154"/>
                  </a:lnTo>
                  <a:lnTo>
                    <a:pt x="472" y="92"/>
                  </a:lnTo>
                  <a:lnTo>
                    <a:pt x="441" y="46"/>
                  </a:lnTo>
                  <a:lnTo>
                    <a:pt x="398" y="16"/>
                  </a:lnTo>
                  <a:lnTo>
                    <a:pt x="3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4"/>
            <p:cNvSpPr/>
            <p:nvPr/>
          </p:nvSpPr>
          <p:spPr>
            <a:xfrm>
              <a:off x="425850" y="-5002550"/>
              <a:ext cx="15525" cy="44575"/>
            </a:xfrm>
            <a:custGeom>
              <a:avLst/>
              <a:gdLst/>
              <a:ahLst/>
              <a:cxnLst/>
              <a:rect l="l" t="t" r="r" b="b"/>
              <a:pathLst>
                <a:path w="621" h="1783" fill="none" extrusionOk="0">
                  <a:moveTo>
                    <a:pt x="488" y="1659"/>
                  </a:moveTo>
                  <a:lnTo>
                    <a:pt x="488" y="1659"/>
                  </a:lnTo>
                  <a:lnTo>
                    <a:pt x="456" y="1705"/>
                  </a:lnTo>
                  <a:lnTo>
                    <a:pt x="425" y="1736"/>
                  </a:lnTo>
                  <a:lnTo>
                    <a:pt x="393" y="1767"/>
                  </a:lnTo>
                  <a:lnTo>
                    <a:pt x="361" y="1782"/>
                  </a:lnTo>
                  <a:lnTo>
                    <a:pt x="297" y="1767"/>
                  </a:lnTo>
                  <a:lnTo>
                    <a:pt x="234" y="1736"/>
                  </a:lnTo>
                  <a:lnTo>
                    <a:pt x="175" y="1659"/>
                  </a:lnTo>
                  <a:lnTo>
                    <a:pt x="122" y="1567"/>
                  </a:lnTo>
                  <a:lnTo>
                    <a:pt x="96" y="1490"/>
                  </a:lnTo>
                  <a:lnTo>
                    <a:pt x="75" y="1429"/>
                  </a:lnTo>
                  <a:lnTo>
                    <a:pt x="53" y="1352"/>
                  </a:lnTo>
                  <a:lnTo>
                    <a:pt x="37" y="1260"/>
                  </a:lnTo>
                  <a:lnTo>
                    <a:pt x="37" y="1260"/>
                  </a:lnTo>
                  <a:lnTo>
                    <a:pt x="16" y="1122"/>
                  </a:lnTo>
                  <a:lnTo>
                    <a:pt x="0" y="968"/>
                  </a:lnTo>
                  <a:lnTo>
                    <a:pt x="0" y="968"/>
                  </a:lnTo>
                  <a:lnTo>
                    <a:pt x="6" y="861"/>
                  </a:lnTo>
                  <a:lnTo>
                    <a:pt x="11" y="768"/>
                  </a:lnTo>
                  <a:lnTo>
                    <a:pt x="22" y="676"/>
                  </a:lnTo>
                  <a:lnTo>
                    <a:pt x="32" y="584"/>
                  </a:lnTo>
                  <a:lnTo>
                    <a:pt x="48" y="492"/>
                  </a:lnTo>
                  <a:lnTo>
                    <a:pt x="64" y="415"/>
                  </a:lnTo>
                  <a:lnTo>
                    <a:pt x="106" y="277"/>
                  </a:lnTo>
                  <a:lnTo>
                    <a:pt x="159" y="154"/>
                  </a:lnTo>
                  <a:lnTo>
                    <a:pt x="186" y="108"/>
                  </a:lnTo>
                  <a:lnTo>
                    <a:pt x="218" y="62"/>
                  </a:lnTo>
                  <a:lnTo>
                    <a:pt x="250" y="31"/>
                  </a:lnTo>
                  <a:lnTo>
                    <a:pt x="281" y="16"/>
                  </a:lnTo>
                  <a:lnTo>
                    <a:pt x="319" y="0"/>
                  </a:lnTo>
                  <a:lnTo>
                    <a:pt x="350" y="0"/>
                  </a:lnTo>
                  <a:lnTo>
                    <a:pt x="350" y="0"/>
                  </a:lnTo>
                  <a:lnTo>
                    <a:pt x="398" y="16"/>
                  </a:lnTo>
                  <a:lnTo>
                    <a:pt x="441" y="46"/>
                  </a:lnTo>
                  <a:lnTo>
                    <a:pt x="441" y="46"/>
                  </a:lnTo>
                  <a:lnTo>
                    <a:pt x="472" y="92"/>
                  </a:lnTo>
                  <a:lnTo>
                    <a:pt x="499" y="154"/>
                  </a:lnTo>
                  <a:lnTo>
                    <a:pt x="525" y="215"/>
                  </a:lnTo>
                  <a:lnTo>
                    <a:pt x="547" y="277"/>
                  </a:lnTo>
                  <a:lnTo>
                    <a:pt x="584" y="430"/>
                  </a:lnTo>
                  <a:lnTo>
                    <a:pt x="605" y="599"/>
                  </a:lnTo>
                  <a:lnTo>
                    <a:pt x="621" y="784"/>
                  </a:lnTo>
                  <a:lnTo>
                    <a:pt x="621" y="968"/>
                  </a:lnTo>
                  <a:lnTo>
                    <a:pt x="616" y="1076"/>
                  </a:lnTo>
                  <a:lnTo>
                    <a:pt x="610" y="1168"/>
                  </a:lnTo>
                  <a:lnTo>
                    <a:pt x="600" y="1260"/>
                  </a:lnTo>
                  <a:lnTo>
                    <a:pt x="584" y="1337"/>
                  </a:lnTo>
                  <a:lnTo>
                    <a:pt x="584" y="1337"/>
                  </a:lnTo>
                  <a:lnTo>
                    <a:pt x="557" y="1475"/>
                  </a:lnTo>
                  <a:lnTo>
                    <a:pt x="520" y="15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4"/>
            <p:cNvSpPr/>
            <p:nvPr/>
          </p:nvSpPr>
          <p:spPr>
            <a:xfrm>
              <a:off x="1298125" y="-3644850"/>
              <a:ext cx="359800" cy="493550"/>
            </a:xfrm>
            <a:custGeom>
              <a:avLst/>
              <a:gdLst/>
              <a:ahLst/>
              <a:cxnLst/>
              <a:rect l="l" t="t" r="r" b="b"/>
              <a:pathLst>
                <a:path w="14392" h="19742" extrusionOk="0">
                  <a:moveTo>
                    <a:pt x="12047" y="0"/>
                  </a:moveTo>
                  <a:lnTo>
                    <a:pt x="12066" y="3"/>
                  </a:lnTo>
                  <a:lnTo>
                    <a:pt x="12066" y="3"/>
                  </a:lnTo>
                  <a:lnTo>
                    <a:pt x="12079" y="0"/>
                  </a:lnTo>
                  <a:close/>
                  <a:moveTo>
                    <a:pt x="12066" y="3"/>
                  </a:moveTo>
                  <a:lnTo>
                    <a:pt x="11506" y="138"/>
                  </a:lnTo>
                  <a:lnTo>
                    <a:pt x="10938" y="277"/>
                  </a:lnTo>
                  <a:lnTo>
                    <a:pt x="10365" y="430"/>
                  </a:lnTo>
                  <a:lnTo>
                    <a:pt x="9798" y="599"/>
                  </a:lnTo>
                  <a:lnTo>
                    <a:pt x="9230" y="784"/>
                  </a:lnTo>
                  <a:lnTo>
                    <a:pt x="8663" y="968"/>
                  </a:lnTo>
                  <a:lnTo>
                    <a:pt x="8095" y="1183"/>
                  </a:lnTo>
                  <a:lnTo>
                    <a:pt x="7528" y="1413"/>
                  </a:lnTo>
                  <a:lnTo>
                    <a:pt x="6960" y="1644"/>
                  </a:lnTo>
                  <a:lnTo>
                    <a:pt x="6398" y="1905"/>
                  </a:lnTo>
                  <a:lnTo>
                    <a:pt x="5830" y="2166"/>
                  </a:lnTo>
                  <a:lnTo>
                    <a:pt x="5268" y="2458"/>
                  </a:lnTo>
                  <a:lnTo>
                    <a:pt x="4706" y="2750"/>
                  </a:lnTo>
                  <a:lnTo>
                    <a:pt x="4143" y="3057"/>
                  </a:lnTo>
                  <a:lnTo>
                    <a:pt x="3581" y="3380"/>
                  </a:lnTo>
                  <a:lnTo>
                    <a:pt x="3024" y="3718"/>
                  </a:lnTo>
                  <a:lnTo>
                    <a:pt x="2796" y="3856"/>
                  </a:lnTo>
                  <a:lnTo>
                    <a:pt x="2568" y="4010"/>
                  </a:lnTo>
                  <a:lnTo>
                    <a:pt x="2340" y="4194"/>
                  </a:lnTo>
                  <a:lnTo>
                    <a:pt x="2112" y="4378"/>
                  </a:lnTo>
                  <a:lnTo>
                    <a:pt x="1884" y="4594"/>
                  </a:lnTo>
                  <a:lnTo>
                    <a:pt x="1666" y="4824"/>
                  </a:lnTo>
                  <a:lnTo>
                    <a:pt x="1449" y="5101"/>
                  </a:lnTo>
                  <a:lnTo>
                    <a:pt x="1343" y="5239"/>
                  </a:lnTo>
                  <a:lnTo>
                    <a:pt x="1242" y="5392"/>
                  </a:lnTo>
                  <a:lnTo>
                    <a:pt x="1141" y="5546"/>
                  </a:lnTo>
                  <a:lnTo>
                    <a:pt x="1046" y="5715"/>
                  </a:lnTo>
                  <a:lnTo>
                    <a:pt x="950" y="5884"/>
                  </a:lnTo>
                  <a:lnTo>
                    <a:pt x="855" y="6068"/>
                  </a:lnTo>
                  <a:lnTo>
                    <a:pt x="770" y="6268"/>
                  </a:lnTo>
                  <a:lnTo>
                    <a:pt x="685" y="6468"/>
                  </a:lnTo>
                  <a:lnTo>
                    <a:pt x="600" y="6668"/>
                  </a:lnTo>
                  <a:lnTo>
                    <a:pt x="526" y="6898"/>
                  </a:lnTo>
                  <a:lnTo>
                    <a:pt x="452" y="7128"/>
                  </a:lnTo>
                  <a:lnTo>
                    <a:pt x="383" y="7359"/>
                  </a:lnTo>
                  <a:lnTo>
                    <a:pt x="319" y="7620"/>
                  </a:lnTo>
                  <a:lnTo>
                    <a:pt x="261" y="7881"/>
                  </a:lnTo>
                  <a:lnTo>
                    <a:pt x="208" y="8158"/>
                  </a:lnTo>
                  <a:lnTo>
                    <a:pt x="155" y="8434"/>
                  </a:lnTo>
                  <a:lnTo>
                    <a:pt x="112" y="8742"/>
                  </a:lnTo>
                  <a:lnTo>
                    <a:pt x="75" y="9049"/>
                  </a:lnTo>
                  <a:lnTo>
                    <a:pt x="38" y="9525"/>
                  </a:lnTo>
                  <a:lnTo>
                    <a:pt x="17" y="10001"/>
                  </a:lnTo>
                  <a:lnTo>
                    <a:pt x="1" y="10462"/>
                  </a:lnTo>
                  <a:lnTo>
                    <a:pt x="1" y="10938"/>
                  </a:lnTo>
                  <a:lnTo>
                    <a:pt x="11" y="11415"/>
                  </a:lnTo>
                  <a:lnTo>
                    <a:pt x="38" y="11876"/>
                  </a:lnTo>
                  <a:lnTo>
                    <a:pt x="70" y="12336"/>
                  </a:lnTo>
                  <a:lnTo>
                    <a:pt x="112" y="12782"/>
                  </a:lnTo>
                  <a:lnTo>
                    <a:pt x="171" y="13228"/>
                  </a:lnTo>
                  <a:lnTo>
                    <a:pt x="234" y="13658"/>
                  </a:lnTo>
                  <a:lnTo>
                    <a:pt x="309" y="14072"/>
                  </a:lnTo>
                  <a:lnTo>
                    <a:pt x="393" y="14472"/>
                  </a:lnTo>
                  <a:lnTo>
                    <a:pt x="489" y="14856"/>
                  </a:lnTo>
                  <a:lnTo>
                    <a:pt x="595" y="15225"/>
                  </a:lnTo>
                  <a:lnTo>
                    <a:pt x="712" y="15563"/>
                  </a:lnTo>
                  <a:lnTo>
                    <a:pt x="834" y="15885"/>
                  </a:lnTo>
                  <a:lnTo>
                    <a:pt x="966" y="16177"/>
                  </a:lnTo>
                  <a:lnTo>
                    <a:pt x="1104" y="16454"/>
                  </a:lnTo>
                  <a:lnTo>
                    <a:pt x="1242" y="16715"/>
                  </a:lnTo>
                  <a:lnTo>
                    <a:pt x="1385" y="16961"/>
                  </a:lnTo>
                  <a:lnTo>
                    <a:pt x="1528" y="17191"/>
                  </a:lnTo>
                  <a:lnTo>
                    <a:pt x="1672" y="17422"/>
                  </a:lnTo>
                  <a:lnTo>
                    <a:pt x="1820" y="17621"/>
                  </a:lnTo>
                  <a:lnTo>
                    <a:pt x="1969" y="17821"/>
                  </a:lnTo>
                  <a:lnTo>
                    <a:pt x="2123" y="18005"/>
                  </a:lnTo>
                  <a:lnTo>
                    <a:pt x="2276" y="18174"/>
                  </a:lnTo>
                  <a:lnTo>
                    <a:pt x="2430" y="18328"/>
                  </a:lnTo>
                  <a:lnTo>
                    <a:pt x="2589" y="18466"/>
                  </a:lnTo>
                  <a:lnTo>
                    <a:pt x="2748" y="18589"/>
                  </a:lnTo>
                  <a:lnTo>
                    <a:pt x="2908" y="18697"/>
                  </a:lnTo>
                  <a:lnTo>
                    <a:pt x="3072" y="18804"/>
                  </a:lnTo>
                  <a:lnTo>
                    <a:pt x="3236" y="18881"/>
                  </a:lnTo>
                  <a:lnTo>
                    <a:pt x="3486" y="19019"/>
                  </a:lnTo>
                  <a:lnTo>
                    <a:pt x="3735" y="19158"/>
                  </a:lnTo>
                  <a:lnTo>
                    <a:pt x="3990" y="19265"/>
                  </a:lnTo>
                  <a:lnTo>
                    <a:pt x="4239" y="19373"/>
                  </a:lnTo>
                  <a:lnTo>
                    <a:pt x="4494" y="19465"/>
                  </a:lnTo>
                  <a:lnTo>
                    <a:pt x="4743" y="19542"/>
                  </a:lnTo>
                  <a:lnTo>
                    <a:pt x="4997" y="19618"/>
                  </a:lnTo>
                  <a:lnTo>
                    <a:pt x="5247" y="19665"/>
                  </a:lnTo>
                  <a:lnTo>
                    <a:pt x="5501" y="19711"/>
                  </a:lnTo>
                  <a:lnTo>
                    <a:pt x="5756" y="19726"/>
                  </a:lnTo>
                  <a:lnTo>
                    <a:pt x="6005" y="19741"/>
                  </a:lnTo>
                  <a:lnTo>
                    <a:pt x="6260" y="19741"/>
                  </a:lnTo>
                  <a:lnTo>
                    <a:pt x="6515" y="19726"/>
                  </a:lnTo>
                  <a:lnTo>
                    <a:pt x="6764" y="19711"/>
                  </a:lnTo>
                  <a:lnTo>
                    <a:pt x="7018" y="19665"/>
                  </a:lnTo>
                  <a:lnTo>
                    <a:pt x="7273" y="19618"/>
                  </a:lnTo>
                  <a:lnTo>
                    <a:pt x="7522" y="19557"/>
                  </a:lnTo>
                  <a:lnTo>
                    <a:pt x="7772" y="19480"/>
                  </a:lnTo>
                  <a:lnTo>
                    <a:pt x="8026" y="19388"/>
                  </a:lnTo>
                  <a:lnTo>
                    <a:pt x="8276" y="19296"/>
                  </a:lnTo>
                  <a:lnTo>
                    <a:pt x="8525" y="19173"/>
                  </a:lnTo>
                  <a:lnTo>
                    <a:pt x="8774" y="19050"/>
                  </a:lnTo>
                  <a:lnTo>
                    <a:pt x="9023" y="18912"/>
                  </a:lnTo>
                  <a:lnTo>
                    <a:pt x="9273" y="18758"/>
                  </a:lnTo>
                  <a:lnTo>
                    <a:pt x="9517" y="18589"/>
                  </a:lnTo>
                  <a:lnTo>
                    <a:pt x="9766" y="18405"/>
                  </a:lnTo>
                  <a:lnTo>
                    <a:pt x="10010" y="18220"/>
                  </a:lnTo>
                  <a:lnTo>
                    <a:pt x="10254" y="18021"/>
                  </a:lnTo>
                  <a:lnTo>
                    <a:pt x="10498" y="17806"/>
                  </a:lnTo>
                  <a:lnTo>
                    <a:pt x="10737" y="17575"/>
                  </a:lnTo>
                  <a:lnTo>
                    <a:pt x="10981" y="17329"/>
                  </a:lnTo>
                  <a:lnTo>
                    <a:pt x="11219" y="17084"/>
                  </a:lnTo>
                  <a:lnTo>
                    <a:pt x="11389" y="16915"/>
                  </a:lnTo>
                  <a:lnTo>
                    <a:pt x="11559" y="16715"/>
                  </a:lnTo>
                  <a:lnTo>
                    <a:pt x="11729" y="16515"/>
                  </a:lnTo>
                  <a:lnTo>
                    <a:pt x="11893" y="16315"/>
                  </a:lnTo>
                  <a:lnTo>
                    <a:pt x="12052" y="16085"/>
                  </a:lnTo>
                  <a:lnTo>
                    <a:pt x="12211" y="15839"/>
                  </a:lnTo>
                  <a:lnTo>
                    <a:pt x="12370" y="15578"/>
                  </a:lnTo>
                  <a:lnTo>
                    <a:pt x="12524" y="15317"/>
                  </a:lnTo>
                  <a:lnTo>
                    <a:pt x="12673" y="15025"/>
                  </a:lnTo>
                  <a:lnTo>
                    <a:pt x="12821" y="14733"/>
                  </a:lnTo>
                  <a:lnTo>
                    <a:pt x="12970" y="14426"/>
                  </a:lnTo>
                  <a:lnTo>
                    <a:pt x="13108" y="14088"/>
                  </a:lnTo>
                  <a:lnTo>
                    <a:pt x="13246" y="13765"/>
                  </a:lnTo>
                  <a:lnTo>
                    <a:pt x="13384" y="13412"/>
                  </a:lnTo>
                  <a:lnTo>
                    <a:pt x="13516" y="13043"/>
                  </a:lnTo>
                  <a:lnTo>
                    <a:pt x="13643" y="12674"/>
                  </a:lnTo>
                  <a:lnTo>
                    <a:pt x="13765" y="12275"/>
                  </a:lnTo>
                  <a:lnTo>
                    <a:pt x="13877" y="11860"/>
                  </a:lnTo>
                  <a:lnTo>
                    <a:pt x="13978" y="11415"/>
                  </a:lnTo>
                  <a:lnTo>
                    <a:pt x="14068" y="10969"/>
                  </a:lnTo>
                  <a:lnTo>
                    <a:pt x="14147" y="10493"/>
                  </a:lnTo>
                  <a:lnTo>
                    <a:pt x="14211" y="10017"/>
                  </a:lnTo>
                  <a:lnTo>
                    <a:pt x="14269" y="9525"/>
                  </a:lnTo>
                  <a:lnTo>
                    <a:pt x="14317" y="9033"/>
                  </a:lnTo>
                  <a:lnTo>
                    <a:pt x="14354" y="8526"/>
                  </a:lnTo>
                  <a:lnTo>
                    <a:pt x="14375" y="8004"/>
                  </a:lnTo>
                  <a:lnTo>
                    <a:pt x="14391" y="7482"/>
                  </a:lnTo>
                  <a:lnTo>
                    <a:pt x="14391" y="6975"/>
                  </a:lnTo>
                  <a:lnTo>
                    <a:pt x="14375" y="6452"/>
                  </a:lnTo>
                  <a:lnTo>
                    <a:pt x="14354" y="5930"/>
                  </a:lnTo>
                  <a:lnTo>
                    <a:pt x="14317" y="5408"/>
                  </a:lnTo>
                  <a:lnTo>
                    <a:pt x="14269" y="4885"/>
                  </a:lnTo>
                  <a:lnTo>
                    <a:pt x="14243" y="4624"/>
                  </a:lnTo>
                  <a:lnTo>
                    <a:pt x="14211" y="4363"/>
                  </a:lnTo>
                  <a:lnTo>
                    <a:pt x="14174" y="4102"/>
                  </a:lnTo>
                  <a:lnTo>
                    <a:pt x="14137" y="3856"/>
                  </a:lnTo>
                  <a:lnTo>
                    <a:pt x="14094" y="3610"/>
                  </a:lnTo>
                  <a:lnTo>
                    <a:pt x="14047" y="3380"/>
                  </a:lnTo>
                  <a:lnTo>
                    <a:pt x="13999" y="3149"/>
                  </a:lnTo>
                  <a:lnTo>
                    <a:pt x="13946" y="2919"/>
                  </a:lnTo>
                  <a:lnTo>
                    <a:pt x="13893" y="2704"/>
                  </a:lnTo>
                  <a:lnTo>
                    <a:pt x="13834" y="2489"/>
                  </a:lnTo>
                  <a:lnTo>
                    <a:pt x="13776" y="2289"/>
                  </a:lnTo>
                  <a:lnTo>
                    <a:pt x="13712" y="2089"/>
                  </a:lnTo>
                  <a:lnTo>
                    <a:pt x="13649" y="1905"/>
                  </a:lnTo>
                  <a:lnTo>
                    <a:pt x="13580" y="1721"/>
                  </a:lnTo>
                  <a:lnTo>
                    <a:pt x="13511" y="1552"/>
                  </a:lnTo>
                  <a:lnTo>
                    <a:pt x="13437" y="1383"/>
                  </a:lnTo>
                  <a:lnTo>
                    <a:pt x="13362" y="1229"/>
                  </a:lnTo>
                  <a:lnTo>
                    <a:pt x="13288" y="1075"/>
                  </a:lnTo>
                  <a:lnTo>
                    <a:pt x="13209" y="937"/>
                  </a:lnTo>
                  <a:lnTo>
                    <a:pt x="13129" y="814"/>
                  </a:lnTo>
                  <a:lnTo>
                    <a:pt x="13044" y="691"/>
                  </a:lnTo>
                  <a:lnTo>
                    <a:pt x="12959" y="568"/>
                  </a:lnTo>
                  <a:lnTo>
                    <a:pt x="12874" y="476"/>
                  </a:lnTo>
                  <a:lnTo>
                    <a:pt x="12789" y="384"/>
                  </a:lnTo>
                  <a:lnTo>
                    <a:pt x="12699" y="292"/>
                  </a:lnTo>
                  <a:lnTo>
                    <a:pt x="12609" y="230"/>
                  </a:lnTo>
                  <a:lnTo>
                    <a:pt x="12519" y="154"/>
                  </a:lnTo>
                  <a:lnTo>
                    <a:pt x="12429" y="108"/>
                  </a:lnTo>
                  <a:lnTo>
                    <a:pt x="12333" y="62"/>
                  </a:lnTo>
                  <a:lnTo>
                    <a:pt x="12238" y="31"/>
                  </a:lnTo>
                  <a:lnTo>
                    <a:pt x="12142" y="15"/>
                  </a:lnTo>
                  <a:lnTo>
                    <a:pt x="12066" y="3"/>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4"/>
            <p:cNvSpPr/>
            <p:nvPr/>
          </p:nvSpPr>
          <p:spPr>
            <a:xfrm>
              <a:off x="1298125" y="-3644850"/>
              <a:ext cx="359800" cy="493550"/>
            </a:xfrm>
            <a:custGeom>
              <a:avLst/>
              <a:gdLst/>
              <a:ahLst/>
              <a:cxnLst/>
              <a:rect l="l" t="t" r="r" b="b"/>
              <a:pathLst>
                <a:path w="14392" h="19742" fill="none" extrusionOk="0">
                  <a:moveTo>
                    <a:pt x="12079" y="0"/>
                  </a:moveTo>
                  <a:lnTo>
                    <a:pt x="12079" y="0"/>
                  </a:lnTo>
                  <a:lnTo>
                    <a:pt x="11506" y="138"/>
                  </a:lnTo>
                  <a:lnTo>
                    <a:pt x="10938" y="277"/>
                  </a:lnTo>
                  <a:lnTo>
                    <a:pt x="10365" y="430"/>
                  </a:lnTo>
                  <a:lnTo>
                    <a:pt x="9798" y="599"/>
                  </a:lnTo>
                  <a:lnTo>
                    <a:pt x="9230" y="784"/>
                  </a:lnTo>
                  <a:lnTo>
                    <a:pt x="8663" y="968"/>
                  </a:lnTo>
                  <a:lnTo>
                    <a:pt x="8095" y="1183"/>
                  </a:lnTo>
                  <a:lnTo>
                    <a:pt x="7528" y="1413"/>
                  </a:lnTo>
                  <a:lnTo>
                    <a:pt x="6960" y="1644"/>
                  </a:lnTo>
                  <a:lnTo>
                    <a:pt x="6398" y="1905"/>
                  </a:lnTo>
                  <a:lnTo>
                    <a:pt x="5830" y="2166"/>
                  </a:lnTo>
                  <a:lnTo>
                    <a:pt x="5268" y="2458"/>
                  </a:lnTo>
                  <a:lnTo>
                    <a:pt x="4706" y="2750"/>
                  </a:lnTo>
                  <a:lnTo>
                    <a:pt x="4143" y="3057"/>
                  </a:lnTo>
                  <a:lnTo>
                    <a:pt x="3581" y="3380"/>
                  </a:lnTo>
                  <a:lnTo>
                    <a:pt x="3024" y="3718"/>
                  </a:lnTo>
                  <a:lnTo>
                    <a:pt x="3024" y="3718"/>
                  </a:lnTo>
                  <a:lnTo>
                    <a:pt x="2796" y="3856"/>
                  </a:lnTo>
                  <a:lnTo>
                    <a:pt x="2568" y="4010"/>
                  </a:lnTo>
                  <a:lnTo>
                    <a:pt x="2340" y="4194"/>
                  </a:lnTo>
                  <a:lnTo>
                    <a:pt x="2112" y="4378"/>
                  </a:lnTo>
                  <a:lnTo>
                    <a:pt x="1884" y="4594"/>
                  </a:lnTo>
                  <a:lnTo>
                    <a:pt x="1666" y="4824"/>
                  </a:lnTo>
                  <a:lnTo>
                    <a:pt x="1449" y="5101"/>
                  </a:lnTo>
                  <a:lnTo>
                    <a:pt x="1343" y="5239"/>
                  </a:lnTo>
                  <a:lnTo>
                    <a:pt x="1242" y="5392"/>
                  </a:lnTo>
                  <a:lnTo>
                    <a:pt x="1141" y="5546"/>
                  </a:lnTo>
                  <a:lnTo>
                    <a:pt x="1046" y="5715"/>
                  </a:lnTo>
                  <a:lnTo>
                    <a:pt x="950" y="5884"/>
                  </a:lnTo>
                  <a:lnTo>
                    <a:pt x="855" y="6068"/>
                  </a:lnTo>
                  <a:lnTo>
                    <a:pt x="770" y="6268"/>
                  </a:lnTo>
                  <a:lnTo>
                    <a:pt x="685" y="6468"/>
                  </a:lnTo>
                  <a:lnTo>
                    <a:pt x="600" y="6668"/>
                  </a:lnTo>
                  <a:lnTo>
                    <a:pt x="526" y="6898"/>
                  </a:lnTo>
                  <a:lnTo>
                    <a:pt x="452" y="7128"/>
                  </a:lnTo>
                  <a:lnTo>
                    <a:pt x="383" y="7359"/>
                  </a:lnTo>
                  <a:lnTo>
                    <a:pt x="319" y="7620"/>
                  </a:lnTo>
                  <a:lnTo>
                    <a:pt x="261" y="7881"/>
                  </a:lnTo>
                  <a:lnTo>
                    <a:pt x="208" y="8158"/>
                  </a:lnTo>
                  <a:lnTo>
                    <a:pt x="155" y="8434"/>
                  </a:lnTo>
                  <a:lnTo>
                    <a:pt x="112" y="8742"/>
                  </a:lnTo>
                  <a:lnTo>
                    <a:pt x="75" y="9049"/>
                  </a:lnTo>
                  <a:lnTo>
                    <a:pt x="75" y="9049"/>
                  </a:lnTo>
                  <a:lnTo>
                    <a:pt x="38" y="9525"/>
                  </a:lnTo>
                  <a:lnTo>
                    <a:pt x="17" y="10001"/>
                  </a:lnTo>
                  <a:lnTo>
                    <a:pt x="1" y="10462"/>
                  </a:lnTo>
                  <a:lnTo>
                    <a:pt x="1" y="10938"/>
                  </a:lnTo>
                  <a:lnTo>
                    <a:pt x="11" y="11415"/>
                  </a:lnTo>
                  <a:lnTo>
                    <a:pt x="38" y="11876"/>
                  </a:lnTo>
                  <a:lnTo>
                    <a:pt x="70" y="12336"/>
                  </a:lnTo>
                  <a:lnTo>
                    <a:pt x="112" y="12782"/>
                  </a:lnTo>
                  <a:lnTo>
                    <a:pt x="171" y="13228"/>
                  </a:lnTo>
                  <a:lnTo>
                    <a:pt x="234" y="13658"/>
                  </a:lnTo>
                  <a:lnTo>
                    <a:pt x="309" y="14072"/>
                  </a:lnTo>
                  <a:lnTo>
                    <a:pt x="393" y="14472"/>
                  </a:lnTo>
                  <a:lnTo>
                    <a:pt x="489" y="14856"/>
                  </a:lnTo>
                  <a:lnTo>
                    <a:pt x="595" y="15225"/>
                  </a:lnTo>
                  <a:lnTo>
                    <a:pt x="712" y="15563"/>
                  </a:lnTo>
                  <a:lnTo>
                    <a:pt x="834" y="15885"/>
                  </a:lnTo>
                  <a:lnTo>
                    <a:pt x="834" y="15885"/>
                  </a:lnTo>
                  <a:lnTo>
                    <a:pt x="966" y="16177"/>
                  </a:lnTo>
                  <a:lnTo>
                    <a:pt x="1104" y="16454"/>
                  </a:lnTo>
                  <a:lnTo>
                    <a:pt x="1242" y="16715"/>
                  </a:lnTo>
                  <a:lnTo>
                    <a:pt x="1385" y="16961"/>
                  </a:lnTo>
                  <a:lnTo>
                    <a:pt x="1528" y="17191"/>
                  </a:lnTo>
                  <a:lnTo>
                    <a:pt x="1672" y="17422"/>
                  </a:lnTo>
                  <a:lnTo>
                    <a:pt x="1820" y="17621"/>
                  </a:lnTo>
                  <a:lnTo>
                    <a:pt x="1969" y="17821"/>
                  </a:lnTo>
                  <a:lnTo>
                    <a:pt x="2123" y="18005"/>
                  </a:lnTo>
                  <a:lnTo>
                    <a:pt x="2276" y="18174"/>
                  </a:lnTo>
                  <a:lnTo>
                    <a:pt x="2430" y="18328"/>
                  </a:lnTo>
                  <a:lnTo>
                    <a:pt x="2589" y="18466"/>
                  </a:lnTo>
                  <a:lnTo>
                    <a:pt x="2748" y="18589"/>
                  </a:lnTo>
                  <a:lnTo>
                    <a:pt x="2908" y="18697"/>
                  </a:lnTo>
                  <a:lnTo>
                    <a:pt x="3072" y="18804"/>
                  </a:lnTo>
                  <a:lnTo>
                    <a:pt x="3236" y="18881"/>
                  </a:lnTo>
                  <a:lnTo>
                    <a:pt x="3236" y="18881"/>
                  </a:lnTo>
                  <a:lnTo>
                    <a:pt x="3486" y="19019"/>
                  </a:lnTo>
                  <a:lnTo>
                    <a:pt x="3735" y="19158"/>
                  </a:lnTo>
                  <a:lnTo>
                    <a:pt x="3990" y="19265"/>
                  </a:lnTo>
                  <a:lnTo>
                    <a:pt x="4239" y="19373"/>
                  </a:lnTo>
                  <a:lnTo>
                    <a:pt x="4494" y="19465"/>
                  </a:lnTo>
                  <a:lnTo>
                    <a:pt x="4743" y="19542"/>
                  </a:lnTo>
                  <a:lnTo>
                    <a:pt x="4997" y="19618"/>
                  </a:lnTo>
                  <a:lnTo>
                    <a:pt x="5247" y="19665"/>
                  </a:lnTo>
                  <a:lnTo>
                    <a:pt x="5501" y="19711"/>
                  </a:lnTo>
                  <a:lnTo>
                    <a:pt x="5756" y="19726"/>
                  </a:lnTo>
                  <a:lnTo>
                    <a:pt x="6005" y="19741"/>
                  </a:lnTo>
                  <a:lnTo>
                    <a:pt x="6260" y="19741"/>
                  </a:lnTo>
                  <a:lnTo>
                    <a:pt x="6515" y="19726"/>
                  </a:lnTo>
                  <a:lnTo>
                    <a:pt x="6764" y="19711"/>
                  </a:lnTo>
                  <a:lnTo>
                    <a:pt x="7018" y="19665"/>
                  </a:lnTo>
                  <a:lnTo>
                    <a:pt x="7273" y="19618"/>
                  </a:lnTo>
                  <a:lnTo>
                    <a:pt x="7522" y="19557"/>
                  </a:lnTo>
                  <a:lnTo>
                    <a:pt x="7772" y="19480"/>
                  </a:lnTo>
                  <a:lnTo>
                    <a:pt x="8026" y="19388"/>
                  </a:lnTo>
                  <a:lnTo>
                    <a:pt x="8276" y="19296"/>
                  </a:lnTo>
                  <a:lnTo>
                    <a:pt x="8525" y="19173"/>
                  </a:lnTo>
                  <a:lnTo>
                    <a:pt x="8774" y="19050"/>
                  </a:lnTo>
                  <a:lnTo>
                    <a:pt x="9023" y="18912"/>
                  </a:lnTo>
                  <a:lnTo>
                    <a:pt x="9273" y="18758"/>
                  </a:lnTo>
                  <a:lnTo>
                    <a:pt x="9517" y="18589"/>
                  </a:lnTo>
                  <a:lnTo>
                    <a:pt x="9766" y="18405"/>
                  </a:lnTo>
                  <a:lnTo>
                    <a:pt x="10010" y="18220"/>
                  </a:lnTo>
                  <a:lnTo>
                    <a:pt x="10254" y="18021"/>
                  </a:lnTo>
                  <a:lnTo>
                    <a:pt x="10498" y="17806"/>
                  </a:lnTo>
                  <a:lnTo>
                    <a:pt x="10737" y="17575"/>
                  </a:lnTo>
                  <a:lnTo>
                    <a:pt x="10981" y="17329"/>
                  </a:lnTo>
                  <a:lnTo>
                    <a:pt x="11219" y="17084"/>
                  </a:lnTo>
                  <a:lnTo>
                    <a:pt x="11219" y="17084"/>
                  </a:lnTo>
                  <a:lnTo>
                    <a:pt x="11389" y="16915"/>
                  </a:lnTo>
                  <a:lnTo>
                    <a:pt x="11559" y="16715"/>
                  </a:lnTo>
                  <a:lnTo>
                    <a:pt x="11729" y="16515"/>
                  </a:lnTo>
                  <a:lnTo>
                    <a:pt x="11893" y="16315"/>
                  </a:lnTo>
                  <a:lnTo>
                    <a:pt x="12052" y="16085"/>
                  </a:lnTo>
                  <a:lnTo>
                    <a:pt x="12211" y="15839"/>
                  </a:lnTo>
                  <a:lnTo>
                    <a:pt x="12370" y="15578"/>
                  </a:lnTo>
                  <a:lnTo>
                    <a:pt x="12524" y="15317"/>
                  </a:lnTo>
                  <a:lnTo>
                    <a:pt x="12673" y="15025"/>
                  </a:lnTo>
                  <a:lnTo>
                    <a:pt x="12821" y="14733"/>
                  </a:lnTo>
                  <a:lnTo>
                    <a:pt x="12970" y="14426"/>
                  </a:lnTo>
                  <a:lnTo>
                    <a:pt x="13108" y="14088"/>
                  </a:lnTo>
                  <a:lnTo>
                    <a:pt x="13246" y="13765"/>
                  </a:lnTo>
                  <a:lnTo>
                    <a:pt x="13384" y="13412"/>
                  </a:lnTo>
                  <a:lnTo>
                    <a:pt x="13516" y="13043"/>
                  </a:lnTo>
                  <a:lnTo>
                    <a:pt x="13643" y="12674"/>
                  </a:lnTo>
                  <a:lnTo>
                    <a:pt x="13643" y="12674"/>
                  </a:lnTo>
                  <a:lnTo>
                    <a:pt x="13765" y="12275"/>
                  </a:lnTo>
                  <a:lnTo>
                    <a:pt x="13877" y="11860"/>
                  </a:lnTo>
                  <a:lnTo>
                    <a:pt x="13978" y="11415"/>
                  </a:lnTo>
                  <a:lnTo>
                    <a:pt x="14068" y="10969"/>
                  </a:lnTo>
                  <a:lnTo>
                    <a:pt x="14147" y="10493"/>
                  </a:lnTo>
                  <a:lnTo>
                    <a:pt x="14211" y="10017"/>
                  </a:lnTo>
                  <a:lnTo>
                    <a:pt x="14269" y="9525"/>
                  </a:lnTo>
                  <a:lnTo>
                    <a:pt x="14317" y="9033"/>
                  </a:lnTo>
                  <a:lnTo>
                    <a:pt x="14354" y="8526"/>
                  </a:lnTo>
                  <a:lnTo>
                    <a:pt x="14375" y="8004"/>
                  </a:lnTo>
                  <a:lnTo>
                    <a:pt x="14391" y="7482"/>
                  </a:lnTo>
                  <a:lnTo>
                    <a:pt x="14391" y="6975"/>
                  </a:lnTo>
                  <a:lnTo>
                    <a:pt x="14375" y="6452"/>
                  </a:lnTo>
                  <a:lnTo>
                    <a:pt x="14354" y="5930"/>
                  </a:lnTo>
                  <a:lnTo>
                    <a:pt x="14317" y="5408"/>
                  </a:lnTo>
                  <a:lnTo>
                    <a:pt x="14269" y="4885"/>
                  </a:lnTo>
                  <a:lnTo>
                    <a:pt x="14269" y="4885"/>
                  </a:lnTo>
                  <a:lnTo>
                    <a:pt x="14243" y="4624"/>
                  </a:lnTo>
                  <a:lnTo>
                    <a:pt x="14211" y="4363"/>
                  </a:lnTo>
                  <a:lnTo>
                    <a:pt x="14174" y="4102"/>
                  </a:lnTo>
                  <a:lnTo>
                    <a:pt x="14137" y="3856"/>
                  </a:lnTo>
                  <a:lnTo>
                    <a:pt x="14094" y="3610"/>
                  </a:lnTo>
                  <a:lnTo>
                    <a:pt x="14047" y="3380"/>
                  </a:lnTo>
                  <a:lnTo>
                    <a:pt x="13999" y="3149"/>
                  </a:lnTo>
                  <a:lnTo>
                    <a:pt x="13946" y="2919"/>
                  </a:lnTo>
                  <a:lnTo>
                    <a:pt x="13893" y="2704"/>
                  </a:lnTo>
                  <a:lnTo>
                    <a:pt x="13834" y="2489"/>
                  </a:lnTo>
                  <a:lnTo>
                    <a:pt x="13776" y="2289"/>
                  </a:lnTo>
                  <a:lnTo>
                    <a:pt x="13712" y="2089"/>
                  </a:lnTo>
                  <a:lnTo>
                    <a:pt x="13649" y="1905"/>
                  </a:lnTo>
                  <a:lnTo>
                    <a:pt x="13580" y="1721"/>
                  </a:lnTo>
                  <a:lnTo>
                    <a:pt x="13511" y="1552"/>
                  </a:lnTo>
                  <a:lnTo>
                    <a:pt x="13437" y="1383"/>
                  </a:lnTo>
                  <a:lnTo>
                    <a:pt x="13362" y="1229"/>
                  </a:lnTo>
                  <a:lnTo>
                    <a:pt x="13288" y="1075"/>
                  </a:lnTo>
                  <a:lnTo>
                    <a:pt x="13209" y="937"/>
                  </a:lnTo>
                  <a:lnTo>
                    <a:pt x="13129" y="814"/>
                  </a:lnTo>
                  <a:lnTo>
                    <a:pt x="13044" y="691"/>
                  </a:lnTo>
                  <a:lnTo>
                    <a:pt x="12959" y="568"/>
                  </a:lnTo>
                  <a:lnTo>
                    <a:pt x="12874" y="476"/>
                  </a:lnTo>
                  <a:lnTo>
                    <a:pt x="12789" y="384"/>
                  </a:lnTo>
                  <a:lnTo>
                    <a:pt x="12699" y="292"/>
                  </a:lnTo>
                  <a:lnTo>
                    <a:pt x="12609" y="230"/>
                  </a:lnTo>
                  <a:lnTo>
                    <a:pt x="12519" y="154"/>
                  </a:lnTo>
                  <a:lnTo>
                    <a:pt x="12429" y="108"/>
                  </a:lnTo>
                  <a:lnTo>
                    <a:pt x="12333" y="62"/>
                  </a:lnTo>
                  <a:lnTo>
                    <a:pt x="12238" y="31"/>
                  </a:lnTo>
                  <a:lnTo>
                    <a:pt x="12142" y="15"/>
                  </a:lnTo>
                  <a:lnTo>
                    <a:pt x="1204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4"/>
            <p:cNvSpPr/>
            <p:nvPr/>
          </p:nvSpPr>
          <p:spPr>
            <a:xfrm>
              <a:off x="1309800" y="-3514650"/>
              <a:ext cx="341350" cy="285375"/>
            </a:xfrm>
            <a:custGeom>
              <a:avLst/>
              <a:gdLst/>
              <a:ahLst/>
              <a:cxnLst/>
              <a:rect l="l" t="t" r="r" b="b"/>
              <a:pathLst>
                <a:path w="13654" h="11415" extrusionOk="0">
                  <a:moveTo>
                    <a:pt x="13638" y="0"/>
                  </a:moveTo>
                  <a:lnTo>
                    <a:pt x="13611" y="46"/>
                  </a:lnTo>
                  <a:lnTo>
                    <a:pt x="13569" y="123"/>
                  </a:lnTo>
                  <a:lnTo>
                    <a:pt x="13516" y="246"/>
                  </a:lnTo>
                  <a:lnTo>
                    <a:pt x="13378" y="599"/>
                  </a:lnTo>
                  <a:lnTo>
                    <a:pt x="13187" y="1091"/>
                  </a:lnTo>
                  <a:lnTo>
                    <a:pt x="12954" y="1675"/>
                  </a:lnTo>
                  <a:lnTo>
                    <a:pt x="12667" y="2366"/>
                  </a:lnTo>
                  <a:lnTo>
                    <a:pt x="12508" y="2735"/>
                  </a:lnTo>
                  <a:lnTo>
                    <a:pt x="12333" y="3119"/>
                  </a:lnTo>
                  <a:lnTo>
                    <a:pt x="12147" y="3518"/>
                  </a:lnTo>
                  <a:lnTo>
                    <a:pt x="11951" y="3933"/>
                  </a:lnTo>
                  <a:lnTo>
                    <a:pt x="11681" y="4471"/>
                  </a:lnTo>
                  <a:lnTo>
                    <a:pt x="11405" y="4993"/>
                  </a:lnTo>
                  <a:lnTo>
                    <a:pt x="11129" y="5485"/>
                  </a:lnTo>
                  <a:lnTo>
                    <a:pt x="10848" y="5961"/>
                  </a:lnTo>
                  <a:lnTo>
                    <a:pt x="10561" y="6406"/>
                  </a:lnTo>
                  <a:lnTo>
                    <a:pt x="10270" y="6837"/>
                  </a:lnTo>
                  <a:lnTo>
                    <a:pt x="9978" y="7236"/>
                  </a:lnTo>
                  <a:lnTo>
                    <a:pt x="9681" y="7605"/>
                  </a:lnTo>
                  <a:lnTo>
                    <a:pt x="9379" y="7958"/>
                  </a:lnTo>
                  <a:lnTo>
                    <a:pt x="9076" y="8281"/>
                  </a:lnTo>
                  <a:lnTo>
                    <a:pt x="8774" y="8588"/>
                  </a:lnTo>
                  <a:lnTo>
                    <a:pt x="8466" y="8864"/>
                  </a:lnTo>
                  <a:lnTo>
                    <a:pt x="8159" y="9126"/>
                  </a:lnTo>
                  <a:lnTo>
                    <a:pt x="7846" y="9356"/>
                  </a:lnTo>
                  <a:lnTo>
                    <a:pt x="7533" y="9556"/>
                  </a:lnTo>
                  <a:lnTo>
                    <a:pt x="7214" y="9740"/>
                  </a:lnTo>
                  <a:lnTo>
                    <a:pt x="6896" y="9894"/>
                  </a:lnTo>
                  <a:lnTo>
                    <a:pt x="6578" y="10017"/>
                  </a:lnTo>
                  <a:lnTo>
                    <a:pt x="6260" y="10124"/>
                  </a:lnTo>
                  <a:lnTo>
                    <a:pt x="5941" y="10201"/>
                  </a:lnTo>
                  <a:lnTo>
                    <a:pt x="5618" y="10262"/>
                  </a:lnTo>
                  <a:lnTo>
                    <a:pt x="5294" y="10278"/>
                  </a:lnTo>
                  <a:lnTo>
                    <a:pt x="4971" y="10293"/>
                  </a:lnTo>
                  <a:lnTo>
                    <a:pt x="4652" y="10262"/>
                  </a:lnTo>
                  <a:lnTo>
                    <a:pt x="4329" y="10216"/>
                  </a:lnTo>
                  <a:lnTo>
                    <a:pt x="4005" y="10140"/>
                  </a:lnTo>
                  <a:lnTo>
                    <a:pt x="3682" y="10032"/>
                  </a:lnTo>
                  <a:lnTo>
                    <a:pt x="3358" y="9909"/>
                  </a:lnTo>
                  <a:lnTo>
                    <a:pt x="3035" y="9756"/>
                  </a:lnTo>
                  <a:lnTo>
                    <a:pt x="2716" y="9587"/>
                  </a:lnTo>
                  <a:lnTo>
                    <a:pt x="2398" y="9371"/>
                  </a:lnTo>
                  <a:lnTo>
                    <a:pt x="2075" y="9141"/>
                  </a:lnTo>
                  <a:lnTo>
                    <a:pt x="1836" y="8957"/>
                  </a:lnTo>
                  <a:lnTo>
                    <a:pt x="1608" y="8757"/>
                  </a:lnTo>
                  <a:lnTo>
                    <a:pt x="1199" y="8388"/>
                  </a:lnTo>
                  <a:lnTo>
                    <a:pt x="844" y="8035"/>
                  </a:lnTo>
                  <a:lnTo>
                    <a:pt x="547" y="7712"/>
                  </a:lnTo>
                  <a:lnTo>
                    <a:pt x="144" y="7267"/>
                  </a:lnTo>
                  <a:lnTo>
                    <a:pt x="38" y="7175"/>
                  </a:lnTo>
                  <a:lnTo>
                    <a:pt x="11" y="7159"/>
                  </a:lnTo>
                  <a:lnTo>
                    <a:pt x="6" y="7175"/>
                  </a:lnTo>
                  <a:lnTo>
                    <a:pt x="1" y="7190"/>
                  </a:lnTo>
                  <a:lnTo>
                    <a:pt x="107" y="7451"/>
                  </a:lnTo>
                  <a:lnTo>
                    <a:pt x="213" y="7712"/>
                  </a:lnTo>
                  <a:lnTo>
                    <a:pt x="329" y="7927"/>
                  </a:lnTo>
                  <a:lnTo>
                    <a:pt x="451" y="8127"/>
                  </a:lnTo>
                  <a:lnTo>
                    <a:pt x="637" y="8388"/>
                  </a:lnTo>
                  <a:lnTo>
                    <a:pt x="823" y="8649"/>
                  </a:lnTo>
                  <a:lnTo>
                    <a:pt x="1008" y="8895"/>
                  </a:lnTo>
                  <a:lnTo>
                    <a:pt x="1199" y="9126"/>
                  </a:lnTo>
                  <a:lnTo>
                    <a:pt x="1390" y="9341"/>
                  </a:lnTo>
                  <a:lnTo>
                    <a:pt x="1581" y="9540"/>
                  </a:lnTo>
                  <a:lnTo>
                    <a:pt x="1772" y="9725"/>
                  </a:lnTo>
                  <a:lnTo>
                    <a:pt x="1969" y="9909"/>
                  </a:lnTo>
                  <a:lnTo>
                    <a:pt x="2297" y="10201"/>
                  </a:lnTo>
                  <a:lnTo>
                    <a:pt x="2626" y="10447"/>
                  </a:lnTo>
                  <a:lnTo>
                    <a:pt x="2955" y="10677"/>
                  </a:lnTo>
                  <a:lnTo>
                    <a:pt x="3289" y="10877"/>
                  </a:lnTo>
                  <a:lnTo>
                    <a:pt x="3618" y="11031"/>
                  </a:lnTo>
                  <a:lnTo>
                    <a:pt x="3952" y="11169"/>
                  </a:lnTo>
                  <a:lnTo>
                    <a:pt x="4286" y="11276"/>
                  </a:lnTo>
                  <a:lnTo>
                    <a:pt x="4621" y="11353"/>
                  </a:lnTo>
                  <a:lnTo>
                    <a:pt x="4955" y="11399"/>
                  </a:lnTo>
                  <a:lnTo>
                    <a:pt x="5289" y="11415"/>
                  </a:lnTo>
                  <a:lnTo>
                    <a:pt x="5623" y="11399"/>
                  </a:lnTo>
                  <a:lnTo>
                    <a:pt x="5952" y="11353"/>
                  </a:lnTo>
                  <a:lnTo>
                    <a:pt x="6286" y="11292"/>
                  </a:lnTo>
                  <a:lnTo>
                    <a:pt x="6615" y="11184"/>
                  </a:lnTo>
                  <a:lnTo>
                    <a:pt x="6944" y="11061"/>
                  </a:lnTo>
                  <a:lnTo>
                    <a:pt x="7273" y="10908"/>
                  </a:lnTo>
                  <a:lnTo>
                    <a:pt x="7602" y="10723"/>
                  </a:lnTo>
                  <a:lnTo>
                    <a:pt x="7925" y="10508"/>
                  </a:lnTo>
                  <a:lnTo>
                    <a:pt x="8243" y="10262"/>
                  </a:lnTo>
                  <a:lnTo>
                    <a:pt x="8562" y="9986"/>
                  </a:lnTo>
                  <a:lnTo>
                    <a:pt x="8880" y="9694"/>
                  </a:lnTo>
                  <a:lnTo>
                    <a:pt x="9193" y="9371"/>
                  </a:lnTo>
                  <a:lnTo>
                    <a:pt x="9506" y="9003"/>
                  </a:lnTo>
                  <a:lnTo>
                    <a:pt x="9814" y="8634"/>
                  </a:lnTo>
                  <a:lnTo>
                    <a:pt x="10116" y="8219"/>
                  </a:lnTo>
                  <a:lnTo>
                    <a:pt x="10413" y="7774"/>
                  </a:lnTo>
                  <a:lnTo>
                    <a:pt x="10710" y="7313"/>
                  </a:lnTo>
                  <a:lnTo>
                    <a:pt x="11002" y="6821"/>
                  </a:lnTo>
                  <a:lnTo>
                    <a:pt x="11288" y="6299"/>
                  </a:lnTo>
                  <a:lnTo>
                    <a:pt x="11569" y="5761"/>
                  </a:lnTo>
                  <a:lnTo>
                    <a:pt x="11845" y="5193"/>
                  </a:lnTo>
                  <a:lnTo>
                    <a:pt x="12121" y="4594"/>
                  </a:lnTo>
                  <a:lnTo>
                    <a:pt x="12275" y="4225"/>
                  </a:lnTo>
                  <a:lnTo>
                    <a:pt x="12429" y="3841"/>
                  </a:lnTo>
                  <a:lnTo>
                    <a:pt x="12582" y="3457"/>
                  </a:lnTo>
                  <a:lnTo>
                    <a:pt x="12731" y="3057"/>
                  </a:lnTo>
                  <a:lnTo>
                    <a:pt x="12874" y="2658"/>
                  </a:lnTo>
                  <a:lnTo>
                    <a:pt x="13017" y="2243"/>
                  </a:lnTo>
                  <a:lnTo>
                    <a:pt x="13161" y="1828"/>
                  </a:lnTo>
                  <a:lnTo>
                    <a:pt x="13298" y="1398"/>
                  </a:lnTo>
                  <a:lnTo>
                    <a:pt x="13352" y="1244"/>
                  </a:lnTo>
                  <a:lnTo>
                    <a:pt x="13399" y="1091"/>
                  </a:lnTo>
                  <a:lnTo>
                    <a:pt x="13452" y="922"/>
                  </a:lnTo>
                  <a:lnTo>
                    <a:pt x="13495" y="753"/>
                  </a:lnTo>
                  <a:lnTo>
                    <a:pt x="13537" y="569"/>
                  </a:lnTo>
                  <a:lnTo>
                    <a:pt x="13580" y="400"/>
                  </a:lnTo>
                  <a:lnTo>
                    <a:pt x="13617" y="200"/>
                  </a:lnTo>
                  <a:lnTo>
                    <a:pt x="13654" y="15"/>
                  </a:lnTo>
                  <a:lnTo>
                    <a:pt x="1364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4"/>
            <p:cNvSpPr/>
            <p:nvPr/>
          </p:nvSpPr>
          <p:spPr>
            <a:xfrm>
              <a:off x="-531975" y="-19167550"/>
              <a:ext cx="446900" cy="4926925"/>
            </a:xfrm>
            <a:custGeom>
              <a:avLst/>
              <a:gdLst/>
              <a:ahLst/>
              <a:cxnLst/>
              <a:rect l="l" t="t" r="r" b="b"/>
              <a:pathLst>
                <a:path w="17876" h="197077" extrusionOk="0">
                  <a:moveTo>
                    <a:pt x="7522" y="1"/>
                  </a:moveTo>
                  <a:lnTo>
                    <a:pt x="7373" y="16"/>
                  </a:lnTo>
                  <a:lnTo>
                    <a:pt x="7230" y="32"/>
                  </a:lnTo>
                  <a:lnTo>
                    <a:pt x="7082" y="62"/>
                  </a:lnTo>
                  <a:lnTo>
                    <a:pt x="6938" y="93"/>
                  </a:lnTo>
                  <a:lnTo>
                    <a:pt x="6795" y="139"/>
                  </a:lnTo>
                  <a:lnTo>
                    <a:pt x="6652" y="201"/>
                  </a:lnTo>
                  <a:lnTo>
                    <a:pt x="6509" y="278"/>
                  </a:lnTo>
                  <a:lnTo>
                    <a:pt x="6371" y="370"/>
                  </a:lnTo>
                  <a:lnTo>
                    <a:pt x="6233" y="462"/>
                  </a:lnTo>
                  <a:lnTo>
                    <a:pt x="6095" y="569"/>
                  </a:lnTo>
                  <a:lnTo>
                    <a:pt x="5957" y="692"/>
                  </a:lnTo>
                  <a:lnTo>
                    <a:pt x="5825" y="815"/>
                  </a:lnTo>
                  <a:lnTo>
                    <a:pt x="5692" y="969"/>
                  </a:lnTo>
                  <a:lnTo>
                    <a:pt x="5559" y="1122"/>
                  </a:lnTo>
                  <a:lnTo>
                    <a:pt x="5432" y="1291"/>
                  </a:lnTo>
                  <a:lnTo>
                    <a:pt x="5305" y="1476"/>
                  </a:lnTo>
                  <a:lnTo>
                    <a:pt x="5177" y="1676"/>
                  </a:lnTo>
                  <a:lnTo>
                    <a:pt x="5055" y="1875"/>
                  </a:lnTo>
                  <a:lnTo>
                    <a:pt x="4933" y="2090"/>
                  </a:lnTo>
                  <a:lnTo>
                    <a:pt x="4817" y="2336"/>
                  </a:lnTo>
                  <a:lnTo>
                    <a:pt x="4700" y="2582"/>
                  </a:lnTo>
                  <a:lnTo>
                    <a:pt x="4589" y="2843"/>
                  </a:lnTo>
                  <a:lnTo>
                    <a:pt x="4477" y="3104"/>
                  </a:lnTo>
                  <a:lnTo>
                    <a:pt x="4371" y="3396"/>
                  </a:lnTo>
                  <a:lnTo>
                    <a:pt x="4265" y="3703"/>
                  </a:lnTo>
                  <a:lnTo>
                    <a:pt x="4164" y="4011"/>
                  </a:lnTo>
                  <a:lnTo>
                    <a:pt x="4064" y="4333"/>
                  </a:lnTo>
                  <a:lnTo>
                    <a:pt x="3957" y="4717"/>
                  </a:lnTo>
                  <a:lnTo>
                    <a:pt x="3857" y="5117"/>
                  </a:lnTo>
                  <a:lnTo>
                    <a:pt x="3761" y="5516"/>
                  </a:lnTo>
                  <a:lnTo>
                    <a:pt x="3671" y="5931"/>
                  </a:lnTo>
                  <a:lnTo>
                    <a:pt x="3586" y="6346"/>
                  </a:lnTo>
                  <a:lnTo>
                    <a:pt x="3507" y="6776"/>
                  </a:lnTo>
                  <a:lnTo>
                    <a:pt x="3432" y="7206"/>
                  </a:lnTo>
                  <a:lnTo>
                    <a:pt x="3358" y="7652"/>
                  </a:lnTo>
                  <a:lnTo>
                    <a:pt x="3294" y="8097"/>
                  </a:lnTo>
                  <a:lnTo>
                    <a:pt x="3236" y="8558"/>
                  </a:lnTo>
                  <a:lnTo>
                    <a:pt x="3178" y="9019"/>
                  </a:lnTo>
                  <a:lnTo>
                    <a:pt x="3125" y="9480"/>
                  </a:lnTo>
                  <a:lnTo>
                    <a:pt x="3077" y="9956"/>
                  </a:lnTo>
                  <a:lnTo>
                    <a:pt x="3029" y="10417"/>
                  </a:lnTo>
                  <a:lnTo>
                    <a:pt x="2992" y="10909"/>
                  </a:lnTo>
                  <a:lnTo>
                    <a:pt x="2950" y="11385"/>
                  </a:lnTo>
                  <a:lnTo>
                    <a:pt x="2918" y="11877"/>
                  </a:lnTo>
                  <a:lnTo>
                    <a:pt x="2886" y="12368"/>
                  </a:lnTo>
                  <a:lnTo>
                    <a:pt x="2828" y="13351"/>
                  </a:lnTo>
                  <a:lnTo>
                    <a:pt x="2785" y="14350"/>
                  </a:lnTo>
                  <a:lnTo>
                    <a:pt x="2748" y="15364"/>
                  </a:lnTo>
                  <a:lnTo>
                    <a:pt x="2716" y="16362"/>
                  </a:lnTo>
                  <a:lnTo>
                    <a:pt x="2690" y="17361"/>
                  </a:lnTo>
                  <a:lnTo>
                    <a:pt x="2653" y="19358"/>
                  </a:lnTo>
                  <a:lnTo>
                    <a:pt x="1353" y="96188"/>
                  </a:lnTo>
                  <a:lnTo>
                    <a:pt x="48" y="173033"/>
                  </a:lnTo>
                  <a:lnTo>
                    <a:pt x="27" y="174124"/>
                  </a:lnTo>
                  <a:lnTo>
                    <a:pt x="16" y="175215"/>
                  </a:lnTo>
                  <a:lnTo>
                    <a:pt x="6" y="176321"/>
                  </a:lnTo>
                  <a:lnTo>
                    <a:pt x="1" y="177427"/>
                  </a:lnTo>
                  <a:lnTo>
                    <a:pt x="1" y="178533"/>
                  </a:lnTo>
                  <a:lnTo>
                    <a:pt x="16" y="179639"/>
                  </a:lnTo>
                  <a:lnTo>
                    <a:pt x="38" y="180730"/>
                  </a:lnTo>
                  <a:lnTo>
                    <a:pt x="54" y="181283"/>
                  </a:lnTo>
                  <a:lnTo>
                    <a:pt x="75" y="181821"/>
                  </a:lnTo>
                  <a:lnTo>
                    <a:pt x="96" y="182359"/>
                  </a:lnTo>
                  <a:lnTo>
                    <a:pt x="123" y="182896"/>
                  </a:lnTo>
                  <a:lnTo>
                    <a:pt x="154" y="183434"/>
                  </a:lnTo>
                  <a:lnTo>
                    <a:pt x="191" y="183956"/>
                  </a:lnTo>
                  <a:lnTo>
                    <a:pt x="229" y="184494"/>
                  </a:lnTo>
                  <a:lnTo>
                    <a:pt x="271" y="185001"/>
                  </a:lnTo>
                  <a:lnTo>
                    <a:pt x="324" y="185523"/>
                  </a:lnTo>
                  <a:lnTo>
                    <a:pt x="377" y="186030"/>
                  </a:lnTo>
                  <a:lnTo>
                    <a:pt x="435" y="186537"/>
                  </a:lnTo>
                  <a:lnTo>
                    <a:pt x="499" y="187044"/>
                  </a:lnTo>
                  <a:lnTo>
                    <a:pt x="568" y="187536"/>
                  </a:lnTo>
                  <a:lnTo>
                    <a:pt x="648" y="188012"/>
                  </a:lnTo>
                  <a:lnTo>
                    <a:pt x="727" y="188488"/>
                  </a:lnTo>
                  <a:lnTo>
                    <a:pt x="817" y="188965"/>
                  </a:lnTo>
                  <a:lnTo>
                    <a:pt x="913" y="189426"/>
                  </a:lnTo>
                  <a:lnTo>
                    <a:pt x="1014" y="189886"/>
                  </a:lnTo>
                  <a:lnTo>
                    <a:pt x="1125" y="190301"/>
                  </a:lnTo>
                  <a:lnTo>
                    <a:pt x="1242" y="190701"/>
                  </a:lnTo>
                  <a:lnTo>
                    <a:pt x="1358" y="191085"/>
                  </a:lnTo>
                  <a:lnTo>
                    <a:pt x="1480" y="191453"/>
                  </a:lnTo>
                  <a:lnTo>
                    <a:pt x="1608" y="191822"/>
                  </a:lnTo>
                  <a:lnTo>
                    <a:pt x="1735" y="192176"/>
                  </a:lnTo>
                  <a:lnTo>
                    <a:pt x="1868" y="192529"/>
                  </a:lnTo>
                  <a:lnTo>
                    <a:pt x="2000" y="192852"/>
                  </a:lnTo>
                  <a:lnTo>
                    <a:pt x="2138" y="193174"/>
                  </a:lnTo>
                  <a:lnTo>
                    <a:pt x="2281" y="193481"/>
                  </a:lnTo>
                  <a:lnTo>
                    <a:pt x="2425" y="193789"/>
                  </a:lnTo>
                  <a:lnTo>
                    <a:pt x="2568" y="194065"/>
                  </a:lnTo>
                  <a:lnTo>
                    <a:pt x="2722" y="194342"/>
                  </a:lnTo>
                  <a:lnTo>
                    <a:pt x="2870" y="194603"/>
                  </a:lnTo>
                  <a:lnTo>
                    <a:pt x="3024" y="194849"/>
                  </a:lnTo>
                  <a:lnTo>
                    <a:pt x="3178" y="195094"/>
                  </a:lnTo>
                  <a:lnTo>
                    <a:pt x="3337" y="195310"/>
                  </a:lnTo>
                  <a:lnTo>
                    <a:pt x="3496" y="195525"/>
                  </a:lnTo>
                  <a:lnTo>
                    <a:pt x="3660" y="195724"/>
                  </a:lnTo>
                  <a:lnTo>
                    <a:pt x="3825" y="195909"/>
                  </a:lnTo>
                  <a:lnTo>
                    <a:pt x="3989" y="196093"/>
                  </a:lnTo>
                  <a:lnTo>
                    <a:pt x="4159" y="196247"/>
                  </a:lnTo>
                  <a:lnTo>
                    <a:pt x="4329" y="196385"/>
                  </a:lnTo>
                  <a:lnTo>
                    <a:pt x="4499" y="196523"/>
                  </a:lnTo>
                  <a:lnTo>
                    <a:pt x="4674" y="196646"/>
                  </a:lnTo>
                  <a:lnTo>
                    <a:pt x="4843" y="196754"/>
                  </a:lnTo>
                  <a:lnTo>
                    <a:pt x="5018" y="196846"/>
                  </a:lnTo>
                  <a:lnTo>
                    <a:pt x="5199" y="196923"/>
                  </a:lnTo>
                  <a:lnTo>
                    <a:pt x="5374" y="196984"/>
                  </a:lnTo>
                  <a:lnTo>
                    <a:pt x="5554" y="197030"/>
                  </a:lnTo>
                  <a:lnTo>
                    <a:pt x="5729" y="197061"/>
                  </a:lnTo>
                  <a:lnTo>
                    <a:pt x="5909" y="197076"/>
                  </a:lnTo>
                  <a:lnTo>
                    <a:pt x="6270" y="197076"/>
                  </a:lnTo>
                  <a:lnTo>
                    <a:pt x="6631" y="197061"/>
                  </a:lnTo>
                  <a:lnTo>
                    <a:pt x="6992" y="197015"/>
                  </a:lnTo>
                  <a:lnTo>
                    <a:pt x="7352" y="196953"/>
                  </a:lnTo>
                  <a:lnTo>
                    <a:pt x="7713" y="196861"/>
                  </a:lnTo>
                  <a:lnTo>
                    <a:pt x="8068" y="196769"/>
                  </a:lnTo>
                  <a:lnTo>
                    <a:pt x="8429" y="196646"/>
                  </a:lnTo>
                  <a:lnTo>
                    <a:pt x="8784" y="196508"/>
                  </a:lnTo>
                  <a:lnTo>
                    <a:pt x="9140" y="196339"/>
                  </a:lnTo>
                  <a:lnTo>
                    <a:pt x="9495" y="196155"/>
                  </a:lnTo>
                  <a:lnTo>
                    <a:pt x="9845" y="195955"/>
                  </a:lnTo>
                  <a:lnTo>
                    <a:pt x="10201" y="195740"/>
                  </a:lnTo>
                  <a:lnTo>
                    <a:pt x="10551" y="195494"/>
                  </a:lnTo>
                  <a:lnTo>
                    <a:pt x="10901" y="195233"/>
                  </a:lnTo>
                  <a:lnTo>
                    <a:pt x="11246" y="194956"/>
                  </a:lnTo>
                  <a:lnTo>
                    <a:pt x="11590" y="194664"/>
                  </a:lnTo>
                  <a:lnTo>
                    <a:pt x="11988" y="194879"/>
                  </a:lnTo>
                  <a:lnTo>
                    <a:pt x="12211" y="194787"/>
                  </a:lnTo>
                  <a:lnTo>
                    <a:pt x="12434" y="194680"/>
                  </a:lnTo>
                  <a:lnTo>
                    <a:pt x="12651" y="194526"/>
                  </a:lnTo>
                  <a:lnTo>
                    <a:pt x="12869" y="194357"/>
                  </a:lnTo>
                  <a:lnTo>
                    <a:pt x="13081" y="194157"/>
                  </a:lnTo>
                  <a:lnTo>
                    <a:pt x="13288" y="193927"/>
                  </a:lnTo>
                  <a:lnTo>
                    <a:pt x="13495" y="193681"/>
                  </a:lnTo>
                  <a:lnTo>
                    <a:pt x="13696" y="193405"/>
                  </a:lnTo>
                  <a:lnTo>
                    <a:pt x="13892" y="193097"/>
                  </a:lnTo>
                  <a:lnTo>
                    <a:pt x="14089" y="192775"/>
                  </a:lnTo>
                  <a:lnTo>
                    <a:pt x="14280" y="192437"/>
                  </a:lnTo>
                  <a:lnTo>
                    <a:pt x="14460" y="192068"/>
                  </a:lnTo>
                  <a:lnTo>
                    <a:pt x="14646" y="191684"/>
                  </a:lnTo>
                  <a:lnTo>
                    <a:pt x="14821" y="191269"/>
                  </a:lnTo>
                  <a:lnTo>
                    <a:pt x="14996" y="190839"/>
                  </a:lnTo>
                  <a:lnTo>
                    <a:pt x="15160" y="190393"/>
                  </a:lnTo>
                  <a:lnTo>
                    <a:pt x="15325" y="189933"/>
                  </a:lnTo>
                  <a:lnTo>
                    <a:pt x="15484" y="189456"/>
                  </a:lnTo>
                  <a:lnTo>
                    <a:pt x="15638" y="188965"/>
                  </a:lnTo>
                  <a:lnTo>
                    <a:pt x="15786" y="188458"/>
                  </a:lnTo>
                  <a:lnTo>
                    <a:pt x="15929" y="187951"/>
                  </a:lnTo>
                  <a:lnTo>
                    <a:pt x="16067" y="187413"/>
                  </a:lnTo>
                  <a:lnTo>
                    <a:pt x="16200" y="186860"/>
                  </a:lnTo>
                  <a:lnTo>
                    <a:pt x="16327" y="186307"/>
                  </a:lnTo>
                  <a:lnTo>
                    <a:pt x="16449" y="185738"/>
                  </a:lnTo>
                  <a:lnTo>
                    <a:pt x="16566" y="185170"/>
                  </a:lnTo>
                  <a:lnTo>
                    <a:pt x="16677" y="184571"/>
                  </a:lnTo>
                  <a:lnTo>
                    <a:pt x="16778" y="183987"/>
                  </a:lnTo>
                  <a:lnTo>
                    <a:pt x="16879" y="183388"/>
                  </a:lnTo>
                  <a:lnTo>
                    <a:pt x="16969" y="182773"/>
                  </a:lnTo>
                  <a:lnTo>
                    <a:pt x="17059" y="182159"/>
                  </a:lnTo>
                  <a:lnTo>
                    <a:pt x="17139" y="181544"/>
                  </a:lnTo>
                  <a:lnTo>
                    <a:pt x="17213" y="180930"/>
                  </a:lnTo>
                  <a:lnTo>
                    <a:pt x="17282" y="180300"/>
                  </a:lnTo>
                  <a:lnTo>
                    <a:pt x="17345" y="179670"/>
                  </a:lnTo>
                  <a:lnTo>
                    <a:pt x="17404" y="179040"/>
                  </a:lnTo>
                  <a:lnTo>
                    <a:pt x="17462" y="178410"/>
                  </a:lnTo>
                  <a:lnTo>
                    <a:pt x="17510" y="177765"/>
                  </a:lnTo>
                  <a:lnTo>
                    <a:pt x="17558" y="177135"/>
                  </a:lnTo>
                  <a:lnTo>
                    <a:pt x="17600" y="176490"/>
                  </a:lnTo>
                  <a:lnTo>
                    <a:pt x="17643" y="175845"/>
                  </a:lnTo>
                  <a:lnTo>
                    <a:pt x="17674" y="175200"/>
                  </a:lnTo>
                  <a:lnTo>
                    <a:pt x="17706" y="174539"/>
                  </a:lnTo>
                  <a:lnTo>
                    <a:pt x="17738" y="173894"/>
                  </a:lnTo>
                  <a:lnTo>
                    <a:pt x="17786" y="172588"/>
                  </a:lnTo>
                  <a:lnTo>
                    <a:pt x="17823" y="171267"/>
                  </a:lnTo>
                  <a:lnTo>
                    <a:pt x="17849" y="169945"/>
                  </a:lnTo>
                  <a:lnTo>
                    <a:pt x="17865" y="168624"/>
                  </a:lnTo>
                  <a:lnTo>
                    <a:pt x="17876" y="167288"/>
                  </a:lnTo>
                  <a:lnTo>
                    <a:pt x="17876" y="165966"/>
                  </a:lnTo>
                  <a:lnTo>
                    <a:pt x="17876" y="164630"/>
                  </a:lnTo>
                  <a:lnTo>
                    <a:pt x="17871" y="163309"/>
                  </a:lnTo>
                  <a:lnTo>
                    <a:pt x="17860" y="160666"/>
                  </a:lnTo>
                  <a:lnTo>
                    <a:pt x="17722" y="144627"/>
                  </a:lnTo>
                  <a:lnTo>
                    <a:pt x="17648" y="136593"/>
                  </a:lnTo>
                  <a:lnTo>
                    <a:pt x="17574" y="128573"/>
                  </a:lnTo>
                  <a:lnTo>
                    <a:pt x="17483" y="120554"/>
                  </a:lnTo>
                  <a:lnTo>
                    <a:pt x="17388" y="112519"/>
                  </a:lnTo>
                  <a:lnTo>
                    <a:pt x="17335" y="108509"/>
                  </a:lnTo>
                  <a:lnTo>
                    <a:pt x="17282" y="104499"/>
                  </a:lnTo>
                  <a:lnTo>
                    <a:pt x="17218" y="100490"/>
                  </a:lnTo>
                  <a:lnTo>
                    <a:pt x="17160" y="96480"/>
                  </a:lnTo>
                  <a:lnTo>
                    <a:pt x="17091" y="92470"/>
                  </a:lnTo>
                  <a:lnTo>
                    <a:pt x="17022" y="88476"/>
                  </a:lnTo>
                  <a:lnTo>
                    <a:pt x="16948" y="84466"/>
                  </a:lnTo>
                  <a:lnTo>
                    <a:pt x="16868" y="80457"/>
                  </a:lnTo>
                  <a:lnTo>
                    <a:pt x="16783" y="76447"/>
                  </a:lnTo>
                  <a:lnTo>
                    <a:pt x="16693" y="72452"/>
                  </a:lnTo>
                  <a:lnTo>
                    <a:pt x="16598" y="68443"/>
                  </a:lnTo>
                  <a:lnTo>
                    <a:pt x="16497" y="64448"/>
                  </a:lnTo>
                  <a:lnTo>
                    <a:pt x="16391" y="60454"/>
                  </a:lnTo>
                  <a:lnTo>
                    <a:pt x="16274" y="56444"/>
                  </a:lnTo>
                  <a:lnTo>
                    <a:pt x="16157" y="52450"/>
                  </a:lnTo>
                  <a:lnTo>
                    <a:pt x="16030" y="48456"/>
                  </a:lnTo>
                  <a:lnTo>
                    <a:pt x="15897" y="44461"/>
                  </a:lnTo>
                  <a:lnTo>
                    <a:pt x="15760" y="40467"/>
                  </a:lnTo>
                  <a:lnTo>
                    <a:pt x="15611" y="36488"/>
                  </a:lnTo>
                  <a:lnTo>
                    <a:pt x="15457" y="32494"/>
                  </a:lnTo>
                  <a:lnTo>
                    <a:pt x="15388" y="30773"/>
                  </a:lnTo>
                  <a:lnTo>
                    <a:pt x="15309" y="29022"/>
                  </a:lnTo>
                  <a:lnTo>
                    <a:pt x="15224" y="27285"/>
                  </a:lnTo>
                  <a:lnTo>
                    <a:pt x="15134" y="25549"/>
                  </a:lnTo>
                  <a:lnTo>
                    <a:pt x="15081" y="24674"/>
                  </a:lnTo>
                  <a:lnTo>
                    <a:pt x="15028" y="23813"/>
                  </a:lnTo>
                  <a:lnTo>
                    <a:pt x="14969" y="22953"/>
                  </a:lnTo>
                  <a:lnTo>
                    <a:pt x="14906" y="22093"/>
                  </a:lnTo>
                  <a:lnTo>
                    <a:pt x="14842" y="21233"/>
                  </a:lnTo>
                  <a:lnTo>
                    <a:pt x="14773" y="20372"/>
                  </a:lnTo>
                  <a:lnTo>
                    <a:pt x="14699" y="19527"/>
                  </a:lnTo>
                  <a:lnTo>
                    <a:pt x="14619" y="18698"/>
                  </a:lnTo>
                  <a:lnTo>
                    <a:pt x="14534" y="17853"/>
                  </a:lnTo>
                  <a:lnTo>
                    <a:pt x="14444" y="17023"/>
                  </a:lnTo>
                  <a:lnTo>
                    <a:pt x="14349" y="16209"/>
                  </a:lnTo>
                  <a:lnTo>
                    <a:pt x="14248" y="15395"/>
                  </a:lnTo>
                  <a:lnTo>
                    <a:pt x="14142" y="14596"/>
                  </a:lnTo>
                  <a:lnTo>
                    <a:pt x="14025" y="13812"/>
                  </a:lnTo>
                  <a:lnTo>
                    <a:pt x="13908" y="13029"/>
                  </a:lnTo>
                  <a:lnTo>
                    <a:pt x="13781" y="12245"/>
                  </a:lnTo>
                  <a:lnTo>
                    <a:pt x="13643" y="11492"/>
                  </a:lnTo>
                  <a:lnTo>
                    <a:pt x="13505" y="10740"/>
                  </a:lnTo>
                  <a:lnTo>
                    <a:pt x="13351" y="10002"/>
                  </a:lnTo>
                  <a:lnTo>
                    <a:pt x="13198" y="9280"/>
                  </a:lnTo>
                  <a:lnTo>
                    <a:pt x="13033" y="8573"/>
                  </a:lnTo>
                  <a:lnTo>
                    <a:pt x="12858" y="7882"/>
                  </a:lnTo>
                  <a:lnTo>
                    <a:pt x="12672" y="7206"/>
                  </a:lnTo>
                  <a:lnTo>
                    <a:pt x="12481" y="6530"/>
                  </a:lnTo>
                  <a:lnTo>
                    <a:pt x="12381" y="6208"/>
                  </a:lnTo>
                  <a:lnTo>
                    <a:pt x="12280" y="5900"/>
                  </a:lnTo>
                  <a:lnTo>
                    <a:pt x="12174" y="5578"/>
                  </a:lnTo>
                  <a:lnTo>
                    <a:pt x="12062" y="5286"/>
                  </a:lnTo>
                  <a:lnTo>
                    <a:pt x="11951" y="4979"/>
                  </a:lnTo>
                  <a:lnTo>
                    <a:pt x="11840" y="4702"/>
                  </a:lnTo>
                  <a:lnTo>
                    <a:pt x="11723" y="4410"/>
                  </a:lnTo>
                  <a:lnTo>
                    <a:pt x="11601" y="4134"/>
                  </a:lnTo>
                  <a:lnTo>
                    <a:pt x="11479" y="3872"/>
                  </a:lnTo>
                  <a:lnTo>
                    <a:pt x="11357" y="3611"/>
                  </a:lnTo>
                  <a:lnTo>
                    <a:pt x="11230" y="3365"/>
                  </a:lnTo>
                  <a:lnTo>
                    <a:pt x="11102" y="3120"/>
                  </a:lnTo>
                  <a:lnTo>
                    <a:pt x="10975" y="2889"/>
                  </a:lnTo>
                  <a:lnTo>
                    <a:pt x="10842" y="2659"/>
                  </a:lnTo>
                  <a:lnTo>
                    <a:pt x="10710" y="2444"/>
                  </a:lnTo>
                  <a:lnTo>
                    <a:pt x="10572" y="2244"/>
                  </a:lnTo>
                  <a:lnTo>
                    <a:pt x="10434" y="2044"/>
                  </a:lnTo>
                  <a:lnTo>
                    <a:pt x="10296" y="1845"/>
                  </a:lnTo>
                  <a:lnTo>
                    <a:pt x="10158" y="1660"/>
                  </a:lnTo>
                  <a:lnTo>
                    <a:pt x="10015" y="1491"/>
                  </a:lnTo>
                  <a:lnTo>
                    <a:pt x="9877" y="1322"/>
                  </a:lnTo>
                  <a:lnTo>
                    <a:pt x="9734" y="1169"/>
                  </a:lnTo>
                  <a:lnTo>
                    <a:pt x="9585" y="1030"/>
                  </a:lnTo>
                  <a:lnTo>
                    <a:pt x="9442" y="892"/>
                  </a:lnTo>
                  <a:lnTo>
                    <a:pt x="9299" y="754"/>
                  </a:lnTo>
                  <a:lnTo>
                    <a:pt x="9150" y="646"/>
                  </a:lnTo>
                  <a:lnTo>
                    <a:pt x="9002" y="539"/>
                  </a:lnTo>
                  <a:lnTo>
                    <a:pt x="8853" y="431"/>
                  </a:lnTo>
                  <a:lnTo>
                    <a:pt x="8705" y="339"/>
                  </a:lnTo>
                  <a:lnTo>
                    <a:pt x="8562" y="262"/>
                  </a:lnTo>
                  <a:lnTo>
                    <a:pt x="8413" y="201"/>
                  </a:lnTo>
                  <a:lnTo>
                    <a:pt x="8265" y="139"/>
                  </a:lnTo>
                  <a:lnTo>
                    <a:pt x="8116" y="93"/>
                  </a:lnTo>
                  <a:lnTo>
                    <a:pt x="7968" y="62"/>
                  </a:lnTo>
                  <a:lnTo>
                    <a:pt x="7819" y="32"/>
                  </a:lnTo>
                  <a:lnTo>
                    <a:pt x="7670" y="16"/>
                  </a:lnTo>
                  <a:lnTo>
                    <a:pt x="7522"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p:nvPr/>
          </p:nvSpPr>
          <p:spPr>
            <a:xfrm>
              <a:off x="-531975" y="-19167550"/>
              <a:ext cx="446900" cy="4926925"/>
            </a:xfrm>
            <a:custGeom>
              <a:avLst/>
              <a:gdLst/>
              <a:ahLst/>
              <a:cxnLst/>
              <a:rect l="l" t="t" r="r" b="b"/>
              <a:pathLst>
                <a:path w="17876" h="197077" fill="none" extrusionOk="0">
                  <a:moveTo>
                    <a:pt x="11988" y="194879"/>
                  </a:moveTo>
                  <a:lnTo>
                    <a:pt x="11988" y="194879"/>
                  </a:lnTo>
                  <a:lnTo>
                    <a:pt x="12211" y="194787"/>
                  </a:lnTo>
                  <a:lnTo>
                    <a:pt x="12434" y="194680"/>
                  </a:lnTo>
                  <a:lnTo>
                    <a:pt x="12651" y="194526"/>
                  </a:lnTo>
                  <a:lnTo>
                    <a:pt x="12869" y="194357"/>
                  </a:lnTo>
                  <a:lnTo>
                    <a:pt x="13081" y="194157"/>
                  </a:lnTo>
                  <a:lnTo>
                    <a:pt x="13288" y="193927"/>
                  </a:lnTo>
                  <a:lnTo>
                    <a:pt x="13495" y="193681"/>
                  </a:lnTo>
                  <a:lnTo>
                    <a:pt x="13696" y="193405"/>
                  </a:lnTo>
                  <a:lnTo>
                    <a:pt x="13892" y="193097"/>
                  </a:lnTo>
                  <a:lnTo>
                    <a:pt x="14089" y="192775"/>
                  </a:lnTo>
                  <a:lnTo>
                    <a:pt x="14280" y="192437"/>
                  </a:lnTo>
                  <a:lnTo>
                    <a:pt x="14460" y="192068"/>
                  </a:lnTo>
                  <a:lnTo>
                    <a:pt x="14646" y="191684"/>
                  </a:lnTo>
                  <a:lnTo>
                    <a:pt x="14821" y="191269"/>
                  </a:lnTo>
                  <a:lnTo>
                    <a:pt x="14996" y="190839"/>
                  </a:lnTo>
                  <a:lnTo>
                    <a:pt x="15160" y="190393"/>
                  </a:lnTo>
                  <a:lnTo>
                    <a:pt x="15325" y="189933"/>
                  </a:lnTo>
                  <a:lnTo>
                    <a:pt x="15484" y="189456"/>
                  </a:lnTo>
                  <a:lnTo>
                    <a:pt x="15638" y="188965"/>
                  </a:lnTo>
                  <a:lnTo>
                    <a:pt x="15786" y="188458"/>
                  </a:lnTo>
                  <a:lnTo>
                    <a:pt x="15929" y="187951"/>
                  </a:lnTo>
                  <a:lnTo>
                    <a:pt x="16067" y="187413"/>
                  </a:lnTo>
                  <a:lnTo>
                    <a:pt x="16200" y="186860"/>
                  </a:lnTo>
                  <a:lnTo>
                    <a:pt x="16327" y="186307"/>
                  </a:lnTo>
                  <a:lnTo>
                    <a:pt x="16449" y="185738"/>
                  </a:lnTo>
                  <a:lnTo>
                    <a:pt x="16566" y="185170"/>
                  </a:lnTo>
                  <a:lnTo>
                    <a:pt x="16677" y="184571"/>
                  </a:lnTo>
                  <a:lnTo>
                    <a:pt x="16778" y="183987"/>
                  </a:lnTo>
                  <a:lnTo>
                    <a:pt x="16879" y="183388"/>
                  </a:lnTo>
                  <a:lnTo>
                    <a:pt x="16969" y="182773"/>
                  </a:lnTo>
                  <a:lnTo>
                    <a:pt x="17059" y="182159"/>
                  </a:lnTo>
                  <a:lnTo>
                    <a:pt x="17139" y="181544"/>
                  </a:lnTo>
                  <a:lnTo>
                    <a:pt x="17139" y="181544"/>
                  </a:lnTo>
                  <a:lnTo>
                    <a:pt x="17213" y="180930"/>
                  </a:lnTo>
                  <a:lnTo>
                    <a:pt x="17282" y="180300"/>
                  </a:lnTo>
                  <a:lnTo>
                    <a:pt x="17345" y="179670"/>
                  </a:lnTo>
                  <a:lnTo>
                    <a:pt x="17404" y="179040"/>
                  </a:lnTo>
                  <a:lnTo>
                    <a:pt x="17462" y="178410"/>
                  </a:lnTo>
                  <a:lnTo>
                    <a:pt x="17510" y="177765"/>
                  </a:lnTo>
                  <a:lnTo>
                    <a:pt x="17558" y="177135"/>
                  </a:lnTo>
                  <a:lnTo>
                    <a:pt x="17600" y="176490"/>
                  </a:lnTo>
                  <a:lnTo>
                    <a:pt x="17643" y="175845"/>
                  </a:lnTo>
                  <a:lnTo>
                    <a:pt x="17674" y="175200"/>
                  </a:lnTo>
                  <a:lnTo>
                    <a:pt x="17706" y="174539"/>
                  </a:lnTo>
                  <a:lnTo>
                    <a:pt x="17738" y="173894"/>
                  </a:lnTo>
                  <a:lnTo>
                    <a:pt x="17786" y="172588"/>
                  </a:lnTo>
                  <a:lnTo>
                    <a:pt x="17823" y="171267"/>
                  </a:lnTo>
                  <a:lnTo>
                    <a:pt x="17849" y="169945"/>
                  </a:lnTo>
                  <a:lnTo>
                    <a:pt x="17865" y="168624"/>
                  </a:lnTo>
                  <a:lnTo>
                    <a:pt x="17876" y="167288"/>
                  </a:lnTo>
                  <a:lnTo>
                    <a:pt x="17876" y="165966"/>
                  </a:lnTo>
                  <a:lnTo>
                    <a:pt x="17876" y="164630"/>
                  </a:lnTo>
                  <a:lnTo>
                    <a:pt x="17871" y="163309"/>
                  </a:lnTo>
                  <a:lnTo>
                    <a:pt x="17860" y="160666"/>
                  </a:lnTo>
                  <a:lnTo>
                    <a:pt x="17860" y="160666"/>
                  </a:lnTo>
                  <a:lnTo>
                    <a:pt x="17722" y="144627"/>
                  </a:lnTo>
                  <a:lnTo>
                    <a:pt x="17648" y="136593"/>
                  </a:lnTo>
                  <a:lnTo>
                    <a:pt x="17574" y="128573"/>
                  </a:lnTo>
                  <a:lnTo>
                    <a:pt x="17483" y="120554"/>
                  </a:lnTo>
                  <a:lnTo>
                    <a:pt x="17388" y="112519"/>
                  </a:lnTo>
                  <a:lnTo>
                    <a:pt x="17335" y="108509"/>
                  </a:lnTo>
                  <a:lnTo>
                    <a:pt x="17282" y="104499"/>
                  </a:lnTo>
                  <a:lnTo>
                    <a:pt x="17218" y="100490"/>
                  </a:lnTo>
                  <a:lnTo>
                    <a:pt x="17160" y="96480"/>
                  </a:lnTo>
                  <a:lnTo>
                    <a:pt x="17091" y="92470"/>
                  </a:lnTo>
                  <a:lnTo>
                    <a:pt x="17022" y="88476"/>
                  </a:lnTo>
                  <a:lnTo>
                    <a:pt x="16948" y="84466"/>
                  </a:lnTo>
                  <a:lnTo>
                    <a:pt x="16868" y="80457"/>
                  </a:lnTo>
                  <a:lnTo>
                    <a:pt x="16783" y="76447"/>
                  </a:lnTo>
                  <a:lnTo>
                    <a:pt x="16693" y="72452"/>
                  </a:lnTo>
                  <a:lnTo>
                    <a:pt x="16598" y="68443"/>
                  </a:lnTo>
                  <a:lnTo>
                    <a:pt x="16497" y="64448"/>
                  </a:lnTo>
                  <a:lnTo>
                    <a:pt x="16391" y="60454"/>
                  </a:lnTo>
                  <a:lnTo>
                    <a:pt x="16274" y="56444"/>
                  </a:lnTo>
                  <a:lnTo>
                    <a:pt x="16157" y="52450"/>
                  </a:lnTo>
                  <a:lnTo>
                    <a:pt x="16030" y="48456"/>
                  </a:lnTo>
                  <a:lnTo>
                    <a:pt x="15897" y="44461"/>
                  </a:lnTo>
                  <a:lnTo>
                    <a:pt x="15760" y="40467"/>
                  </a:lnTo>
                  <a:lnTo>
                    <a:pt x="15611" y="36488"/>
                  </a:lnTo>
                  <a:lnTo>
                    <a:pt x="15457" y="32494"/>
                  </a:lnTo>
                  <a:lnTo>
                    <a:pt x="15457" y="32494"/>
                  </a:lnTo>
                  <a:lnTo>
                    <a:pt x="15388" y="30773"/>
                  </a:lnTo>
                  <a:lnTo>
                    <a:pt x="15309" y="29022"/>
                  </a:lnTo>
                  <a:lnTo>
                    <a:pt x="15224" y="27285"/>
                  </a:lnTo>
                  <a:lnTo>
                    <a:pt x="15134" y="25549"/>
                  </a:lnTo>
                  <a:lnTo>
                    <a:pt x="15081" y="24674"/>
                  </a:lnTo>
                  <a:lnTo>
                    <a:pt x="15028" y="23813"/>
                  </a:lnTo>
                  <a:lnTo>
                    <a:pt x="14969" y="22953"/>
                  </a:lnTo>
                  <a:lnTo>
                    <a:pt x="14906" y="22093"/>
                  </a:lnTo>
                  <a:lnTo>
                    <a:pt x="14842" y="21233"/>
                  </a:lnTo>
                  <a:lnTo>
                    <a:pt x="14773" y="20372"/>
                  </a:lnTo>
                  <a:lnTo>
                    <a:pt x="14699" y="19527"/>
                  </a:lnTo>
                  <a:lnTo>
                    <a:pt x="14619" y="18698"/>
                  </a:lnTo>
                  <a:lnTo>
                    <a:pt x="14534" y="17853"/>
                  </a:lnTo>
                  <a:lnTo>
                    <a:pt x="14444" y="17023"/>
                  </a:lnTo>
                  <a:lnTo>
                    <a:pt x="14349" y="16209"/>
                  </a:lnTo>
                  <a:lnTo>
                    <a:pt x="14248" y="15395"/>
                  </a:lnTo>
                  <a:lnTo>
                    <a:pt x="14142" y="14596"/>
                  </a:lnTo>
                  <a:lnTo>
                    <a:pt x="14025" y="13812"/>
                  </a:lnTo>
                  <a:lnTo>
                    <a:pt x="13908" y="13029"/>
                  </a:lnTo>
                  <a:lnTo>
                    <a:pt x="13781" y="12245"/>
                  </a:lnTo>
                  <a:lnTo>
                    <a:pt x="13643" y="11492"/>
                  </a:lnTo>
                  <a:lnTo>
                    <a:pt x="13505" y="10740"/>
                  </a:lnTo>
                  <a:lnTo>
                    <a:pt x="13351" y="10002"/>
                  </a:lnTo>
                  <a:lnTo>
                    <a:pt x="13198" y="9280"/>
                  </a:lnTo>
                  <a:lnTo>
                    <a:pt x="13033" y="8573"/>
                  </a:lnTo>
                  <a:lnTo>
                    <a:pt x="12858" y="7882"/>
                  </a:lnTo>
                  <a:lnTo>
                    <a:pt x="12672" y="7206"/>
                  </a:lnTo>
                  <a:lnTo>
                    <a:pt x="12481" y="6530"/>
                  </a:lnTo>
                  <a:lnTo>
                    <a:pt x="12481" y="6530"/>
                  </a:lnTo>
                  <a:lnTo>
                    <a:pt x="12381" y="6208"/>
                  </a:lnTo>
                  <a:lnTo>
                    <a:pt x="12280" y="5900"/>
                  </a:lnTo>
                  <a:lnTo>
                    <a:pt x="12174" y="5578"/>
                  </a:lnTo>
                  <a:lnTo>
                    <a:pt x="12062" y="5286"/>
                  </a:lnTo>
                  <a:lnTo>
                    <a:pt x="11951" y="4979"/>
                  </a:lnTo>
                  <a:lnTo>
                    <a:pt x="11840" y="4702"/>
                  </a:lnTo>
                  <a:lnTo>
                    <a:pt x="11723" y="4410"/>
                  </a:lnTo>
                  <a:lnTo>
                    <a:pt x="11601" y="4134"/>
                  </a:lnTo>
                  <a:lnTo>
                    <a:pt x="11479" y="3872"/>
                  </a:lnTo>
                  <a:lnTo>
                    <a:pt x="11357" y="3611"/>
                  </a:lnTo>
                  <a:lnTo>
                    <a:pt x="11230" y="3365"/>
                  </a:lnTo>
                  <a:lnTo>
                    <a:pt x="11102" y="3120"/>
                  </a:lnTo>
                  <a:lnTo>
                    <a:pt x="10975" y="2889"/>
                  </a:lnTo>
                  <a:lnTo>
                    <a:pt x="10842" y="2659"/>
                  </a:lnTo>
                  <a:lnTo>
                    <a:pt x="10710" y="2444"/>
                  </a:lnTo>
                  <a:lnTo>
                    <a:pt x="10572" y="2244"/>
                  </a:lnTo>
                  <a:lnTo>
                    <a:pt x="10434" y="2044"/>
                  </a:lnTo>
                  <a:lnTo>
                    <a:pt x="10296" y="1845"/>
                  </a:lnTo>
                  <a:lnTo>
                    <a:pt x="10158" y="1660"/>
                  </a:lnTo>
                  <a:lnTo>
                    <a:pt x="10015" y="1491"/>
                  </a:lnTo>
                  <a:lnTo>
                    <a:pt x="9877" y="1322"/>
                  </a:lnTo>
                  <a:lnTo>
                    <a:pt x="9734" y="1169"/>
                  </a:lnTo>
                  <a:lnTo>
                    <a:pt x="9585" y="1030"/>
                  </a:lnTo>
                  <a:lnTo>
                    <a:pt x="9442" y="892"/>
                  </a:lnTo>
                  <a:lnTo>
                    <a:pt x="9299" y="754"/>
                  </a:lnTo>
                  <a:lnTo>
                    <a:pt x="9150" y="646"/>
                  </a:lnTo>
                  <a:lnTo>
                    <a:pt x="9002" y="539"/>
                  </a:lnTo>
                  <a:lnTo>
                    <a:pt x="8853" y="431"/>
                  </a:lnTo>
                  <a:lnTo>
                    <a:pt x="8705" y="339"/>
                  </a:lnTo>
                  <a:lnTo>
                    <a:pt x="8562" y="262"/>
                  </a:lnTo>
                  <a:lnTo>
                    <a:pt x="8413" y="201"/>
                  </a:lnTo>
                  <a:lnTo>
                    <a:pt x="8265" y="139"/>
                  </a:lnTo>
                  <a:lnTo>
                    <a:pt x="8116" y="93"/>
                  </a:lnTo>
                  <a:lnTo>
                    <a:pt x="7968" y="62"/>
                  </a:lnTo>
                  <a:lnTo>
                    <a:pt x="7819" y="32"/>
                  </a:lnTo>
                  <a:lnTo>
                    <a:pt x="7670" y="16"/>
                  </a:lnTo>
                  <a:lnTo>
                    <a:pt x="7522" y="1"/>
                  </a:lnTo>
                  <a:lnTo>
                    <a:pt x="7373" y="16"/>
                  </a:lnTo>
                  <a:lnTo>
                    <a:pt x="7230" y="32"/>
                  </a:lnTo>
                  <a:lnTo>
                    <a:pt x="7082" y="62"/>
                  </a:lnTo>
                  <a:lnTo>
                    <a:pt x="6938" y="93"/>
                  </a:lnTo>
                  <a:lnTo>
                    <a:pt x="6795" y="139"/>
                  </a:lnTo>
                  <a:lnTo>
                    <a:pt x="6652" y="201"/>
                  </a:lnTo>
                  <a:lnTo>
                    <a:pt x="6509" y="278"/>
                  </a:lnTo>
                  <a:lnTo>
                    <a:pt x="6371" y="370"/>
                  </a:lnTo>
                  <a:lnTo>
                    <a:pt x="6233" y="462"/>
                  </a:lnTo>
                  <a:lnTo>
                    <a:pt x="6095" y="569"/>
                  </a:lnTo>
                  <a:lnTo>
                    <a:pt x="5957" y="692"/>
                  </a:lnTo>
                  <a:lnTo>
                    <a:pt x="5825" y="815"/>
                  </a:lnTo>
                  <a:lnTo>
                    <a:pt x="5692" y="969"/>
                  </a:lnTo>
                  <a:lnTo>
                    <a:pt x="5559" y="1122"/>
                  </a:lnTo>
                  <a:lnTo>
                    <a:pt x="5432" y="1291"/>
                  </a:lnTo>
                  <a:lnTo>
                    <a:pt x="5305" y="1476"/>
                  </a:lnTo>
                  <a:lnTo>
                    <a:pt x="5177" y="1676"/>
                  </a:lnTo>
                  <a:lnTo>
                    <a:pt x="5055" y="1875"/>
                  </a:lnTo>
                  <a:lnTo>
                    <a:pt x="4933" y="2090"/>
                  </a:lnTo>
                  <a:lnTo>
                    <a:pt x="4817" y="2336"/>
                  </a:lnTo>
                  <a:lnTo>
                    <a:pt x="4700" y="2582"/>
                  </a:lnTo>
                  <a:lnTo>
                    <a:pt x="4589" y="2843"/>
                  </a:lnTo>
                  <a:lnTo>
                    <a:pt x="4477" y="3104"/>
                  </a:lnTo>
                  <a:lnTo>
                    <a:pt x="4371" y="3396"/>
                  </a:lnTo>
                  <a:lnTo>
                    <a:pt x="4265" y="3703"/>
                  </a:lnTo>
                  <a:lnTo>
                    <a:pt x="4164" y="4011"/>
                  </a:lnTo>
                  <a:lnTo>
                    <a:pt x="4064" y="4333"/>
                  </a:lnTo>
                  <a:lnTo>
                    <a:pt x="4064" y="4333"/>
                  </a:lnTo>
                  <a:lnTo>
                    <a:pt x="3957" y="4717"/>
                  </a:lnTo>
                  <a:lnTo>
                    <a:pt x="3857" y="5117"/>
                  </a:lnTo>
                  <a:lnTo>
                    <a:pt x="3761" y="5516"/>
                  </a:lnTo>
                  <a:lnTo>
                    <a:pt x="3671" y="5931"/>
                  </a:lnTo>
                  <a:lnTo>
                    <a:pt x="3586" y="6346"/>
                  </a:lnTo>
                  <a:lnTo>
                    <a:pt x="3507" y="6776"/>
                  </a:lnTo>
                  <a:lnTo>
                    <a:pt x="3432" y="7206"/>
                  </a:lnTo>
                  <a:lnTo>
                    <a:pt x="3358" y="7652"/>
                  </a:lnTo>
                  <a:lnTo>
                    <a:pt x="3294" y="8097"/>
                  </a:lnTo>
                  <a:lnTo>
                    <a:pt x="3236" y="8558"/>
                  </a:lnTo>
                  <a:lnTo>
                    <a:pt x="3178" y="9019"/>
                  </a:lnTo>
                  <a:lnTo>
                    <a:pt x="3125" y="9480"/>
                  </a:lnTo>
                  <a:lnTo>
                    <a:pt x="3077" y="9956"/>
                  </a:lnTo>
                  <a:lnTo>
                    <a:pt x="3029" y="10417"/>
                  </a:lnTo>
                  <a:lnTo>
                    <a:pt x="2992" y="10909"/>
                  </a:lnTo>
                  <a:lnTo>
                    <a:pt x="2950" y="11385"/>
                  </a:lnTo>
                  <a:lnTo>
                    <a:pt x="2918" y="11877"/>
                  </a:lnTo>
                  <a:lnTo>
                    <a:pt x="2886" y="12368"/>
                  </a:lnTo>
                  <a:lnTo>
                    <a:pt x="2828" y="13351"/>
                  </a:lnTo>
                  <a:lnTo>
                    <a:pt x="2785" y="14350"/>
                  </a:lnTo>
                  <a:lnTo>
                    <a:pt x="2748" y="15364"/>
                  </a:lnTo>
                  <a:lnTo>
                    <a:pt x="2716" y="16362"/>
                  </a:lnTo>
                  <a:lnTo>
                    <a:pt x="2690" y="17361"/>
                  </a:lnTo>
                  <a:lnTo>
                    <a:pt x="2653" y="19358"/>
                  </a:lnTo>
                  <a:lnTo>
                    <a:pt x="2653" y="19358"/>
                  </a:lnTo>
                  <a:lnTo>
                    <a:pt x="1353" y="96188"/>
                  </a:lnTo>
                  <a:lnTo>
                    <a:pt x="48" y="173033"/>
                  </a:lnTo>
                  <a:lnTo>
                    <a:pt x="48" y="173033"/>
                  </a:lnTo>
                  <a:lnTo>
                    <a:pt x="27" y="174124"/>
                  </a:lnTo>
                  <a:lnTo>
                    <a:pt x="16" y="175215"/>
                  </a:lnTo>
                  <a:lnTo>
                    <a:pt x="6" y="176321"/>
                  </a:lnTo>
                  <a:lnTo>
                    <a:pt x="1" y="177427"/>
                  </a:lnTo>
                  <a:lnTo>
                    <a:pt x="1" y="178533"/>
                  </a:lnTo>
                  <a:lnTo>
                    <a:pt x="16" y="179639"/>
                  </a:lnTo>
                  <a:lnTo>
                    <a:pt x="38" y="180730"/>
                  </a:lnTo>
                  <a:lnTo>
                    <a:pt x="54" y="181283"/>
                  </a:lnTo>
                  <a:lnTo>
                    <a:pt x="75" y="181821"/>
                  </a:lnTo>
                  <a:lnTo>
                    <a:pt x="96" y="182359"/>
                  </a:lnTo>
                  <a:lnTo>
                    <a:pt x="123" y="182896"/>
                  </a:lnTo>
                  <a:lnTo>
                    <a:pt x="154" y="183434"/>
                  </a:lnTo>
                  <a:lnTo>
                    <a:pt x="191" y="183956"/>
                  </a:lnTo>
                  <a:lnTo>
                    <a:pt x="229" y="184494"/>
                  </a:lnTo>
                  <a:lnTo>
                    <a:pt x="271" y="185001"/>
                  </a:lnTo>
                  <a:lnTo>
                    <a:pt x="324" y="185523"/>
                  </a:lnTo>
                  <a:lnTo>
                    <a:pt x="377" y="186030"/>
                  </a:lnTo>
                  <a:lnTo>
                    <a:pt x="435" y="186537"/>
                  </a:lnTo>
                  <a:lnTo>
                    <a:pt x="499" y="187044"/>
                  </a:lnTo>
                  <a:lnTo>
                    <a:pt x="568" y="187536"/>
                  </a:lnTo>
                  <a:lnTo>
                    <a:pt x="648" y="188012"/>
                  </a:lnTo>
                  <a:lnTo>
                    <a:pt x="727" y="188488"/>
                  </a:lnTo>
                  <a:lnTo>
                    <a:pt x="817" y="188965"/>
                  </a:lnTo>
                  <a:lnTo>
                    <a:pt x="913" y="189426"/>
                  </a:lnTo>
                  <a:lnTo>
                    <a:pt x="1014" y="189886"/>
                  </a:lnTo>
                  <a:lnTo>
                    <a:pt x="1014" y="189886"/>
                  </a:lnTo>
                  <a:lnTo>
                    <a:pt x="1125" y="190301"/>
                  </a:lnTo>
                  <a:lnTo>
                    <a:pt x="1242" y="190701"/>
                  </a:lnTo>
                  <a:lnTo>
                    <a:pt x="1358" y="191085"/>
                  </a:lnTo>
                  <a:lnTo>
                    <a:pt x="1480" y="191453"/>
                  </a:lnTo>
                  <a:lnTo>
                    <a:pt x="1608" y="191822"/>
                  </a:lnTo>
                  <a:lnTo>
                    <a:pt x="1735" y="192176"/>
                  </a:lnTo>
                  <a:lnTo>
                    <a:pt x="1868" y="192529"/>
                  </a:lnTo>
                  <a:lnTo>
                    <a:pt x="2000" y="192852"/>
                  </a:lnTo>
                  <a:lnTo>
                    <a:pt x="2138" y="193174"/>
                  </a:lnTo>
                  <a:lnTo>
                    <a:pt x="2281" y="193481"/>
                  </a:lnTo>
                  <a:lnTo>
                    <a:pt x="2425" y="193789"/>
                  </a:lnTo>
                  <a:lnTo>
                    <a:pt x="2568" y="194065"/>
                  </a:lnTo>
                  <a:lnTo>
                    <a:pt x="2722" y="194342"/>
                  </a:lnTo>
                  <a:lnTo>
                    <a:pt x="2870" y="194603"/>
                  </a:lnTo>
                  <a:lnTo>
                    <a:pt x="3024" y="194849"/>
                  </a:lnTo>
                  <a:lnTo>
                    <a:pt x="3178" y="195094"/>
                  </a:lnTo>
                  <a:lnTo>
                    <a:pt x="3337" y="195310"/>
                  </a:lnTo>
                  <a:lnTo>
                    <a:pt x="3496" y="195525"/>
                  </a:lnTo>
                  <a:lnTo>
                    <a:pt x="3660" y="195724"/>
                  </a:lnTo>
                  <a:lnTo>
                    <a:pt x="3825" y="195909"/>
                  </a:lnTo>
                  <a:lnTo>
                    <a:pt x="3989" y="196093"/>
                  </a:lnTo>
                  <a:lnTo>
                    <a:pt x="4159" y="196247"/>
                  </a:lnTo>
                  <a:lnTo>
                    <a:pt x="4329" y="196385"/>
                  </a:lnTo>
                  <a:lnTo>
                    <a:pt x="4499" y="196523"/>
                  </a:lnTo>
                  <a:lnTo>
                    <a:pt x="4674" y="196646"/>
                  </a:lnTo>
                  <a:lnTo>
                    <a:pt x="4843" y="196754"/>
                  </a:lnTo>
                  <a:lnTo>
                    <a:pt x="5018" y="196846"/>
                  </a:lnTo>
                  <a:lnTo>
                    <a:pt x="5199" y="196923"/>
                  </a:lnTo>
                  <a:lnTo>
                    <a:pt x="5374" y="196984"/>
                  </a:lnTo>
                  <a:lnTo>
                    <a:pt x="5554" y="197030"/>
                  </a:lnTo>
                  <a:lnTo>
                    <a:pt x="5729" y="197061"/>
                  </a:lnTo>
                  <a:lnTo>
                    <a:pt x="5909" y="197076"/>
                  </a:lnTo>
                  <a:lnTo>
                    <a:pt x="5909" y="197076"/>
                  </a:lnTo>
                  <a:lnTo>
                    <a:pt x="6270" y="197076"/>
                  </a:lnTo>
                  <a:lnTo>
                    <a:pt x="6631" y="197061"/>
                  </a:lnTo>
                  <a:lnTo>
                    <a:pt x="6992" y="197015"/>
                  </a:lnTo>
                  <a:lnTo>
                    <a:pt x="7352" y="196953"/>
                  </a:lnTo>
                  <a:lnTo>
                    <a:pt x="7713" y="196861"/>
                  </a:lnTo>
                  <a:lnTo>
                    <a:pt x="8068" y="196769"/>
                  </a:lnTo>
                  <a:lnTo>
                    <a:pt x="8429" y="196646"/>
                  </a:lnTo>
                  <a:lnTo>
                    <a:pt x="8784" y="196508"/>
                  </a:lnTo>
                  <a:lnTo>
                    <a:pt x="9140" y="196339"/>
                  </a:lnTo>
                  <a:lnTo>
                    <a:pt x="9495" y="196155"/>
                  </a:lnTo>
                  <a:lnTo>
                    <a:pt x="9845" y="195955"/>
                  </a:lnTo>
                  <a:lnTo>
                    <a:pt x="10201" y="195740"/>
                  </a:lnTo>
                  <a:lnTo>
                    <a:pt x="10551" y="195494"/>
                  </a:lnTo>
                  <a:lnTo>
                    <a:pt x="10901" y="195233"/>
                  </a:lnTo>
                  <a:lnTo>
                    <a:pt x="11246" y="194956"/>
                  </a:lnTo>
                  <a:lnTo>
                    <a:pt x="11590" y="1946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4"/>
            <p:cNvSpPr/>
            <p:nvPr/>
          </p:nvSpPr>
          <p:spPr>
            <a:xfrm>
              <a:off x="-584100" y="-14237200"/>
              <a:ext cx="665725" cy="6044950"/>
            </a:xfrm>
            <a:custGeom>
              <a:avLst/>
              <a:gdLst/>
              <a:ahLst/>
              <a:cxnLst/>
              <a:rect l="l" t="t" r="r" b="b"/>
              <a:pathLst>
                <a:path w="26629" h="241798" extrusionOk="0">
                  <a:moveTo>
                    <a:pt x="10047" y="1"/>
                  </a:moveTo>
                  <a:lnTo>
                    <a:pt x="9904" y="16"/>
                  </a:lnTo>
                  <a:lnTo>
                    <a:pt x="9755" y="31"/>
                  </a:lnTo>
                  <a:lnTo>
                    <a:pt x="9612" y="47"/>
                  </a:lnTo>
                  <a:lnTo>
                    <a:pt x="9469" y="93"/>
                  </a:lnTo>
                  <a:lnTo>
                    <a:pt x="9326" y="139"/>
                  </a:lnTo>
                  <a:lnTo>
                    <a:pt x="9183" y="185"/>
                  </a:lnTo>
                  <a:lnTo>
                    <a:pt x="9039" y="262"/>
                  </a:lnTo>
                  <a:lnTo>
                    <a:pt x="8896" y="339"/>
                  </a:lnTo>
                  <a:lnTo>
                    <a:pt x="8758" y="431"/>
                  </a:lnTo>
                  <a:lnTo>
                    <a:pt x="8620" y="523"/>
                  </a:lnTo>
                  <a:lnTo>
                    <a:pt x="8477" y="630"/>
                  </a:lnTo>
                  <a:lnTo>
                    <a:pt x="8345" y="753"/>
                  </a:lnTo>
                  <a:lnTo>
                    <a:pt x="8207" y="892"/>
                  </a:lnTo>
                  <a:lnTo>
                    <a:pt x="8074" y="1030"/>
                  </a:lnTo>
                  <a:lnTo>
                    <a:pt x="7936" y="1184"/>
                  </a:lnTo>
                  <a:lnTo>
                    <a:pt x="7804" y="1353"/>
                  </a:lnTo>
                  <a:lnTo>
                    <a:pt x="7676" y="1537"/>
                  </a:lnTo>
                  <a:lnTo>
                    <a:pt x="7544" y="1721"/>
                  </a:lnTo>
                  <a:lnTo>
                    <a:pt x="7416" y="1936"/>
                  </a:lnTo>
                  <a:lnTo>
                    <a:pt x="7294" y="2136"/>
                  </a:lnTo>
                  <a:lnTo>
                    <a:pt x="7167" y="2366"/>
                  </a:lnTo>
                  <a:lnTo>
                    <a:pt x="7045" y="2612"/>
                  </a:lnTo>
                  <a:lnTo>
                    <a:pt x="6923" y="2858"/>
                  </a:lnTo>
                  <a:lnTo>
                    <a:pt x="6727" y="3304"/>
                  </a:lnTo>
                  <a:lnTo>
                    <a:pt x="6536" y="3780"/>
                  </a:lnTo>
                  <a:lnTo>
                    <a:pt x="6355" y="4287"/>
                  </a:lnTo>
                  <a:lnTo>
                    <a:pt x="6180" y="4809"/>
                  </a:lnTo>
                  <a:lnTo>
                    <a:pt x="6016" y="5347"/>
                  </a:lnTo>
                  <a:lnTo>
                    <a:pt x="5862" y="5900"/>
                  </a:lnTo>
                  <a:lnTo>
                    <a:pt x="5714" y="6468"/>
                  </a:lnTo>
                  <a:lnTo>
                    <a:pt x="5576" y="7068"/>
                  </a:lnTo>
                  <a:lnTo>
                    <a:pt x="5448" y="7682"/>
                  </a:lnTo>
                  <a:lnTo>
                    <a:pt x="5321" y="8297"/>
                  </a:lnTo>
                  <a:lnTo>
                    <a:pt x="5204" y="8942"/>
                  </a:lnTo>
                  <a:lnTo>
                    <a:pt x="5098" y="9587"/>
                  </a:lnTo>
                  <a:lnTo>
                    <a:pt x="4992" y="10263"/>
                  </a:lnTo>
                  <a:lnTo>
                    <a:pt x="4897" y="10939"/>
                  </a:lnTo>
                  <a:lnTo>
                    <a:pt x="4807" y="11630"/>
                  </a:lnTo>
                  <a:lnTo>
                    <a:pt x="4722" y="12322"/>
                  </a:lnTo>
                  <a:lnTo>
                    <a:pt x="4642" y="13028"/>
                  </a:lnTo>
                  <a:lnTo>
                    <a:pt x="4573" y="13750"/>
                  </a:lnTo>
                  <a:lnTo>
                    <a:pt x="4504" y="14472"/>
                  </a:lnTo>
                  <a:lnTo>
                    <a:pt x="4435" y="15210"/>
                  </a:lnTo>
                  <a:lnTo>
                    <a:pt x="4377" y="15947"/>
                  </a:lnTo>
                  <a:lnTo>
                    <a:pt x="4324" y="16685"/>
                  </a:lnTo>
                  <a:lnTo>
                    <a:pt x="4271" y="17422"/>
                  </a:lnTo>
                  <a:lnTo>
                    <a:pt x="4223" y="18175"/>
                  </a:lnTo>
                  <a:lnTo>
                    <a:pt x="4181" y="18928"/>
                  </a:lnTo>
                  <a:lnTo>
                    <a:pt x="4138" y="19680"/>
                  </a:lnTo>
                  <a:lnTo>
                    <a:pt x="4064" y="21171"/>
                  </a:lnTo>
                  <a:lnTo>
                    <a:pt x="4000" y="22676"/>
                  </a:lnTo>
                  <a:lnTo>
                    <a:pt x="3942" y="24151"/>
                  </a:lnTo>
                  <a:lnTo>
                    <a:pt x="3719" y="29543"/>
                  </a:lnTo>
                  <a:lnTo>
                    <a:pt x="3507" y="34951"/>
                  </a:lnTo>
                  <a:lnTo>
                    <a:pt x="3305" y="40344"/>
                  </a:lnTo>
                  <a:lnTo>
                    <a:pt x="3104" y="45751"/>
                  </a:lnTo>
                  <a:lnTo>
                    <a:pt x="2908" y="51159"/>
                  </a:lnTo>
                  <a:lnTo>
                    <a:pt x="2722" y="56567"/>
                  </a:lnTo>
                  <a:lnTo>
                    <a:pt x="2542" y="61975"/>
                  </a:lnTo>
                  <a:lnTo>
                    <a:pt x="2367" y="67382"/>
                  </a:lnTo>
                  <a:lnTo>
                    <a:pt x="2197" y="72790"/>
                  </a:lnTo>
                  <a:lnTo>
                    <a:pt x="2032" y="78198"/>
                  </a:lnTo>
                  <a:lnTo>
                    <a:pt x="1873" y="83605"/>
                  </a:lnTo>
                  <a:lnTo>
                    <a:pt x="1725" y="89029"/>
                  </a:lnTo>
                  <a:lnTo>
                    <a:pt x="1582" y="94436"/>
                  </a:lnTo>
                  <a:lnTo>
                    <a:pt x="1444" y="99859"/>
                  </a:lnTo>
                  <a:lnTo>
                    <a:pt x="1311" y="105283"/>
                  </a:lnTo>
                  <a:lnTo>
                    <a:pt x="1184" y="110690"/>
                  </a:lnTo>
                  <a:lnTo>
                    <a:pt x="1062" y="116113"/>
                  </a:lnTo>
                  <a:lnTo>
                    <a:pt x="950" y="121536"/>
                  </a:lnTo>
                  <a:lnTo>
                    <a:pt x="844" y="126960"/>
                  </a:lnTo>
                  <a:lnTo>
                    <a:pt x="744" y="132383"/>
                  </a:lnTo>
                  <a:lnTo>
                    <a:pt x="648" y="137806"/>
                  </a:lnTo>
                  <a:lnTo>
                    <a:pt x="558" y="143229"/>
                  </a:lnTo>
                  <a:lnTo>
                    <a:pt x="473" y="148667"/>
                  </a:lnTo>
                  <a:lnTo>
                    <a:pt x="399" y="154090"/>
                  </a:lnTo>
                  <a:lnTo>
                    <a:pt x="324" y="159514"/>
                  </a:lnTo>
                  <a:lnTo>
                    <a:pt x="261" y="164952"/>
                  </a:lnTo>
                  <a:lnTo>
                    <a:pt x="202" y="170375"/>
                  </a:lnTo>
                  <a:lnTo>
                    <a:pt x="149" y="175814"/>
                  </a:lnTo>
                  <a:lnTo>
                    <a:pt x="107" y="181237"/>
                  </a:lnTo>
                  <a:lnTo>
                    <a:pt x="65" y="186675"/>
                  </a:lnTo>
                  <a:lnTo>
                    <a:pt x="33" y="192098"/>
                  </a:lnTo>
                  <a:lnTo>
                    <a:pt x="6" y="197537"/>
                  </a:lnTo>
                  <a:lnTo>
                    <a:pt x="1" y="198028"/>
                  </a:lnTo>
                  <a:lnTo>
                    <a:pt x="1" y="198628"/>
                  </a:lnTo>
                  <a:lnTo>
                    <a:pt x="1" y="199442"/>
                  </a:lnTo>
                  <a:lnTo>
                    <a:pt x="6" y="200440"/>
                  </a:lnTo>
                  <a:lnTo>
                    <a:pt x="22" y="201623"/>
                  </a:lnTo>
                  <a:lnTo>
                    <a:pt x="49" y="202975"/>
                  </a:lnTo>
                  <a:lnTo>
                    <a:pt x="86" y="204450"/>
                  </a:lnTo>
                  <a:lnTo>
                    <a:pt x="134" y="206079"/>
                  </a:lnTo>
                  <a:lnTo>
                    <a:pt x="165" y="206923"/>
                  </a:lnTo>
                  <a:lnTo>
                    <a:pt x="202" y="207815"/>
                  </a:lnTo>
                  <a:lnTo>
                    <a:pt x="240" y="208706"/>
                  </a:lnTo>
                  <a:lnTo>
                    <a:pt x="287" y="209643"/>
                  </a:lnTo>
                  <a:lnTo>
                    <a:pt x="335" y="210580"/>
                  </a:lnTo>
                  <a:lnTo>
                    <a:pt x="393" y="211548"/>
                  </a:lnTo>
                  <a:lnTo>
                    <a:pt x="452" y="212531"/>
                  </a:lnTo>
                  <a:lnTo>
                    <a:pt x="521" y="213530"/>
                  </a:lnTo>
                  <a:lnTo>
                    <a:pt x="595" y="214528"/>
                  </a:lnTo>
                  <a:lnTo>
                    <a:pt x="675" y="215542"/>
                  </a:lnTo>
                  <a:lnTo>
                    <a:pt x="759" y="216571"/>
                  </a:lnTo>
                  <a:lnTo>
                    <a:pt x="855" y="217601"/>
                  </a:lnTo>
                  <a:lnTo>
                    <a:pt x="956" y="218645"/>
                  </a:lnTo>
                  <a:lnTo>
                    <a:pt x="1062" y="219675"/>
                  </a:lnTo>
                  <a:lnTo>
                    <a:pt x="1178" y="220719"/>
                  </a:lnTo>
                  <a:lnTo>
                    <a:pt x="1306" y="221749"/>
                  </a:lnTo>
                  <a:lnTo>
                    <a:pt x="1438" y="222778"/>
                  </a:lnTo>
                  <a:lnTo>
                    <a:pt x="1582" y="223807"/>
                  </a:lnTo>
                  <a:lnTo>
                    <a:pt x="1730" y="224821"/>
                  </a:lnTo>
                  <a:lnTo>
                    <a:pt x="1895" y="225835"/>
                  </a:lnTo>
                  <a:lnTo>
                    <a:pt x="2064" y="226818"/>
                  </a:lnTo>
                  <a:lnTo>
                    <a:pt x="2245" y="227802"/>
                  </a:lnTo>
                  <a:lnTo>
                    <a:pt x="2430" y="228770"/>
                  </a:lnTo>
                  <a:lnTo>
                    <a:pt x="2632" y="229722"/>
                  </a:lnTo>
                  <a:lnTo>
                    <a:pt x="2738" y="230183"/>
                  </a:lnTo>
                  <a:lnTo>
                    <a:pt x="2844" y="230644"/>
                  </a:lnTo>
                  <a:lnTo>
                    <a:pt x="2950" y="231089"/>
                  </a:lnTo>
                  <a:lnTo>
                    <a:pt x="3067" y="231550"/>
                  </a:lnTo>
                  <a:lnTo>
                    <a:pt x="3178" y="231980"/>
                  </a:lnTo>
                  <a:lnTo>
                    <a:pt x="3295" y="232426"/>
                  </a:lnTo>
                  <a:lnTo>
                    <a:pt x="3417" y="232856"/>
                  </a:lnTo>
                  <a:lnTo>
                    <a:pt x="3539" y="233271"/>
                  </a:lnTo>
                  <a:lnTo>
                    <a:pt x="3666" y="233686"/>
                  </a:lnTo>
                  <a:lnTo>
                    <a:pt x="3799" y="234100"/>
                  </a:lnTo>
                  <a:lnTo>
                    <a:pt x="3931" y="234500"/>
                  </a:lnTo>
                  <a:lnTo>
                    <a:pt x="4064" y="234899"/>
                  </a:lnTo>
                  <a:lnTo>
                    <a:pt x="4202" y="235283"/>
                  </a:lnTo>
                  <a:lnTo>
                    <a:pt x="4345" y="235652"/>
                  </a:lnTo>
                  <a:lnTo>
                    <a:pt x="4488" y="236021"/>
                  </a:lnTo>
                  <a:lnTo>
                    <a:pt x="4637" y="236390"/>
                  </a:lnTo>
                  <a:lnTo>
                    <a:pt x="4791" y="236728"/>
                  </a:lnTo>
                  <a:lnTo>
                    <a:pt x="4945" y="237081"/>
                  </a:lnTo>
                  <a:lnTo>
                    <a:pt x="5104" y="237403"/>
                  </a:lnTo>
                  <a:lnTo>
                    <a:pt x="5263" y="237726"/>
                  </a:lnTo>
                  <a:lnTo>
                    <a:pt x="5427" y="238033"/>
                  </a:lnTo>
                  <a:lnTo>
                    <a:pt x="5597" y="238341"/>
                  </a:lnTo>
                  <a:lnTo>
                    <a:pt x="5767" y="238633"/>
                  </a:lnTo>
                  <a:lnTo>
                    <a:pt x="5942" y="238909"/>
                  </a:lnTo>
                  <a:lnTo>
                    <a:pt x="6117" y="239170"/>
                  </a:lnTo>
                  <a:lnTo>
                    <a:pt x="6302" y="239431"/>
                  </a:lnTo>
                  <a:lnTo>
                    <a:pt x="6483" y="239677"/>
                  </a:lnTo>
                  <a:lnTo>
                    <a:pt x="6674" y="239908"/>
                  </a:lnTo>
                  <a:lnTo>
                    <a:pt x="6865" y="240123"/>
                  </a:lnTo>
                  <a:lnTo>
                    <a:pt x="7061" y="240338"/>
                  </a:lnTo>
                  <a:lnTo>
                    <a:pt x="7262" y="240538"/>
                  </a:lnTo>
                  <a:lnTo>
                    <a:pt x="7464" y="240707"/>
                  </a:lnTo>
                  <a:lnTo>
                    <a:pt x="7671" y="240876"/>
                  </a:lnTo>
                  <a:lnTo>
                    <a:pt x="7883" y="241045"/>
                  </a:lnTo>
                  <a:lnTo>
                    <a:pt x="8095" y="241183"/>
                  </a:lnTo>
                  <a:lnTo>
                    <a:pt x="8318" y="241306"/>
                  </a:lnTo>
                  <a:lnTo>
                    <a:pt x="8541" y="241429"/>
                  </a:lnTo>
                  <a:lnTo>
                    <a:pt x="8764" y="241521"/>
                  </a:lnTo>
                  <a:lnTo>
                    <a:pt x="8997" y="241613"/>
                  </a:lnTo>
                  <a:lnTo>
                    <a:pt x="9230" y="241674"/>
                  </a:lnTo>
                  <a:lnTo>
                    <a:pt x="9469" y="241736"/>
                  </a:lnTo>
                  <a:lnTo>
                    <a:pt x="9708" y="241767"/>
                  </a:lnTo>
                  <a:lnTo>
                    <a:pt x="9957" y="241797"/>
                  </a:lnTo>
                  <a:lnTo>
                    <a:pt x="10206" y="241797"/>
                  </a:lnTo>
                  <a:lnTo>
                    <a:pt x="10710" y="241782"/>
                  </a:lnTo>
                  <a:lnTo>
                    <a:pt x="11204" y="241751"/>
                  </a:lnTo>
                  <a:lnTo>
                    <a:pt x="11692" y="241690"/>
                  </a:lnTo>
                  <a:lnTo>
                    <a:pt x="12169" y="241598"/>
                  </a:lnTo>
                  <a:lnTo>
                    <a:pt x="12641" y="241475"/>
                  </a:lnTo>
                  <a:lnTo>
                    <a:pt x="13108" y="241336"/>
                  </a:lnTo>
                  <a:lnTo>
                    <a:pt x="13569" y="241167"/>
                  </a:lnTo>
                  <a:lnTo>
                    <a:pt x="14020" y="240968"/>
                  </a:lnTo>
                  <a:lnTo>
                    <a:pt x="14460" y="240753"/>
                  </a:lnTo>
                  <a:lnTo>
                    <a:pt x="14901" y="240507"/>
                  </a:lnTo>
                  <a:lnTo>
                    <a:pt x="15325" y="240246"/>
                  </a:lnTo>
                  <a:lnTo>
                    <a:pt x="15749" y="239954"/>
                  </a:lnTo>
                  <a:lnTo>
                    <a:pt x="16163" y="239631"/>
                  </a:lnTo>
                  <a:lnTo>
                    <a:pt x="16571" y="239278"/>
                  </a:lnTo>
                  <a:lnTo>
                    <a:pt x="16969" y="238909"/>
                  </a:lnTo>
                  <a:lnTo>
                    <a:pt x="17362" y="238525"/>
                  </a:lnTo>
                  <a:lnTo>
                    <a:pt x="17744" y="238095"/>
                  </a:lnTo>
                  <a:lnTo>
                    <a:pt x="18120" y="237649"/>
                  </a:lnTo>
                  <a:lnTo>
                    <a:pt x="18486" y="237188"/>
                  </a:lnTo>
                  <a:lnTo>
                    <a:pt x="18847" y="236697"/>
                  </a:lnTo>
                  <a:lnTo>
                    <a:pt x="19202" y="236174"/>
                  </a:lnTo>
                  <a:lnTo>
                    <a:pt x="19547" y="235637"/>
                  </a:lnTo>
                  <a:lnTo>
                    <a:pt x="19881" y="235068"/>
                  </a:lnTo>
                  <a:lnTo>
                    <a:pt x="20216" y="234469"/>
                  </a:lnTo>
                  <a:lnTo>
                    <a:pt x="20534" y="233855"/>
                  </a:lnTo>
                  <a:lnTo>
                    <a:pt x="20847" y="233209"/>
                  </a:lnTo>
                  <a:lnTo>
                    <a:pt x="21154" y="232549"/>
                  </a:lnTo>
                  <a:lnTo>
                    <a:pt x="21451" y="231857"/>
                  </a:lnTo>
                  <a:lnTo>
                    <a:pt x="21743" y="231135"/>
                  </a:lnTo>
                  <a:lnTo>
                    <a:pt x="22024" y="230398"/>
                  </a:lnTo>
                  <a:lnTo>
                    <a:pt x="22300" y="229645"/>
                  </a:lnTo>
                  <a:lnTo>
                    <a:pt x="22565" y="228846"/>
                  </a:lnTo>
                  <a:lnTo>
                    <a:pt x="22820" y="228047"/>
                  </a:lnTo>
                  <a:lnTo>
                    <a:pt x="23069" y="227203"/>
                  </a:lnTo>
                  <a:lnTo>
                    <a:pt x="23313" y="226342"/>
                  </a:lnTo>
                  <a:lnTo>
                    <a:pt x="23547" y="225467"/>
                  </a:lnTo>
                  <a:lnTo>
                    <a:pt x="23769" y="224560"/>
                  </a:lnTo>
                  <a:lnTo>
                    <a:pt x="23987" y="223623"/>
                  </a:lnTo>
                  <a:lnTo>
                    <a:pt x="24194" y="222670"/>
                  </a:lnTo>
                  <a:lnTo>
                    <a:pt x="24395" y="221703"/>
                  </a:lnTo>
                  <a:lnTo>
                    <a:pt x="24586" y="220689"/>
                  </a:lnTo>
                  <a:lnTo>
                    <a:pt x="24772" y="219675"/>
                  </a:lnTo>
                  <a:lnTo>
                    <a:pt x="24947" y="218615"/>
                  </a:lnTo>
                  <a:lnTo>
                    <a:pt x="25111" y="217555"/>
                  </a:lnTo>
                  <a:lnTo>
                    <a:pt x="25271" y="216448"/>
                  </a:lnTo>
                  <a:lnTo>
                    <a:pt x="25419" y="215327"/>
                  </a:lnTo>
                  <a:lnTo>
                    <a:pt x="25562" y="214190"/>
                  </a:lnTo>
                  <a:lnTo>
                    <a:pt x="25695" y="213023"/>
                  </a:lnTo>
                  <a:lnTo>
                    <a:pt x="25817" y="211840"/>
                  </a:lnTo>
                  <a:lnTo>
                    <a:pt x="25934" y="210626"/>
                  </a:lnTo>
                  <a:lnTo>
                    <a:pt x="26040" y="209397"/>
                  </a:lnTo>
                  <a:lnTo>
                    <a:pt x="26135" y="208137"/>
                  </a:lnTo>
                  <a:lnTo>
                    <a:pt x="26225" y="206847"/>
                  </a:lnTo>
                  <a:lnTo>
                    <a:pt x="26305" y="205556"/>
                  </a:lnTo>
                  <a:lnTo>
                    <a:pt x="26379" y="204220"/>
                  </a:lnTo>
                  <a:lnTo>
                    <a:pt x="26443" y="202868"/>
                  </a:lnTo>
                  <a:lnTo>
                    <a:pt x="26496" y="201500"/>
                  </a:lnTo>
                  <a:lnTo>
                    <a:pt x="26538" y="200102"/>
                  </a:lnTo>
                  <a:lnTo>
                    <a:pt x="26575" y="198689"/>
                  </a:lnTo>
                  <a:lnTo>
                    <a:pt x="26602" y="197245"/>
                  </a:lnTo>
                  <a:lnTo>
                    <a:pt x="26623" y="195785"/>
                  </a:lnTo>
                  <a:lnTo>
                    <a:pt x="26628" y="194311"/>
                  </a:lnTo>
                  <a:lnTo>
                    <a:pt x="26628" y="192790"/>
                  </a:lnTo>
                  <a:lnTo>
                    <a:pt x="26623" y="191269"/>
                  </a:lnTo>
                  <a:lnTo>
                    <a:pt x="26575" y="186230"/>
                  </a:lnTo>
                  <a:lnTo>
                    <a:pt x="26517" y="181191"/>
                  </a:lnTo>
                  <a:lnTo>
                    <a:pt x="26448" y="176152"/>
                  </a:lnTo>
                  <a:lnTo>
                    <a:pt x="26374" y="171128"/>
                  </a:lnTo>
                  <a:lnTo>
                    <a:pt x="26289" y="166089"/>
                  </a:lnTo>
                  <a:lnTo>
                    <a:pt x="26199" y="161050"/>
                  </a:lnTo>
                  <a:lnTo>
                    <a:pt x="26093" y="156026"/>
                  </a:lnTo>
                  <a:lnTo>
                    <a:pt x="25981" y="151003"/>
                  </a:lnTo>
                  <a:lnTo>
                    <a:pt x="25854" y="145963"/>
                  </a:lnTo>
                  <a:lnTo>
                    <a:pt x="25721" y="140940"/>
                  </a:lnTo>
                  <a:lnTo>
                    <a:pt x="25573" y="135916"/>
                  </a:lnTo>
                  <a:lnTo>
                    <a:pt x="25414" y="130908"/>
                  </a:lnTo>
                  <a:lnTo>
                    <a:pt x="25249" y="125900"/>
                  </a:lnTo>
                  <a:lnTo>
                    <a:pt x="25069" y="120891"/>
                  </a:lnTo>
                  <a:lnTo>
                    <a:pt x="24873" y="115883"/>
                  </a:lnTo>
                  <a:lnTo>
                    <a:pt x="24671" y="110875"/>
                  </a:lnTo>
                  <a:lnTo>
                    <a:pt x="24565" y="108386"/>
                  </a:lnTo>
                  <a:lnTo>
                    <a:pt x="24454" y="105882"/>
                  </a:lnTo>
                  <a:lnTo>
                    <a:pt x="24342" y="103393"/>
                  </a:lnTo>
                  <a:lnTo>
                    <a:pt x="24226" y="100889"/>
                  </a:lnTo>
                  <a:lnTo>
                    <a:pt x="24104" y="98400"/>
                  </a:lnTo>
                  <a:lnTo>
                    <a:pt x="23982" y="95911"/>
                  </a:lnTo>
                  <a:lnTo>
                    <a:pt x="23854" y="93422"/>
                  </a:lnTo>
                  <a:lnTo>
                    <a:pt x="23727" y="90934"/>
                  </a:lnTo>
                  <a:lnTo>
                    <a:pt x="23594" y="88445"/>
                  </a:lnTo>
                  <a:lnTo>
                    <a:pt x="23456" y="85956"/>
                  </a:lnTo>
                  <a:lnTo>
                    <a:pt x="23319" y="83483"/>
                  </a:lnTo>
                  <a:lnTo>
                    <a:pt x="23175" y="80994"/>
                  </a:lnTo>
                  <a:lnTo>
                    <a:pt x="23027" y="78520"/>
                  </a:lnTo>
                  <a:lnTo>
                    <a:pt x="22878" y="76047"/>
                  </a:lnTo>
                  <a:lnTo>
                    <a:pt x="22724" y="73573"/>
                  </a:lnTo>
                  <a:lnTo>
                    <a:pt x="22565" y="71100"/>
                  </a:lnTo>
                  <a:lnTo>
                    <a:pt x="22406" y="68627"/>
                  </a:lnTo>
                  <a:lnTo>
                    <a:pt x="22242" y="66153"/>
                  </a:lnTo>
                  <a:lnTo>
                    <a:pt x="22072" y="63680"/>
                  </a:lnTo>
                  <a:lnTo>
                    <a:pt x="21902" y="61222"/>
                  </a:lnTo>
                  <a:lnTo>
                    <a:pt x="21722" y="58748"/>
                  </a:lnTo>
                  <a:lnTo>
                    <a:pt x="21547" y="56290"/>
                  </a:lnTo>
                  <a:lnTo>
                    <a:pt x="21361" y="53832"/>
                  </a:lnTo>
                  <a:lnTo>
                    <a:pt x="21176" y="51374"/>
                  </a:lnTo>
                  <a:lnTo>
                    <a:pt x="20985" y="48916"/>
                  </a:lnTo>
                  <a:lnTo>
                    <a:pt x="20788" y="46473"/>
                  </a:lnTo>
                  <a:lnTo>
                    <a:pt x="20587" y="44015"/>
                  </a:lnTo>
                  <a:lnTo>
                    <a:pt x="20385" y="41573"/>
                  </a:lnTo>
                  <a:lnTo>
                    <a:pt x="20178" y="39130"/>
                  </a:lnTo>
                  <a:lnTo>
                    <a:pt x="19966" y="36687"/>
                  </a:lnTo>
                  <a:lnTo>
                    <a:pt x="19754" y="34244"/>
                  </a:lnTo>
                  <a:lnTo>
                    <a:pt x="19537" y="31817"/>
                  </a:lnTo>
                  <a:lnTo>
                    <a:pt x="19377" y="30127"/>
                  </a:lnTo>
                  <a:lnTo>
                    <a:pt x="19218" y="28453"/>
                  </a:lnTo>
                  <a:lnTo>
                    <a:pt x="19054" y="26778"/>
                  </a:lnTo>
                  <a:lnTo>
                    <a:pt x="18879" y="25104"/>
                  </a:lnTo>
                  <a:lnTo>
                    <a:pt x="18699" y="23429"/>
                  </a:lnTo>
                  <a:lnTo>
                    <a:pt x="18598" y="22615"/>
                  </a:lnTo>
                  <a:lnTo>
                    <a:pt x="18502" y="21785"/>
                  </a:lnTo>
                  <a:lnTo>
                    <a:pt x="18396" y="20971"/>
                  </a:lnTo>
                  <a:lnTo>
                    <a:pt x="18290" y="20157"/>
                  </a:lnTo>
                  <a:lnTo>
                    <a:pt x="18184" y="19342"/>
                  </a:lnTo>
                  <a:lnTo>
                    <a:pt x="18067" y="18544"/>
                  </a:lnTo>
                  <a:lnTo>
                    <a:pt x="17951" y="17745"/>
                  </a:lnTo>
                  <a:lnTo>
                    <a:pt x="17829" y="16961"/>
                  </a:lnTo>
                  <a:lnTo>
                    <a:pt x="17701" y="16178"/>
                  </a:lnTo>
                  <a:lnTo>
                    <a:pt x="17569" y="15410"/>
                  </a:lnTo>
                  <a:lnTo>
                    <a:pt x="17436" y="14641"/>
                  </a:lnTo>
                  <a:lnTo>
                    <a:pt x="17293" y="13889"/>
                  </a:lnTo>
                  <a:lnTo>
                    <a:pt x="17144" y="13151"/>
                  </a:lnTo>
                  <a:lnTo>
                    <a:pt x="16996" y="12414"/>
                  </a:lnTo>
                  <a:lnTo>
                    <a:pt x="16837" y="11692"/>
                  </a:lnTo>
                  <a:lnTo>
                    <a:pt x="16672" y="10985"/>
                  </a:lnTo>
                  <a:lnTo>
                    <a:pt x="16503" y="10294"/>
                  </a:lnTo>
                  <a:lnTo>
                    <a:pt x="16327" y="9602"/>
                  </a:lnTo>
                  <a:lnTo>
                    <a:pt x="16142" y="8926"/>
                  </a:lnTo>
                  <a:lnTo>
                    <a:pt x="15956" y="8266"/>
                  </a:lnTo>
                  <a:lnTo>
                    <a:pt x="15760" y="7621"/>
                  </a:lnTo>
                  <a:lnTo>
                    <a:pt x="15553" y="6991"/>
                  </a:lnTo>
                  <a:lnTo>
                    <a:pt x="15341" y="6376"/>
                  </a:lnTo>
                  <a:lnTo>
                    <a:pt x="15123" y="5792"/>
                  </a:lnTo>
                  <a:lnTo>
                    <a:pt x="14890" y="5224"/>
                  </a:lnTo>
                  <a:lnTo>
                    <a:pt x="14651" y="4686"/>
                  </a:lnTo>
                  <a:lnTo>
                    <a:pt x="14407" y="4164"/>
                  </a:lnTo>
                  <a:lnTo>
                    <a:pt x="14158" y="3672"/>
                  </a:lnTo>
                  <a:lnTo>
                    <a:pt x="13898" y="3211"/>
                  </a:lnTo>
                  <a:lnTo>
                    <a:pt x="13633" y="2781"/>
                  </a:lnTo>
                  <a:lnTo>
                    <a:pt x="13362" y="2366"/>
                  </a:lnTo>
                  <a:lnTo>
                    <a:pt x="13087" y="1982"/>
                  </a:lnTo>
                  <a:lnTo>
                    <a:pt x="12811" y="1644"/>
                  </a:lnTo>
                  <a:lnTo>
                    <a:pt x="12524" y="1322"/>
                  </a:lnTo>
                  <a:lnTo>
                    <a:pt x="12238" y="1030"/>
                  </a:lnTo>
                  <a:lnTo>
                    <a:pt x="11951" y="784"/>
                  </a:lnTo>
                  <a:lnTo>
                    <a:pt x="11660" y="569"/>
                  </a:lnTo>
                  <a:lnTo>
                    <a:pt x="11368" y="385"/>
                  </a:lnTo>
                  <a:lnTo>
                    <a:pt x="11076" y="231"/>
                  </a:lnTo>
                  <a:lnTo>
                    <a:pt x="10779" y="123"/>
                  </a:lnTo>
                  <a:lnTo>
                    <a:pt x="10636" y="77"/>
                  </a:lnTo>
                  <a:lnTo>
                    <a:pt x="10487" y="47"/>
                  </a:lnTo>
                  <a:lnTo>
                    <a:pt x="10339" y="16"/>
                  </a:lnTo>
                  <a:lnTo>
                    <a:pt x="10196" y="1"/>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4"/>
            <p:cNvSpPr/>
            <p:nvPr/>
          </p:nvSpPr>
          <p:spPr>
            <a:xfrm>
              <a:off x="-584100" y="-14237200"/>
              <a:ext cx="665725" cy="6044950"/>
            </a:xfrm>
            <a:custGeom>
              <a:avLst/>
              <a:gdLst/>
              <a:ahLst/>
              <a:cxnLst/>
              <a:rect l="l" t="t" r="r" b="b"/>
              <a:pathLst>
                <a:path w="26629" h="241798" fill="none" extrusionOk="0">
                  <a:moveTo>
                    <a:pt x="26623" y="191269"/>
                  </a:moveTo>
                  <a:lnTo>
                    <a:pt x="26623" y="191269"/>
                  </a:lnTo>
                  <a:lnTo>
                    <a:pt x="26575" y="186230"/>
                  </a:lnTo>
                  <a:lnTo>
                    <a:pt x="26517" y="181191"/>
                  </a:lnTo>
                  <a:lnTo>
                    <a:pt x="26448" y="176152"/>
                  </a:lnTo>
                  <a:lnTo>
                    <a:pt x="26374" y="171128"/>
                  </a:lnTo>
                  <a:lnTo>
                    <a:pt x="26289" y="166089"/>
                  </a:lnTo>
                  <a:lnTo>
                    <a:pt x="26199" y="161050"/>
                  </a:lnTo>
                  <a:lnTo>
                    <a:pt x="26093" y="156026"/>
                  </a:lnTo>
                  <a:lnTo>
                    <a:pt x="25981" y="151003"/>
                  </a:lnTo>
                  <a:lnTo>
                    <a:pt x="25854" y="145963"/>
                  </a:lnTo>
                  <a:lnTo>
                    <a:pt x="25721" y="140940"/>
                  </a:lnTo>
                  <a:lnTo>
                    <a:pt x="25573" y="135916"/>
                  </a:lnTo>
                  <a:lnTo>
                    <a:pt x="25414" y="130908"/>
                  </a:lnTo>
                  <a:lnTo>
                    <a:pt x="25249" y="125900"/>
                  </a:lnTo>
                  <a:lnTo>
                    <a:pt x="25069" y="120891"/>
                  </a:lnTo>
                  <a:lnTo>
                    <a:pt x="24873" y="115883"/>
                  </a:lnTo>
                  <a:lnTo>
                    <a:pt x="24671" y="110875"/>
                  </a:lnTo>
                  <a:lnTo>
                    <a:pt x="24565" y="108386"/>
                  </a:lnTo>
                  <a:lnTo>
                    <a:pt x="24454" y="105882"/>
                  </a:lnTo>
                  <a:lnTo>
                    <a:pt x="24342" y="103393"/>
                  </a:lnTo>
                  <a:lnTo>
                    <a:pt x="24226" y="100889"/>
                  </a:lnTo>
                  <a:lnTo>
                    <a:pt x="24104" y="98400"/>
                  </a:lnTo>
                  <a:lnTo>
                    <a:pt x="23982" y="95911"/>
                  </a:lnTo>
                  <a:lnTo>
                    <a:pt x="23854" y="93422"/>
                  </a:lnTo>
                  <a:lnTo>
                    <a:pt x="23727" y="90934"/>
                  </a:lnTo>
                  <a:lnTo>
                    <a:pt x="23594" y="88445"/>
                  </a:lnTo>
                  <a:lnTo>
                    <a:pt x="23456" y="85956"/>
                  </a:lnTo>
                  <a:lnTo>
                    <a:pt x="23319" y="83483"/>
                  </a:lnTo>
                  <a:lnTo>
                    <a:pt x="23175" y="80994"/>
                  </a:lnTo>
                  <a:lnTo>
                    <a:pt x="23027" y="78520"/>
                  </a:lnTo>
                  <a:lnTo>
                    <a:pt x="22878" y="76047"/>
                  </a:lnTo>
                  <a:lnTo>
                    <a:pt x="22724" y="73573"/>
                  </a:lnTo>
                  <a:lnTo>
                    <a:pt x="22565" y="71100"/>
                  </a:lnTo>
                  <a:lnTo>
                    <a:pt x="22406" y="68627"/>
                  </a:lnTo>
                  <a:lnTo>
                    <a:pt x="22242" y="66153"/>
                  </a:lnTo>
                  <a:lnTo>
                    <a:pt x="22072" y="63680"/>
                  </a:lnTo>
                  <a:lnTo>
                    <a:pt x="21902" y="61222"/>
                  </a:lnTo>
                  <a:lnTo>
                    <a:pt x="21722" y="58748"/>
                  </a:lnTo>
                  <a:lnTo>
                    <a:pt x="21547" y="56290"/>
                  </a:lnTo>
                  <a:lnTo>
                    <a:pt x="21361" y="53832"/>
                  </a:lnTo>
                  <a:lnTo>
                    <a:pt x="21176" y="51374"/>
                  </a:lnTo>
                  <a:lnTo>
                    <a:pt x="20985" y="48916"/>
                  </a:lnTo>
                  <a:lnTo>
                    <a:pt x="20788" y="46473"/>
                  </a:lnTo>
                  <a:lnTo>
                    <a:pt x="20587" y="44015"/>
                  </a:lnTo>
                  <a:lnTo>
                    <a:pt x="20385" y="41573"/>
                  </a:lnTo>
                  <a:lnTo>
                    <a:pt x="20178" y="39130"/>
                  </a:lnTo>
                  <a:lnTo>
                    <a:pt x="19966" y="36687"/>
                  </a:lnTo>
                  <a:lnTo>
                    <a:pt x="19754" y="34244"/>
                  </a:lnTo>
                  <a:lnTo>
                    <a:pt x="19537" y="31817"/>
                  </a:lnTo>
                  <a:lnTo>
                    <a:pt x="19537" y="31817"/>
                  </a:lnTo>
                  <a:lnTo>
                    <a:pt x="19377" y="30127"/>
                  </a:lnTo>
                  <a:lnTo>
                    <a:pt x="19218" y="28453"/>
                  </a:lnTo>
                  <a:lnTo>
                    <a:pt x="19054" y="26778"/>
                  </a:lnTo>
                  <a:lnTo>
                    <a:pt x="18879" y="25104"/>
                  </a:lnTo>
                  <a:lnTo>
                    <a:pt x="18699" y="23429"/>
                  </a:lnTo>
                  <a:lnTo>
                    <a:pt x="18598" y="22615"/>
                  </a:lnTo>
                  <a:lnTo>
                    <a:pt x="18502" y="21785"/>
                  </a:lnTo>
                  <a:lnTo>
                    <a:pt x="18396" y="20971"/>
                  </a:lnTo>
                  <a:lnTo>
                    <a:pt x="18290" y="20157"/>
                  </a:lnTo>
                  <a:lnTo>
                    <a:pt x="18184" y="19342"/>
                  </a:lnTo>
                  <a:lnTo>
                    <a:pt x="18067" y="18544"/>
                  </a:lnTo>
                  <a:lnTo>
                    <a:pt x="17951" y="17745"/>
                  </a:lnTo>
                  <a:lnTo>
                    <a:pt x="17829" y="16961"/>
                  </a:lnTo>
                  <a:lnTo>
                    <a:pt x="17701" y="16178"/>
                  </a:lnTo>
                  <a:lnTo>
                    <a:pt x="17569" y="15410"/>
                  </a:lnTo>
                  <a:lnTo>
                    <a:pt x="17436" y="14641"/>
                  </a:lnTo>
                  <a:lnTo>
                    <a:pt x="17293" y="13889"/>
                  </a:lnTo>
                  <a:lnTo>
                    <a:pt x="17144" y="13151"/>
                  </a:lnTo>
                  <a:lnTo>
                    <a:pt x="16996" y="12414"/>
                  </a:lnTo>
                  <a:lnTo>
                    <a:pt x="16837" y="11692"/>
                  </a:lnTo>
                  <a:lnTo>
                    <a:pt x="16672" y="10985"/>
                  </a:lnTo>
                  <a:lnTo>
                    <a:pt x="16503" y="10294"/>
                  </a:lnTo>
                  <a:lnTo>
                    <a:pt x="16327" y="9602"/>
                  </a:lnTo>
                  <a:lnTo>
                    <a:pt x="16142" y="8926"/>
                  </a:lnTo>
                  <a:lnTo>
                    <a:pt x="15956" y="8266"/>
                  </a:lnTo>
                  <a:lnTo>
                    <a:pt x="15760" y="7621"/>
                  </a:lnTo>
                  <a:lnTo>
                    <a:pt x="15553" y="6991"/>
                  </a:lnTo>
                  <a:lnTo>
                    <a:pt x="15553" y="6991"/>
                  </a:lnTo>
                  <a:lnTo>
                    <a:pt x="15341" y="6376"/>
                  </a:lnTo>
                  <a:lnTo>
                    <a:pt x="15123" y="5792"/>
                  </a:lnTo>
                  <a:lnTo>
                    <a:pt x="14890" y="5224"/>
                  </a:lnTo>
                  <a:lnTo>
                    <a:pt x="14651" y="4686"/>
                  </a:lnTo>
                  <a:lnTo>
                    <a:pt x="14407" y="4164"/>
                  </a:lnTo>
                  <a:lnTo>
                    <a:pt x="14158" y="3672"/>
                  </a:lnTo>
                  <a:lnTo>
                    <a:pt x="13898" y="3211"/>
                  </a:lnTo>
                  <a:lnTo>
                    <a:pt x="13633" y="2781"/>
                  </a:lnTo>
                  <a:lnTo>
                    <a:pt x="13362" y="2366"/>
                  </a:lnTo>
                  <a:lnTo>
                    <a:pt x="13087" y="1982"/>
                  </a:lnTo>
                  <a:lnTo>
                    <a:pt x="12811" y="1644"/>
                  </a:lnTo>
                  <a:lnTo>
                    <a:pt x="12524" y="1322"/>
                  </a:lnTo>
                  <a:lnTo>
                    <a:pt x="12238" y="1030"/>
                  </a:lnTo>
                  <a:lnTo>
                    <a:pt x="11951" y="784"/>
                  </a:lnTo>
                  <a:lnTo>
                    <a:pt x="11660" y="569"/>
                  </a:lnTo>
                  <a:lnTo>
                    <a:pt x="11368" y="385"/>
                  </a:lnTo>
                  <a:lnTo>
                    <a:pt x="11076" y="231"/>
                  </a:lnTo>
                  <a:lnTo>
                    <a:pt x="10779" y="123"/>
                  </a:lnTo>
                  <a:lnTo>
                    <a:pt x="10636" y="77"/>
                  </a:lnTo>
                  <a:lnTo>
                    <a:pt x="10487" y="47"/>
                  </a:lnTo>
                  <a:lnTo>
                    <a:pt x="10339" y="16"/>
                  </a:lnTo>
                  <a:lnTo>
                    <a:pt x="10196" y="1"/>
                  </a:lnTo>
                  <a:lnTo>
                    <a:pt x="10047" y="1"/>
                  </a:lnTo>
                  <a:lnTo>
                    <a:pt x="9904" y="16"/>
                  </a:lnTo>
                  <a:lnTo>
                    <a:pt x="9755" y="31"/>
                  </a:lnTo>
                  <a:lnTo>
                    <a:pt x="9612" y="47"/>
                  </a:lnTo>
                  <a:lnTo>
                    <a:pt x="9469" y="93"/>
                  </a:lnTo>
                  <a:lnTo>
                    <a:pt x="9326" y="139"/>
                  </a:lnTo>
                  <a:lnTo>
                    <a:pt x="9183" y="185"/>
                  </a:lnTo>
                  <a:lnTo>
                    <a:pt x="9039" y="262"/>
                  </a:lnTo>
                  <a:lnTo>
                    <a:pt x="8896" y="339"/>
                  </a:lnTo>
                  <a:lnTo>
                    <a:pt x="8758" y="431"/>
                  </a:lnTo>
                  <a:lnTo>
                    <a:pt x="8620" y="523"/>
                  </a:lnTo>
                  <a:lnTo>
                    <a:pt x="8477" y="630"/>
                  </a:lnTo>
                  <a:lnTo>
                    <a:pt x="8345" y="753"/>
                  </a:lnTo>
                  <a:lnTo>
                    <a:pt x="8207" y="892"/>
                  </a:lnTo>
                  <a:lnTo>
                    <a:pt x="8074" y="1030"/>
                  </a:lnTo>
                  <a:lnTo>
                    <a:pt x="7936" y="1184"/>
                  </a:lnTo>
                  <a:lnTo>
                    <a:pt x="7804" y="1353"/>
                  </a:lnTo>
                  <a:lnTo>
                    <a:pt x="7676" y="1537"/>
                  </a:lnTo>
                  <a:lnTo>
                    <a:pt x="7544" y="1721"/>
                  </a:lnTo>
                  <a:lnTo>
                    <a:pt x="7416" y="1936"/>
                  </a:lnTo>
                  <a:lnTo>
                    <a:pt x="7294" y="2136"/>
                  </a:lnTo>
                  <a:lnTo>
                    <a:pt x="7167" y="2366"/>
                  </a:lnTo>
                  <a:lnTo>
                    <a:pt x="7045" y="2612"/>
                  </a:lnTo>
                  <a:lnTo>
                    <a:pt x="6923" y="2858"/>
                  </a:lnTo>
                  <a:lnTo>
                    <a:pt x="6923" y="2858"/>
                  </a:lnTo>
                  <a:lnTo>
                    <a:pt x="6727" y="3304"/>
                  </a:lnTo>
                  <a:lnTo>
                    <a:pt x="6536" y="3780"/>
                  </a:lnTo>
                  <a:lnTo>
                    <a:pt x="6355" y="4287"/>
                  </a:lnTo>
                  <a:lnTo>
                    <a:pt x="6180" y="4809"/>
                  </a:lnTo>
                  <a:lnTo>
                    <a:pt x="6016" y="5347"/>
                  </a:lnTo>
                  <a:lnTo>
                    <a:pt x="5862" y="5900"/>
                  </a:lnTo>
                  <a:lnTo>
                    <a:pt x="5714" y="6468"/>
                  </a:lnTo>
                  <a:lnTo>
                    <a:pt x="5576" y="7068"/>
                  </a:lnTo>
                  <a:lnTo>
                    <a:pt x="5448" y="7682"/>
                  </a:lnTo>
                  <a:lnTo>
                    <a:pt x="5321" y="8297"/>
                  </a:lnTo>
                  <a:lnTo>
                    <a:pt x="5204" y="8942"/>
                  </a:lnTo>
                  <a:lnTo>
                    <a:pt x="5098" y="9587"/>
                  </a:lnTo>
                  <a:lnTo>
                    <a:pt x="4992" y="10263"/>
                  </a:lnTo>
                  <a:lnTo>
                    <a:pt x="4897" y="10939"/>
                  </a:lnTo>
                  <a:lnTo>
                    <a:pt x="4807" y="11630"/>
                  </a:lnTo>
                  <a:lnTo>
                    <a:pt x="4722" y="12322"/>
                  </a:lnTo>
                  <a:lnTo>
                    <a:pt x="4642" y="13028"/>
                  </a:lnTo>
                  <a:lnTo>
                    <a:pt x="4573" y="13750"/>
                  </a:lnTo>
                  <a:lnTo>
                    <a:pt x="4504" y="14472"/>
                  </a:lnTo>
                  <a:lnTo>
                    <a:pt x="4435" y="15210"/>
                  </a:lnTo>
                  <a:lnTo>
                    <a:pt x="4377" y="15947"/>
                  </a:lnTo>
                  <a:lnTo>
                    <a:pt x="4324" y="16685"/>
                  </a:lnTo>
                  <a:lnTo>
                    <a:pt x="4271" y="17422"/>
                  </a:lnTo>
                  <a:lnTo>
                    <a:pt x="4223" y="18175"/>
                  </a:lnTo>
                  <a:lnTo>
                    <a:pt x="4181" y="18928"/>
                  </a:lnTo>
                  <a:lnTo>
                    <a:pt x="4138" y="19680"/>
                  </a:lnTo>
                  <a:lnTo>
                    <a:pt x="4064" y="21171"/>
                  </a:lnTo>
                  <a:lnTo>
                    <a:pt x="4000" y="22676"/>
                  </a:lnTo>
                  <a:lnTo>
                    <a:pt x="3942" y="24151"/>
                  </a:lnTo>
                  <a:lnTo>
                    <a:pt x="3942" y="24151"/>
                  </a:lnTo>
                  <a:lnTo>
                    <a:pt x="3719" y="29543"/>
                  </a:lnTo>
                  <a:lnTo>
                    <a:pt x="3507" y="34951"/>
                  </a:lnTo>
                  <a:lnTo>
                    <a:pt x="3305" y="40344"/>
                  </a:lnTo>
                  <a:lnTo>
                    <a:pt x="3104" y="45751"/>
                  </a:lnTo>
                  <a:lnTo>
                    <a:pt x="2908" y="51159"/>
                  </a:lnTo>
                  <a:lnTo>
                    <a:pt x="2722" y="56567"/>
                  </a:lnTo>
                  <a:lnTo>
                    <a:pt x="2542" y="61975"/>
                  </a:lnTo>
                  <a:lnTo>
                    <a:pt x="2367" y="67382"/>
                  </a:lnTo>
                  <a:lnTo>
                    <a:pt x="2197" y="72790"/>
                  </a:lnTo>
                  <a:lnTo>
                    <a:pt x="2032" y="78198"/>
                  </a:lnTo>
                  <a:lnTo>
                    <a:pt x="1873" y="83605"/>
                  </a:lnTo>
                  <a:lnTo>
                    <a:pt x="1725" y="89029"/>
                  </a:lnTo>
                  <a:lnTo>
                    <a:pt x="1582" y="94436"/>
                  </a:lnTo>
                  <a:lnTo>
                    <a:pt x="1444" y="99859"/>
                  </a:lnTo>
                  <a:lnTo>
                    <a:pt x="1311" y="105283"/>
                  </a:lnTo>
                  <a:lnTo>
                    <a:pt x="1184" y="110690"/>
                  </a:lnTo>
                  <a:lnTo>
                    <a:pt x="1062" y="116113"/>
                  </a:lnTo>
                  <a:lnTo>
                    <a:pt x="950" y="121536"/>
                  </a:lnTo>
                  <a:lnTo>
                    <a:pt x="844" y="126960"/>
                  </a:lnTo>
                  <a:lnTo>
                    <a:pt x="744" y="132383"/>
                  </a:lnTo>
                  <a:lnTo>
                    <a:pt x="648" y="137806"/>
                  </a:lnTo>
                  <a:lnTo>
                    <a:pt x="558" y="143229"/>
                  </a:lnTo>
                  <a:lnTo>
                    <a:pt x="473" y="148667"/>
                  </a:lnTo>
                  <a:lnTo>
                    <a:pt x="399" y="154090"/>
                  </a:lnTo>
                  <a:lnTo>
                    <a:pt x="324" y="159514"/>
                  </a:lnTo>
                  <a:lnTo>
                    <a:pt x="261" y="164952"/>
                  </a:lnTo>
                  <a:lnTo>
                    <a:pt x="202" y="170375"/>
                  </a:lnTo>
                  <a:lnTo>
                    <a:pt x="149" y="175814"/>
                  </a:lnTo>
                  <a:lnTo>
                    <a:pt x="107" y="181237"/>
                  </a:lnTo>
                  <a:lnTo>
                    <a:pt x="65" y="186675"/>
                  </a:lnTo>
                  <a:lnTo>
                    <a:pt x="33" y="192098"/>
                  </a:lnTo>
                  <a:lnTo>
                    <a:pt x="6" y="197537"/>
                  </a:lnTo>
                  <a:lnTo>
                    <a:pt x="6" y="197537"/>
                  </a:lnTo>
                  <a:lnTo>
                    <a:pt x="1" y="198028"/>
                  </a:lnTo>
                  <a:lnTo>
                    <a:pt x="1" y="198628"/>
                  </a:lnTo>
                  <a:lnTo>
                    <a:pt x="1" y="199442"/>
                  </a:lnTo>
                  <a:lnTo>
                    <a:pt x="6" y="200440"/>
                  </a:lnTo>
                  <a:lnTo>
                    <a:pt x="22" y="201623"/>
                  </a:lnTo>
                  <a:lnTo>
                    <a:pt x="49" y="202975"/>
                  </a:lnTo>
                  <a:lnTo>
                    <a:pt x="86" y="204450"/>
                  </a:lnTo>
                  <a:lnTo>
                    <a:pt x="134" y="206079"/>
                  </a:lnTo>
                  <a:lnTo>
                    <a:pt x="165" y="206923"/>
                  </a:lnTo>
                  <a:lnTo>
                    <a:pt x="202" y="207815"/>
                  </a:lnTo>
                  <a:lnTo>
                    <a:pt x="240" y="208706"/>
                  </a:lnTo>
                  <a:lnTo>
                    <a:pt x="287" y="209643"/>
                  </a:lnTo>
                  <a:lnTo>
                    <a:pt x="335" y="210580"/>
                  </a:lnTo>
                  <a:lnTo>
                    <a:pt x="393" y="211548"/>
                  </a:lnTo>
                  <a:lnTo>
                    <a:pt x="452" y="212531"/>
                  </a:lnTo>
                  <a:lnTo>
                    <a:pt x="521" y="213530"/>
                  </a:lnTo>
                  <a:lnTo>
                    <a:pt x="595" y="214528"/>
                  </a:lnTo>
                  <a:lnTo>
                    <a:pt x="675" y="215542"/>
                  </a:lnTo>
                  <a:lnTo>
                    <a:pt x="759" y="216571"/>
                  </a:lnTo>
                  <a:lnTo>
                    <a:pt x="855" y="217601"/>
                  </a:lnTo>
                  <a:lnTo>
                    <a:pt x="956" y="218645"/>
                  </a:lnTo>
                  <a:lnTo>
                    <a:pt x="1062" y="219675"/>
                  </a:lnTo>
                  <a:lnTo>
                    <a:pt x="1178" y="220719"/>
                  </a:lnTo>
                  <a:lnTo>
                    <a:pt x="1306" y="221749"/>
                  </a:lnTo>
                  <a:lnTo>
                    <a:pt x="1438" y="222778"/>
                  </a:lnTo>
                  <a:lnTo>
                    <a:pt x="1582" y="223807"/>
                  </a:lnTo>
                  <a:lnTo>
                    <a:pt x="1730" y="224821"/>
                  </a:lnTo>
                  <a:lnTo>
                    <a:pt x="1895" y="225835"/>
                  </a:lnTo>
                  <a:lnTo>
                    <a:pt x="2064" y="226818"/>
                  </a:lnTo>
                  <a:lnTo>
                    <a:pt x="2245" y="227802"/>
                  </a:lnTo>
                  <a:lnTo>
                    <a:pt x="2430" y="228770"/>
                  </a:lnTo>
                  <a:lnTo>
                    <a:pt x="2632" y="229722"/>
                  </a:lnTo>
                  <a:lnTo>
                    <a:pt x="2738" y="230183"/>
                  </a:lnTo>
                  <a:lnTo>
                    <a:pt x="2844" y="230644"/>
                  </a:lnTo>
                  <a:lnTo>
                    <a:pt x="2950" y="231089"/>
                  </a:lnTo>
                  <a:lnTo>
                    <a:pt x="3067" y="231550"/>
                  </a:lnTo>
                  <a:lnTo>
                    <a:pt x="3178" y="231980"/>
                  </a:lnTo>
                  <a:lnTo>
                    <a:pt x="3295" y="232426"/>
                  </a:lnTo>
                  <a:lnTo>
                    <a:pt x="3417" y="232856"/>
                  </a:lnTo>
                  <a:lnTo>
                    <a:pt x="3539" y="233271"/>
                  </a:lnTo>
                  <a:lnTo>
                    <a:pt x="3666" y="233686"/>
                  </a:lnTo>
                  <a:lnTo>
                    <a:pt x="3799" y="234100"/>
                  </a:lnTo>
                  <a:lnTo>
                    <a:pt x="3931" y="234500"/>
                  </a:lnTo>
                  <a:lnTo>
                    <a:pt x="4064" y="234899"/>
                  </a:lnTo>
                  <a:lnTo>
                    <a:pt x="4202" y="235283"/>
                  </a:lnTo>
                  <a:lnTo>
                    <a:pt x="4345" y="235652"/>
                  </a:lnTo>
                  <a:lnTo>
                    <a:pt x="4488" y="236021"/>
                  </a:lnTo>
                  <a:lnTo>
                    <a:pt x="4637" y="236390"/>
                  </a:lnTo>
                  <a:lnTo>
                    <a:pt x="4791" y="236728"/>
                  </a:lnTo>
                  <a:lnTo>
                    <a:pt x="4945" y="237081"/>
                  </a:lnTo>
                  <a:lnTo>
                    <a:pt x="5104" y="237403"/>
                  </a:lnTo>
                  <a:lnTo>
                    <a:pt x="5263" y="237726"/>
                  </a:lnTo>
                  <a:lnTo>
                    <a:pt x="5427" y="238033"/>
                  </a:lnTo>
                  <a:lnTo>
                    <a:pt x="5597" y="238341"/>
                  </a:lnTo>
                  <a:lnTo>
                    <a:pt x="5767" y="238633"/>
                  </a:lnTo>
                  <a:lnTo>
                    <a:pt x="5942" y="238909"/>
                  </a:lnTo>
                  <a:lnTo>
                    <a:pt x="6117" y="239170"/>
                  </a:lnTo>
                  <a:lnTo>
                    <a:pt x="6302" y="239431"/>
                  </a:lnTo>
                  <a:lnTo>
                    <a:pt x="6483" y="239677"/>
                  </a:lnTo>
                  <a:lnTo>
                    <a:pt x="6674" y="239908"/>
                  </a:lnTo>
                  <a:lnTo>
                    <a:pt x="6865" y="240123"/>
                  </a:lnTo>
                  <a:lnTo>
                    <a:pt x="7061" y="240338"/>
                  </a:lnTo>
                  <a:lnTo>
                    <a:pt x="7262" y="240538"/>
                  </a:lnTo>
                  <a:lnTo>
                    <a:pt x="7464" y="240707"/>
                  </a:lnTo>
                  <a:lnTo>
                    <a:pt x="7671" y="240876"/>
                  </a:lnTo>
                  <a:lnTo>
                    <a:pt x="7883" y="241045"/>
                  </a:lnTo>
                  <a:lnTo>
                    <a:pt x="8095" y="241183"/>
                  </a:lnTo>
                  <a:lnTo>
                    <a:pt x="8318" y="241306"/>
                  </a:lnTo>
                  <a:lnTo>
                    <a:pt x="8541" y="241429"/>
                  </a:lnTo>
                  <a:lnTo>
                    <a:pt x="8764" y="241521"/>
                  </a:lnTo>
                  <a:lnTo>
                    <a:pt x="8997" y="241613"/>
                  </a:lnTo>
                  <a:lnTo>
                    <a:pt x="9230" y="241674"/>
                  </a:lnTo>
                  <a:lnTo>
                    <a:pt x="9469" y="241736"/>
                  </a:lnTo>
                  <a:lnTo>
                    <a:pt x="9708" y="241767"/>
                  </a:lnTo>
                  <a:lnTo>
                    <a:pt x="9957" y="241797"/>
                  </a:lnTo>
                  <a:lnTo>
                    <a:pt x="10206" y="241797"/>
                  </a:lnTo>
                  <a:lnTo>
                    <a:pt x="10206" y="241797"/>
                  </a:lnTo>
                  <a:lnTo>
                    <a:pt x="10710" y="241782"/>
                  </a:lnTo>
                  <a:lnTo>
                    <a:pt x="11204" y="241751"/>
                  </a:lnTo>
                  <a:lnTo>
                    <a:pt x="11692" y="241690"/>
                  </a:lnTo>
                  <a:lnTo>
                    <a:pt x="12169" y="241598"/>
                  </a:lnTo>
                  <a:lnTo>
                    <a:pt x="12641" y="241475"/>
                  </a:lnTo>
                  <a:lnTo>
                    <a:pt x="13108" y="241336"/>
                  </a:lnTo>
                  <a:lnTo>
                    <a:pt x="13569" y="241167"/>
                  </a:lnTo>
                  <a:lnTo>
                    <a:pt x="14020" y="240968"/>
                  </a:lnTo>
                  <a:lnTo>
                    <a:pt x="14460" y="240753"/>
                  </a:lnTo>
                  <a:lnTo>
                    <a:pt x="14901" y="240507"/>
                  </a:lnTo>
                  <a:lnTo>
                    <a:pt x="15325" y="240246"/>
                  </a:lnTo>
                  <a:lnTo>
                    <a:pt x="15749" y="239954"/>
                  </a:lnTo>
                  <a:lnTo>
                    <a:pt x="16163" y="239631"/>
                  </a:lnTo>
                  <a:lnTo>
                    <a:pt x="16571" y="239278"/>
                  </a:lnTo>
                  <a:lnTo>
                    <a:pt x="16969" y="238909"/>
                  </a:lnTo>
                  <a:lnTo>
                    <a:pt x="17362" y="238525"/>
                  </a:lnTo>
                  <a:lnTo>
                    <a:pt x="17744" y="238095"/>
                  </a:lnTo>
                  <a:lnTo>
                    <a:pt x="18120" y="237649"/>
                  </a:lnTo>
                  <a:lnTo>
                    <a:pt x="18486" y="237188"/>
                  </a:lnTo>
                  <a:lnTo>
                    <a:pt x="18847" y="236697"/>
                  </a:lnTo>
                  <a:lnTo>
                    <a:pt x="19202" y="236174"/>
                  </a:lnTo>
                  <a:lnTo>
                    <a:pt x="19547" y="235637"/>
                  </a:lnTo>
                  <a:lnTo>
                    <a:pt x="19881" y="235068"/>
                  </a:lnTo>
                  <a:lnTo>
                    <a:pt x="20216" y="234469"/>
                  </a:lnTo>
                  <a:lnTo>
                    <a:pt x="20534" y="233855"/>
                  </a:lnTo>
                  <a:lnTo>
                    <a:pt x="20847" y="233209"/>
                  </a:lnTo>
                  <a:lnTo>
                    <a:pt x="21154" y="232549"/>
                  </a:lnTo>
                  <a:lnTo>
                    <a:pt x="21451" y="231857"/>
                  </a:lnTo>
                  <a:lnTo>
                    <a:pt x="21743" y="231135"/>
                  </a:lnTo>
                  <a:lnTo>
                    <a:pt x="22024" y="230398"/>
                  </a:lnTo>
                  <a:lnTo>
                    <a:pt x="22300" y="229645"/>
                  </a:lnTo>
                  <a:lnTo>
                    <a:pt x="22565" y="228846"/>
                  </a:lnTo>
                  <a:lnTo>
                    <a:pt x="22820" y="228047"/>
                  </a:lnTo>
                  <a:lnTo>
                    <a:pt x="23069" y="227203"/>
                  </a:lnTo>
                  <a:lnTo>
                    <a:pt x="23313" y="226342"/>
                  </a:lnTo>
                  <a:lnTo>
                    <a:pt x="23547" y="225467"/>
                  </a:lnTo>
                  <a:lnTo>
                    <a:pt x="23769" y="224560"/>
                  </a:lnTo>
                  <a:lnTo>
                    <a:pt x="23987" y="223623"/>
                  </a:lnTo>
                  <a:lnTo>
                    <a:pt x="24194" y="222670"/>
                  </a:lnTo>
                  <a:lnTo>
                    <a:pt x="24395" y="221703"/>
                  </a:lnTo>
                  <a:lnTo>
                    <a:pt x="24586" y="220689"/>
                  </a:lnTo>
                  <a:lnTo>
                    <a:pt x="24772" y="219675"/>
                  </a:lnTo>
                  <a:lnTo>
                    <a:pt x="24947" y="218615"/>
                  </a:lnTo>
                  <a:lnTo>
                    <a:pt x="25111" y="217555"/>
                  </a:lnTo>
                  <a:lnTo>
                    <a:pt x="25271" y="216448"/>
                  </a:lnTo>
                  <a:lnTo>
                    <a:pt x="25419" y="215327"/>
                  </a:lnTo>
                  <a:lnTo>
                    <a:pt x="25562" y="214190"/>
                  </a:lnTo>
                  <a:lnTo>
                    <a:pt x="25695" y="213023"/>
                  </a:lnTo>
                  <a:lnTo>
                    <a:pt x="25817" y="211840"/>
                  </a:lnTo>
                  <a:lnTo>
                    <a:pt x="25934" y="210626"/>
                  </a:lnTo>
                  <a:lnTo>
                    <a:pt x="26040" y="209397"/>
                  </a:lnTo>
                  <a:lnTo>
                    <a:pt x="26135" y="208137"/>
                  </a:lnTo>
                  <a:lnTo>
                    <a:pt x="26225" y="206847"/>
                  </a:lnTo>
                  <a:lnTo>
                    <a:pt x="26305" y="205556"/>
                  </a:lnTo>
                  <a:lnTo>
                    <a:pt x="26379" y="204220"/>
                  </a:lnTo>
                  <a:lnTo>
                    <a:pt x="26443" y="202868"/>
                  </a:lnTo>
                  <a:lnTo>
                    <a:pt x="26496" y="201500"/>
                  </a:lnTo>
                  <a:lnTo>
                    <a:pt x="26538" y="200102"/>
                  </a:lnTo>
                  <a:lnTo>
                    <a:pt x="26575" y="198689"/>
                  </a:lnTo>
                  <a:lnTo>
                    <a:pt x="26602" y="197245"/>
                  </a:lnTo>
                  <a:lnTo>
                    <a:pt x="26623" y="195785"/>
                  </a:lnTo>
                  <a:lnTo>
                    <a:pt x="26628" y="194311"/>
                  </a:lnTo>
                  <a:lnTo>
                    <a:pt x="26628" y="192790"/>
                  </a:lnTo>
                  <a:lnTo>
                    <a:pt x="26623" y="191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4"/>
            <p:cNvSpPr/>
            <p:nvPr/>
          </p:nvSpPr>
          <p:spPr>
            <a:xfrm>
              <a:off x="-146350" y="-13635750"/>
              <a:ext cx="198800" cy="5079000"/>
            </a:xfrm>
            <a:custGeom>
              <a:avLst/>
              <a:gdLst/>
              <a:ahLst/>
              <a:cxnLst/>
              <a:rect l="l" t="t" r="r" b="b"/>
              <a:pathLst>
                <a:path w="7952" h="203160" extrusionOk="0">
                  <a:moveTo>
                    <a:pt x="96" y="1"/>
                  </a:moveTo>
                  <a:lnTo>
                    <a:pt x="85" y="16"/>
                  </a:lnTo>
                  <a:lnTo>
                    <a:pt x="69" y="47"/>
                  </a:lnTo>
                  <a:lnTo>
                    <a:pt x="59" y="93"/>
                  </a:lnTo>
                  <a:lnTo>
                    <a:pt x="53" y="170"/>
                  </a:lnTo>
                  <a:lnTo>
                    <a:pt x="32" y="339"/>
                  </a:lnTo>
                  <a:lnTo>
                    <a:pt x="22" y="585"/>
                  </a:lnTo>
                  <a:lnTo>
                    <a:pt x="11" y="877"/>
                  </a:lnTo>
                  <a:lnTo>
                    <a:pt x="6" y="1245"/>
                  </a:lnTo>
                  <a:lnTo>
                    <a:pt x="0" y="1660"/>
                  </a:lnTo>
                  <a:lnTo>
                    <a:pt x="0" y="2152"/>
                  </a:lnTo>
                  <a:lnTo>
                    <a:pt x="11" y="3304"/>
                  </a:lnTo>
                  <a:lnTo>
                    <a:pt x="37" y="4687"/>
                  </a:lnTo>
                  <a:lnTo>
                    <a:pt x="75" y="6300"/>
                  </a:lnTo>
                  <a:lnTo>
                    <a:pt x="122" y="8143"/>
                  </a:lnTo>
                  <a:lnTo>
                    <a:pt x="186" y="10202"/>
                  </a:lnTo>
                  <a:lnTo>
                    <a:pt x="260" y="12460"/>
                  </a:lnTo>
                  <a:lnTo>
                    <a:pt x="350" y="14934"/>
                  </a:lnTo>
                  <a:lnTo>
                    <a:pt x="451" y="17607"/>
                  </a:lnTo>
                  <a:lnTo>
                    <a:pt x="563" y="20464"/>
                  </a:lnTo>
                  <a:lnTo>
                    <a:pt x="685" y="23521"/>
                  </a:lnTo>
                  <a:lnTo>
                    <a:pt x="823" y="26763"/>
                  </a:lnTo>
                  <a:lnTo>
                    <a:pt x="971" y="30174"/>
                  </a:lnTo>
                  <a:lnTo>
                    <a:pt x="1295" y="37486"/>
                  </a:lnTo>
                  <a:lnTo>
                    <a:pt x="1650" y="45398"/>
                  </a:lnTo>
                  <a:lnTo>
                    <a:pt x="2451" y="62835"/>
                  </a:lnTo>
                  <a:lnTo>
                    <a:pt x="2875" y="72268"/>
                  </a:lnTo>
                  <a:lnTo>
                    <a:pt x="3310" y="82100"/>
                  </a:lnTo>
                  <a:lnTo>
                    <a:pt x="3528" y="87155"/>
                  </a:lnTo>
                  <a:lnTo>
                    <a:pt x="3745" y="92286"/>
                  </a:lnTo>
                  <a:lnTo>
                    <a:pt x="3968" y="97494"/>
                  </a:lnTo>
                  <a:lnTo>
                    <a:pt x="4180" y="102779"/>
                  </a:lnTo>
                  <a:lnTo>
                    <a:pt x="4398" y="108048"/>
                  </a:lnTo>
                  <a:lnTo>
                    <a:pt x="4599" y="113272"/>
                  </a:lnTo>
                  <a:lnTo>
                    <a:pt x="4795" y="118418"/>
                  </a:lnTo>
                  <a:lnTo>
                    <a:pt x="4986" y="123488"/>
                  </a:lnTo>
                  <a:lnTo>
                    <a:pt x="5347" y="133335"/>
                  </a:lnTo>
                  <a:lnTo>
                    <a:pt x="5522" y="138113"/>
                  </a:lnTo>
                  <a:lnTo>
                    <a:pt x="5702" y="142784"/>
                  </a:lnTo>
                  <a:lnTo>
                    <a:pt x="5872" y="147331"/>
                  </a:lnTo>
                  <a:lnTo>
                    <a:pt x="5957" y="149559"/>
                  </a:lnTo>
                  <a:lnTo>
                    <a:pt x="6031" y="151756"/>
                  </a:lnTo>
                  <a:lnTo>
                    <a:pt x="6106" y="153922"/>
                  </a:lnTo>
                  <a:lnTo>
                    <a:pt x="6169" y="156042"/>
                  </a:lnTo>
                  <a:lnTo>
                    <a:pt x="6228" y="158131"/>
                  </a:lnTo>
                  <a:lnTo>
                    <a:pt x="6281" y="160174"/>
                  </a:lnTo>
                  <a:lnTo>
                    <a:pt x="6323" y="162202"/>
                  </a:lnTo>
                  <a:lnTo>
                    <a:pt x="6360" y="164169"/>
                  </a:lnTo>
                  <a:lnTo>
                    <a:pt x="6381" y="166105"/>
                  </a:lnTo>
                  <a:lnTo>
                    <a:pt x="6397" y="168010"/>
                  </a:lnTo>
                  <a:lnTo>
                    <a:pt x="6397" y="169868"/>
                  </a:lnTo>
                  <a:lnTo>
                    <a:pt x="6387" y="171681"/>
                  </a:lnTo>
                  <a:lnTo>
                    <a:pt x="6381" y="172572"/>
                  </a:lnTo>
                  <a:lnTo>
                    <a:pt x="6365" y="173463"/>
                  </a:lnTo>
                  <a:lnTo>
                    <a:pt x="6350" y="174339"/>
                  </a:lnTo>
                  <a:lnTo>
                    <a:pt x="6334" y="175199"/>
                  </a:lnTo>
                  <a:lnTo>
                    <a:pt x="6307" y="176536"/>
                  </a:lnTo>
                  <a:lnTo>
                    <a:pt x="6270" y="177888"/>
                  </a:lnTo>
                  <a:lnTo>
                    <a:pt x="6222" y="179224"/>
                  </a:lnTo>
                  <a:lnTo>
                    <a:pt x="6164" y="180561"/>
                  </a:lnTo>
                  <a:lnTo>
                    <a:pt x="6090" y="181882"/>
                  </a:lnTo>
                  <a:lnTo>
                    <a:pt x="6010" y="183203"/>
                  </a:lnTo>
                  <a:lnTo>
                    <a:pt x="5915" y="184525"/>
                  </a:lnTo>
                  <a:lnTo>
                    <a:pt x="5814" y="185831"/>
                  </a:lnTo>
                  <a:lnTo>
                    <a:pt x="5697" y="187136"/>
                  </a:lnTo>
                  <a:lnTo>
                    <a:pt x="5570" y="188427"/>
                  </a:lnTo>
                  <a:lnTo>
                    <a:pt x="5432" y="189702"/>
                  </a:lnTo>
                  <a:lnTo>
                    <a:pt x="5283" y="190977"/>
                  </a:lnTo>
                  <a:lnTo>
                    <a:pt x="5124" y="192237"/>
                  </a:lnTo>
                  <a:lnTo>
                    <a:pt x="4949" y="193497"/>
                  </a:lnTo>
                  <a:lnTo>
                    <a:pt x="4769" y="194741"/>
                  </a:lnTo>
                  <a:lnTo>
                    <a:pt x="4578" y="195970"/>
                  </a:lnTo>
                  <a:lnTo>
                    <a:pt x="4281" y="197522"/>
                  </a:lnTo>
                  <a:lnTo>
                    <a:pt x="4016" y="198950"/>
                  </a:lnTo>
                  <a:lnTo>
                    <a:pt x="3952" y="199288"/>
                  </a:lnTo>
                  <a:lnTo>
                    <a:pt x="3888" y="199596"/>
                  </a:lnTo>
                  <a:lnTo>
                    <a:pt x="3766" y="200164"/>
                  </a:lnTo>
                  <a:lnTo>
                    <a:pt x="3655" y="200686"/>
                  </a:lnTo>
                  <a:lnTo>
                    <a:pt x="3602" y="200917"/>
                  </a:lnTo>
                  <a:lnTo>
                    <a:pt x="3560" y="201163"/>
                  </a:lnTo>
                  <a:lnTo>
                    <a:pt x="3469" y="201578"/>
                  </a:lnTo>
                  <a:lnTo>
                    <a:pt x="3400" y="201946"/>
                  </a:lnTo>
                  <a:lnTo>
                    <a:pt x="3342" y="202253"/>
                  </a:lnTo>
                  <a:lnTo>
                    <a:pt x="3294" y="202530"/>
                  </a:lnTo>
                  <a:lnTo>
                    <a:pt x="3262" y="202760"/>
                  </a:lnTo>
                  <a:lnTo>
                    <a:pt x="3247" y="202929"/>
                  </a:lnTo>
                  <a:lnTo>
                    <a:pt x="3247" y="203068"/>
                  </a:lnTo>
                  <a:lnTo>
                    <a:pt x="3247" y="203098"/>
                  </a:lnTo>
                  <a:lnTo>
                    <a:pt x="3257" y="203129"/>
                  </a:lnTo>
                  <a:lnTo>
                    <a:pt x="3262" y="203160"/>
                  </a:lnTo>
                  <a:lnTo>
                    <a:pt x="3278" y="203160"/>
                  </a:lnTo>
                  <a:lnTo>
                    <a:pt x="3310" y="203145"/>
                  </a:lnTo>
                  <a:lnTo>
                    <a:pt x="3358" y="203083"/>
                  </a:lnTo>
                  <a:lnTo>
                    <a:pt x="3416" y="202976"/>
                  </a:lnTo>
                  <a:lnTo>
                    <a:pt x="3485" y="202837"/>
                  </a:lnTo>
                  <a:lnTo>
                    <a:pt x="3565" y="202653"/>
                  </a:lnTo>
                  <a:lnTo>
                    <a:pt x="3650" y="202438"/>
                  </a:lnTo>
                  <a:lnTo>
                    <a:pt x="3750" y="202177"/>
                  </a:lnTo>
                  <a:lnTo>
                    <a:pt x="3862" y="201885"/>
                  </a:lnTo>
                  <a:lnTo>
                    <a:pt x="4026" y="201439"/>
                  </a:lnTo>
                  <a:lnTo>
                    <a:pt x="4191" y="200963"/>
                  </a:lnTo>
                  <a:lnTo>
                    <a:pt x="4345" y="200487"/>
                  </a:lnTo>
                  <a:lnTo>
                    <a:pt x="4493" y="199995"/>
                  </a:lnTo>
                  <a:lnTo>
                    <a:pt x="5252" y="197153"/>
                  </a:lnTo>
                  <a:lnTo>
                    <a:pt x="5384" y="196538"/>
                  </a:lnTo>
                  <a:lnTo>
                    <a:pt x="5511" y="195924"/>
                  </a:lnTo>
                  <a:lnTo>
                    <a:pt x="5633" y="195294"/>
                  </a:lnTo>
                  <a:lnTo>
                    <a:pt x="5750" y="194680"/>
                  </a:lnTo>
                  <a:lnTo>
                    <a:pt x="5867" y="194034"/>
                  </a:lnTo>
                  <a:lnTo>
                    <a:pt x="5984" y="193404"/>
                  </a:lnTo>
                  <a:lnTo>
                    <a:pt x="6095" y="192759"/>
                  </a:lnTo>
                  <a:lnTo>
                    <a:pt x="6201" y="192114"/>
                  </a:lnTo>
                  <a:lnTo>
                    <a:pt x="6302" y="191469"/>
                  </a:lnTo>
                  <a:lnTo>
                    <a:pt x="6403" y="190823"/>
                  </a:lnTo>
                  <a:lnTo>
                    <a:pt x="6498" y="190163"/>
                  </a:lnTo>
                  <a:lnTo>
                    <a:pt x="6594" y="189502"/>
                  </a:lnTo>
                  <a:lnTo>
                    <a:pt x="6684" y="188842"/>
                  </a:lnTo>
                  <a:lnTo>
                    <a:pt x="6769" y="188166"/>
                  </a:lnTo>
                  <a:lnTo>
                    <a:pt x="6853" y="187490"/>
                  </a:lnTo>
                  <a:lnTo>
                    <a:pt x="6933" y="186814"/>
                  </a:lnTo>
                  <a:lnTo>
                    <a:pt x="7007" y="186138"/>
                  </a:lnTo>
                  <a:lnTo>
                    <a:pt x="7082" y="185462"/>
                  </a:lnTo>
                  <a:lnTo>
                    <a:pt x="7151" y="184770"/>
                  </a:lnTo>
                  <a:lnTo>
                    <a:pt x="7219" y="184079"/>
                  </a:lnTo>
                  <a:lnTo>
                    <a:pt x="7283" y="183388"/>
                  </a:lnTo>
                  <a:lnTo>
                    <a:pt x="7341" y="182697"/>
                  </a:lnTo>
                  <a:lnTo>
                    <a:pt x="7395" y="182005"/>
                  </a:lnTo>
                  <a:lnTo>
                    <a:pt x="7448" y="181298"/>
                  </a:lnTo>
                  <a:lnTo>
                    <a:pt x="7495" y="180607"/>
                  </a:lnTo>
                  <a:lnTo>
                    <a:pt x="7543" y="179900"/>
                  </a:lnTo>
                  <a:lnTo>
                    <a:pt x="7585" y="179194"/>
                  </a:lnTo>
                  <a:lnTo>
                    <a:pt x="7623" y="178487"/>
                  </a:lnTo>
                  <a:lnTo>
                    <a:pt x="7654" y="177780"/>
                  </a:lnTo>
                  <a:lnTo>
                    <a:pt x="7686" y="177058"/>
                  </a:lnTo>
                  <a:lnTo>
                    <a:pt x="7713" y="176352"/>
                  </a:lnTo>
                  <a:lnTo>
                    <a:pt x="7734" y="175630"/>
                  </a:lnTo>
                  <a:lnTo>
                    <a:pt x="7776" y="174739"/>
                  </a:lnTo>
                  <a:lnTo>
                    <a:pt x="7808" y="173817"/>
                  </a:lnTo>
                  <a:lnTo>
                    <a:pt x="7840" y="172895"/>
                  </a:lnTo>
                  <a:lnTo>
                    <a:pt x="7867" y="171958"/>
                  </a:lnTo>
                  <a:lnTo>
                    <a:pt x="7888" y="171021"/>
                  </a:lnTo>
                  <a:lnTo>
                    <a:pt x="7904" y="170068"/>
                  </a:lnTo>
                  <a:lnTo>
                    <a:pt x="7920" y="169100"/>
                  </a:lnTo>
                  <a:lnTo>
                    <a:pt x="7936" y="168132"/>
                  </a:lnTo>
                  <a:lnTo>
                    <a:pt x="7941" y="167149"/>
                  </a:lnTo>
                  <a:lnTo>
                    <a:pt x="7946" y="166166"/>
                  </a:lnTo>
                  <a:lnTo>
                    <a:pt x="7951" y="164153"/>
                  </a:lnTo>
                  <a:lnTo>
                    <a:pt x="7941" y="162110"/>
                  </a:lnTo>
                  <a:lnTo>
                    <a:pt x="7925" y="160036"/>
                  </a:lnTo>
                  <a:lnTo>
                    <a:pt x="7898" y="157916"/>
                  </a:lnTo>
                  <a:lnTo>
                    <a:pt x="7861" y="155781"/>
                  </a:lnTo>
                  <a:lnTo>
                    <a:pt x="7819" y="153615"/>
                  </a:lnTo>
                  <a:lnTo>
                    <a:pt x="7771" y="151418"/>
                  </a:lnTo>
                  <a:lnTo>
                    <a:pt x="7718" y="149190"/>
                  </a:lnTo>
                  <a:lnTo>
                    <a:pt x="7660" y="146932"/>
                  </a:lnTo>
                  <a:lnTo>
                    <a:pt x="7532" y="142354"/>
                  </a:lnTo>
                  <a:lnTo>
                    <a:pt x="7395" y="137668"/>
                  </a:lnTo>
                  <a:lnTo>
                    <a:pt x="7251" y="132859"/>
                  </a:lnTo>
                  <a:lnTo>
                    <a:pt x="7103" y="127958"/>
                  </a:lnTo>
                  <a:lnTo>
                    <a:pt x="6938" y="122966"/>
                  </a:lnTo>
                  <a:lnTo>
                    <a:pt x="6769" y="117880"/>
                  </a:lnTo>
                  <a:lnTo>
                    <a:pt x="6583" y="112703"/>
                  </a:lnTo>
                  <a:lnTo>
                    <a:pt x="6381" y="107464"/>
                  </a:lnTo>
                  <a:lnTo>
                    <a:pt x="6169" y="102149"/>
                  </a:lnTo>
                  <a:lnTo>
                    <a:pt x="5952" y="96849"/>
                  </a:lnTo>
                  <a:lnTo>
                    <a:pt x="5724" y="91625"/>
                  </a:lnTo>
                  <a:lnTo>
                    <a:pt x="5490" y="86479"/>
                  </a:lnTo>
                  <a:lnTo>
                    <a:pt x="5252" y="81424"/>
                  </a:lnTo>
                  <a:lnTo>
                    <a:pt x="5013" y="76447"/>
                  </a:lnTo>
                  <a:lnTo>
                    <a:pt x="4764" y="71577"/>
                  </a:lnTo>
                  <a:lnTo>
                    <a:pt x="4520" y="66814"/>
                  </a:lnTo>
                  <a:lnTo>
                    <a:pt x="4270" y="62175"/>
                  </a:lnTo>
                  <a:lnTo>
                    <a:pt x="4021" y="57627"/>
                  </a:lnTo>
                  <a:lnTo>
                    <a:pt x="3777" y="53218"/>
                  </a:lnTo>
                  <a:lnTo>
                    <a:pt x="3528" y="48947"/>
                  </a:lnTo>
                  <a:lnTo>
                    <a:pt x="3289" y="44799"/>
                  </a:lnTo>
                  <a:lnTo>
                    <a:pt x="3050" y="40789"/>
                  </a:lnTo>
                  <a:lnTo>
                    <a:pt x="2817" y="36933"/>
                  </a:lnTo>
                  <a:lnTo>
                    <a:pt x="2371" y="29682"/>
                  </a:lnTo>
                  <a:lnTo>
                    <a:pt x="2164" y="26333"/>
                  </a:lnTo>
                  <a:lnTo>
                    <a:pt x="1958" y="23137"/>
                  </a:lnTo>
                  <a:lnTo>
                    <a:pt x="1761" y="20126"/>
                  </a:lnTo>
                  <a:lnTo>
                    <a:pt x="1576" y="17300"/>
                  </a:lnTo>
                  <a:lnTo>
                    <a:pt x="1395" y="14657"/>
                  </a:lnTo>
                  <a:lnTo>
                    <a:pt x="1226" y="12230"/>
                  </a:lnTo>
                  <a:lnTo>
                    <a:pt x="1061" y="9987"/>
                  </a:lnTo>
                  <a:lnTo>
                    <a:pt x="907" y="7959"/>
                  </a:lnTo>
                  <a:lnTo>
                    <a:pt x="769" y="6146"/>
                  </a:lnTo>
                  <a:lnTo>
                    <a:pt x="637" y="4548"/>
                  </a:lnTo>
                  <a:lnTo>
                    <a:pt x="515" y="3196"/>
                  </a:lnTo>
                  <a:lnTo>
                    <a:pt x="409" y="2060"/>
                  </a:lnTo>
                  <a:lnTo>
                    <a:pt x="356" y="1583"/>
                  </a:lnTo>
                  <a:lnTo>
                    <a:pt x="313" y="1168"/>
                  </a:lnTo>
                  <a:lnTo>
                    <a:pt x="266" y="815"/>
                  </a:lnTo>
                  <a:lnTo>
                    <a:pt x="228" y="523"/>
                  </a:lnTo>
                  <a:lnTo>
                    <a:pt x="191" y="308"/>
                  </a:lnTo>
                  <a:lnTo>
                    <a:pt x="154" y="139"/>
                  </a:lnTo>
                  <a:lnTo>
                    <a:pt x="128" y="47"/>
                  </a:lnTo>
                  <a:lnTo>
                    <a:pt x="112" y="16"/>
                  </a:lnTo>
                  <a:lnTo>
                    <a:pt x="101" y="1"/>
                  </a:lnTo>
                  <a:close/>
                </a:path>
              </a:pathLst>
            </a:custGeom>
            <a:solidFill>
              <a:srgbClr val="FFE5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4"/>
            <p:cNvSpPr/>
            <p:nvPr/>
          </p:nvSpPr>
          <p:spPr>
            <a:xfrm>
              <a:off x="-146350" y="-13635750"/>
              <a:ext cx="198800" cy="5079000"/>
            </a:xfrm>
            <a:custGeom>
              <a:avLst/>
              <a:gdLst/>
              <a:ahLst/>
              <a:cxnLst/>
              <a:rect l="l" t="t" r="r" b="b"/>
              <a:pathLst>
                <a:path w="7952" h="203160" fill="none" extrusionOk="0">
                  <a:moveTo>
                    <a:pt x="3278" y="203160"/>
                  </a:moveTo>
                  <a:lnTo>
                    <a:pt x="3278" y="203160"/>
                  </a:lnTo>
                  <a:lnTo>
                    <a:pt x="3310" y="203145"/>
                  </a:lnTo>
                  <a:lnTo>
                    <a:pt x="3358" y="203083"/>
                  </a:lnTo>
                  <a:lnTo>
                    <a:pt x="3416" y="202976"/>
                  </a:lnTo>
                  <a:lnTo>
                    <a:pt x="3485" y="202837"/>
                  </a:lnTo>
                  <a:lnTo>
                    <a:pt x="3565" y="202653"/>
                  </a:lnTo>
                  <a:lnTo>
                    <a:pt x="3650" y="202438"/>
                  </a:lnTo>
                  <a:lnTo>
                    <a:pt x="3750" y="202177"/>
                  </a:lnTo>
                  <a:lnTo>
                    <a:pt x="3862" y="201885"/>
                  </a:lnTo>
                  <a:lnTo>
                    <a:pt x="3862" y="201885"/>
                  </a:lnTo>
                  <a:lnTo>
                    <a:pt x="4026" y="201439"/>
                  </a:lnTo>
                  <a:lnTo>
                    <a:pt x="4191" y="200963"/>
                  </a:lnTo>
                  <a:lnTo>
                    <a:pt x="4345" y="200487"/>
                  </a:lnTo>
                  <a:lnTo>
                    <a:pt x="4493" y="199995"/>
                  </a:lnTo>
                  <a:lnTo>
                    <a:pt x="5252" y="197153"/>
                  </a:lnTo>
                  <a:lnTo>
                    <a:pt x="5252" y="197153"/>
                  </a:lnTo>
                  <a:lnTo>
                    <a:pt x="5384" y="196538"/>
                  </a:lnTo>
                  <a:lnTo>
                    <a:pt x="5511" y="195924"/>
                  </a:lnTo>
                  <a:lnTo>
                    <a:pt x="5633" y="195294"/>
                  </a:lnTo>
                  <a:lnTo>
                    <a:pt x="5750" y="194680"/>
                  </a:lnTo>
                  <a:lnTo>
                    <a:pt x="5867" y="194034"/>
                  </a:lnTo>
                  <a:lnTo>
                    <a:pt x="5984" y="193404"/>
                  </a:lnTo>
                  <a:lnTo>
                    <a:pt x="6095" y="192759"/>
                  </a:lnTo>
                  <a:lnTo>
                    <a:pt x="6201" y="192114"/>
                  </a:lnTo>
                  <a:lnTo>
                    <a:pt x="6302" y="191469"/>
                  </a:lnTo>
                  <a:lnTo>
                    <a:pt x="6403" y="190823"/>
                  </a:lnTo>
                  <a:lnTo>
                    <a:pt x="6498" y="190163"/>
                  </a:lnTo>
                  <a:lnTo>
                    <a:pt x="6594" y="189502"/>
                  </a:lnTo>
                  <a:lnTo>
                    <a:pt x="6684" y="188842"/>
                  </a:lnTo>
                  <a:lnTo>
                    <a:pt x="6769" y="188166"/>
                  </a:lnTo>
                  <a:lnTo>
                    <a:pt x="6853" y="187490"/>
                  </a:lnTo>
                  <a:lnTo>
                    <a:pt x="6933" y="186814"/>
                  </a:lnTo>
                  <a:lnTo>
                    <a:pt x="7007" y="186138"/>
                  </a:lnTo>
                  <a:lnTo>
                    <a:pt x="7082" y="185462"/>
                  </a:lnTo>
                  <a:lnTo>
                    <a:pt x="7151" y="184770"/>
                  </a:lnTo>
                  <a:lnTo>
                    <a:pt x="7219" y="184079"/>
                  </a:lnTo>
                  <a:lnTo>
                    <a:pt x="7283" y="183388"/>
                  </a:lnTo>
                  <a:lnTo>
                    <a:pt x="7341" y="182697"/>
                  </a:lnTo>
                  <a:lnTo>
                    <a:pt x="7395" y="182005"/>
                  </a:lnTo>
                  <a:lnTo>
                    <a:pt x="7448" y="181298"/>
                  </a:lnTo>
                  <a:lnTo>
                    <a:pt x="7495" y="180607"/>
                  </a:lnTo>
                  <a:lnTo>
                    <a:pt x="7543" y="179900"/>
                  </a:lnTo>
                  <a:lnTo>
                    <a:pt x="7585" y="179194"/>
                  </a:lnTo>
                  <a:lnTo>
                    <a:pt x="7623" y="178487"/>
                  </a:lnTo>
                  <a:lnTo>
                    <a:pt x="7654" y="177780"/>
                  </a:lnTo>
                  <a:lnTo>
                    <a:pt x="7686" y="177058"/>
                  </a:lnTo>
                  <a:lnTo>
                    <a:pt x="7713" y="176352"/>
                  </a:lnTo>
                  <a:lnTo>
                    <a:pt x="7734" y="175630"/>
                  </a:lnTo>
                  <a:lnTo>
                    <a:pt x="7734" y="175630"/>
                  </a:lnTo>
                  <a:lnTo>
                    <a:pt x="7776" y="174739"/>
                  </a:lnTo>
                  <a:lnTo>
                    <a:pt x="7808" y="173817"/>
                  </a:lnTo>
                  <a:lnTo>
                    <a:pt x="7840" y="172895"/>
                  </a:lnTo>
                  <a:lnTo>
                    <a:pt x="7867" y="171958"/>
                  </a:lnTo>
                  <a:lnTo>
                    <a:pt x="7888" y="171021"/>
                  </a:lnTo>
                  <a:lnTo>
                    <a:pt x="7904" y="170068"/>
                  </a:lnTo>
                  <a:lnTo>
                    <a:pt x="7920" y="169100"/>
                  </a:lnTo>
                  <a:lnTo>
                    <a:pt x="7936" y="168132"/>
                  </a:lnTo>
                  <a:lnTo>
                    <a:pt x="7941" y="167149"/>
                  </a:lnTo>
                  <a:lnTo>
                    <a:pt x="7946" y="166166"/>
                  </a:lnTo>
                  <a:lnTo>
                    <a:pt x="7951" y="164153"/>
                  </a:lnTo>
                  <a:lnTo>
                    <a:pt x="7941" y="162110"/>
                  </a:lnTo>
                  <a:lnTo>
                    <a:pt x="7925" y="160036"/>
                  </a:lnTo>
                  <a:lnTo>
                    <a:pt x="7898" y="157916"/>
                  </a:lnTo>
                  <a:lnTo>
                    <a:pt x="7861" y="155781"/>
                  </a:lnTo>
                  <a:lnTo>
                    <a:pt x="7819" y="153615"/>
                  </a:lnTo>
                  <a:lnTo>
                    <a:pt x="7771" y="151418"/>
                  </a:lnTo>
                  <a:lnTo>
                    <a:pt x="7718" y="149190"/>
                  </a:lnTo>
                  <a:lnTo>
                    <a:pt x="7660" y="146932"/>
                  </a:lnTo>
                  <a:lnTo>
                    <a:pt x="7532" y="142354"/>
                  </a:lnTo>
                  <a:lnTo>
                    <a:pt x="7532" y="142354"/>
                  </a:lnTo>
                  <a:lnTo>
                    <a:pt x="7395" y="137668"/>
                  </a:lnTo>
                  <a:lnTo>
                    <a:pt x="7251" y="132859"/>
                  </a:lnTo>
                  <a:lnTo>
                    <a:pt x="7103" y="127958"/>
                  </a:lnTo>
                  <a:lnTo>
                    <a:pt x="6938" y="122966"/>
                  </a:lnTo>
                  <a:lnTo>
                    <a:pt x="6769" y="117880"/>
                  </a:lnTo>
                  <a:lnTo>
                    <a:pt x="6583" y="112703"/>
                  </a:lnTo>
                  <a:lnTo>
                    <a:pt x="6381" y="107464"/>
                  </a:lnTo>
                  <a:lnTo>
                    <a:pt x="6169" y="102149"/>
                  </a:lnTo>
                  <a:lnTo>
                    <a:pt x="6169" y="102149"/>
                  </a:lnTo>
                  <a:lnTo>
                    <a:pt x="5952" y="96849"/>
                  </a:lnTo>
                  <a:lnTo>
                    <a:pt x="5724" y="91625"/>
                  </a:lnTo>
                  <a:lnTo>
                    <a:pt x="5490" y="86479"/>
                  </a:lnTo>
                  <a:lnTo>
                    <a:pt x="5252" y="81424"/>
                  </a:lnTo>
                  <a:lnTo>
                    <a:pt x="5013" y="76447"/>
                  </a:lnTo>
                  <a:lnTo>
                    <a:pt x="4764" y="71577"/>
                  </a:lnTo>
                  <a:lnTo>
                    <a:pt x="4520" y="66814"/>
                  </a:lnTo>
                  <a:lnTo>
                    <a:pt x="4270" y="62175"/>
                  </a:lnTo>
                  <a:lnTo>
                    <a:pt x="4021" y="57627"/>
                  </a:lnTo>
                  <a:lnTo>
                    <a:pt x="3777" y="53218"/>
                  </a:lnTo>
                  <a:lnTo>
                    <a:pt x="3528" y="48947"/>
                  </a:lnTo>
                  <a:lnTo>
                    <a:pt x="3289" y="44799"/>
                  </a:lnTo>
                  <a:lnTo>
                    <a:pt x="3050" y="40789"/>
                  </a:lnTo>
                  <a:lnTo>
                    <a:pt x="2817" y="36933"/>
                  </a:lnTo>
                  <a:lnTo>
                    <a:pt x="2371" y="29682"/>
                  </a:lnTo>
                  <a:lnTo>
                    <a:pt x="2371" y="29682"/>
                  </a:lnTo>
                  <a:lnTo>
                    <a:pt x="2164" y="26333"/>
                  </a:lnTo>
                  <a:lnTo>
                    <a:pt x="1958" y="23137"/>
                  </a:lnTo>
                  <a:lnTo>
                    <a:pt x="1761" y="20126"/>
                  </a:lnTo>
                  <a:lnTo>
                    <a:pt x="1576" y="17300"/>
                  </a:lnTo>
                  <a:lnTo>
                    <a:pt x="1395" y="14657"/>
                  </a:lnTo>
                  <a:lnTo>
                    <a:pt x="1226" y="12230"/>
                  </a:lnTo>
                  <a:lnTo>
                    <a:pt x="1061" y="9987"/>
                  </a:lnTo>
                  <a:lnTo>
                    <a:pt x="907" y="7959"/>
                  </a:lnTo>
                  <a:lnTo>
                    <a:pt x="769" y="6146"/>
                  </a:lnTo>
                  <a:lnTo>
                    <a:pt x="637" y="4548"/>
                  </a:lnTo>
                  <a:lnTo>
                    <a:pt x="515" y="3196"/>
                  </a:lnTo>
                  <a:lnTo>
                    <a:pt x="409" y="2060"/>
                  </a:lnTo>
                  <a:lnTo>
                    <a:pt x="356" y="1583"/>
                  </a:lnTo>
                  <a:lnTo>
                    <a:pt x="313" y="1168"/>
                  </a:lnTo>
                  <a:lnTo>
                    <a:pt x="266" y="815"/>
                  </a:lnTo>
                  <a:lnTo>
                    <a:pt x="228" y="523"/>
                  </a:lnTo>
                  <a:lnTo>
                    <a:pt x="191" y="308"/>
                  </a:lnTo>
                  <a:lnTo>
                    <a:pt x="154" y="139"/>
                  </a:lnTo>
                  <a:lnTo>
                    <a:pt x="128" y="47"/>
                  </a:lnTo>
                  <a:lnTo>
                    <a:pt x="112" y="16"/>
                  </a:lnTo>
                  <a:lnTo>
                    <a:pt x="101" y="1"/>
                  </a:lnTo>
                  <a:lnTo>
                    <a:pt x="101" y="1"/>
                  </a:lnTo>
                  <a:lnTo>
                    <a:pt x="96" y="1"/>
                  </a:lnTo>
                  <a:lnTo>
                    <a:pt x="96" y="1"/>
                  </a:lnTo>
                  <a:lnTo>
                    <a:pt x="85" y="16"/>
                  </a:lnTo>
                  <a:lnTo>
                    <a:pt x="69" y="47"/>
                  </a:lnTo>
                  <a:lnTo>
                    <a:pt x="59" y="93"/>
                  </a:lnTo>
                  <a:lnTo>
                    <a:pt x="53" y="170"/>
                  </a:lnTo>
                  <a:lnTo>
                    <a:pt x="32" y="339"/>
                  </a:lnTo>
                  <a:lnTo>
                    <a:pt x="22" y="585"/>
                  </a:lnTo>
                  <a:lnTo>
                    <a:pt x="11" y="877"/>
                  </a:lnTo>
                  <a:lnTo>
                    <a:pt x="6" y="1245"/>
                  </a:lnTo>
                  <a:lnTo>
                    <a:pt x="0" y="1660"/>
                  </a:lnTo>
                  <a:lnTo>
                    <a:pt x="0" y="2152"/>
                  </a:lnTo>
                  <a:lnTo>
                    <a:pt x="11" y="3304"/>
                  </a:lnTo>
                  <a:lnTo>
                    <a:pt x="37" y="4687"/>
                  </a:lnTo>
                  <a:lnTo>
                    <a:pt x="75" y="6300"/>
                  </a:lnTo>
                  <a:lnTo>
                    <a:pt x="122" y="8143"/>
                  </a:lnTo>
                  <a:lnTo>
                    <a:pt x="186" y="10202"/>
                  </a:lnTo>
                  <a:lnTo>
                    <a:pt x="260" y="12460"/>
                  </a:lnTo>
                  <a:lnTo>
                    <a:pt x="350" y="14934"/>
                  </a:lnTo>
                  <a:lnTo>
                    <a:pt x="451" y="17607"/>
                  </a:lnTo>
                  <a:lnTo>
                    <a:pt x="563" y="20464"/>
                  </a:lnTo>
                  <a:lnTo>
                    <a:pt x="685" y="23521"/>
                  </a:lnTo>
                  <a:lnTo>
                    <a:pt x="823" y="26763"/>
                  </a:lnTo>
                  <a:lnTo>
                    <a:pt x="971" y="30174"/>
                  </a:lnTo>
                  <a:lnTo>
                    <a:pt x="971" y="30174"/>
                  </a:lnTo>
                  <a:lnTo>
                    <a:pt x="1295" y="37486"/>
                  </a:lnTo>
                  <a:lnTo>
                    <a:pt x="1650" y="45398"/>
                  </a:lnTo>
                  <a:lnTo>
                    <a:pt x="2451" y="62835"/>
                  </a:lnTo>
                  <a:lnTo>
                    <a:pt x="2875" y="72268"/>
                  </a:lnTo>
                  <a:lnTo>
                    <a:pt x="3310" y="82100"/>
                  </a:lnTo>
                  <a:lnTo>
                    <a:pt x="3528" y="87155"/>
                  </a:lnTo>
                  <a:lnTo>
                    <a:pt x="3745" y="92286"/>
                  </a:lnTo>
                  <a:lnTo>
                    <a:pt x="3968" y="97494"/>
                  </a:lnTo>
                  <a:lnTo>
                    <a:pt x="4180" y="102779"/>
                  </a:lnTo>
                  <a:lnTo>
                    <a:pt x="4180" y="102779"/>
                  </a:lnTo>
                  <a:lnTo>
                    <a:pt x="4398" y="108048"/>
                  </a:lnTo>
                  <a:lnTo>
                    <a:pt x="4599" y="113272"/>
                  </a:lnTo>
                  <a:lnTo>
                    <a:pt x="4795" y="118418"/>
                  </a:lnTo>
                  <a:lnTo>
                    <a:pt x="4986" y="123488"/>
                  </a:lnTo>
                  <a:lnTo>
                    <a:pt x="5347" y="133335"/>
                  </a:lnTo>
                  <a:lnTo>
                    <a:pt x="5522" y="138113"/>
                  </a:lnTo>
                  <a:lnTo>
                    <a:pt x="5702" y="142784"/>
                  </a:lnTo>
                  <a:lnTo>
                    <a:pt x="5702" y="142784"/>
                  </a:lnTo>
                  <a:lnTo>
                    <a:pt x="5872" y="147331"/>
                  </a:lnTo>
                  <a:lnTo>
                    <a:pt x="5957" y="149559"/>
                  </a:lnTo>
                  <a:lnTo>
                    <a:pt x="6031" y="151756"/>
                  </a:lnTo>
                  <a:lnTo>
                    <a:pt x="6106" y="153922"/>
                  </a:lnTo>
                  <a:lnTo>
                    <a:pt x="6169" y="156042"/>
                  </a:lnTo>
                  <a:lnTo>
                    <a:pt x="6228" y="158131"/>
                  </a:lnTo>
                  <a:lnTo>
                    <a:pt x="6281" y="160174"/>
                  </a:lnTo>
                  <a:lnTo>
                    <a:pt x="6323" y="162202"/>
                  </a:lnTo>
                  <a:lnTo>
                    <a:pt x="6360" y="164169"/>
                  </a:lnTo>
                  <a:lnTo>
                    <a:pt x="6381" y="166105"/>
                  </a:lnTo>
                  <a:lnTo>
                    <a:pt x="6397" y="168010"/>
                  </a:lnTo>
                  <a:lnTo>
                    <a:pt x="6397" y="169868"/>
                  </a:lnTo>
                  <a:lnTo>
                    <a:pt x="6387" y="171681"/>
                  </a:lnTo>
                  <a:lnTo>
                    <a:pt x="6381" y="172572"/>
                  </a:lnTo>
                  <a:lnTo>
                    <a:pt x="6365" y="173463"/>
                  </a:lnTo>
                  <a:lnTo>
                    <a:pt x="6350" y="174339"/>
                  </a:lnTo>
                  <a:lnTo>
                    <a:pt x="6334" y="175199"/>
                  </a:lnTo>
                  <a:lnTo>
                    <a:pt x="6334" y="175199"/>
                  </a:lnTo>
                  <a:lnTo>
                    <a:pt x="6307" y="176536"/>
                  </a:lnTo>
                  <a:lnTo>
                    <a:pt x="6270" y="177888"/>
                  </a:lnTo>
                  <a:lnTo>
                    <a:pt x="6222" y="179224"/>
                  </a:lnTo>
                  <a:lnTo>
                    <a:pt x="6164" y="180561"/>
                  </a:lnTo>
                  <a:lnTo>
                    <a:pt x="6090" y="181882"/>
                  </a:lnTo>
                  <a:lnTo>
                    <a:pt x="6010" y="183203"/>
                  </a:lnTo>
                  <a:lnTo>
                    <a:pt x="5915" y="184525"/>
                  </a:lnTo>
                  <a:lnTo>
                    <a:pt x="5814" y="185831"/>
                  </a:lnTo>
                  <a:lnTo>
                    <a:pt x="5697" y="187136"/>
                  </a:lnTo>
                  <a:lnTo>
                    <a:pt x="5570" y="188427"/>
                  </a:lnTo>
                  <a:lnTo>
                    <a:pt x="5432" y="189702"/>
                  </a:lnTo>
                  <a:lnTo>
                    <a:pt x="5283" y="190977"/>
                  </a:lnTo>
                  <a:lnTo>
                    <a:pt x="5124" y="192237"/>
                  </a:lnTo>
                  <a:lnTo>
                    <a:pt x="4949" y="193497"/>
                  </a:lnTo>
                  <a:lnTo>
                    <a:pt x="4769" y="194741"/>
                  </a:lnTo>
                  <a:lnTo>
                    <a:pt x="4578" y="195970"/>
                  </a:lnTo>
                  <a:lnTo>
                    <a:pt x="4578" y="195970"/>
                  </a:lnTo>
                  <a:lnTo>
                    <a:pt x="4281" y="197522"/>
                  </a:lnTo>
                  <a:lnTo>
                    <a:pt x="4016" y="198950"/>
                  </a:lnTo>
                  <a:lnTo>
                    <a:pt x="4016" y="198950"/>
                  </a:lnTo>
                  <a:lnTo>
                    <a:pt x="3952" y="199288"/>
                  </a:lnTo>
                  <a:lnTo>
                    <a:pt x="3888" y="199596"/>
                  </a:lnTo>
                  <a:lnTo>
                    <a:pt x="3766" y="200164"/>
                  </a:lnTo>
                  <a:lnTo>
                    <a:pt x="3655" y="200686"/>
                  </a:lnTo>
                  <a:lnTo>
                    <a:pt x="3602" y="200917"/>
                  </a:lnTo>
                  <a:lnTo>
                    <a:pt x="3560" y="201163"/>
                  </a:lnTo>
                  <a:lnTo>
                    <a:pt x="3560" y="201163"/>
                  </a:lnTo>
                  <a:lnTo>
                    <a:pt x="3469" y="201578"/>
                  </a:lnTo>
                  <a:lnTo>
                    <a:pt x="3400" y="201946"/>
                  </a:lnTo>
                  <a:lnTo>
                    <a:pt x="3342" y="202253"/>
                  </a:lnTo>
                  <a:lnTo>
                    <a:pt x="3294" y="202530"/>
                  </a:lnTo>
                  <a:lnTo>
                    <a:pt x="3262" y="202760"/>
                  </a:lnTo>
                  <a:lnTo>
                    <a:pt x="3247" y="202929"/>
                  </a:lnTo>
                  <a:lnTo>
                    <a:pt x="3247" y="203068"/>
                  </a:lnTo>
                  <a:lnTo>
                    <a:pt x="3247" y="203098"/>
                  </a:lnTo>
                  <a:lnTo>
                    <a:pt x="3257" y="203129"/>
                  </a:lnTo>
                  <a:lnTo>
                    <a:pt x="3257" y="203129"/>
                  </a:lnTo>
                  <a:lnTo>
                    <a:pt x="3262" y="203160"/>
                  </a:lnTo>
                  <a:lnTo>
                    <a:pt x="3278" y="2031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4"/>
            <p:cNvSpPr/>
            <p:nvPr/>
          </p:nvSpPr>
          <p:spPr>
            <a:xfrm>
              <a:off x="-292225" y="-14224150"/>
              <a:ext cx="209950" cy="5990800"/>
            </a:xfrm>
            <a:custGeom>
              <a:avLst/>
              <a:gdLst/>
              <a:ahLst/>
              <a:cxnLst/>
              <a:rect l="l" t="t" r="r" b="b"/>
              <a:pathLst>
                <a:path w="8398" h="239632" extrusionOk="0">
                  <a:moveTo>
                    <a:pt x="6" y="1"/>
                  </a:moveTo>
                  <a:lnTo>
                    <a:pt x="1" y="308"/>
                  </a:lnTo>
                  <a:lnTo>
                    <a:pt x="6" y="615"/>
                  </a:lnTo>
                  <a:lnTo>
                    <a:pt x="59" y="1430"/>
                  </a:lnTo>
                  <a:lnTo>
                    <a:pt x="128" y="2474"/>
                  </a:lnTo>
                  <a:lnTo>
                    <a:pt x="335" y="5485"/>
                  </a:lnTo>
                  <a:lnTo>
                    <a:pt x="621" y="9480"/>
                  </a:lnTo>
                  <a:lnTo>
                    <a:pt x="971" y="14565"/>
                  </a:lnTo>
                  <a:lnTo>
                    <a:pt x="1162" y="17469"/>
                  </a:lnTo>
                  <a:lnTo>
                    <a:pt x="1369" y="20618"/>
                  </a:lnTo>
                  <a:lnTo>
                    <a:pt x="1587" y="23982"/>
                  </a:lnTo>
                  <a:lnTo>
                    <a:pt x="1815" y="27577"/>
                  </a:lnTo>
                  <a:lnTo>
                    <a:pt x="2048" y="31387"/>
                  </a:lnTo>
                  <a:lnTo>
                    <a:pt x="2292" y="35397"/>
                  </a:lnTo>
                  <a:lnTo>
                    <a:pt x="2536" y="39622"/>
                  </a:lnTo>
                  <a:lnTo>
                    <a:pt x="2780" y="44031"/>
                  </a:lnTo>
                  <a:lnTo>
                    <a:pt x="3029" y="48624"/>
                  </a:lnTo>
                  <a:lnTo>
                    <a:pt x="3273" y="53387"/>
                  </a:lnTo>
                  <a:lnTo>
                    <a:pt x="3517" y="58334"/>
                  </a:lnTo>
                  <a:lnTo>
                    <a:pt x="3767" y="63434"/>
                  </a:lnTo>
                  <a:lnTo>
                    <a:pt x="4005" y="68704"/>
                  </a:lnTo>
                  <a:lnTo>
                    <a:pt x="4244" y="74096"/>
                  </a:lnTo>
                  <a:lnTo>
                    <a:pt x="4483" y="79642"/>
                  </a:lnTo>
                  <a:lnTo>
                    <a:pt x="4716" y="85326"/>
                  </a:lnTo>
                  <a:lnTo>
                    <a:pt x="4939" y="91134"/>
                  </a:lnTo>
                  <a:lnTo>
                    <a:pt x="5162" y="97048"/>
                  </a:lnTo>
                  <a:lnTo>
                    <a:pt x="5379" y="103071"/>
                  </a:lnTo>
                  <a:lnTo>
                    <a:pt x="5586" y="109200"/>
                  </a:lnTo>
                  <a:lnTo>
                    <a:pt x="5788" y="115422"/>
                  </a:lnTo>
                  <a:lnTo>
                    <a:pt x="5984" y="121737"/>
                  </a:lnTo>
                  <a:lnTo>
                    <a:pt x="6175" y="128051"/>
                  </a:lnTo>
                  <a:lnTo>
                    <a:pt x="6355" y="134288"/>
                  </a:lnTo>
                  <a:lnTo>
                    <a:pt x="6525" y="140433"/>
                  </a:lnTo>
                  <a:lnTo>
                    <a:pt x="6695" y="146471"/>
                  </a:lnTo>
                  <a:lnTo>
                    <a:pt x="7008" y="158223"/>
                  </a:lnTo>
                  <a:lnTo>
                    <a:pt x="7305" y="169500"/>
                  </a:lnTo>
                  <a:lnTo>
                    <a:pt x="7580" y="180208"/>
                  </a:lnTo>
                  <a:lnTo>
                    <a:pt x="7846" y="190347"/>
                  </a:lnTo>
                  <a:lnTo>
                    <a:pt x="7915" y="192606"/>
                  </a:lnTo>
                  <a:lnTo>
                    <a:pt x="7973" y="194879"/>
                  </a:lnTo>
                  <a:lnTo>
                    <a:pt x="8015" y="197153"/>
                  </a:lnTo>
                  <a:lnTo>
                    <a:pt x="8047" y="199411"/>
                  </a:lnTo>
                  <a:lnTo>
                    <a:pt x="8068" y="201685"/>
                  </a:lnTo>
                  <a:lnTo>
                    <a:pt x="8079" y="203959"/>
                  </a:lnTo>
                  <a:lnTo>
                    <a:pt x="8079" y="206233"/>
                  </a:lnTo>
                  <a:lnTo>
                    <a:pt x="8063" y="208506"/>
                  </a:lnTo>
                  <a:lnTo>
                    <a:pt x="8053" y="209428"/>
                  </a:lnTo>
                  <a:lnTo>
                    <a:pt x="8031" y="210365"/>
                  </a:lnTo>
                  <a:lnTo>
                    <a:pt x="8010" y="211287"/>
                  </a:lnTo>
                  <a:lnTo>
                    <a:pt x="7978" y="212224"/>
                  </a:lnTo>
                  <a:lnTo>
                    <a:pt x="7941" y="213146"/>
                  </a:lnTo>
                  <a:lnTo>
                    <a:pt x="7899" y="214068"/>
                  </a:lnTo>
                  <a:lnTo>
                    <a:pt x="7851" y="214989"/>
                  </a:lnTo>
                  <a:lnTo>
                    <a:pt x="7798" y="215911"/>
                  </a:lnTo>
                  <a:lnTo>
                    <a:pt x="7740" y="216833"/>
                  </a:lnTo>
                  <a:lnTo>
                    <a:pt x="7676" y="217739"/>
                  </a:lnTo>
                  <a:lnTo>
                    <a:pt x="7602" y="218646"/>
                  </a:lnTo>
                  <a:lnTo>
                    <a:pt x="7527" y="219552"/>
                  </a:lnTo>
                  <a:lnTo>
                    <a:pt x="7443" y="220459"/>
                  </a:lnTo>
                  <a:lnTo>
                    <a:pt x="7352" y="221350"/>
                  </a:lnTo>
                  <a:lnTo>
                    <a:pt x="7262" y="222241"/>
                  </a:lnTo>
                  <a:lnTo>
                    <a:pt x="7161" y="223132"/>
                  </a:lnTo>
                  <a:lnTo>
                    <a:pt x="7082" y="223792"/>
                  </a:lnTo>
                  <a:lnTo>
                    <a:pt x="6997" y="224453"/>
                  </a:lnTo>
                  <a:lnTo>
                    <a:pt x="6907" y="225114"/>
                  </a:lnTo>
                  <a:lnTo>
                    <a:pt x="6811" y="225759"/>
                  </a:lnTo>
                  <a:lnTo>
                    <a:pt x="6711" y="226404"/>
                  </a:lnTo>
                  <a:lnTo>
                    <a:pt x="6610" y="227034"/>
                  </a:lnTo>
                  <a:lnTo>
                    <a:pt x="6504" y="227664"/>
                  </a:lnTo>
                  <a:lnTo>
                    <a:pt x="6392" y="228294"/>
                  </a:lnTo>
                  <a:lnTo>
                    <a:pt x="6276" y="228908"/>
                  </a:lnTo>
                  <a:lnTo>
                    <a:pt x="6154" y="229523"/>
                  </a:lnTo>
                  <a:lnTo>
                    <a:pt x="6032" y="230122"/>
                  </a:lnTo>
                  <a:lnTo>
                    <a:pt x="5899" y="230721"/>
                  </a:lnTo>
                  <a:lnTo>
                    <a:pt x="5766" y="231305"/>
                  </a:lnTo>
                  <a:lnTo>
                    <a:pt x="5634" y="231889"/>
                  </a:lnTo>
                  <a:lnTo>
                    <a:pt x="5491" y="232457"/>
                  </a:lnTo>
                  <a:lnTo>
                    <a:pt x="5347" y="233025"/>
                  </a:lnTo>
                  <a:lnTo>
                    <a:pt x="5215" y="233502"/>
                  </a:lnTo>
                  <a:lnTo>
                    <a:pt x="5082" y="233963"/>
                  </a:lnTo>
                  <a:lnTo>
                    <a:pt x="4944" y="234423"/>
                  </a:lnTo>
                  <a:lnTo>
                    <a:pt x="4806" y="234869"/>
                  </a:lnTo>
                  <a:lnTo>
                    <a:pt x="4663" y="235314"/>
                  </a:lnTo>
                  <a:lnTo>
                    <a:pt x="4520" y="235745"/>
                  </a:lnTo>
                  <a:lnTo>
                    <a:pt x="4371" y="236175"/>
                  </a:lnTo>
                  <a:lnTo>
                    <a:pt x="4223" y="236590"/>
                  </a:lnTo>
                  <a:lnTo>
                    <a:pt x="4069" y="237004"/>
                  </a:lnTo>
                  <a:lnTo>
                    <a:pt x="3915" y="237404"/>
                  </a:lnTo>
                  <a:lnTo>
                    <a:pt x="3756" y="237788"/>
                  </a:lnTo>
                  <a:lnTo>
                    <a:pt x="3597" y="238172"/>
                  </a:lnTo>
                  <a:lnTo>
                    <a:pt x="3433" y="238556"/>
                  </a:lnTo>
                  <a:lnTo>
                    <a:pt x="3268" y="238925"/>
                  </a:lnTo>
                  <a:lnTo>
                    <a:pt x="3098" y="239278"/>
                  </a:lnTo>
                  <a:lnTo>
                    <a:pt x="2929" y="239631"/>
                  </a:lnTo>
                  <a:lnTo>
                    <a:pt x="2929" y="239631"/>
                  </a:lnTo>
                  <a:lnTo>
                    <a:pt x="3125" y="239340"/>
                  </a:lnTo>
                  <a:lnTo>
                    <a:pt x="3316" y="239017"/>
                  </a:lnTo>
                  <a:lnTo>
                    <a:pt x="3507" y="238679"/>
                  </a:lnTo>
                  <a:lnTo>
                    <a:pt x="3687" y="238310"/>
                  </a:lnTo>
                  <a:lnTo>
                    <a:pt x="3942" y="237773"/>
                  </a:lnTo>
                  <a:lnTo>
                    <a:pt x="4180" y="237204"/>
                  </a:lnTo>
                  <a:lnTo>
                    <a:pt x="4419" y="236620"/>
                  </a:lnTo>
                  <a:lnTo>
                    <a:pt x="4647" y="236006"/>
                  </a:lnTo>
                  <a:lnTo>
                    <a:pt x="4870" y="235376"/>
                  </a:lnTo>
                  <a:lnTo>
                    <a:pt x="5082" y="234715"/>
                  </a:lnTo>
                  <a:lnTo>
                    <a:pt x="5289" y="234039"/>
                  </a:lnTo>
                  <a:lnTo>
                    <a:pt x="5491" y="233333"/>
                  </a:lnTo>
                  <a:lnTo>
                    <a:pt x="5639" y="232764"/>
                  </a:lnTo>
                  <a:lnTo>
                    <a:pt x="5788" y="232196"/>
                  </a:lnTo>
                  <a:lnTo>
                    <a:pt x="5931" y="231612"/>
                  </a:lnTo>
                  <a:lnTo>
                    <a:pt x="6069" y="231028"/>
                  </a:lnTo>
                  <a:lnTo>
                    <a:pt x="6201" y="230429"/>
                  </a:lnTo>
                  <a:lnTo>
                    <a:pt x="6334" y="229815"/>
                  </a:lnTo>
                  <a:lnTo>
                    <a:pt x="6461" y="229200"/>
                  </a:lnTo>
                  <a:lnTo>
                    <a:pt x="6578" y="228586"/>
                  </a:lnTo>
                  <a:lnTo>
                    <a:pt x="6695" y="227956"/>
                  </a:lnTo>
                  <a:lnTo>
                    <a:pt x="6811" y="227310"/>
                  </a:lnTo>
                  <a:lnTo>
                    <a:pt x="6917" y="226681"/>
                  </a:lnTo>
                  <a:lnTo>
                    <a:pt x="7018" y="226020"/>
                  </a:lnTo>
                  <a:lnTo>
                    <a:pt x="7119" y="225375"/>
                  </a:lnTo>
                  <a:lnTo>
                    <a:pt x="7214" y="224714"/>
                  </a:lnTo>
                  <a:lnTo>
                    <a:pt x="7305" y="224038"/>
                  </a:lnTo>
                  <a:lnTo>
                    <a:pt x="7389" y="223378"/>
                  </a:lnTo>
                  <a:lnTo>
                    <a:pt x="7496" y="222471"/>
                  </a:lnTo>
                  <a:lnTo>
                    <a:pt x="7596" y="221580"/>
                  </a:lnTo>
                  <a:lnTo>
                    <a:pt x="7692" y="220674"/>
                  </a:lnTo>
                  <a:lnTo>
                    <a:pt x="7777" y="219752"/>
                  </a:lnTo>
                  <a:lnTo>
                    <a:pt x="7862" y="218845"/>
                  </a:lnTo>
                  <a:lnTo>
                    <a:pt x="7936" y="217924"/>
                  </a:lnTo>
                  <a:lnTo>
                    <a:pt x="8010" y="217002"/>
                  </a:lnTo>
                  <a:lnTo>
                    <a:pt x="8074" y="216080"/>
                  </a:lnTo>
                  <a:lnTo>
                    <a:pt x="8132" y="215143"/>
                  </a:lnTo>
                  <a:lnTo>
                    <a:pt x="8185" y="214221"/>
                  </a:lnTo>
                  <a:lnTo>
                    <a:pt x="8228" y="213284"/>
                  </a:lnTo>
                  <a:lnTo>
                    <a:pt x="8270" y="212347"/>
                  </a:lnTo>
                  <a:lnTo>
                    <a:pt x="8302" y="211394"/>
                  </a:lnTo>
                  <a:lnTo>
                    <a:pt x="8328" y="210457"/>
                  </a:lnTo>
                  <a:lnTo>
                    <a:pt x="8355" y="209505"/>
                  </a:lnTo>
                  <a:lnTo>
                    <a:pt x="8371" y="208568"/>
                  </a:lnTo>
                  <a:lnTo>
                    <a:pt x="8387" y="206279"/>
                  </a:lnTo>
                  <a:lnTo>
                    <a:pt x="8397" y="203990"/>
                  </a:lnTo>
                  <a:lnTo>
                    <a:pt x="8392" y="201716"/>
                  </a:lnTo>
                  <a:lnTo>
                    <a:pt x="8376" y="199427"/>
                  </a:lnTo>
                  <a:lnTo>
                    <a:pt x="8350" y="197138"/>
                  </a:lnTo>
                  <a:lnTo>
                    <a:pt x="8307" y="194864"/>
                  </a:lnTo>
                  <a:lnTo>
                    <a:pt x="8259" y="192590"/>
                  </a:lnTo>
                  <a:lnTo>
                    <a:pt x="8196" y="190301"/>
                  </a:lnTo>
                  <a:lnTo>
                    <a:pt x="7946" y="180177"/>
                  </a:lnTo>
                  <a:lnTo>
                    <a:pt x="7687" y="169454"/>
                  </a:lnTo>
                  <a:lnTo>
                    <a:pt x="7405" y="158162"/>
                  </a:lnTo>
                  <a:lnTo>
                    <a:pt x="7257" y="152324"/>
                  </a:lnTo>
                  <a:lnTo>
                    <a:pt x="7103" y="146394"/>
                  </a:lnTo>
                  <a:lnTo>
                    <a:pt x="6939" y="140341"/>
                  </a:lnTo>
                  <a:lnTo>
                    <a:pt x="6769" y="134196"/>
                  </a:lnTo>
                  <a:lnTo>
                    <a:pt x="6589" y="127959"/>
                  </a:lnTo>
                  <a:lnTo>
                    <a:pt x="6403" y="121644"/>
                  </a:lnTo>
                  <a:lnTo>
                    <a:pt x="6207" y="115330"/>
                  </a:lnTo>
                  <a:lnTo>
                    <a:pt x="6005" y="109108"/>
                  </a:lnTo>
                  <a:lnTo>
                    <a:pt x="5793" y="102978"/>
                  </a:lnTo>
                  <a:lnTo>
                    <a:pt x="5575" y="96956"/>
                  </a:lnTo>
                  <a:lnTo>
                    <a:pt x="5353" y="91026"/>
                  </a:lnTo>
                  <a:lnTo>
                    <a:pt x="5119" y="85234"/>
                  </a:lnTo>
                  <a:lnTo>
                    <a:pt x="4881" y="79550"/>
                  </a:lnTo>
                  <a:lnTo>
                    <a:pt x="4637" y="74019"/>
                  </a:lnTo>
                  <a:lnTo>
                    <a:pt x="4393" y="68612"/>
                  </a:lnTo>
                  <a:lnTo>
                    <a:pt x="4143" y="63342"/>
                  </a:lnTo>
                  <a:lnTo>
                    <a:pt x="3889" y="58242"/>
                  </a:lnTo>
                  <a:lnTo>
                    <a:pt x="3634" y="53295"/>
                  </a:lnTo>
                  <a:lnTo>
                    <a:pt x="3374" y="48532"/>
                  </a:lnTo>
                  <a:lnTo>
                    <a:pt x="3120" y="43923"/>
                  </a:lnTo>
                  <a:lnTo>
                    <a:pt x="2860" y="39514"/>
                  </a:lnTo>
                  <a:lnTo>
                    <a:pt x="2605" y="35289"/>
                  </a:lnTo>
                  <a:lnTo>
                    <a:pt x="2345" y="31280"/>
                  </a:lnTo>
                  <a:lnTo>
                    <a:pt x="2091" y="27485"/>
                  </a:lnTo>
                  <a:lnTo>
                    <a:pt x="1852" y="23890"/>
                  </a:lnTo>
                  <a:lnTo>
                    <a:pt x="1618" y="20526"/>
                  </a:lnTo>
                  <a:lnTo>
                    <a:pt x="1396" y="17392"/>
                  </a:lnTo>
                  <a:lnTo>
                    <a:pt x="1183" y="14488"/>
                  </a:lnTo>
                  <a:lnTo>
                    <a:pt x="987" y="11830"/>
                  </a:lnTo>
                  <a:lnTo>
                    <a:pt x="802" y="9418"/>
                  </a:lnTo>
                  <a:lnTo>
                    <a:pt x="234" y="2428"/>
                  </a:lnTo>
                  <a:lnTo>
                    <a:pt x="75" y="615"/>
                  </a:lnTo>
                  <a:lnTo>
                    <a:pt x="43" y="308"/>
                  </a:lnTo>
                  <a:lnTo>
                    <a:pt x="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4"/>
            <p:cNvSpPr/>
            <p:nvPr/>
          </p:nvSpPr>
          <p:spPr>
            <a:xfrm>
              <a:off x="-239700" y="-18995475"/>
              <a:ext cx="87675" cy="4558200"/>
            </a:xfrm>
            <a:custGeom>
              <a:avLst/>
              <a:gdLst/>
              <a:ahLst/>
              <a:cxnLst/>
              <a:rect l="l" t="t" r="r" b="b"/>
              <a:pathLst>
                <a:path w="3507" h="182328" extrusionOk="0">
                  <a:moveTo>
                    <a:pt x="0" y="1"/>
                  </a:moveTo>
                  <a:lnTo>
                    <a:pt x="16" y="477"/>
                  </a:lnTo>
                  <a:lnTo>
                    <a:pt x="43" y="938"/>
                  </a:lnTo>
                  <a:lnTo>
                    <a:pt x="69" y="1399"/>
                  </a:lnTo>
                  <a:lnTo>
                    <a:pt x="101" y="1859"/>
                  </a:lnTo>
                  <a:lnTo>
                    <a:pt x="165" y="4179"/>
                  </a:lnTo>
                  <a:lnTo>
                    <a:pt x="249" y="7160"/>
                  </a:lnTo>
                  <a:lnTo>
                    <a:pt x="509" y="15625"/>
                  </a:lnTo>
                  <a:lnTo>
                    <a:pt x="844" y="26671"/>
                  </a:lnTo>
                  <a:lnTo>
                    <a:pt x="1029" y="33123"/>
                  </a:lnTo>
                  <a:lnTo>
                    <a:pt x="1225" y="40128"/>
                  </a:lnTo>
                  <a:lnTo>
                    <a:pt x="1427" y="47641"/>
                  </a:lnTo>
                  <a:lnTo>
                    <a:pt x="1629" y="55599"/>
                  </a:lnTo>
                  <a:lnTo>
                    <a:pt x="1830" y="63956"/>
                  </a:lnTo>
                  <a:lnTo>
                    <a:pt x="1931" y="68289"/>
                  </a:lnTo>
                  <a:lnTo>
                    <a:pt x="2026" y="72682"/>
                  </a:lnTo>
                  <a:lnTo>
                    <a:pt x="2122" y="77184"/>
                  </a:lnTo>
                  <a:lnTo>
                    <a:pt x="2217" y="81747"/>
                  </a:lnTo>
                  <a:lnTo>
                    <a:pt x="2313" y="86371"/>
                  </a:lnTo>
                  <a:lnTo>
                    <a:pt x="2403" y="91072"/>
                  </a:lnTo>
                  <a:lnTo>
                    <a:pt x="2488" y="95758"/>
                  </a:lnTo>
                  <a:lnTo>
                    <a:pt x="2567" y="100397"/>
                  </a:lnTo>
                  <a:lnTo>
                    <a:pt x="2642" y="104960"/>
                  </a:lnTo>
                  <a:lnTo>
                    <a:pt x="2716" y="109446"/>
                  </a:lnTo>
                  <a:lnTo>
                    <a:pt x="2780" y="113870"/>
                  </a:lnTo>
                  <a:lnTo>
                    <a:pt x="2843" y="118187"/>
                  </a:lnTo>
                  <a:lnTo>
                    <a:pt x="2955" y="126576"/>
                  </a:lnTo>
                  <a:lnTo>
                    <a:pt x="3050" y="134549"/>
                  </a:lnTo>
                  <a:lnTo>
                    <a:pt x="3135" y="142077"/>
                  </a:lnTo>
                  <a:lnTo>
                    <a:pt x="3204" y="149113"/>
                  </a:lnTo>
                  <a:lnTo>
                    <a:pt x="3257" y="155596"/>
                  </a:lnTo>
                  <a:lnTo>
                    <a:pt x="3305" y="161434"/>
                  </a:lnTo>
                  <a:lnTo>
                    <a:pt x="3347" y="166673"/>
                  </a:lnTo>
                  <a:lnTo>
                    <a:pt x="3384" y="171251"/>
                  </a:lnTo>
                  <a:lnTo>
                    <a:pt x="3395" y="173279"/>
                  </a:lnTo>
                  <a:lnTo>
                    <a:pt x="3395" y="175153"/>
                  </a:lnTo>
                  <a:lnTo>
                    <a:pt x="3421" y="176735"/>
                  </a:lnTo>
                  <a:lnTo>
                    <a:pt x="3437" y="178164"/>
                  </a:lnTo>
                  <a:lnTo>
                    <a:pt x="3443" y="179393"/>
                  </a:lnTo>
                  <a:lnTo>
                    <a:pt x="3443" y="180469"/>
                  </a:lnTo>
                  <a:lnTo>
                    <a:pt x="3443" y="180929"/>
                  </a:lnTo>
                  <a:lnTo>
                    <a:pt x="3448" y="181406"/>
                  </a:lnTo>
                  <a:lnTo>
                    <a:pt x="3464" y="181867"/>
                  </a:lnTo>
                  <a:lnTo>
                    <a:pt x="3485" y="182327"/>
                  </a:lnTo>
                  <a:lnTo>
                    <a:pt x="3501" y="181867"/>
                  </a:lnTo>
                  <a:lnTo>
                    <a:pt x="3501" y="181390"/>
                  </a:lnTo>
                  <a:lnTo>
                    <a:pt x="3501" y="180929"/>
                  </a:lnTo>
                  <a:lnTo>
                    <a:pt x="3485" y="180469"/>
                  </a:lnTo>
                  <a:lnTo>
                    <a:pt x="3485" y="175153"/>
                  </a:lnTo>
                  <a:lnTo>
                    <a:pt x="3496" y="173325"/>
                  </a:lnTo>
                  <a:lnTo>
                    <a:pt x="3501" y="171297"/>
                  </a:lnTo>
                  <a:lnTo>
                    <a:pt x="3506" y="169100"/>
                  </a:lnTo>
                  <a:lnTo>
                    <a:pt x="3501" y="166734"/>
                  </a:lnTo>
                  <a:lnTo>
                    <a:pt x="3490" y="161465"/>
                  </a:lnTo>
                  <a:lnTo>
                    <a:pt x="3485" y="155565"/>
                  </a:lnTo>
                  <a:lnTo>
                    <a:pt x="3453" y="149082"/>
                  </a:lnTo>
                  <a:lnTo>
                    <a:pt x="3400" y="142046"/>
                  </a:lnTo>
                  <a:lnTo>
                    <a:pt x="3337" y="134518"/>
                  </a:lnTo>
                  <a:lnTo>
                    <a:pt x="3299" y="130585"/>
                  </a:lnTo>
                  <a:lnTo>
                    <a:pt x="3257" y="126529"/>
                  </a:lnTo>
                  <a:lnTo>
                    <a:pt x="3209" y="122381"/>
                  </a:lnTo>
                  <a:lnTo>
                    <a:pt x="3156" y="118141"/>
                  </a:lnTo>
                  <a:lnTo>
                    <a:pt x="3098" y="113809"/>
                  </a:lnTo>
                  <a:lnTo>
                    <a:pt x="3034" y="109384"/>
                  </a:lnTo>
                  <a:lnTo>
                    <a:pt x="2965" y="104898"/>
                  </a:lnTo>
                  <a:lnTo>
                    <a:pt x="2891" y="100320"/>
                  </a:lnTo>
                  <a:lnTo>
                    <a:pt x="2811" y="95696"/>
                  </a:lnTo>
                  <a:lnTo>
                    <a:pt x="2727" y="90995"/>
                  </a:lnTo>
                  <a:lnTo>
                    <a:pt x="2636" y="86309"/>
                  </a:lnTo>
                  <a:lnTo>
                    <a:pt x="2541" y="81670"/>
                  </a:lnTo>
                  <a:lnTo>
                    <a:pt x="2445" y="77107"/>
                  </a:lnTo>
                  <a:lnTo>
                    <a:pt x="2345" y="72621"/>
                  </a:lnTo>
                  <a:lnTo>
                    <a:pt x="2244" y="68212"/>
                  </a:lnTo>
                  <a:lnTo>
                    <a:pt x="2138" y="63880"/>
                  </a:lnTo>
                  <a:lnTo>
                    <a:pt x="2032" y="59655"/>
                  </a:lnTo>
                  <a:lnTo>
                    <a:pt x="1920" y="55522"/>
                  </a:lnTo>
                  <a:lnTo>
                    <a:pt x="1814" y="51482"/>
                  </a:lnTo>
                  <a:lnTo>
                    <a:pt x="1703" y="47549"/>
                  </a:lnTo>
                  <a:lnTo>
                    <a:pt x="1591" y="43739"/>
                  </a:lnTo>
                  <a:lnTo>
                    <a:pt x="1480" y="40052"/>
                  </a:lnTo>
                  <a:lnTo>
                    <a:pt x="1374" y="36472"/>
                  </a:lnTo>
                  <a:lnTo>
                    <a:pt x="1263" y="33046"/>
                  </a:lnTo>
                  <a:lnTo>
                    <a:pt x="1156" y="29743"/>
                  </a:lnTo>
                  <a:lnTo>
                    <a:pt x="1050" y="26578"/>
                  </a:lnTo>
                  <a:lnTo>
                    <a:pt x="849" y="20710"/>
                  </a:lnTo>
                  <a:lnTo>
                    <a:pt x="663" y="15486"/>
                  </a:lnTo>
                  <a:lnTo>
                    <a:pt x="488" y="10939"/>
                  </a:lnTo>
                  <a:lnTo>
                    <a:pt x="334" y="7114"/>
                  </a:lnTo>
                  <a:lnTo>
                    <a:pt x="207" y="4149"/>
                  </a:lnTo>
                  <a:lnTo>
                    <a:pt x="106" y="1829"/>
                  </a:lnTo>
                  <a:lnTo>
                    <a:pt x="90" y="1368"/>
                  </a:lnTo>
                  <a:lnTo>
                    <a:pt x="69" y="907"/>
                  </a:lnTo>
                  <a:lnTo>
                    <a:pt x="37" y="461"/>
                  </a:ln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4"/>
            <p:cNvSpPr/>
            <p:nvPr/>
          </p:nvSpPr>
          <p:spPr>
            <a:xfrm>
              <a:off x="-531575" y="-14876300"/>
              <a:ext cx="466400" cy="1350800"/>
            </a:xfrm>
            <a:custGeom>
              <a:avLst/>
              <a:gdLst/>
              <a:ahLst/>
              <a:cxnLst/>
              <a:rect l="l" t="t" r="r" b="b"/>
              <a:pathLst>
                <a:path w="18656" h="54032" extrusionOk="0">
                  <a:moveTo>
                    <a:pt x="9087" y="1"/>
                  </a:moveTo>
                  <a:lnTo>
                    <a:pt x="8848" y="31"/>
                  </a:lnTo>
                  <a:lnTo>
                    <a:pt x="8609" y="78"/>
                  </a:lnTo>
                  <a:lnTo>
                    <a:pt x="8376" y="139"/>
                  </a:lnTo>
                  <a:lnTo>
                    <a:pt x="8142" y="216"/>
                  </a:lnTo>
                  <a:lnTo>
                    <a:pt x="7909" y="308"/>
                  </a:lnTo>
                  <a:lnTo>
                    <a:pt x="7676" y="415"/>
                  </a:lnTo>
                  <a:lnTo>
                    <a:pt x="7448" y="554"/>
                  </a:lnTo>
                  <a:lnTo>
                    <a:pt x="7220" y="692"/>
                  </a:lnTo>
                  <a:lnTo>
                    <a:pt x="6997" y="846"/>
                  </a:lnTo>
                  <a:lnTo>
                    <a:pt x="6774" y="1030"/>
                  </a:lnTo>
                  <a:lnTo>
                    <a:pt x="6557" y="1214"/>
                  </a:lnTo>
                  <a:lnTo>
                    <a:pt x="6339" y="1414"/>
                  </a:lnTo>
                  <a:lnTo>
                    <a:pt x="6122" y="1645"/>
                  </a:lnTo>
                  <a:lnTo>
                    <a:pt x="5909" y="1875"/>
                  </a:lnTo>
                  <a:lnTo>
                    <a:pt x="5697" y="2121"/>
                  </a:lnTo>
                  <a:lnTo>
                    <a:pt x="5490" y="2382"/>
                  </a:lnTo>
                  <a:lnTo>
                    <a:pt x="5283" y="2658"/>
                  </a:lnTo>
                  <a:lnTo>
                    <a:pt x="5082" y="2950"/>
                  </a:lnTo>
                  <a:lnTo>
                    <a:pt x="4880" y="3258"/>
                  </a:lnTo>
                  <a:lnTo>
                    <a:pt x="4684" y="3580"/>
                  </a:lnTo>
                  <a:lnTo>
                    <a:pt x="4493" y="3903"/>
                  </a:lnTo>
                  <a:lnTo>
                    <a:pt x="4302" y="4256"/>
                  </a:lnTo>
                  <a:lnTo>
                    <a:pt x="4111" y="4610"/>
                  </a:lnTo>
                  <a:lnTo>
                    <a:pt x="3931" y="4978"/>
                  </a:lnTo>
                  <a:lnTo>
                    <a:pt x="3745" y="5362"/>
                  </a:lnTo>
                  <a:lnTo>
                    <a:pt x="3570" y="5762"/>
                  </a:lnTo>
                  <a:lnTo>
                    <a:pt x="3395" y="6161"/>
                  </a:lnTo>
                  <a:lnTo>
                    <a:pt x="3225" y="6591"/>
                  </a:lnTo>
                  <a:lnTo>
                    <a:pt x="3056" y="7022"/>
                  </a:lnTo>
                  <a:lnTo>
                    <a:pt x="2891" y="7452"/>
                  </a:lnTo>
                  <a:lnTo>
                    <a:pt x="2732" y="7913"/>
                  </a:lnTo>
                  <a:lnTo>
                    <a:pt x="2578" y="8373"/>
                  </a:lnTo>
                  <a:lnTo>
                    <a:pt x="2424" y="8850"/>
                  </a:lnTo>
                  <a:lnTo>
                    <a:pt x="2276" y="9341"/>
                  </a:lnTo>
                  <a:lnTo>
                    <a:pt x="2133" y="9833"/>
                  </a:lnTo>
                  <a:lnTo>
                    <a:pt x="1990" y="10340"/>
                  </a:lnTo>
                  <a:lnTo>
                    <a:pt x="1852" y="10847"/>
                  </a:lnTo>
                  <a:lnTo>
                    <a:pt x="1724" y="11369"/>
                  </a:lnTo>
                  <a:lnTo>
                    <a:pt x="1592" y="11907"/>
                  </a:lnTo>
                  <a:lnTo>
                    <a:pt x="1470" y="12460"/>
                  </a:lnTo>
                  <a:lnTo>
                    <a:pt x="1353" y="12998"/>
                  </a:lnTo>
                  <a:lnTo>
                    <a:pt x="1236" y="13566"/>
                  </a:lnTo>
                  <a:lnTo>
                    <a:pt x="1125" y="14135"/>
                  </a:lnTo>
                  <a:lnTo>
                    <a:pt x="1019" y="14718"/>
                  </a:lnTo>
                  <a:lnTo>
                    <a:pt x="918" y="15302"/>
                  </a:lnTo>
                  <a:lnTo>
                    <a:pt x="823" y="15901"/>
                  </a:lnTo>
                  <a:lnTo>
                    <a:pt x="732" y="16500"/>
                  </a:lnTo>
                  <a:lnTo>
                    <a:pt x="648" y="17115"/>
                  </a:lnTo>
                  <a:lnTo>
                    <a:pt x="568" y="17729"/>
                  </a:lnTo>
                  <a:lnTo>
                    <a:pt x="488" y="18344"/>
                  </a:lnTo>
                  <a:lnTo>
                    <a:pt x="419" y="18974"/>
                  </a:lnTo>
                  <a:lnTo>
                    <a:pt x="356" y="19619"/>
                  </a:lnTo>
                  <a:lnTo>
                    <a:pt x="292" y="20264"/>
                  </a:lnTo>
                  <a:lnTo>
                    <a:pt x="239" y="20910"/>
                  </a:lnTo>
                  <a:lnTo>
                    <a:pt x="191" y="21570"/>
                  </a:lnTo>
                  <a:lnTo>
                    <a:pt x="149" y="22231"/>
                  </a:lnTo>
                  <a:lnTo>
                    <a:pt x="107" y="22907"/>
                  </a:lnTo>
                  <a:lnTo>
                    <a:pt x="75" y="23567"/>
                  </a:lnTo>
                  <a:lnTo>
                    <a:pt x="48" y="24259"/>
                  </a:lnTo>
                  <a:lnTo>
                    <a:pt x="27" y="24935"/>
                  </a:lnTo>
                  <a:lnTo>
                    <a:pt x="11" y="25626"/>
                  </a:lnTo>
                  <a:lnTo>
                    <a:pt x="6" y="26317"/>
                  </a:lnTo>
                  <a:lnTo>
                    <a:pt x="0" y="27009"/>
                  </a:lnTo>
                  <a:lnTo>
                    <a:pt x="6" y="27715"/>
                  </a:lnTo>
                  <a:lnTo>
                    <a:pt x="11" y="28407"/>
                  </a:lnTo>
                  <a:lnTo>
                    <a:pt x="27" y="29098"/>
                  </a:lnTo>
                  <a:lnTo>
                    <a:pt x="48" y="29774"/>
                  </a:lnTo>
                  <a:lnTo>
                    <a:pt x="75" y="30450"/>
                  </a:lnTo>
                  <a:lnTo>
                    <a:pt x="107" y="31126"/>
                  </a:lnTo>
                  <a:lnTo>
                    <a:pt x="149" y="31802"/>
                  </a:lnTo>
                  <a:lnTo>
                    <a:pt x="191" y="32463"/>
                  </a:lnTo>
                  <a:lnTo>
                    <a:pt x="239" y="33108"/>
                  </a:lnTo>
                  <a:lnTo>
                    <a:pt x="292" y="33768"/>
                  </a:lnTo>
                  <a:lnTo>
                    <a:pt x="356" y="34414"/>
                  </a:lnTo>
                  <a:lnTo>
                    <a:pt x="419" y="35043"/>
                  </a:lnTo>
                  <a:lnTo>
                    <a:pt x="488" y="35673"/>
                  </a:lnTo>
                  <a:lnTo>
                    <a:pt x="568" y="36303"/>
                  </a:lnTo>
                  <a:lnTo>
                    <a:pt x="648" y="36918"/>
                  </a:lnTo>
                  <a:lnTo>
                    <a:pt x="732" y="37532"/>
                  </a:lnTo>
                  <a:lnTo>
                    <a:pt x="823" y="38131"/>
                  </a:lnTo>
                  <a:lnTo>
                    <a:pt x="918" y="38731"/>
                  </a:lnTo>
                  <a:lnTo>
                    <a:pt x="1019" y="39314"/>
                  </a:lnTo>
                  <a:lnTo>
                    <a:pt x="1125" y="39898"/>
                  </a:lnTo>
                  <a:lnTo>
                    <a:pt x="1236" y="40467"/>
                  </a:lnTo>
                  <a:lnTo>
                    <a:pt x="1353" y="41020"/>
                  </a:lnTo>
                  <a:lnTo>
                    <a:pt x="1470" y="41573"/>
                  </a:lnTo>
                  <a:lnTo>
                    <a:pt x="1592" y="42126"/>
                  </a:lnTo>
                  <a:lnTo>
                    <a:pt x="1724" y="42648"/>
                  </a:lnTo>
                  <a:lnTo>
                    <a:pt x="1852" y="43186"/>
                  </a:lnTo>
                  <a:lnTo>
                    <a:pt x="1990" y="43693"/>
                  </a:lnTo>
                  <a:lnTo>
                    <a:pt x="2133" y="44200"/>
                  </a:lnTo>
                  <a:lnTo>
                    <a:pt x="2276" y="44691"/>
                  </a:lnTo>
                  <a:lnTo>
                    <a:pt x="2424" y="45183"/>
                  </a:lnTo>
                  <a:lnTo>
                    <a:pt x="2578" y="45659"/>
                  </a:lnTo>
                  <a:lnTo>
                    <a:pt x="2732" y="46120"/>
                  </a:lnTo>
                  <a:lnTo>
                    <a:pt x="2891" y="46566"/>
                  </a:lnTo>
                  <a:lnTo>
                    <a:pt x="3056" y="47011"/>
                  </a:lnTo>
                  <a:lnTo>
                    <a:pt x="3225" y="47441"/>
                  </a:lnTo>
                  <a:lnTo>
                    <a:pt x="3395" y="47856"/>
                  </a:lnTo>
                  <a:lnTo>
                    <a:pt x="3570" y="48271"/>
                  </a:lnTo>
                  <a:lnTo>
                    <a:pt x="3745" y="48670"/>
                  </a:lnTo>
                  <a:lnTo>
                    <a:pt x="3931" y="49039"/>
                  </a:lnTo>
                  <a:lnTo>
                    <a:pt x="4111" y="49423"/>
                  </a:lnTo>
                  <a:lnTo>
                    <a:pt x="4302" y="49777"/>
                  </a:lnTo>
                  <a:lnTo>
                    <a:pt x="4493" y="50114"/>
                  </a:lnTo>
                  <a:lnTo>
                    <a:pt x="4684" y="50452"/>
                  </a:lnTo>
                  <a:lnTo>
                    <a:pt x="4880" y="50775"/>
                  </a:lnTo>
                  <a:lnTo>
                    <a:pt x="5082" y="51082"/>
                  </a:lnTo>
                  <a:lnTo>
                    <a:pt x="5283" y="51359"/>
                  </a:lnTo>
                  <a:lnTo>
                    <a:pt x="5490" y="51651"/>
                  </a:lnTo>
                  <a:lnTo>
                    <a:pt x="5697" y="51912"/>
                  </a:lnTo>
                  <a:lnTo>
                    <a:pt x="5909" y="52158"/>
                  </a:lnTo>
                  <a:lnTo>
                    <a:pt x="6122" y="52388"/>
                  </a:lnTo>
                  <a:lnTo>
                    <a:pt x="6339" y="52603"/>
                  </a:lnTo>
                  <a:lnTo>
                    <a:pt x="6557" y="52818"/>
                  </a:lnTo>
                  <a:lnTo>
                    <a:pt x="6774" y="53003"/>
                  </a:lnTo>
                  <a:lnTo>
                    <a:pt x="6997" y="53187"/>
                  </a:lnTo>
                  <a:lnTo>
                    <a:pt x="7220" y="53341"/>
                  </a:lnTo>
                  <a:lnTo>
                    <a:pt x="7448" y="53479"/>
                  </a:lnTo>
                  <a:lnTo>
                    <a:pt x="7676" y="53602"/>
                  </a:lnTo>
                  <a:lnTo>
                    <a:pt x="7909" y="53725"/>
                  </a:lnTo>
                  <a:lnTo>
                    <a:pt x="8142" y="53817"/>
                  </a:lnTo>
                  <a:lnTo>
                    <a:pt x="8376" y="53894"/>
                  </a:lnTo>
                  <a:lnTo>
                    <a:pt x="8609" y="53955"/>
                  </a:lnTo>
                  <a:lnTo>
                    <a:pt x="8848" y="54001"/>
                  </a:lnTo>
                  <a:lnTo>
                    <a:pt x="9087" y="54017"/>
                  </a:lnTo>
                  <a:lnTo>
                    <a:pt x="9331" y="54032"/>
                  </a:lnTo>
                  <a:lnTo>
                    <a:pt x="9569" y="54017"/>
                  </a:lnTo>
                  <a:lnTo>
                    <a:pt x="9808" y="54001"/>
                  </a:lnTo>
                  <a:lnTo>
                    <a:pt x="10047" y="53955"/>
                  </a:lnTo>
                  <a:lnTo>
                    <a:pt x="10280" y="53894"/>
                  </a:lnTo>
                  <a:lnTo>
                    <a:pt x="10519" y="53817"/>
                  </a:lnTo>
                  <a:lnTo>
                    <a:pt x="10747" y="53725"/>
                  </a:lnTo>
                  <a:lnTo>
                    <a:pt x="10980" y="53602"/>
                  </a:lnTo>
                  <a:lnTo>
                    <a:pt x="11208" y="53479"/>
                  </a:lnTo>
                  <a:lnTo>
                    <a:pt x="11436" y="53341"/>
                  </a:lnTo>
                  <a:lnTo>
                    <a:pt x="11659" y="53187"/>
                  </a:lnTo>
                  <a:lnTo>
                    <a:pt x="11882" y="53003"/>
                  </a:lnTo>
                  <a:lnTo>
                    <a:pt x="12105" y="52818"/>
                  </a:lnTo>
                  <a:lnTo>
                    <a:pt x="12322" y="52603"/>
                  </a:lnTo>
                  <a:lnTo>
                    <a:pt x="12534" y="52388"/>
                  </a:lnTo>
                  <a:lnTo>
                    <a:pt x="12747" y="52158"/>
                  </a:lnTo>
                  <a:lnTo>
                    <a:pt x="12959" y="51912"/>
                  </a:lnTo>
                  <a:lnTo>
                    <a:pt x="13166" y="51651"/>
                  </a:lnTo>
                  <a:lnTo>
                    <a:pt x="13373" y="51359"/>
                  </a:lnTo>
                  <a:lnTo>
                    <a:pt x="13574" y="51082"/>
                  </a:lnTo>
                  <a:lnTo>
                    <a:pt x="13776" y="50775"/>
                  </a:lnTo>
                  <a:lnTo>
                    <a:pt x="13972" y="50452"/>
                  </a:lnTo>
                  <a:lnTo>
                    <a:pt x="14163" y="50114"/>
                  </a:lnTo>
                  <a:lnTo>
                    <a:pt x="14354" y="49777"/>
                  </a:lnTo>
                  <a:lnTo>
                    <a:pt x="14545" y="49423"/>
                  </a:lnTo>
                  <a:lnTo>
                    <a:pt x="14730" y="49039"/>
                  </a:lnTo>
                  <a:lnTo>
                    <a:pt x="14911" y="48670"/>
                  </a:lnTo>
                  <a:lnTo>
                    <a:pt x="15086" y="48271"/>
                  </a:lnTo>
                  <a:lnTo>
                    <a:pt x="15261" y="47856"/>
                  </a:lnTo>
                  <a:lnTo>
                    <a:pt x="15431" y="47441"/>
                  </a:lnTo>
                  <a:lnTo>
                    <a:pt x="15600" y="47011"/>
                  </a:lnTo>
                  <a:lnTo>
                    <a:pt x="15765" y="46566"/>
                  </a:lnTo>
                  <a:lnTo>
                    <a:pt x="15924" y="46120"/>
                  </a:lnTo>
                  <a:lnTo>
                    <a:pt x="16083" y="45659"/>
                  </a:lnTo>
                  <a:lnTo>
                    <a:pt x="16232" y="45183"/>
                  </a:lnTo>
                  <a:lnTo>
                    <a:pt x="16380" y="44691"/>
                  </a:lnTo>
                  <a:lnTo>
                    <a:pt x="16529" y="44200"/>
                  </a:lnTo>
                  <a:lnTo>
                    <a:pt x="16666" y="43693"/>
                  </a:lnTo>
                  <a:lnTo>
                    <a:pt x="16804" y="43186"/>
                  </a:lnTo>
                  <a:lnTo>
                    <a:pt x="16937" y="42648"/>
                  </a:lnTo>
                  <a:lnTo>
                    <a:pt x="17064" y="42126"/>
                  </a:lnTo>
                  <a:lnTo>
                    <a:pt x="17186" y="41573"/>
                  </a:lnTo>
                  <a:lnTo>
                    <a:pt x="17308" y="41020"/>
                  </a:lnTo>
                  <a:lnTo>
                    <a:pt x="17420" y="40467"/>
                  </a:lnTo>
                  <a:lnTo>
                    <a:pt x="17531" y="39898"/>
                  </a:lnTo>
                  <a:lnTo>
                    <a:pt x="17637" y="39314"/>
                  </a:lnTo>
                  <a:lnTo>
                    <a:pt x="17738" y="38731"/>
                  </a:lnTo>
                  <a:lnTo>
                    <a:pt x="17833" y="38131"/>
                  </a:lnTo>
                  <a:lnTo>
                    <a:pt x="17924" y="37532"/>
                  </a:lnTo>
                  <a:lnTo>
                    <a:pt x="18008" y="36918"/>
                  </a:lnTo>
                  <a:lnTo>
                    <a:pt x="18088" y="36303"/>
                  </a:lnTo>
                  <a:lnTo>
                    <a:pt x="18168" y="35673"/>
                  </a:lnTo>
                  <a:lnTo>
                    <a:pt x="18237" y="35043"/>
                  </a:lnTo>
                  <a:lnTo>
                    <a:pt x="18300" y="34414"/>
                  </a:lnTo>
                  <a:lnTo>
                    <a:pt x="18364" y="33768"/>
                  </a:lnTo>
                  <a:lnTo>
                    <a:pt x="18417" y="33108"/>
                  </a:lnTo>
                  <a:lnTo>
                    <a:pt x="18465" y="32463"/>
                  </a:lnTo>
                  <a:lnTo>
                    <a:pt x="18512" y="31802"/>
                  </a:lnTo>
                  <a:lnTo>
                    <a:pt x="18549" y="31126"/>
                  </a:lnTo>
                  <a:lnTo>
                    <a:pt x="18581" y="30450"/>
                  </a:lnTo>
                  <a:lnTo>
                    <a:pt x="18608" y="29774"/>
                  </a:lnTo>
                  <a:lnTo>
                    <a:pt x="18629" y="29098"/>
                  </a:lnTo>
                  <a:lnTo>
                    <a:pt x="18645" y="28407"/>
                  </a:lnTo>
                  <a:lnTo>
                    <a:pt x="18656" y="27715"/>
                  </a:lnTo>
                  <a:lnTo>
                    <a:pt x="18656" y="27009"/>
                  </a:lnTo>
                  <a:lnTo>
                    <a:pt x="18656" y="26317"/>
                  </a:lnTo>
                  <a:lnTo>
                    <a:pt x="18645" y="25626"/>
                  </a:lnTo>
                  <a:lnTo>
                    <a:pt x="18629" y="24935"/>
                  </a:lnTo>
                  <a:lnTo>
                    <a:pt x="18608" y="24259"/>
                  </a:lnTo>
                  <a:lnTo>
                    <a:pt x="18581" y="23567"/>
                  </a:lnTo>
                  <a:lnTo>
                    <a:pt x="18549" y="22907"/>
                  </a:lnTo>
                  <a:lnTo>
                    <a:pt x="18512" y="22231"/>
                  </a:lnTo>
                  <a:lnTo>
                    <a:pt x="18465" y="21570"/>
                  </a:lnTo>
                  <a:lnTo>
                    <a:pt x="18417" y="20910"/>
                  </a:lnTo>
                  <a:lnTo>
                    <a:pt x="18364" y="20264"/>
                  </a:lnTo>
                  <a:lnTo>
                    <a:pt x="18300" y="19619"/>
                  </a:lnTo>
                  <a:lnTo>
                    <a:pt x="18237" y="18974"/>
                  </a:lnTo>
                  <a:lnTo>
                    <a:pt x="18168" y="18344"/>
                  </a:lnTo>
                  <a:lnTo>
                    <a:pt x="18088" y="17729"/>
                  </a:lnTo>
                  <a:lnTo>
                    <a:pt x="18008" y="17115"/>
                  </a:lnTo>
                  <a:lnTo>
                    <a:pt x="17924" y="16500"/>
                  </a:lnTo>
                  <a:lnTo>
                    <a:pt x="17833" y="15901"/>
                  </a:lnTo>
                  <a:lnTo>
                    <a:pt x="17738" y="15302"/>
                  </a:lnTo>
                  <a:lnTo>
                    <a:pt x="17637" y="14718"/>
                  </a:lnTo>
                  <a:lnTo>
                    <a:pt x="17531" y="14135"/>
                  </a:lnTo>
                  <a:lnTo>
                    <a:pt x="17420" y="13566"/>
                  </a:lnTo>
                  <a:lnTo>
                    <a:pt x="17308" y="12998"/>
                  </a:lnTo>
                  <a:lnTo>
                    <a:pt x="17186" y="12460"/>
                  </a:lnTo>
                  <a:lnTo>
                    <a:pt x="17064" y="11907"/>
                  </a:lnTo>
                  <a:lnTo>
                    <a:pt x="16937" y="11369"/>
                  </a:lnTo>
                  <a:lnTo>
                    <a:pt x="16804" y="10847"/>
                  </a:lnTo>
                  <a:lnTo>
                    <a:pt x="16666" y="10340"/>
                  </a:lnTo>
                  <a:lnTo>
                    <a:pt x="16529" y="9833"/>
                  </a:lnTo>
                  <a:lnTo>
                    <a:pt x="16380" y="9341"/>
                  </a:lnTo>
                  <a:lnTo>
                    <a:pt x="16232" y="8850"/>
                  </a:lnTo>
                  <a:lnTo>
                    <a:pt x="16083" y="8373"/>
                  </a:lnTo>
                  <a:lnTo>
                    <a:pt x="15924" y="7913"/>
                  </a:lnTo>
                  <a:lnTo>
                    <a:pt x="15765" y="7452"/>
                  </a:lnTo>
                  <a:lnTo>
                    <a:pt x="15600" y="7022"/>
                  </a:lnTo>
                  <a:lnTo>
                    <a:pt x="15431" y="6591"/>
                  </a:lnTo>
                  <a:lnTo>
                    <a:pt x="15261" y="6161"/>
                  </a:lnTo>
                  <a:lnTo>
                    <a:pt x="15086" y="5762"/>
                  </a:lnTo>
                  <a:lnTo>
                    <a:pt x="14911" y="5362"/>
                  </a:lnTo>
                  <a:lnTo>
                    <a:pt x="14730" y="4978"/>
                  </a:lnTo>
                  <a:lnTo>
                    <a:pt x="14545" y="4610"/>
                  </a:lnTo>
                  <a:lnTo>
                    <a:pt x="14354" y="4256"/>
                  </a:lnTo>
                  <a:lnTo>
                    <a:pt x="14163" y="3903"/>
                  </a:lnTo>
                  <a:lnTo>
                    <a:pt x="13972" y="3580"/>
                  </a:lnTo>
                  <a:lnTo>
                    <a:pt x="13776" y="3258"/>
                  </a:lnTo>
                  <a:lnTo>
                    <a:pt x="13574" y="2950"/>
                  </a:lnTo>
                  <a:lnTo>
                    <a:pt x="13373" y="2658"/>
                  </a:lnTo>
                  <a:lnTo>
                    <a:pt x="13166" y="2382"/>
                  </a:lnTo>
                  <a:lnTo>
                    <a:pt x="12959" y="2121"/>
                  </a:lnTo>
                  <a:lnTo>
                    <a:pt x="12747" y="1875"/>
                  </a:lnTo>
                  <a:lnTo>
                    <a:pt x="12534" y="1645"/>
                  </a:lnTo>
                  <a:lnTo>
                    <a:pt x="12322" y="1414"/>
                  </a:lnTo>
                  <a:lnTo>
                    <a:pt x="12105" y="1214"/>
                  </a:lnTo>
                  <a:lnTo>
                    <a:pt x="11882" y="1030"/>
                  </a:lnTo>
                  <a:lnTo>
                    <a:pt x="11659" y="846"/>
                  </a:lnTo>
                  <a:lnTo>
                    <a:pt x="11436" y="692"/>
                  </a:lnTo>
                  <a:lnTo>
                    <a:pt x="11208" y="554"/>
                  </a:lnTo>
                  <a:lnTo>
                    <a:pt x="10980" y="415"/>
                  </a:lnTo>
                  <a:lnTo>
                    <a:pt x="10747" y="308"/>
                  </a:lnTo>
                  <a:lnTo>
                    <a:pt x="10519" y="216"/>
                  </a:lnTo>
                  <a:lnTo>
                    <a:pt x="10280" y="139"/>
                  </a:lnTo>
                  <a:lnTo>
                    <a:pt x="10047" y="78"/>
                  </a:lnTo>
                  <a:lnTo>
                    <a:pt x="9808" y="31"/>
                  </a:lnTo>
                  <a:lnTo>
                    <a:pt x="956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4"/>
            <p:cNvSpPr/>
            <p:nvPr/>
          </p:nvSpPr>
          <p:spPr>
            <a:xfrm>
              <a:off x="-469925" y="-19596550"/>
              <a:ext cx="307550" cy="828475"/>
            </a:xfrm>
            <a:custGeom>
              <a:avLst/>
              <a:gdLst/>
              <a:ahLst/>
              <a:cxnLst/>
              <a:rect l="l" t="t" r="r" b="b"/>
              <a:pathLst>
                <a:path w="12302" h="33139" extrusionOk="0">
                  <a:moveTo>
                    <a:pt x="1" y="1"/>
                  </a:moveTo>
                  <a:lnTo>
                    <a:pt x="314" y="16255"/>
                  </a:lnTo>
                  <a:lnTo>
                    <a:pt x="309" y="16762"/>
                  </a:lnTo>
                  <a:lnTo>
                    <a:pt x="309" y="17269"/>
                  </a:lnTo>
                  <a:lnTo>
                    <a:pt x="314" y="17775"/>
                  </a:lnTo>
                  <a:lnTo>
                    <a:pt x="324" y="18282"/>
                  </a:lnTo>
                  <a:lnTo>
                    <a:pt x="340" y="18774"/>
                  </a:lnTo>
                  <a:lnTo>
                    <a:pt x="362" y="19266"/>
                  </a:lnTo>
                  <a:lnTo>
                    <a:pt x="388" y="19757"/>
                  </a:lnTo>
                  <a:lnTo>
                    <a:pt x="420" y="20249"/>
                  </a:lnTo>
                  <a:lnTo>
                    <a:pt x="452" y="20741"/>
                  </a:lnTo>
                  <a:lnTo>
                    <a:pt x="494" y="21217"/>
                  </a:lnTo>
                  <a:lnTo>
                    <a:pt x="537" y="21693"/>
                  </a:lnTo>
                  <a:lnTo>
                    <a:pt x="590" y="22169"/>
                  </a:lnTo>
                  <a:lnTo>
                    <a:pt x="643" y="22646"/>
                  </a:lnTo>
                  <a:lnTo>
                    <a:pt x="701" y="23106"/>
                  </a:lnTo>
                  <a:lnTo>
                    <a:pt x="765" y="23567"/>
                  </a:lnTo>
                  <a:lnTo>
                    <a:pt x="834" y="24013"/>
                  </a:lnTo>
                  <a:lnTo>
                    <a:pt x="908" y="24458"/>
                  </a:lnTo>
                  <a:lnTo>
                    <a:pt x="988" y="24904"/>
                  </a:lnTo>
                  <a:lnTo>
                    <a:pt x="1067" y="25334"/>
                  </a:lnTo>
                  <a:lnTo>
                    <a:pt x="1152" y="25764"/>
                  </a:lnTo>
                  <a:lnTo>
                    <a:pt x="1247" y="26179"/>
                  </a:lnTo>
                  <a:lnTo>
                    <a:pt x="1338" y="26594"/>
                  </a:lnTo>
                  <a:lnTo>
                    <a:pt x="1438" y="26993"/>
                  </a:lnTo>
                  <a:lnTo>
                    <a:pt x="1544" y="27393"/>
                  </a:lnTo>
                  <a:lnTo>
                    <a:pt x="1651" y="27777"/>
                  </a:lnTo>
                  <a:lnTo>
                    <a:pt x="1762" y="28161"/>
                  </a:lnTo>
                  <a:lnTo>
                    <a:pt x="1879" y="28530"/>
                  </a:lnTo>
                  <a:lnTo>
                    <a:pt x="2001" y="28883"/>
                  </a:lnTo>
                  <a:lnTo>
                    <a:pt x="2123" y="29236"/>
                  </a:lnTo>
                  <a:lnTo>
                    <a:pt x="2250" y="29574"/>
                  </a:lnTo>
                  <a:lnTo>
                    <a:pt x="2383" y="29912"/>
                  </a:lnTo>
                  <a:lnTo>
                    <a:pt x="2515" y="30235"/>
                  </a:lnTo>
                  <a:lnTo>
                    <a:pt x="2706" y="30557"/>
                  </a:lnTo>
                  <a:lnTo>
                    <a:pt x="2897" y="30865"/>
                  </a:lnTo>
                  <a:lnTo>
                    <a:pt x="3088" y="31157"/>
                  </a:lnTo>
                  <a:lnTo>
                    <a:pt x="3290" y="31433"/>
                  </a:lnTo>
                  <a:lnTo>
                    <a:pt x="3486" y="31679"/>
                  </a:lnTo>
                  <a:lnTo>
                    <a:pt x="3687" y="31909"/>
                  </a:lnTo>
                  <a:lnTo>
                    <a:pt x="3894" y="32124"/>
                  </a:lnTo>
                  <a:lnTo>
                    <a:pt x="4101" y="32309"/>
                  </a:lnTo>
                  <a:lnTo>
                    <a:pt x="4313" y="32478"/>
                  </a:lnTo>
                  <a:lnTo>
                    <a:pt x="4525" y="32631"/>
                  </a:lnTo>
                  <a:lnTo>
                    <a:pt x="4738" y="32754"/>
                  </a:lnTo>
                  <a:lnTo>
                    <a:pt x="4950" y="32862"/>
                  </a:lnTo>
                  <a:lnTo>
                    <a:pt x="5167" y="32939"/>
                  </a:lnTo>
                  <a:lnTo>
                    <a:pt x="5385" y="33000"/>
                  </a:lnTo>
                  <a:lnTo>
                    <a:pt x="5602" y="33046"/>
                  </a:lnTo>
                  <a:lnTo>
                    <a:pt x="5820" y="33062"/>
                  </a:lnTo>
                  <a:lnTo>
                    <a:pt x="6042" y="33123"/>
                  </a:lnTo>
                  <a:lnTo>
                    <a:pt x="6265" y="33138"/>
                  </a:lnTo>
                  <a:lnTo>
                    <a:pt x="6488" y="33138"/>
                  </a:lnTo>
                  <a:lnTo>
                    <a:pt x="6711" y="33123"/>
                  </a:lnTo>
                  <a:lnTo>
                    <a:pt x="6928" y="33092"/>
                  </a:lnTo>
                  <a:lnTo>
                    <a:pt x="7151" y="33031"/>
                  </a:lnTo>
                  <a:lnTo>
                    <a:pt x="7369" y="32939"/>
                  </a:lnTo>
                  <a:lnTo>
                    <a:pt x="7586" y="32831"/>
                  </a:lnTo>
                  <a:lnTo>
                    <a:pt x="7803" y="32708"/>
                  </a:lnTo>
                  <a:lnTo>
                    <a:pt x="8016" y="32555"/>
                  </a:lnTo>
                  <a:lnTo>
                    <a:pt x="8233" y="32386"/>
                  </a:lnTo>
                  <a:lnTo>
                    <a:pt x="8440" y="32201"/>
                  </a:lnTo>
                  <a:lnTo>
                    <a:pt x="8652" y="31986"/>
                  </a:lnTo>
                  <a:lnTo>
                    <a:pt x="8859" y="31756"/>
                  </a:lnTo>
                  <a:lnTo>
                    <a:pt x="9061" y="31495"/>
                  </a:lnTo>
                  <a:lnTo>
                    <a:pt x="9262" y="31218"/>
                  </a:lnTo>
                  <a:lnTo>
                    <a:pt x="9384" y="31003"/>
                  </a:lnTo>
                  <a:lnTo>
                    <a:pt x="9501" y="30757"/>
                  </a:lnTo>
                  <a:lnTo>
                    <a:pt x="9618" y="30527"/>
                  </a:lnTo>
                  <a:lnTo>
                    <a:pt x="9734" y="30281"/>
                  </a:lnTo>
                  <a:lnTo>
                    <a:pt x="9846" y="30020"/>
                  </a:lnTo>
                  <a:lnTo>
                    <a:pt x="9952" y="29759"/>
                  </a:lnTo>
                  <a:lnTo>
                    <a:pt x="10058" y="29482"/>
                  </a:lnTo>
                  <a:lnTo>
                    <a:pt x="10164" y="29205"/>
                  </a:lnTo>
                  <a:lnTo>
                    <a:pt x="10265" y="28929"/>
                  </a:lnTo>
                  <a:lnTo>
                    <a:pt x="10365" y="28637"/>
                  </a:lnTo>
                  <a:lnTo>
                    <a:pt x="10466" y="28345"/>
                  </a:lnTo>
                  <a:lnTo>
                    <a:pt x="10556" y="28038"/>
                  </a:lnTo>
                  <a:lnTo>
                    <a:pt x="10652" y="27731"/>
                  </a:lnTo>
                  <a:lnTo>
                    <a:pt x="10742" y="27408"/>
                  </a:lnTo>
                  <a:lnTo>
                    <a:pt x="10827" y="27085"/>
                  </a:lnTo>
                  <a:lnTo>
                    <a:pt x="10912" y="26763"/>
                  </a:lnTo>
                  <a:lnTo>
                    <a:pt x="10991" y="26425"/>
                  </a:lnTo>
                  <a:lnTo>
                    <a:pt x="11071" y="26087"/>
                  </a:lnTo>
                  <a:lnTo>
                    <a:pt x="11145" y="25749"/>
                  </a:lnTo>
                  <a:lnTo>
                    <a:pt x="11219" y="25395"/>
                  </a:lnTo>
                  <a:lnTo>
                    <a:pt x="11288" y="25042"/>
                  </a:lnTo>
                  <a:lnTo>
                    <a:pt x="11357" y="24673"/>
                  </a:lnTo>
                  <a:lnTo>
                    <a:pt x="11421" y="24320"/>
                  </a:lnTo>
                  <a:lnTo>
                    <a:pt x="11485" y="23951"/>
                  </a:lnTo>
                  <a:lnTo>
                    <a:pt x="11543" y="23567"/>
                  </a:lnTo>
                  <a:lnTo>
                    <a:pt x="11596" y="23199"/>
                  </a:lnTo>
                  <a:lnTo>
                    <a:pt x="11649" y="22815"/>
                  </a:lnTo>
                  <a:lnTo>
                    <a:pt x="11697" y="22430"/>
                  </a:lnTo>
                  <a:lnTo>
                    <a:pt x="11745" y="22031"/>
                  </a:lnTo>
                  <a:lnTo>
                    <a:pt x="11787" y="21632"/>
                  </a:lnTo>
                  <a:lnTo>
                    <a:pt x="11824" y="21232"/>
                  </a:lnTo>
                  <a:lnTo>
                    <a:pt x="11861" y="20833"/>
                  </a:lnTo>
                  <a:lnTo>
                    <a:pt x="11898" y="20418"/>
                  </a:lnTo>
                  <a:lnTo>
                    <a:pt x="11936" y="19957"/>
                  </a:lnTo>
                  <a:lnTo>
                    <a:pt x="11973" y="19450"/>
                  </a:lnTo>
                  <a:lnTo>
                    <a:pt x="12004" y="18912"/>
                  </a:lnTo>
                  <a:lnTo>
                    <a:pt x="12036" y="18329"/>
                  </a:lnTo>
                  <a:lnTo>
                    <a:pt x="12063" y="17729"/>
                  </a:lnTo>
                  <a:lnTo>
                    <a:pt x="12116" y="16424"/>
                  </a:lnTo>
                  <a:lnTo>
                    <a:pt x="12158" y="15026"/>
                  </a:lnTo>
                  <a:lnTo>
                    <a:pt x="12195" y="13551"/>
                  </a:lnTo>
                  <a:lnTo>
                    <a:pt x="12222" y="12030"/>
                  </a:lnTo>
                  <a:lnTo>
                    <a:pt x="12248" y="10478"/>
                  </a:lnTo>
                  <a:lnTo>
                    <a:pt x="12264" y="8942"/>
                  </a:lnTo>
                  <a:lnTo>
                    <a:pt x="12280" y="7421"/>
                  </a:lnTo>
                  <a:lnTo>
                    <a:pt x="12296" y="4517"/>
                  </a:lnTo>
                  <a:lnTo>
                    <a:pt x="12302" y="1982"/>
                  </a:lnTo>
                  <a:lnTo>
                    <a:pt x="1230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4"/>
            <p:cNvSpPr/>
            <p:nvPr/>
          </p:nvSpPr>
          <p:spPr>
            <a:xfrm>
              <a:off x="-469925" y="-19596550"/>
              <a:ext cx="307550" cy="828475"/>
            </a:xfrm>
            <a:custGeom>
              <a:avLst/>
              <a:gdLst/>
              <a:ahLst/>
              <a:cxnLst/>
              <a:rect l="l" t="t" r="r" b="b"/>
              <a:pathLst>
                <a:path w="12302" h="33139" fill="none" extrusionOk="0">
                  <a:moveTo>
                    <a:pt x="12302" y="1"/>
                  </a:moveTo>
                  <a:lnTo>
                    <a:pt x="12302" y="1"/>
                  </a:lnTo>
                  <a:lnTo>
                    <a:pt x="12302" y="1982"/>
                  </a:lnTo>
                  <a:lnTo>
                    <a:pt x="12296" y="4517"/>
                  </a:lnTo>
                  <a:lnTo>
                    <a:pt x="12280" y="7421"/>
                  </a:lnTo>
                  <a:lnTo>
                    <a:pt x="12264" y="8942"/>
                  </a:lnTo>
                  <a:lnTo>
                    <a:pt x="12248" y="10478"/>
                  </a:lnTo>
                  <a:lnTo>
                    <a:pt x="12222" y="12030"/>
                  </a:lnTo>
                  <a:lnTo>
                    <a:pt x="12195" y="13551"/>
                  </a:lnTo>
                  <a:lnTo>
                    <a:pt x="12158" y="15026"/>
                  </a:lnTo>
                  <a:lnTo>
                    <a:pt x="12116" y="16424"/>
                  </a:lnTo>
                  <a:lnTo>
                    <a:pt x="12063" y="17729"/>
                  </a:lnTo>
                  <a:lnTo>
                    <a:pt x="12036" y="18329"/>
                  </a:lnTo>
                  <a:lnTo>
                    <a:pt x="12004" y="18912"/>
                  </a:lnTo>
                  <a:lnTo>
                    <a:pt x="11973" y="19450"/>
                  </a:lnTo>
                  <a:lnTo>
                    <a:pt x="11936" y="19957"/>
                  </a:lnTo>
                  <a:lnTo>
                    <a:pt x="11898" y="20418"/>
                  </a:lnTo>
                  <a:lnTo>
                    <a:pt x="11861" y="20833"/>
                  </a:lnTo>
                  <a:lnTo>
                    <a:pt x="11861" y="20833"/>
                  </a:lnTo>
                  <a:lnTo>
                    <a:pt x="11824" y="21232"/>
                  </a:lnTo>
                  <a:lnTo>
                    <a:pt x="11787" y="21632"/>
                  </a:lnTo>
                  <a:lnTo>
                    <a:pt x="11745" y="22031"/>
                  </a:lnTo>
                  <a:lnTo>
                    <a:pt x="11697" y="22430"/>
                  </a:lnTo>
                  <a:lnTo>
                    <a:pt x="11649" y="22815"/>
                  </a:lnTo>
                  <a:lnTo>
                    <a:pt x="11596" y="23199"/>
                  </a:lnTo>
                  <a:lnTo>
                    <a:pt x="11543" y="23567"/>
                  </a:lnTo>
                  <a:lnTo>
                    <a:pt x="11485" y="23951"/>
                  </a:lnTo>
                  <a:lnTo>
                    <a:pt x="11421" y="24320"/>
                  </a:lnTo>
                  <a:lnTo>
                    <a:pt x="11357" y="24673"/>
                  </a:lnTo>
                  <a:lnTo>
                    <a:pt x="11288" y="25042"/>
                  </a:lnTo>
                  <a:lnTo>
                    <a:pt x="11219" y="25395"/>
                  </a:lnTo>
                  <a:lnTo>
                    <a:pt x="11145" y="25749"/>
                  </a:lnTo>
                  <a:lnTo>
                    <a:pt x="11071" y="26087"/>
                  </a:lnTo>
                  <a:lnTo>
                    <a:pt x="10991" y="26425"/>
                  </a:lnTo>
                  <a:lnTo>
                    <a:pt x="10912" y="26763"/>
                  </a:lnTo>
                  <a:lnTo>
                    <a:pt x="10827" y="27085"/>
                  </a:lnTo>
                  <a:lnTo>
                    <a:pt x="10742" y="27408"/>
                  </a:lnTo>
                  <a:lnTo>
                    <a:pt x="10652" y="27731"/>
                  </a:lnTo>
                  <a:lnTo>
                    <a:pt x="10556" y="28038"/>
                  </a:lnTo>
                  <a:lnTo>
                    <a:pt x="10466" y="28345"/>
                  </a:lnTo>
                  <a:lnTo>
                    <a:pt x="10365" y="28637"/>
                  </a:lnTo>
                  <a:lnTo>
                    <a:pt x="10265" y="28929"/>
                  </a:lnTo>
                  <a:lnTo>
                    <a:pt x="10164" y="29205"/>
                  </a:lnTo>
                  <a:lnTo>
                    <a:pt x="10058" y="29482"/>
                  </a:lnTo>
                  <a:lnTo>
                    <a:pt x="9952" y="29759"/>
                  </a:lnTo>
                  <a:lnTo>
                    <a:pt x="9846" y="30020"/>
                  </a:lnTo>
                  <a:lnTo>
                    <a:pt x="9734" y="30281"/>
                  </a:lnTo>
                  <a:lnTo>
                    <a:pt x="9618" y="30527"/>
                  </a:lnTo>
                  <a:lnTo>
                    <a:pt x="9501" y="30757"/>
                  </a:lnTo>
                  <a:lnTo>
                    <a:pt x="9384" y="31003"/>
                  </a:lnTo>
                  <a:lnTo>
                    <a:pt x="9262" y="31218"/>
                  </a:lnTo>
                  <a:lnTo>
                    <a:pt x="9262" y="31218"/>
                  </a:lnTo>
                  <a:lnTo>
                    <a:pt x="9061" y="31495"/>
                  </a:lnTo>
                  <a:lnTo>
                    <a:pt x="8859" y="31756"/>
                  </a:lnTo>
                  <a:lnTo>
                    <a:pt x="8652" y="31986"/>
                  </a:lnTo>
                  <a:lnTo>
                    <a:pt x="8440" y="32201"/>
                  </a:lnTo>
                  <a:lnTo>
                    <a:pt x="8233" y="32386"/>
                  </a:lnTo>
                  <a:lnTo>
                    <a:pt x="8016" y="32555"/>
                  </a:lnTo>
                  <a:lnTo>
                    <a:pt x="7803" y="32708"/>
                  </a:lnTo>
                  <a:lnTo>
                    <a:pt x="7586" y="32831"/>
                  </a:lnTo>
                  <a:lnTo>
                    <a:pt x="7369" y="32939"/>
                  </a:lnTo>
                  <a:lnTo>
                    <a:pt x="7151" y="33031"/>
                  </a:lnTo>
                  <a:lnTo>
                    <a:pt x="6928" y="33092"/>
                  </a:lnTo>
                  <a:lnTo>
                    <a:pt x="6711" y="33123"/>
                  </a:lnTo>
                  <a:lnTo>
                    <a:pt x="6488" y="33138"/>
                  </a:lnTo>
                  <a:lnTo>
                    <a:pt x="6265" y="33138"/>
                  </a:lnTo>
                  <a:lnTo>
                    <a:pt x="6042" y="33123"/>
                  </a:lnTo>
                  <a:lnTo>
                    <a:pt x="5820" y="33062"/>
                  </a:lnTo>
                  <a:lnTo>
                    <a:pt x="5820" y="33062"/>
                  </a:lnTo>
                  <a:lnTo>
                    <a:pt x="5602" y="33046"/>
                  </a:lnTo>
                  <a:lnTo>
                    <a:pt x="5385" y="33000"/>
                  </a:lnTo>
                  <a:lnTo>
                    <a:pt x="5167" y="32939"/>
                  </a:lnTo>
                  <a:lnTo>
                    <a:pt x="4950" y="32862"/>
                  </a:lnTo>
                  <a:lnTo>
                    <a:pt x="4738" y="32754"/>
                  </a:lnTo>
                  <a:lnTo>
                    <a:pt x="4525" y="32631"/>
                  </a:lnTo>
                  <a:lnTo>
                    <a:pt x="4313" y="32478"/>
                  </a:lnTo>
                  <a:lnTo>
                    <a:pt x="4101" y="32309"/>
                  </a:lnTo>
                  <a:lnTo>
                    <a:pt x="3894" y="32124"/>
                  </a:lnTo>
                  <a:lnTo>
                    <a:pt x="3687" y="31909"/>
                  </a:lnTo>
                  <a:lnTo>
                    <a:pt x="3486" y="31679"/>
                  </a:lnTo>
                  <a:lnTo>
                    <a:pt x="3290" y="31433"/>
                  </a:lnTo>
                  <a:lnTo>
                    <a:pt x="3088" y="31157"/>
                  </a:lnTo>
                  <a:lnTo>
                    <a:pt x="2897" y="30865"/>
                  </a:lnTo>
                  <a:lnTo>
                    <a:pt x="2706" y="30557"/>
                  </a:lnTo>
                  <a:lnTo>
                    <a:pt x="2515" y="30235"/>
                  </a:lnTo>
                  <a:lnTo>
                    <a:pt x="2515" y="30235"/>
                  </a:lnTo>
                  <a:lnTo>
                    <a:pt x="2383" y="29912"/>
                  </a:lnTo>
                  <a:lnTo>
                    <a:pt x="2250" y="29574"/>
                  </a:lnTo>
                  <a:lnTo>
                    <a:pt x="2123" y="29236"/>
                  </a:lnTo>
                  <a:lnTo>
                    <a:pt x="2001" y="28883"/>
                  </a:lnTo>
                  <a:lnTo>
                    <a:pt x="1879" y="28530"/>
                  </a:lnTo>
                  <a:lnTo>
                    <a:pt x="1762" y="28161"/>
                  </a:lnTo>
                  <a:lnTo>
                    <a:pt x="1651" y="27777"/>
                  </a:lnTo>
                  <a:lnTo>
                    <a:pt x="1544" y="27393"/>
                  </a:lnTo>
                  <a:lnTo>
                    <a:pt x="1438" y="26993"/>
                  </a:lnTo>
                  <a:lnTo>
                    <a:pt x="1338" y="26594"/>
                  </a:lnTo>
                  <a:lnTo>
                    <a:pt x="1247" y="26179"/>
                  </a:lnTo>
                  <a:lnTo>
                    <a:pt x="1152" y="25764"/>
                  </a:lnTo>
                  <a:lnTo>
                    <a:pt x="1067" y="25334"/>
                  </a:lnTo>
                  <a:lnTo>
                    <a:pt x="988" y="24904"/>
                  </a:lnTo>
                  <a:lnTo>
                    <a:pt x="908" y="24458"/>
                  </a:lnTo>
                  <a:lnTo>
                    <a:pt x="834" y="24013"/>
                  </a:lnTo>
                  <a:lnTo>
                    <a:pt x="765" y="23567"/>
                  </a:lnTo>
                  <a:lnTo>
                    <a:pt x="701" y="23106"/>
                  </a:lnTo>
                  <a:lnTo>
                    <a:pt x="643" y="22646"/>
                  </a:lnTo>
                  <a:lnTo>
                    <a:pt x="590" y="22169"/>
                  </a:lnTo>
                  <a:lnTo>
                    <a:pt x="537" y="21693"/>
                  </a:lnTo>
                  <a:lnTo>
                    <a:pt x="494" y="21217"/>
                  </a:lnTo>
                  <a:lnTo>
                    <a:pt x="452" y="20741"/>
                  </a:lnTo>
                  <a:lnTo>
                    <a:pt x="420" y="20249"/>
                  </a:lnTo>
                  <a:lnTo>
                    <a:pt x="388" y="19757"/>
                  </a:lnTo>
                  <a:lnTo>
                    <a:pt x="362" y="19266"/>
                  </a:lnTo>
                  <a:lnTo>
                    <a:pt x="340" y="18774"/>
                  </a:lnTo>
                  <a:lnTo>
                    <a:pt x="324" y="18282"/>
                  </a:lnTo>
                  <a:lnTo>
                    <a:pt x="314" y="17775"/>
                  </a:lnTo>
                  <a:lnTo>
                    <a:pt x="309" y="17269"/>
                  </a:lnTo>
                  <a:lnTo>
                    <a:pt x="309" y="16762"/>
                  </a:lnTo>
                  <a:lnTo>
                    <a:pt x="314" y="16255"/>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4"/>
            <p:cNvSpPr/>
            <p:nvPr/>
          </p:nvSpPr>
          <p:spPr>
            <a:xfrm>
              <a:off x="-727397" y="-19689875"/>
              <a:ext cx="573550" cy="233150"/>
            </a:xfrm>
            <a:custGeom>
              <a:avLst/>
              <a:gdLst/>
              <a:ahLst/>
              <a:cxnLst/>
              <a:rect l="l" t="t" r="r" b="b"/>
              <a:pathLst>
                <a:path w="22942" h="9326" extrusionOk="0">
                  <a:moveTo>
                    <a:pt x="9410" y="0"/>
                  </a:moveTo>
                  <a:lnTo>
                    <a:pt x="8365" y="16"/>
                  </a:lnTo>
                  <a:lnTo>
                    <a:pt x="7342" y="31"/>
                  </a:lnTo>
                  <a:lnTo>
                    <a:pt x="6355" y="47"/>
                  </a:lnTo>
                  <a:lnTo>
                    <a:pt x="5406" y="93"/>
                  </a:lnTo>
                  <a:lnTo>
                    <a:pt x="4509" y="139"/>
                  </a:lnTo>
                  <a:lnTo>
                    <a:pt x="3666" y="200"/>
                  </a:lnTo>
                  <a:lnTo>
                    <a:pt x="2891" y="277"/>
                  </a:lnTo>
                  <a:lnTo>
                    <a:pt x="2191" y="369"/>
                  </a:lnTo>
                  <a:lnTo>
                    <a:pt x="1571" y="477"/>
                  </a:lnTo>
                  <a:lnTo>
                    <a:pt x="1295" y="538"/>
                  </a:lnTo>
                  <a:lnTo>
                    <a:pt x="1040" y="600"/>
                  </a:lnTo>
                  <a:lnTo>
                    <a:pt x="812" y="676"/>
                  </a:lnTo>
                  <a:lnTo>
                    <a:pt x="611" y="753"/>
                  </a:lnTo>
                  <a:lnTo>
                    <a:pt x="435" y="830"/>
                  </a:lnTo>
                  <a:lnTo>
                    <a:pt x="292" y="907"/>
                  </a:lnTo>
                  <a:lnTo>
                    <a:pt x="170" y="999"/>
                  </a:lnTo>
                  <a:lnTo>
                    <a:pt x="85" y="1091"/>
                  </a:lnTo>
                  <a:lnTo>
                    <a:pt x="54" y="1137"/>
                  </a:lnTo>
                  <a:lnTo>
                    <a:pt x="27" y="1183"/>
                  </a:lnTo>
                  <a:lnTo>
                    <a:pt x="11" y="1245"/>
                  </a:lnTo>
                  <a:lnTo>
                    <a:pt x="1" y="1291"/>
                  </a:lnTo>
                  <a:lnTo>
                    <a:pt x="1" y="1352"/>
                  </a:lnTo>
                  <a:lnTo>
                    <a:pt x="1" y="1398"/>
                  </a:lnTo>
                  <a:lnTo>
                    <a:pt x="6" y="1460"/>
                  </a:lnTo>
                  <a:lnTo>
                    <a:pt x="11" y="1521"/>
                  </a:lnTo>
                  <a:lnTo>
                    <a:pt x="38" y="1629"/>
                  </a:lnTo>
                  <a:lnTo>
                    <a:pt x="75" y="1752"/>
                  </a:lnTo>
                  <a:lnTo>
                    <a:pt x="128" y="1890"/>
                  </a:lnTo>
                  <a:lnTo>
                    <a:pt x="191" y="2013"/>
                  </a:lnTo>
                  <a:lnTo>
                    <a:pt x="266" y="2151"/>
                  </a:lnTo>
                  <a:lnTo>
                    <a:pt x="356" y="2290"/>
                  </a:lnTo>
                  <a:lnTo>
                    <a:pt x="451" y="2428"/>
                  </a:lnTo>
                  <a:lnTo>
                    <a:pt x="563" y="2581"/>
                  </a:lnTo>
                  <a:lnTo>
                    <a:pt x="807" y="2873"/>
                  </a:lnTo>
                  <a:lnTo>
                    <a:pt x="1088" y="3181"/>
                  </a:lnTo>
                  <a:lnTo>
                    <a:pt x="1406" y="3503"/>
                  </a:lnTo>
                  <a:lnTo>
                    <a:pt x="1751" y="3826"/>
                  </a:lnTo>
                  <a:lnTo>
                    <a:pt x="2117" y="4164"/>
                  </a:lnTo>
                  <a:lnTo>
                    <a:pt x="2509" y="4502"/>
                  </a:lnTo>
                  <a:lnTo>
                    <a:pt x="2923" y="4824"/>
                  </a:lnTo>
                  <a:lnTo>
                    <a:pt x="3348" y="5162"/>
                  </a:lnTo>
                  <a:lnTo>
                    <a:pt x="3782" y="5500"/>
                  </a:lnTo>
                  <a:lnTo>
                    <a:pt x="4679" y="6161"/>
                  </a:lnTo>
                  <a:lnTo>
                    <a:pt x="5575" y="6791"/>
                  </a:lnTo>
                  <a:lnTo>
                    <a:pt x="6440" y="7375"/>
                  </a:lnTo>
                  <a:lnTo>
                    <a:pt x="7257" y="7912"/>
                  </a:lnTo>
                  <a:lnTo>
                    <a:pt x="7983" y="8389"/>
                  </a:lnTo>
                  <a:lnTo>
                    <a:pt x="9081" y="9065"/>
                  </a:lnTo>
                  <a:lnTo>
                    <a:pt x="9495" y="9326"/>
                  </a:lnTo>
                  <a:lnTo>
                    <a:pt x="22613" y="8972"/>
                  </a:lnTo>
                  <a:lnTo>
                    <a:pt x="22942" y="431"/>
                  </a:lnTo>
                  <a:lnTo>
                    <a:pt x="21960" y="385"/>
                  </a:lnTo>
                  <a:lnTo>
                    <a:pt x="19382" y="246"/>
                  </a:lnTo>
                  <a:lnTo>
                    <a:pt x="17658" y="185"/>
                  </a:lnTo>
                  <a:lnTo>
                    <a:pt x="15733" y="108"/>
                  </a:lnTo>
                  <a:lnTo>
                    <a:pt x="13670" y="47"/>
                  </a:lnTo>
                  <a:lnTo>
                    <a:pt x="11543" y="16"/>
                  </a:lnTo>
                  <a:lnTo>
                    <a:pt x="9410" y="0"/>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4"/>
            <p:cNvSpPr/>
            <p:nvPr/>
          </p:nvSpPr>
          <p:spPr>
            <a:xfrm>
              <a:off x="-188800" y="-10616925"/>
              <a:ext cx="15950" cy="44950"/>
            </a:xfrm>
            <a:custGeom>
              <a:avLst/>
              <a:gdLst/>
              <a:ahLst/>
              <a:cxnLst/>
              <a:rect l="l" t="t" r="r" b="b"/>
              <a:pathLst>
                <a:path w="638" h="1798" extrusionOk="0">
                  <a:moveTo>
                    <a:pt x="287" y="0"/>
                  </a:moveTo>
                  <a:lnTo>
                    <a:pt x="256" y="16"/>
                  </a:lnTo>
                  <a:lnTo>
                    <a:pt x="224" y="31"/>
                  </a:lnTo>
                  <a:lnTo>
                    <a:pt x="165" y="108"/>
                  </a:lnTo>
                  <a:lnTo>
                    <a:pt x="118" y="200"/>
                  </a:lnTo>
                  <a:lnTo>
                    <a:pt x="75" y="323"/>
                  </a:lnTo>
                  <a:lnTo>
                    <a:pt x="38" y="477"/>
                  </a:lnTo>
                  <a:lnTo>
                    <a:pt x="12" y="646"/>
                  </a:lnTo>
                  <a:lnTo>
                    <a:pt x="1" y="815"/>
                  </a:lnTo>
                  <a:lnTo>
                    <a:pt x="1" y="907"/>
                  </a:lnTo>
                  <a:lnTo>
                    <a:pt x="1" y="999"/>
                  </a:lnTo>
                  <a:lnTo>
                    <a:pt x="12" y="1152"/>
                  </a:lnTo>
                  <a:lnTo>
                    <a:pt x="33" y="1291"/>
                  </a:lnTo>
                  <a:lnTo>
                    <a:pt x="54" y="1368"/>
                  </a:lnTo>
                  <a:lnTo>
                    <a:pt x="70" y="1444"/>
                  </a:lnTo>
                  <a:lnTo>
                    <a:pt x="96" y="1521"/>
                  </a:lnTo>
                  <a:lnTo>
                    <a:pt x="118" y="1583"/>
                  </a:lnTo>
                  <a:lnTo>
                    <a:pt x="171" y="1690"/>
                  </a:lnTo>
                  <a:lnTo>
                    <a:pt x="234" y="1752"/>
                  </a:lnTo>
                  <a:lnTo>
                    <a:pt x="293" y="1798"/>
                  </a:lnTo>
                  <a:lnTo>
                    <a:pt x="362" y="1798"/>
                  </a:lnTo>
                  <a:lnTo>
                    <a:pt x="393" y="1782"/>
                  </a:lnTo>
                  <a:lnTo>
                    <a:pt x="425" y="1767"/>
                  </a:lnTo>
                  <a:lnTo>
                    <a:pt x="457" y="1721"/>
                  </a:lnTo>
                  <a:lnTo>
                    <a:pt x="489" y="1690"/>
                  </a:lnTo>
                  <a:lnTo>
                    <a:pt x="515" y="1644"/>
                  </a:lnTo>
                  <a:lnTo>
                    <a:pt x="547" y="1567"/>
                  </a:lnTo>
                  <a:lnTo>
                    <a:pt x="574" y="1475"/>
                  </a:lnTo>
                  <a:lnTo>
                    <a:pt x="595" y="1383"/>
                  </a:lnTo>
                  <a:lnTo>
                    <a:pt x="611" y="1275"/>
                  </a:lnTo>
                  <a:lnTo>
                    <a:pt x="627" y="1168"/>
                  </a:lnTo>
                  <a:lnTo>
                    <a:pt x="632" y="1060"/>
                  </a:lnTo>
                  <a:lnTo>
                    <a:pt x="637" y="953"/>
                  </a:lnTo>
                  <a:lnTo>
                    <a:pt x="637" y="830"/>
                  </a:lnTo>
                  <a:lnTo>
                    <a:pt x="632" y="738"/>
                  </a:lnTo>
                  <a:lnTo>
                    <a:pt x="622" y="646"/>
                  </a:lnTo>
                  <a:lnTo>
                    <a:pt x="600" y="477"/>
                  </a:lnTo>
                  <a:lnTo>
                    <a:pt x="563" y="338"/>
                  </a:lnTo>
                  <a:lnTo>
                    <a:pt x="521" y="215"/>
                  </a:lnTo>
                  <a:lnTo>
                    <a:pt x="473" y="108"/>
                  </a:lnTo>
                  <a:lnTo>
                    <a:pt x="415" y="46"/>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4"/>
            <p:cNvSpPr/>
            <p:nvPr/>
          </p:nvSpPr>
          <p:spPr>
            <a:xfrm>
              <a:off x="-188800" y="-10616925"/>
              <a:ext cx="15950" cy="44950"/>
            </a:xfrm>
            <a:custGeom>
              <a:avLst/>
              <a:gdLst/>
              <a:ahLst/>
              <a:cxnLst/>
              <a:rect l="l" t="t" r="r" b="b"/>
              <a:pathLst>
                <a:path w="638" h="1798" fill="none" extrusionOk="0">
                  <a:moveTo>
                    <a:pt x="489" y="1690"/>
                  </a:moveTo>
                  <a:lnTo>
                    <a:pt x="489" y="1690"/>
                  </a:lnTo>
                  <a:lnTo>
                    <a:pt x="457" y="1721"/>
                  </a:lnTo>
                  <a:lnTo>
                    <a:pt x="425" y="1767"/>
                  </a:lnTo>
                  <a:lnTo>
                    <a:pt x="393" y="1782"/>
                  </a:lnTo>
                  <a:lnTo>
                    <a:pt x="362" y="1798"/>
                  </a:lnTo>
                  <a:lnTo>
                    <a:pt x="293" y="1798"/>
                  </a:lnTo>
                  <a:lnTo>
                    <a:pt x="234" y="1752"/>
                  </a:lnTo>
                  <a:lnTo>
                    <a:pt x="171" y="1690"/>
                  </a:lnTo>
                  <a:lnTo>
                    <a:pt x="118" y="1583"/>
                  </a:lnTo>
                  <a:lnTo>
                    <a:pt x="96" y="1521"/>
                  </a:lnTo>
                  <a:lnTo>
                    <a:pt x="70" y="1444"/>
                  </a:lnTo>
                  <a:lnTo>
                    <a:pt x="54" y="1368"/>
                  </a:lnTo>
                  <a:lnTo>
                    <a:pt x="33" y="1291"/>
                  </a:lnTo>
                  <a:lnTo>
                    <a:pt x="33" y="1291"/>
                  </a:lnTo>
                  <a:lnTo>
                    <a:pt x="12" y="1152"/>
                  </a:lnTo>
                  <a:lnTo>
                    <a:pt x="1" y="999"/>
                  </a:lnTo>
                  <a:lnTo>
                    <a:pt x="1" y="999"/>
                  </a:lnTo>
                  <a:lnTo>
                    <a:pt x="1" y="907"/>
                  </a:lnTo>
                  <a:lnTo>
                    <a:pt x="1" y="815"/>
                  </a:lnTo>
                  <a:lnTo>
                    <a:pt x="12" y="646"/>
                  </a:lnTo>
                  <a:lnTo>
                    <a:pt x="38" y="477"/>
                  </a:lnTo>
                  <a:lnTo>
                    <a:pt x="75" y="323"/>
                  </a:lnTo>
                  <a:lnTo>
                    <a:pt x="118" y="200"/>
                  </a:lnTo>
                  <a:lnTo>
                    <a:pt x="165" y="108"/>
                  </a:lnTo>
                  <a:lnTo>
                    <a:pt x="224" y="31"/>
                  </a:lnTo>
                  <a:lnTo>
                    <a:pt x="256" y="16"/>
                  </a:lnTo>
                  <a:lnTo>
                    <a:pt x="287" y="0"/>
                  </a:lnTo>
                  <a:lnTo>
                    <a:pt x="287" y="0"/>
                  </a:lnTo>
                  <a:lnTo>
                    <a:pt x="319" y="0"/>
                  </a:lnTo>
                  <a:lnTo>
                    <a:pt x="351" y="0"/>
                  </a:lnTo>
                  <a:lnTo>
                    <a:pt x="415" y="46"/>
                  </a:lnTo>
                  <a:lnTo>
                    <a:pt x="473" y="108"/>
                  </a:lnTo>
                  <a:lnTo>
                    <a:pt x="521" y="215"/>
                  </a:lnTo>
                  <a:lnTo>
                    <a:pt x="563" y="338"/>
                  </a:lnTo>
                  <a:lnTo>
                    <a:pt x="600" y="477"/>
                  </a:lnTo>
                  <a:lnTo>
                    <a:pt x="622" y="646"/>
                  </a:lnTo>
                  <a:lnTo>
                    <a:pt x="632" y="738"/>
                  </a:lnTo>
                  <a:lnTo>
                    <a:pt x="637" y="830"/>
                  </a:lnTo>
                  <a:lnTo>
                    <a:pt x="637" y="830"/>
                  </a:lnTo>
                  <a:lnTo>
                    <a:pt x="637" y="953"/>
                  </a:lnTo>
                  <a:lnTo>
                    <a:pt x="632" y="1060"/>
                  </a:lnTo>
                  <a:lnTo>
                    <a:pt x="627" y="1168"/>
                  </a:lnTo>
                  <a:lnTo>
                    <a:pt x="611" y="1275"/>
                  </a:lnTo>
                  <a:lnTo>
                    <a:pt x="595" y="1383"/>
                  </a:lnTo>
                  <a:lnTo>
                    <a:pt x="574" y="1475"/>
                  </a:lnTo>
                  <a:lnTo>
                    <a:pt x="547" y="1567"/>
                  </a:lnTo>
                  <a:lnTo>
                    <a:pt x="515" y="16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4"/>
            <p:cNvSpPr/>
            <p:nvPr/>
          </p:nvSpPr>
          <p:spPr>
            <a:xfrm>
              <a:off x="-165325" y="-9602200"/>
              <a:ext cx="15550" cy="46100"/>
            </a:xfrm>
            <a:custGeom>
              <a:avLst/>
              <a:gdLst/>
              <a:ahLst/>
              <a:cxnLst/>
              <a:rect l="l" t="t" r="r" b="b"/>
              <a:pathLst>
                <a:path w="622" h="1844" extrusionOk="0">
                  <a:moveTo>
                    <a:pt x="293" y="0"/>
                  </a:moveTo>
                  <a:lnTo>
                    <a:pt x="250" y="15"/>
                  </a:lnTo>
                  <a:lnTo>
                    <a:pt x="213" y="46"/>
                  </a:lnTo>
                  <a:lnTo>
                    <a:pt x="176" y="92"/>
                  </a:lnTo>
                  <a:lnTo>
                    <a:pt x="139" y="154"/>
                  </a:lnTo>
                  <a:lnTo>
                    <a:pt x="112" y="215"/>
                  </a:lnTo>
                  <a:lnTo>
                    <a:pt x="91" y="277"/>
                  </a:lnTo>
                  <a:lnTo>
                    <a:pt x="49" y="415"/>
                  </a:lnTo>
                  <a:lnTo>
                    <a:pt x="22" y="568"/>
                  </a:lnTo>
                  <a:lnTo>
                    <a:pt x="6" y="753"/>
                  </a:lnTo>
                  <a:lnTo>
                    <a:pt x="1" y="922"/>
                  </a:lnTo>
                  <a:lnTo>
                    <a:pt x="6" y="1106"/>
                  </a:lnTo>
                  <a:lnTo>
                    <a:pt x="22" y="1275"/>
                  </a:lnTo>
                  <a:lnTo>
                    <a:pt x="38" y="1352"/>
                  </a:lnTo>
                  <a:lnTo>
                    <a:pt x="54" y="1444"/>
                  </a:lnTo>
                  <a:lnTo>
                    <a:pt x="75" y="1521"/>
                  </a:lnTo>
                  <a:lnTo>
                    <a:pt x="96" y="1582"/>
                  </a:lnTo>
                  <a:lnTo>
                    <a:pt x="144" y="1690"/>
                  </a:lnTo>
                  <a:lnTo>
                    <a:pt x="197" y="1782"/>
                  </a:lnTo>
                  <a:lnTo>
                    <a:pt x="255" y="1828"/>
                  </a:lnTo>
                  <a:lnTo>
                    <a:pt x="319" y="1844"/>
                  </a:lnTo>
                  <a:lnTo>
                    <a:pt x="377" y="1828"/>
                  </a:lnTo>
                  <a:lnTo>
                    <a:pt x="441" y="1782"/>
                  </a:lnTo>
                  <a:lnTo>
                    <a:pt x="468" y="1736"/>
                  </a:lnTo>
                  <a:lnTo>
                    <a:pt x="499" y="1690"/>
                  </a:lnTo>
                  <a:lnTo>
                    <a:pt x="521" y="1629"/>
                  </a:lnTo>
                  <a:lnTo>
                    <a:pt x="542" y="1552"/>
                  </a:lnTo>
                  <a:lnTo>
                    <a:pt x="563" y="1475"/>
                  </a:lnTo>
                  <a:lnTo>
                    <a:pt x="584" y="1398"/>
                  </a:lnTo>
                  <a:lnTo>
                    <a:pt x="595" y="1306"/>
                  </a:lnTo>
                  <a:lnTo>
                    <a:pt x="611" y="1214"/>
                  </a:lnTo>
                  <a:lnTo>
                    <a:pt x="616" y="1122"/>
                  </a:lnTo>
                  <a:lnTo>
                    <a:pt x="621" y="1029"/>
                  </a:lnTo>
                  <a:lnTo>
                    <a:pt x="621" y="845"/>
                  </a:lnTo>
                  <a:lnTo>
                    <a:pt x="611" y="661"/>
                  </a:lnTo>
                  <a:lnTo>
                    <a:pt x="590" y="492"/>
                  </a:lnTo>
                  <a:lnTo>
                    <a:pt x="552" y="338"/>
                  </a:lnTo>
                  <a:lnTo>
                    <a:pt x="531" y="261"/>
                  </a:lnTo>
                  <a:lnTo>
                    <a:pt x="505" y="200"/>
                  </a:lnTo>
                  <a:lnTo>
                    <a:pt x="478" y="138"/>
                  </a:lnTo>
                  <a:lnTo>
                    <a:pt x="452" y="77"/>
                  </a:lnTo>
                  <a:lnTo>
                    <a:pt x="415" y="46"/>
                  </a:lnTo>
                  <a:lnTo>
                    <a:pt x="372" y="15"/>
                  </a:lnTo>
                  <a:lnTo>
                    <a:pt x="33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4"/>
            <p:cNvSpPr/>
            <p:nvPr/>
          </p:nvSpPr>
          <p:spPr>
            <a:xfrm>
              <a:off x="-165325" y="-9602200"/>
              <a:ext cx="15550" cy="46100"/>
            </a:xfrm>
            <a:custGeom>
              <a:avLst/>
              <a:gdLst/>
              <a:ahLst/>
              <a:cxnLst/>
              <a:rect l="l" t="t" r="r" b="b"/>
              <a:pathLst>
                <a:path w="622" h="1844" fill="none" extrusionOk="0">
                  <a:moveTo>
                    <a:pt x="499" y="1690"/>
                  </a:moveTo>
                  <a:lnTo>
                    <a:pt x="499" y="1690"/>
                  </a:lnTo>
                  <a:lnTo>
                    <a:pt x="468" y="1736"/>
                  </a:lnTo>
                  <a:lnTo>
                    <a:pt x="441" y="1782"/>
                  </a:lnTo>
                  <a:lnTo>
                    <a:pt x="377" y="1828"/>
                  </a:lnTo>
                  <a:lnTo>
                    <a:pt x="319" y="1844"/>
                  </a:lnTo>
                  <a:lnTo>
                    <a:pt x="255" y="1828"/>
                  </a:lnTo>
                  <a:lnTo>
                    <a:pt x="197" y="1782"/>
                  </a:lnTo>
                  <a:lnTo>
                    <a:pt x="144" y="1690"/>
                  </a:lnTo>
                  <a:lnTo>
                    <a:pt x="96" y="1582"/>
                  </a:lnTo>
                  <a:lnTo>
                    <a:pt x="75" y="1521"/>
                  </a:lnTo>
                  <a:lnTo>
                    <a:pt x="54" y="1444"/>
                  </a:lnTo>
                  <a:lnTo>
                    <a:pt x="54" y="1444"/>
                  </a:lnTo>
                  <a:lnTo>
                    <a:pt x="38" y="1352"/>
                  </a:lnTo>
                  <a:lnTo>
                    <a:pt x="22" y="1275"/>
                  </a:lnTo>
                  <a:lnTo>
                    <a:pt x="6" y="1106"/>
                  </a:lnTo>
                  <a:lnTo>
                    <a:pt x="1" y="922"/>
                  </a:lnTo>
                  <a:lnTo>
                    <a:pt x="6" y="753"/>
                  </a:lnTo>
                  <a:lnTo>
                    <a:pt x="22" y="568"/>
                  </a:lnTo>
                  <a:lnTo>
                    <a:pt x="49" y="415"/>
                  </a:lnTo>
                  <a:lnTo>
                    <a:pt x="91" y="277"/>
                  </a:lnTo>
                  <a:lnTo>
                    <a:pt x="112" y="215"/>
                  </a:lnTo>
                  <a:lnTo>
                    <a:pt x="139" y="154"/>
                  </a:lnTo>
                  <a:lnTo>
                    <a:pt x="139" y="154"/>
                  </a:lnTo>
                  <a:lnTo>
                    <a:pt x="176" y="92"/>
                  </a:lnTo>
                  <a:lnTo>
                    <a:pt x="213" y="46"/>
                  </a:lnTo>
                  <a:lnTo>
                    <a:pt x="250" y="15"/>
                  </a:lnTo>
                  <a:lnTo>
                    <a:pt x="293" y="0"/>
                  </a:lnTo>
                  <a:lnTo>
                    <a:pt x="335" y="0"/>
                  </a:lnTo>
                  <a:lnTo>
                    <a:pt x="372" y="15"/>
                  </a:lnTo>
                  <a:lnTo>
                    <a:pt x="415" y="46"/>
                  </a:lnTo>
                  <a:lnTo>
                    <a:pt x="452" y="77"/>
                  </a:lnTo>
                  <a:lnTo>
                    <a:pt x="452" y="77"/>
                  </a:lnTo>
                  <a:lnTo>
                    <a:pt x="478" y="138"/>
                  </a:lnTo>
                  <a:lnTo>
                    <a:pt x="505" y="200"/>
                  </a:lnTo>
                  <a:lnTo>
                    <a:pt x="531" y="261"/>
                  </a:lnTo>
                  <a:lnTo>
                    <a:pt x="552" y="338"/>
                  </a:lnTo>
                  <a:lnTo>
                    <a:pt x="590" y="492"/>
                  </a:lnTo>
                  <a:lnTo>
                    <a:pt x="611" y="661"/>
                  </a:lnTo>
                  <a:lnTo>
                    <a:pt x="621" y="845"/>
                  </a:lnTo>
                  <a:lnTo>
                    <a:pt x="621" y="1029"/>
                  </a:lnTo>
                  <a:lnTo>
                    <a:pt x="616" y="1122"/>
                  </a:lnTo>
                  <a:lnTo>
                    <a:pt x="611" y="1214"/>
                  </a:lnTo>
                  <a:lnTo>
                    <a:pt x="595" y="1306"/>
                  </a:lnTo>
                  <a:lnTo>
                    <a:pt x="584" y="1398"/>
                  </a:lnTo>
                  <a:lnTo>
                    <a:pt x="584" y="1398"/>
                  </a:lnTo>
                  <a:lnTo>
                    <a:pt x="563" y="1475"/>
                  </a:lnTo>
                  <a:lnTo>
                    <a:pt x="542" y="1552"/>
                  </a:lnTo>
                  <a:lnTo>
                    <a:pt x="521" y="1629"/>
                  </a:lnTo>
                  <a:lnTo>
                    <a:pt x="499"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4"/>
            <p:cNvSpPr/>
            <p:nvPr/>
          </p:nvSpPr>
          <p:spPr>
            <a:xfrm>
              <a:off x="-218100" y="-11862475"/>
              <a:ext cx="15550" cy="44575"/>
            </a:xfrm>
            <a:custGeom>
              <a:avLst/>
              <a:gdLst/>
              <a:ahLst/>
              <a:cxnLst/>
              <a:rect l="l" t="t" r="r" b="b"/>
              <a:pathLst>
                <a:path w="622" h="1783" extrusionOk="0">
                  <a:moveTo>
                    <a:pt x="351" y="0"/>
                  </a:moveTo>
                  <a:lnTo>
                    <a:pt x="319" y="16"/>
                  </a:lnTo>
                  <a:lnTo>
                    <a:pt x="282" y="16"/>
                  </a:lnTo>
                  <a:lnTo>
                    <a:pt x="250" y="46"/>
                  </a:lnTo>
                  <a:lnTo>
                    <a:pt x="218" y="77"/>
                  </a:lnTo>
                  <a:lnTo>
                    <a:pt x="186" y="123"/>
                  </a:lnTo>
                  <a:lnTo>
                    <a:pt x="160" y="169"/>
                  </a:lnTo>
                  <a:lnTo>
                    <a:pt x="107" y="277"/>
                  </a:lnTo>
                  <a:lnTo>
                    <a:pt x="64" y="431"/>
                  </a:lnTo>
                  <a:lnTo>
                    <a:pt x="48" y="507"/>
                  </a:lnTo>
                  <a:lnTo>
                    <a:pt x="33" y="584"/>
                  </a:lnTo>
                  <a:lnTo>
                    <a:pt x="22" y="676"/>
                  </a:lnTo>
                  <a:lnTo>
                    <a:pt x="11" y="769"/>
                  </a:lnTo>
                  <a:lnTo>
                    <a:pt x="6" y="876"/>
                  </a:lnTo>
                  <a:lnTo>
                    <a:pt x="1" y="968"/>
                  </a:lnTo>
                  <a:lnTo>
                    <a:pt x="17" y="1122"/>
                  </a:lnTo>
                  <a:lnTo>
                    <a:pt x="38" y="1276"/>
                  </a:lnTo>
                  <a:lnTo>
                    <a:pt x="54" y="1352"/>
                  </a:lnTo>
                  <a:lnTo>
                    <a:pt x="75" y="1444"/>
                  </a:lnTo>
                  <a:lnTo>
                    <a:pt x="96" y="1506"/>
                  </a:lnTo>
                  <a:lnTo>
                    <a:pt x="123" y="1567"/>
                  </a:lnTo>
                  <a:lnTo>
                    <a:pt x="176" y="1675"/>
                  </a:lnTo>
                  <a:lnTo>
                    <a:pt x="234" y="1752"/>
                  </a:lnTo>
                  <a:lnTo>
                    <a:pt x="298" y="1782"/>
                  </a:lnTo>
                  <a:lnTo>
                    <a:pt x="361" y="1782"/>
                  </a:lnTo>
                  <a:lnTo>
                    <a:pt x="393" y="1767"/>
                  </a:lnTo>
                  <a:lnTo>
                    <a:pt x="425" y="1752"/>
                  </a:lnTo>
                  <a:lnTo>
                    <a:pt x="457" y="1721"/>
                  </a:lnTo>
                  <a:lnTo>
                    <a:pt x="489" y="1675"/>
                  </a:lnTo>
                  <a:lnTo>
                    <a:pt x="521" y="1613"/>
                  </a:lnTo>
                  <a:lnTo>
                    <a:pt x="558" y="1491"/>
                  </a:lnTo>
                  <a:lnTo>
                    <a:pt x="584" y="1352"/>
                  </a:lnTo>
                  <a:lnTo>
                    <a:pt x="600" y="1260"/>
                  </a:lnTo>
                  <a:lnTo>
                    <a:pt x="611" y="1168"/>
                  </a:lnTo>
                  <a:lnTo>
                    <a:pt x="616" y="1076"/>
                  </a:lnTo>
                  <a:lnTo>
                    <a:pt x="621" y="984"/>
                  </a:lnTo>
                  <a:lnTo>
                    <a:pt x="621" y="799"/>
                  </a:lnTo>
                  <a:lnTo>
                    <a:pt x="605" y="615"/>
                  </a:lnTo>
                  <a:lnTo>
                    <a:pt x="584" y="446"/>
                  </a:lnTo>
                  <a:lnTo>
                    <a:pt x="547" y="292"/>
                  </a:lnTo>
                  <a:lnTo>
                    <a:pt x="526" y="215"/>
                  </a:lnTo>
                  <a:lnTo>
                    <a:pt x="499" y="154"/>
                  </a:lnTo>
                  <a:lnTo>
                    <a:pt x="473" y="93"/>
                  </a:lnTo>
                  <a:lnTo>
                    <a:pt x="441" y="46"/>
                  </a:lnTo>
                  <a:lnTo>
                    <a:pt x="399" y="16"/>
                  </a:lnTo>
                  <a:lnTo>
                    <a:pt x="35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4"/>
            <p:cNvSpPr/>
            <p:nvPr/>
          </p:nvSpPr>
          <p:spPr>
            <a:xfrm>
              <a:off x="-218100" y="-11862475"/>
              <a:ext cx="15550" cy="44575"/>
            </a:xfrm>
            <a:custGeom>
              <a:avLst/>
              <a:gdLst/>
              <a:ahLst/>
              <a:cxnLst/>
              <a:rect l="l" t="t" r="r" b="b"/>
              <a:pathLst>
                <a:path w="622" h="1783" fill="none" extrusionOk="0">
                  <a:moveTo>
                    <a:pt x="489" y="1675"/>
                  </a:moveTo>
                  <a:lnTo>
                    <a:pt x="489" y="1675"/>
                  </a:lnTo>
                  <a:lnTo>
                    <a:pt x="457" y="1721"/>
                  </a:lnTo>
                  <a:lnTo>
                    <a:pt x="425" y="1752"/>
                  </a:lnTo>
                  <a:lnTo>
                    <a:pt x="393" y="1767"/>
                  </a:lnTo>
                  <a:lnTo>
                    <a:pt x="361" y="1782"/>
                  </a:lnTo>
                  <a:lnTo>
                    <a:pt x="298" y="1782"/>
                  </a:lnTo>
                  <a:lnTo>
                    <a:pt x="234" y="1752"/>
                  </a:lnTo>
                  <a:lnTo>
                    <a:pt x="176" y="1675"/>
                  </a:lnTo>
                  <a:lnTo>
                    <a:pt x="123" y="1567"/>
                  </a:lnTo>
                  <a:lnTo>
                    <a:pt x="96" y="1506"/>
                  </a:lnTo>
                  <a:lnTo>
                    <a:pt x="75" y="1444"/>
                  </a:lnTo>
                  <a:lnTo>
                    <a:pt x="54" y="1352"/>
                  </a:lnTo>
                  <a:lnTo>
                    <a:pt x="38" y="1276"/>
                  </a:lnTo>
                  <a:lnTo>
                    <a:pt x="38" y="1276"/>
                  </a:lnTo>
                  <a:lnTo>
                    <a:pt x="17" y="1122"/>
                  </a:lnTo>
                  <a:lnTo>
                    <a:pt x="1" y="968"/>
                  </a:lnTo>
                  <a:lnTo>
                    <a:pt x="1" y="968"/>
                  </a:lnTo>
                  <a:lnTo>
                    <a:pt x="6" y="876"/>
                  </a:lnTo>
                  <a:lnTo>
                    <a:pt x="11" y="769"/>
                  </a:lnTo>
                  <a:lnTo>
                    <a:pt x="22" y="676"/>
                  </a:lnTo>
                  <a:lnTo>
                    <a:pt x="33" y="584"/>
                  </a:lnTo>
                  <a:lnTo>
                    <a:pt x="48" y="507"/>
                  </a:lnTo>
                  <a:lnTo>
                    <a:pt x="64" y="431"/>
                  </a:lnTo>
                  <a:lnTo>
                    <a:pt x="107" y="277"/>
                  </a:lnTo>
                  <a:lnTo>
                    <a:pt x="160" y="169"/>
                  </a:lnTo>
                  <a:lnTo>
                    <a:pt x="186" y="123"/>
                  </a:lnTo>
                  <a:lnTo>
                    <a:pt x="218" y="77"/>
                  </a:lnTo>
                  <a:lnTo>
                    <a:pt x="250" y="46"/>
                  </a:lnTo>
                  <a:lnTo>
                    <a:pt x="282" y="16"/>
                  </a:lnTo>
                  <a:lnTo>
                    <a:pt x="319" y="16"/>
                  </a:lnTo>
                  <a:lnTo>
                    <a:pt x="351" y="0"/>
                  </a:lnTo>
                  <a:lnTo>
                    <a:pt x="351" y="0"/>
                  </a:lnTo>
                  <a:lnTo>
                    <a:pt x="399" y="16"/>
                  </a:lnTo>
                  <a:lnTo>
                    <a:pt x="441" y="46"/>
                  </a:lnTo>
                  <a:lnTo>
                    <a:pt x="441" y="46"/>
                  </a:lnTo>
                  <a:lnTo>
                    <a:pt x="473" y="93"/>
                  </a:lnTo>
                  <a:lnTo>
                    <a:pt x="499" y="154"/>
                  </a:lnTo>
                  <a:lnTo>
                    <a:pt x="526" y="215"/>
                  </a:lnTo>
                  <a:lnTo>
                    <a:pt x="547" y="292"/>
                  </a:lnTo>
                  <a:lnTo>
                    <a:pt x="584" y="446"/>
                  </a:lnTo>
                  <a:lnTo>
                    <a:pt x="605" y="615"/>
                  </a:lnTo>
                  <a:lnTo>
                    <a:pt x="621" y="799"/>
                  </a:lnTo>
                  <a:lnTo>
                    <a:pt x="621" y="984"/>
                  </a:lnTo>
                  <a:lnTo>
                    <a:pt x="616" y="1076"/>
                  </a:lnTo>
                  <a:lnTo>
                    <a:pt x="611" y="1168"/>
                  </a:lnTo>
                  <a:lnTo>
                    <a:pt x="600" y="1260"/>
                  </a:lnTo>
                  <a:lnTo>
                    <a:pt x="584" y="1352"/>
                  </a:lnTo>
                  <a:lnTo>
                    <a:pt x="584" y="1352"/>
                  </a:lnTo>
                  <a:lnTo>
                    <a:pt x="558" y="1491"/>
                  </a:lnTo>
                  <a:lnTo>
                    <a:pt x="521" y="16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4"/>
            <p:cNvSpPr/>
            <p:nvPr/>
          </p:nvSpPr>
          <p:spPr>
            <a:xfrm>
              <a:off x="-277225" y="-13262425"/>
              <a:ext cx="15400" cy="44200"/>
            </a:xfrm>
            <a:custGeom>
              <a:avLst/>
              <a:gdLst/>
              <a:ahLst/>
              <a:cxnLst/>
              <a:rect l="l" t="t" r="r" b="b"/>
              <a:pathLst>
                <a:path w="616" h="1768" extrusionOk="0">
                  <a:moveTo>
                    <a:pt x="313" y="1"/>
                  </a:moveTo>
                  <a:lnTo>
                    <a:pt x="281" y="16"/>
                  </a:lnTo>
                  <a:lnTo>
                    <a:pt x="244" y="31"/>
                  </a:lnTo>
                  <a:lnTo>
                    <a:pt x="212" y="62"/>
                  </a:lnTo>
                  <a:lnTo>
                    <a:pt x="186" y="108"/>
                  </a:lnTo>
                  <a:lnTo>
                    <a:pt x="154" y="154"/>
                  </a:lnTo>
                  <a:lnTo>
                    <a:pt x="106" y="262"/>
                  </a:lnTo>
                  <a:lnTo>
                    <a:pt x="58" y="415"/>
                  </a:lnTo>
                  <a:lnTo>
                    <a:pt x="42" y="492"/>
                  </a:lnTo>
                  <a:lnTo>
                    <a:pt x="27" y="569"/>
                  </a:lnTo>
                  <a:lnTo>
                    <a:pt x="16" y="661"/>
                  </a:lnTo>
                  <a:lnTo>
                    <a:pt x="5" y="753"/>
                  </a:lnTo>
                  <a:lnTo>
                    <a:pt x="0" y="861"/>
                  </a:lnTo>
                  <a:lnTo>
                    <a:pt x="0" y="953"/>
                  </a:lnTo>
                  <a:lnTo>
                    <a:pt x="11" y="1107"/>
                  </a:lnTo>
                  <a:lnTo>
                    <a:pt x="32" y="1260"/>
                  </a:lnTo>
                  <a:lnTo>
                    <a:pt x="48" y="1337"/>
                  </a:lnTo>
                  <a:lnTo>
                    <a:pt x="69" y="1429"/>
                  </a:lnTo>
                  <a:lnTo>
                    <a:pt x="90" y="1491"/>
                  </a:lnTo>
                  <a:lnTo>
                    <a:pt x="117" y="1552"/>
                  </a:lnTo>
                  <a:lnTo>
                    <a:pt x="170" y="1660"/>
                  </a:lnTo>
                  <a:lnTo>
                    <a:pt x="228" y="1737"/>
                  </a:lnTo>
                  <a:lnTo>
                    <a:pt x="292" y="1767"/>
                  </a:lnTo>
                  <a:lnTo>
                    <a:pt x="355" y="1767"/>
                  </a:lnTo>
                  <a:lnTo>
                    <a:pt x="387" y="1752"/>
                  </a:lnTo>
                  <a:lnTo>
                    <a:pt x="419" y="1737"/>
                  </a:lnTo>
                  <a:lnTo>
                    <a:pt x="451" y="1706"/>
                  </a:lnTo>
                  <a:lnTo>
                    <a:pt x="483" y="1660"/>
                  </a:lnTo>
                  <a:lnTo>
                    <a:pt x="515" y="1598"/>
                  </a:lnTo>
                  <a:lnTo>
                    <a:pt x="552" y="1475"/>
                  </a:lnTo>
                  <a:lnTo>
                    <a:pt x="583" y="1337"/>
                  </a:lnTo>
                  <a:lnTo>
                    <a:pt x="594" y="1245"/>
                  </a:lnTo>
                  <a:lnTo>
                    <a:pt x="605" y="1153"/>
                  </a:lnTo>
                  <a:lnTo>
                    <a:pt x="615" y="1061"/>
                  </a:lnTo>
                  <a:lnTo>
                    <a:pt x="615" y="968"/>
                  </a:lnTo>
                  <a:lnTo>
                    <a:pt x="615" y="784"/>
                  </a:lnTo>
                  <a:lnTo>
                    <a:pt x="605" y="600"/>
                  </a:lnTo>
                  <a:lnTo>
                    <a:pt x="578" y="431"/>
                  </a:lnTo>
                  <a:lnTo>
                    <a:pt x="541" y="277"/>
                  </a:lnTo>
                  <a:lnTo>
                    <a:pt x="520" y="200"/>
                  </a:lnTo>
                  <a:lnTo>
                    <a:pt x="493" y="139"/>
                  </a:lnTo>
                  <a:lnTo>
                    <a:pt x="467" y="93"/>
                  </a:lnTo>
                  <a:lnTo>
                    <a:pt x="440" y="31"/>
                  </a:lnTo>
                  <a:lnTo>
                    <a:pt x="39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4"/>
            <p:cNvSpPr/>
            <p:nvPr/>
          </p:nvSpPr>
          <p:spPr>
            <a:xfrm>
              <a:off x="-277225" y="-13262425"/>
              <a:ext cx="15400" cy="44200"/>
            </a:xfrm>
            <a:custGeom>
              <a:avLst/>
              <a:gdLst/>
              <a:ahLst/>
              <a:cxnLst/>
              <a:rect l="l" t="t" r="r" b="b"/>
              <a:pathLst>
                <a:path w="616" h="1768" fill="none" extrusionOk="0">
                  <a:moveTo>
                    <a:pt x="483" y="1660"/>
                  </a:moveTo>
                  <a:lnTo>
                    <a:pt x="483" y="1660"/>
                  </a:lnTo>
                  <a:lnTo>
                    <a:pt x="451" y="1706"/>
                  </a:lnTo>
                  <a:lnTo>
                    <a:pt x="419" y="1737"/>
                  </a:lnTo>
                  <a:lnTo>
                    <a:pt x="387" y="1752"/>
                  </a:lnTo>
                  <a:lnTo>
                    <a:pt x="355" y="1767"/>
                  </a:lnTo>
                  <a:lnTo>
                    <a:pt x="292" y="1767"/>
                  </a:lnTo>
                  <a:lnTo>
                    <a:pt x="228" y="1737"/>
                  </a:lnTo>
                  <a:lnTo>
                    <a:pt x="170" y="1660"/>
                  </a:lnTo>
                  <a:lnTo>
                    <a:pt x="117" y="1552"/>
                  </a:lnTo>
                  <a:lnTo>
                    <a:pt x="90" y="1491"/>
                  </a:lnTo>
                  <a:lnTo>
                    <a:pt x="69" y="1429"/>
                  </a:lnTo>
                  <a:lnTo>
                    <a:pt x="48" y="1337"/>
                  </a:lnTo>
                  <a:lnTo>
                    <a:pt x="32" y="1260"/>
                  </a:lnTo>
                  <a:lnTo>
                    <a:pt x="32" y="1260"/>
                  </a:lnTo>
                  <a:lnTo>
                    <a:pt x="11" y="1107"/>
                  </a:lnTo>
                  <a:lnTo>
                    <a:pt x="0" y="953"/>
                  </a:lnTo>
                  <a:lnTo>
                    <a:pt x="0" y="953"/>
                  </a:lnTo>
                  <a:lnTo>
                    <a:pt x="0" y="861"/>
                  </a:lnTo>
                  <a:lnTo>
                    <a:pt x="5" y="753"/>
                  </a:lnTo>
                  <a:lnTo>
                    <a:pt x="16" y="661"/>
                  </a:lnTo>
                  <a:lnTo>
                    <a:pt x="27" y="569"/>
                  </a:lnTo>
                  <a:lnTo>
                    <a:pt x="42" y="492"/>
                  </a:lnTo>
                  <a:lnTo>
                    <a:pt x="58" y="415"/>
                  </a:lnTo>
                  <a:lnTo>
                    <a:pt x="106" y="262"/>
                  </a:lnTo>
                  <a:lnTo>
                    <a:pt x="154" y="154"/>
                  </a:lnTo>
                  <a:lnTo>
                    <a:pt x="186" y="108"/>
                  </a:lnTo>
                  <a:lnTo>
                    <a:pt x="212" y="62"/>
                  </a:lnTo>
                  <a:lnTo>
                    <a:pt x="244" y="31"/>
                  </a:lnTo>
                  <a:lnTo>
                    <a:pt x="281" y="16"/>
                  </a:lnTo>
                  <a:lnTo>
                    <a:pt x="313" y="1"/>
                  </a:lnTo>
                  <a:lnTo>
                    <a:pt x="350" y="1"/>
                  </a:lnTo>
                  <a:lnTo>
                    <a:pt x="350" y="1"/>
                  </a:lnTo>
                  <a:lnTo>
                    <a:pt x="393" y="1"/>
                  </a:lnTo>
                  <a:lnTo>
                    <a:pt x="440" y="31"/>
                  </a:lnTo>
                  <a:lnTo>
                    <a:pt x="440" y="31"/>
                  </a:lnTo>
                  <a:lnTo>
                    <a:pt x="467" y="93"/>
                  </a:lnTo>
                  <a:lnTo>
                    <a:pt x="493" y="139"/>
                  </a:lnTo>
                  <a:lnTo>
                    <a:pt x="520" y="200"/>
                  </a:lnTo>
                  <a:lnTo>
                    <a:pt x="541" y="277"/>
                  </a:lnTo>
                  <a:lnTo>
                    <a:pt x="578" y="431"/>
                  </a:lnTo>
                  <a:lnTo>
                    <a:pt x="605" y="600"/>
                  </a:lnTo>
                  <a:lnTo>
                    <a:pt x="615" y="784"/>
                  </a:lnTo>
                  <a:lnTo>
                    <a:pt x="615" y="968"/>
                  </a:lnTo>
                  <a:lnTo>
                    <a:pt x="615" y="1061"/>
                  </a:lnTo>
                  <a:lnTo>
                    <a:pt x="605" y="1153"/>
                  </a:lnTo>
                  <a:lnTo>
                    <a:pt x="594" y="1245"/>
                  </a:lnTo>
                  <a:lnTo>
                    <a:pt x="583" y="1337"/>
                  </a:lnTo>
                  <a:lnTo>
                    <a:pt x="583" y="1337"/>
                  </a:lnTo>
                  <a:lnTo>
                    <a:pt x="552" y="1475"/>
                  </a:lnTo>
                  <a:lnTo>
                    <a:pt x="515" y="15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4"/>
            <p:cNvSpPr/>
            <p:nvPr/>
          </p:nvSpPr>
          <p:spPr>
            <a:xfrm>
              <a:off x="-210400" y="-15400550"/>
              <a:ext cx="15525" cy="46100"/>
            </a:xfrm>
            <a:custGeom>
              <a:avLst/>
              <a:gdLst/>
              <a:ahLst/>
              <a:cxnLst/>
              <a:rect l="l" t="t" r="r" b="b"/>
              <a:pathLst>
                <a:path w="621" h="1844" extrusionOk="0">
                  <a:moveTo>
                    <a:pt x="297" y="0"/>
                  </a:moveTo>
                  <a:lnTo>
                    <a:pt x="255" y="16"/>
                  </a:lnTo>
                  <a:lnTo>
                    <a:pt x="218" y="46"/>
                  </a:lnTo>
                  <a:lnTo>
                    <a:pt x="186" y="77"/>
                  </a:lnTo>
                  <a:lnTo>
                    <a:pt x="149" y="139"/>
                  </a:lnTo>
                  <a:lnTo>
                    <a:pt x="122" y="200"/>
                  </a:lnTo>
                  <a:lnTo>
                    <a:pt x="96" y="246"/>
                  </a:lnTo>
                  <a:lnTo>
                    <a:pt x="59" y="400"/>
                  </a:lnTo>
                  <a:lnTo>
                    <a:pt x="27" y="553"/>
                  </a:lnTo>
                  <a:lnTo>
                    <a:pt x="11" y="722"/>
                  </a:lnTo>
                  <a:lnTo>
                    <a:pt x="0" y="891"/>
                  </a:lnTo>
                  <a:lnTo>
                    <a:pt x="6" y="1076"/>
                  </a:lnTo>
                  <a:lnTo>
                    <a:pt x="22" y="1245"/>
                  </a:lnTo>
                  <a:lnTo>
                    <a:pt x="38" y="1337"/>
                  </a:lnTo>
                  <a:lnTo>
                    <a:pt x="53" y="1414"/>
                  </a:lnTo>
                  <a:lnTo>
                    <a:pt x="69" y="1491"/>
                  </a:lnTo>
                  <a:lnTo>
                    <a:pt x="91" y="1567"/>
                  </a:lnTo>
                  <a:lnTo>
                    <a:pt x="138" y="1675"/>
                  </a:lnTo>
                  <a:lnTo>
                    <a:pt x="191" y="1767"/>
                  </a:lnTo>
                  <a:lnTo>
                    <a:pt x="250" y="1813"/>
                  </a:lnTo>
                  <a:lnTo>
                    <a:pt x="313" y="1844"/>
                  </a:lnTo>
                  <a:lnTo>
                    <a:pt x="372" y="1829"/>
                  </a:lnTo>
                  <a:lnTo>
                    <a:pt x="435" y="1782"/>
                  </a:lnTo>
                  <a:lnTo>
                    <a:pt x="462" y="1736"/>
                  </a:lnTo>
                  <a:lnTo>
                    <a:pt x="494" y="1690"/>
                  </a:lnTo>
                  <a:lnTo>
                    <a:pt x="520" y="1629"/>
                  </a:lnTo>
                  <a:lnTo>
                    <a:pt x="547" y="1552"/>
                  </a:lnTo>
                  <a:lnTo>
                    <a:pt x="568" y="1460"/>
                  </a:lnTo>
                  <a:lnTo>
                    <a:pt x="584" y="1383"/>
                  </a:lnTo>
                  <a:lnTo>
                    <a:pt x="600" y="1291"/>
                  </a:lnTo>
                  <a:lnTo>
                    <a:pt x="610" y="1199"/>
                  </a:lnTo>
                  <a:lnTo>
                    <a:pt x="621" y="1106"/>
                  </a:lnTo>
                  <a:lnTo>
                    <a:pt x="621" y="1014"/>
                  </a:lnTo>
                  <a:lnTo>
                    <a:pt x="621" y="815"/>
                  </a:lnTo>
                  <a:lnTo>
                    <a:pt x="610" y="646"/>
                  </a:lnTo>
                  <a:lnTo>
                    <a:pt x="584" y="461"/>
                  </a:lnTo>
                  <a:lnTo>
                    <a:pt x="547" y="308"/>
                  </a:lnTo>
                  <a:lnTo>
                    <a:pt x="526" y="246"/>
                  </a:lnTo>
                  <a:lnTo>
                    <a:pt x="504" y="169"/>
                  </a:lnTo>
                  <a:lnTo>
                    <a:pt x="478" y="123"/>
                  </a:lnTo>
                  <a:lnTo>
                    <a:pt x="446" y="62"/>
                  </a:lnTo>
                  <a:lnTo>
                    <a:pt x="409" y="31"/>
                  </a:lnTo>
                  <a:lnTo>
                    <a:pt x="37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4"/>
            <p:cNvSpPr/>
            <p:nvPr/>
          </p:nvSpPr>
          <p:spPr>
            <a:xfrm>
              <a:off x="-210400" y="-15400550"/>
              <a:ext cx="15525" cy="46100"/>
            </a:xfrm>
            <a:custGeom>
              <a:avLst/>
              <a:gdLst/>
              <a:ahLst/>
              <a:cxnLst/>
              <a:rect l="l" t="t" r="r" b="b"/>
              <a:pathLst>
                <a:path w="621" h="1844" fill="none" extrusionOk="0">
                  <a:moveTo>
                    <a:pt x="494" y="1690"/>
                  </a:moveTo>
                  <a:lnTo>
                    <a:pt x="494" y="1690"/>
                  </a:lnTo>
                  <a:lnTo>
                    <a:pt x="462" y="1736"/>
                  </a:lnTo>
                  <a:lnTo>
                    <a:pt x="435" y="1782"/>
                  </a:lnTo>
                  <a:lnTo>
                    <a:pt x="372" y="1829"/>
                  </a:lnTo>
                  <a:lnTo>
                    <a:pt x="313" y="1844"/>
                  </a:lnTo>
                  <a:lnTo>
                    <a:pt x="250" y="1813"/>
                  </a:lnTo>
                  <a:lnTo>
                    <a:pt x="191" y="1767"/>
                  </a:lnTo>
                  <a:lnTo>
                    <a:pt x="138" y="1675"/>
                  </a:lnTo>
                  <a:lnTo>
                    <a:pt x="91" y="1567"/>
                  </a:lnTo>
                  <a:lnTo>
                    <a:pt x="69" y="1491"/>
                  </a:lnTo>
                  <a:lnTo>
                    <a:pt x="53" y="1414"/>
                  </a:lnTo>
                  <a:lnTo>
                    <a:pt x="53" y="1414"/>
                  </a:lnTo>
                  <a:lnTo>
                    <a:pt x="38" y="1337"/>
                  </a:lnTo>
                  <a:lnTo>
                    <a:pt x="22" y="1245"/>
                  </a:lnTo>
                  <a:lnTo>
                    <a:pt x="6" y="1076"/>
                  </a:lnTo>
                  <a:lnTo>
                    <a:pt x="0" y="891"/>
                  </a:lnTo>
                  <a:lnTo>
                    <a:pt x="11" y="722"/>
                  </a:lnTo>
                  <a:lnTo>
                    <a:pt x="27" y="553"/>
                  </a:lnTo>
                  <a:lnTo>
                    <a:pt x="59" y="400"/>
                  </a:lnTo>
                  <a:lnTo>
                    <a:pt x="96" y="246"/>
                  </a:lnTo>
                  <a:lnTo>
                    <a:pt x="122" y="200"/>
                  </a:lnTo>
                  <a:lnTo>
                    <a:pt x="149" y="139"/>
                  </a:lnTo>
                  <a:lnTo>
                    <a:pt x="149" y="139"/>
                  </a:lnTo>
                  <a:lnTo>
                    <a:pt x="186" y="77"/>
                  </a:lnTo>
                  <a:lnTo>
                    <a:pt x="218" y="46"/>
                  </a:lnTo>
                  <a:lnTo>
                    <a:pt x="255" y="16"/>
                  </a:lnTo>
                  <a:lnTo>
                    <a:pt x="297" y="0"/>
                  </a:lnTo>
                  <a:lnTo>
                    <a:pt x="335" y="0"/>
                  </a:lnTo>
                  <a:lnTo>
                    <a:pt x="372" y="0"/>
                  </a:lnTo>
                  <a:lnTo>
                    <a:pt x="409" y="31"/>
                  </a:lnTo>
                  <a:lnTo>
                    <a:pt x="446" y="62"/>
                  </a:lnTo>
                  <a:lnTo>
                    <a:pt x="446" y="62"/>
                  </a:lnTo>
                  <a:lnTo>
                    <a:pt x="478" y="123"/>
                  </a:lnTo>
                  <a:lnTo>
                    <a:pt x="504" y="169"/>
                  </a:lnTo>
                  <a:lnTo>
                    <a:pt x="526" y="246"/>
                  </a:lnTo>
                  <a:lnTo>
                    <a:pt x="547" y="308"/>
                  </a:lnTo>
                  <a:lnTo>
                    <a:pt x="584" y="461"/>
                  </a:lnTo>
                  <a:lnTo>
                    <a:pt x="610" y="646"/>
                  </a:lnTo>
                  <a:lnTo>
                    <a:pt x="621" y="815"/>
                  </a:lnTo>
                  <a:lnTo>
                    <a:pt x="621" y="1014"/>
                  </a:lnTo>
                  <a:lnTo>
                    <a:pt x="621" y="1106"/>
                  </a:lnTo>
                  <a:lnTo>
                    <a:pt x="610" y="1199"/>
                  </a:lnTo>
                  <a:lnTo>
                    <a:pt x="600" y="1291"/>
                  </a:lnTo>
                  <a:lnTo>
                    <a:pt x="584" y="1383"/>
                  </a:lnTo>
                  <a:lnTo>
                    <a:pt x="584" y="1383"/>
                  </a:lnTo>
                  <a:lnTo>
                    <a:pt x="568" y="1460"/>
                  </a:lnTo>
                  <a:lnTo>
                    <a:pt x="547" y="1552"/>
                  </a:lnTo>
                  <a:lnTo>
                    <a:pt x="520" y="1629"/>
                  </a:lnTo>
                  <a:lnTo>
                    <a:pt x="494"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4"/>
            <p:cNvSpPr/>
            <p:nvPr/>
          </p:nvSpPr>
          <p:spPr>
            <a:xfrm>
              <a:off x="-247525" y="-16504375"/>
              <a:ext cx="15675" cy="46500"/>
            </a:xfrm>
            <a:custGeom>
              <a:avLst/>
              <a:gdLst/>
              <a:ahLst/>
              <a:cxnLst/>
              <a:rect l="l" t="t" r="r" b="b"/>
              <a:pathLst>
                <a:path w="627" h="1860" extrusionOk="0">
                  <a:moveTo>
                    <a:pt x="292" y="0"/>
                  </a:moveTo>
                  <a:lnTo>
                    <a:pt x="249" y="31"/>
                  </a:lnTo>
                  <a:lnTo>
                    <a:pt x="212" y="62"/>
                  </a:lnTo>
                  <a:lnTo>
                    <a:pt x="175" y="108"/>
                  </a:lnTo>
                  <a:lnTo>
                    <a:pt x="138" y="169"/>
                  </a:lnTo>
                  <a:lnTo>
                    <a:pt x="112" y="215"/>
                  </a:lnTo>
                  <a:lnTo>
                    <a:pt x="90" y="277"/>
                  </a:lnTo>
                  <a:lnTo>
                    <a:pt x="48" y="431"/>
                  </a:lnTo>
                  <a:lnTo>
                    <a:pt x="21" y="584"/>
                  </a:lnTo>
                  <a:lnTo>
                    <a:pt x="5" y="753"/>
                  </a:lnTo>
                  <a:lnTo>
                    <a:pt x="0" y="922"/>
                  </a:lnTo>
                  <a:lnTo>
                    <a:pt x="5" y="1106"/>
                  </a:lnTo>
                  <a:lnTo>
                    <a:pt x="21" y="1275"/>
                  </a:lnTo>
                  <a:lnTo>
                    <a:pt x="37" y="1368"/>
                  </a:lnTo>
                  <a:lnTo>
                    <a:pt x="53" y="1444"/>
                  </a:lnTo>
                  <a:lnTo>
                    <a:pt x="74" y="1521"/>
                  </a:lnTo>
                  <a:lnTo>
                    <a:pt x="96" y="1583"/>
                  </a:lnTo>
                  <a:lnTo>
                    <a:pt x="143" y="1706"/>
                  </a:lnTo>
                  <a:lnTo>
                    <a:pt x="196" y="1782"/>
                  </a:lnTo>
                  <a:lnTo>
                    <a:pt x="255" y="1829"/>
                  </a:lnTo>
                  <a:lnTo>
                    <a:pt x="318" y="1859"/>
                  </a:lnTo>
                  <a:lnTo>
                    <a:pt x="377" y="1829"/>
                  </a:lnTo>
                  <a:lnTo>
                    <a:pt x="440" y="1782"/>
                  </a:lnTo>
                  <a:lnTo>
                    <a:pt x="467" y="1736"/>
                  </a:lnTo>
                  <a:lnTo>
                    <a:pt x="493" y="1690"/>
                  </a:lnTo>
                  <a:lnTo>
                    <a:pt x="525" y="1629"/>
                  </a:lnTo>
                  <a:lnTo>
                    <a:pt x="552" y="1537"/>
                  </a:lnTo>
                  <a:lnTo>
                    <a:pt x="573" y="1460"/>
                  </a:lnTo>
                  <a:lnTo>
                    <a:pt x="594" y="1368"/>
                  </a:lnTo>
                  <a:lnTo>
                    <a:pt x="605" y="1275"/>
                  </a:lnTo>
                  <a:lnTo>
                    <a:pt x="615" y="1183"/>
                  </a:lnTo>
                  <a:lnTo>
                    <a:pt x="626" y="1091"/>
                  </a:lnTo>
                  <a:lnTo>
                    <a:pt x="626" y="999"/>
                  </a:lnTo>
                  <a:lnTo>
                    <a:pt x="626" y="815"/>
                  </a:lnTo>
                  <a:lnTo>
                    <a:pt x="615" y="646"/>
                  </a:lnTo>
                  <a:lnTo>
                    <a:pt x="589" y="477"/>
                  </a:lnTo>
                  <a:lnTo>
                    <a:pt x="552" y="323"/>
                  </a:lnTo>
                  <a:lnTo>
                    <a:pt x="531" y="246"/>
                  </a:lnTo>
                  <a:lnTo>
                    <a:pt x="504" y="185"/>
                  </a:lnTo>
                  <a:lnTo>
                    <a:pt x="478" y="139"/>
                  </a:lnTo>
                  <a:lnTo>
                    <a:pt x="451" y="93"/>
                  </a:lnTo>
                  <a:lnTo>
                    <a:pt x="414" y="46"/>
                  </a:lnTo>
                  <a:lnTo>
                    <a:pt x="371" y="16"/>
                  </a:lnTo>
                  <a:lnTo>
                    <a:pt x="33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4"/>
            <p:cNvSpPr/>
            <p:nvPr/>
          </p:nvSpPr>
          <p:spPr>
            <a:xfrm>
              <a:off x="-247525" y="-16504375"/>
              <a:ext cx="15675" cy="46500"/>
            </a:xfrm>
            <a:custGeom>
              <a:avLst/>
              <a:gdLst/>
              <a:ahLst/>
              <a:cxnLst/>
              <a:rect l="l" t="t" r="r" b="b"/>
              <a:pathLst>
                <a:path w="627" h="1860" fill="none" extrusionOk="0">
                  <a:moveTo>
                    <a:pt x="493" y="1690"/>
                  </a:moveTo>
                  <a:lnTo>
                    <a:pt x="493" y="1690"/>
                  </a:lnTo>
                  <a:lnTo>
                    <a:pt x="467" y="1736"/>
                  </a:lnTo>
                  <a:lnTo>
                    <a:pt x="440" y="1782"/>
                  </a:lnTo>
                  <a:lnTo>
                    <a:pt x="377" y="1829"/>
                  </a:lnTo>
                  <a:lnTo>
                    <a:pt x="318" y="1859"/>
                  </a:lnTo>
                  <a:lnTo>
                    <a:pt x="255" y="1829"/>
                  </a:lnTo>
                  <a:lnTo>
                    <a:pt x="196" y="1782"/>
                  </a:lnTo>
                  <a:lnTo>
                    <a:pt x="143" y="1706"/>
                  </a:lnTo>
                  <a:lnTo>
                    <a:pt x="96" y="1583"/>
                  </a:lnTo>
                  <a:lnTo>
                    <a:pt x="74" y="1521"/>
                  </a:lnTo>
                  <a:lnTo>
                    <a:pt x="53" y="1444"/>
                  </a:lnTo>
                  <a:lnTo>
                    <a:pt x="53" y="1444"/>
                  </a:lnTo>
                  <a:lnTo>
                    <a:pt x="37" y="1368"/>
                  </a:lnTo>
                  <a:lnTo>
                    <a:pt x="21" y="1275"/>
                  </a:lnTo>
                  <a:lnTo>
                    <a:pt x="5" y="1106"/>
                  </a:lnTo>
                  <a:lnTo>
                    <a:pt x="0" y="922"/>
                  </a:lnTo>
                  <a:lnTo>
                    <a:pt x="5" y="753"/>
                  </a:lnTo>
                  <a:lnTo>
                    <a:pt x="21" y="584"/>
                  </a:lnTo>
                  <a:lnTo>
                    <a:pt x="48" y="431"/>
                  </a:lnTo>
                  <a:lnTo>
                    <a:pt x="90" y="277"/>
                  </a:lnTo>
                  <a:lnTo>
                    <a:pt x="112" y="215"/>
                  </a:lnTo>
                  <a:lnTo>
                    <a:pt x="138" y="169"/>
                  </a:lnTo>
                  <a:lnTo>
                    <a:pt x="138" y="169"/>
                  </a:lnTo>
                  <a:lnTo>
                    <a:pt x="175" y="108"/>
                  </a:lnTo>
                  <a:lnTo>
                    <a:pt x="212" y="62"/>
                  </a:lnTo>
                  <a:lnTo>
                    <a:pt x="249" y="31"/>
                  </a:lnTo>
                  <a:lnTo>
                    <a:pt x="292" y="0"/>
                  </a:lnTo>
                  <a:lnTo>
                    <a:pt x="334" y="0"/>
                  </a:lnTo>
                  <a:lnTo>
                    <a:pt x="371" y="16"/>
                  </a:lnTo>
                  <a:lnTo>
                    <a:pt x="414" y="46"/>
                  </a:lnTo>
                  <a:lnTo>
                    <a:pt x="451" y="93"/>
                  </a:lnTo>
                  <a:lnTo>
                    <a:pt x="451" y="93"/>
                  </a:lnTo>
                  <a:lnTo>
                    <a:pt x="478" y="139"/>
                  </a:lnTo>
                  <a:lnTo>
                    <a:pt x="504" y="185"/>
                  </a:lnTo>
                  <a:lnTo>
                    <a:pt x="531" y="246"/>
                  </a:lnTo>
                  <a:lnTo>
                    <a:pt x="552" y="323"/>
                  </a:lnTo>
                  <a:lnTo>
                    <a:pt x="589" y="477"/>
                  </a:lnTo>
                  <a:lnTo>
                    <a:pt x="615" y="646"/>
                  </a:lnTo>
                  <a:lnTo>
                    <a:pt x="626" y="815"/>
                  </a:lnTo>
                  <a:lnTo>
                    <a:pt x="626" y="999"/>
                  </a:lnTo>
                  <a:lnTo>
                    <a:pt x="626" y="1091"/>
                  </a:lnTo>
                  <a:lnTo>
                    <a:pt x="615" y="1183"/>
                  </a:lnTo>
                  <a:lnTo>
                    <a:pt x="605" y="1275"/>
                  </a:lnTo>
                  <a:lnTo>
                    <a:pt x="594" y="1368"/>
                  </a:lnTo>
                  <a:lnTo>
                    <a:pt x="594" y="1368"/>
                  </a:lnTo>
                  <a:lnTo>
                    <a:pt x="573" y="1460"/>
                  </a:lnTo>
                  <a:lnTo>
                    <a:pt x="552" y="1537"/>
                  </a:lnTo>
                  <a:lnTo>
                    <a:pt x="525" y="1629"/>
                  </a:lnTo>
                  <a:lnTo>
                    <a:pt x="493" y="16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4"/>
            <p:cNvSpPr/>
            <p:nvPr/>
          </p:nvSpPr>
          <p:spPr>
            <a:xfrm>
              <a:off x="-251900" y="-17741475"/>
              <a:ext cx="15525" cy="46100"/>
            </a:xfrm>
            <a:custGeom>
              <a:avLst/>
              <a:gdLst/>
              <a:ahLst/>
              <a:cxnLst/>
              <a:rect l="l" t="t" r="r" b="b"/>
              <a:pathLst>
                <a:path w="621" h="1844" extrusionOk="0">
                  <a:moveTo>
                    <a:pt x="292" y="0"/>
                  </a:moveTo>
                  <a:lnTo>
                    <a:pt x="255" y="16"/>
                  </a:lnTo>
                  <a:lnTo>
                    <a:pt x="218" y="47"/>
                  </a:lnTo>
                  <a:lnTo>
                    <a:pt x="180" y="93"/>
                  </a:lnTo>
                  <a:lnTo>
                    <a:pt x="143" y="139"/>
                  </a:lnTo>
                  <a:lnTo>
                    <a:pt x="117" y="200"/>
                  </a:lnTo>
                  <a:lnTo>
                    <a:pt x="96" y="262"/>
                  </a:lnTo>
                  <a:lnTo>
                    <a:pt x="53" y="400"/>
                  </a:lnTo>
                  <a:lnTo>
                    <a:pt x="27" y="554"/>
                  </a:lnTo>
                  <a:lnTo>
                    <a:pt x="5" y="722"/>
                  </a:lnTo>
                  <a:lnTo>
                    <a:pt x="0" y="891"/>
                  </a:lnTo>
                  <a:lnTo>
                    <a:pt x="0" y="1076"/>
                  </a:lnTo>
                  <a:lnTo>
                    <a:pt x="21" y="1245"/>
                  </a:lnTo>
                  <a:lnTo>
                    <a:pt x="32" y="1337"/>
                  </a:lnTo>
                  <a:lnTo>
                    <a:pt x="48" y="1414"/>
                  </a:lnTo>
                  <a:lnTo>
                    <a:pt x="69" y="1491"/>
                  </a:lnTo>
                  <a:lnTo>
                    <a:pt x="90" y="1567"/>
                  </a:lnTo>
                  <a:lnTo>
                    <a:pt x="138" y="1675"/>
                  </a:lnTo>
                  <a:lnTo>
                    <a:pt x="191" y="1767"/>
                  </a:lnTo>
                  <a:lnTo>
                    <a:pt x="249" y="1829"/>
                  </a:lnTo>
                  <a:lnTo>
                    <a:pt x="308" y="1844"/>
                  </a:lnTo>
                  <a:lnTo>
                    <a:pt x="371" y="1829"/>
                  </a:lnTo>
                  <a:lnTo>
                    <a:pt x="430" y="1783"/>
                  </a:lnTo>
                  <a:lnTo>
                    <a:pt x="462" y="1752"/>
                  </a:lnTo>
                  <a:lnTo>
                    <a:pt x="488" y="1706"/>
                  </a:lnTo>
                  <a:lnTo>
                    <a:pt x="515" y="1629"/>
                  </a:lnTo>
                  <a:lnTo>
                    <a:pt x="541" y="1552"/>
                  </a:lnTo>
                  <a:lnTo>
                    <a:pt x="562" y="1475"/>
                  </a:lnTo>
                  <a:lnTo>
                    <a:pt x="584" y="1383"/>
                  </a:lnTo>
                  <a:lnTo>
                    <a:pt x="600" y="1291"/>
                  </a:lnTo>
                  <a:lnTo>
                    <a:pt x="610" y="1199"/>
                  </a:lnTo>
                  <a:lnTo>
                    <a:pt x="615" y="1107"/>
                  </a:lnTo>
                  <a:lnTo>
                    <a:pt x="621" y="1014"/>
                  </a:lnTo>
                  <a:lnTo>
                    <a:pt x="621" y="830"/>
                  </a:lnTo>
                  <a:lnTo>
                    <a:pt x="605" y="646"/>
                  </a:lnTo>
                  <a:lnTo>
                    <a:pt x="584" y="477"/>
                  </a:lnTo>
                  <a:lnTo>
                    <a:pt x="546" y="308"/>
                  </a:lnTo>
                  <a:lnTo>
                    <a:pt x="525" y="246"/>
                  </a:lnTo>
                  <a:lnTo>
                    <a:pt x="499" y="185"/>
                  </a:lnTo>
                  <a:lnTo>
                    <a:pt x="472" y="123"/>
                  </a:lnTo>
                  <a:lnTo>
                    <a:pt x="446" y="77"/>
                  </a:lnTo>
                  <a:lnTo>
                    <a:pt x="409" y="31"/>
                  </a:lnTo>
                  <a:lnTo>
                    <a:pt x="366" y="16"/>
                  </a:lnTo>
                  <a:lnTo>
                    <a:pt x="3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4"/>
            <p:cNvSpPr/>
            <p:nvPr/>
          </p:nvSpPr>
          <p:spPr>
            <a:xfrm>
              <a:off x="-251900" y="-17741475"/>
              <a:ext cx="15525" cy="46100"/>
            </a:xfrm>
            <a:custGeom>
              <a:avLst/>
              <a:gdLst/>
              <a:ahLst/>
              <a:cxnLst/>
              <a:rect l="l" t="t" r="r" b="b"/>
              <a:pathLst>
                <a:path w="621" h="1844" fill="none" extrusionOk="0">
                  <a:moveTo>
                    <a:pt x="488" y="1706"/>
                  </a:moveTo>
                  <a:lnTo>
                    <a:pt x="488" y="1706"/>
                  </a:lnTo>
                  <a:lnTo>
                    <a:pt x="462" y="1752"/>
                  </a:lnTo>
                  <a:lnTo>
                    <a:pt x="430" y="1783"/>
                  </a:lnTo>
                  <a:lnTo>
                    <a:pt x="371" y="1829"/>
                  </a:lnTo>
                  <a:lnTo>
                    <a:pt x="308" y="1844"/>
                  </a:lnTo>
                  <a:lnTo>
                    <a:pt x="249" y="1829"/>
                  </a:lnTo>
                  <a:lnTo>
                    <a:pt x="191" y="1767"/>
                  </a:lnTo>
                  <a:lnTo>
                    <a:pt x="138" y="1675"/>
                  </a:lnTo>
                  <a:lnTo>
                    <a:pt x="90" y="1567"/>
                  </a:lnTo>
                  <a:lnTo>
                    <a:pt x="69" y="1491"/>
                  </a:lnTo>
                  <a:lnTo>
                    <a:pt x="48" y="1414"/>
                  </a:lnTo>
                  <a:lnTo>
                    <a:pt x="48" y="1414"/>
                  </a:lnTo>
                  <a:lnTo>
                    <a:pt x="32" y="1337"/>
                  </a:lnTo>
                  <a:lnTo>
                    <a:pt x="21" y="1245"/>
                  </a:lnTo>
                  <a:lnTo>
                    <a:pt x="0" y="1076"/>
                  </a:lnTo>
                  <a:lnTo>
                    <a:pt x="0" y="891"/>
                  </a:lnTo>
                  <a:lnTo>
                    <a:pt x="5" y="722"/>
                  </a:lnTo>
                  <a:lnTo>
                    <a:pt x="27" y="554"/>
                  </a:lnTo>
                  <a:lnTo>
                    <a:pt x="53" y="400"/>
                  </a:lnTo>
                  <a:lnTo>
                    <a:pt x="96" y="262"/>
                  </a:lnTo>
                  <a:lnTo>
                    <a:pt x="117" y="200"/>
                  </a:lnTo>
                  <a:lnTo>
                    <a:pt x="143" y="139"/>
                  </a:lnTo>
                  <a:lnTo>
                    <a:pt x="143" y="139"/>
                  </a:lnTo>
                  <a:lnTo>
                    <a:pt x="180" y="93"/>
                  </a:lnTo>
                  <a:lnTo>
                    <a:pt x="218" y="47"/>
                  </a:lnTo>
                  <a:lnTo>
                    <a:pt x="255" y="16"/>
                  </a:lnTo>
                  <a:lnTo>
                    <a:pt x="292" y="0"/>
                  </a:lnTo>
                  <a:lnTo>
                    <a:pt x="329" y="0"/>
                  </a:lnTo>
                  <a:lnTo>
                    <a:pt x="366" y="16"/>
                  </a:lnTo>
                  <a:lnTo>
                    <a:pt x="409" y="31"/>
                  </a:lnTo>
                  <a:lnTo>
                    <a:pt x="446" y="77"/>
                  </a:lnTo>
                  <a:lnTo>
                    <a:pt x="446" y="77"/>
                  </a:lnTo>
                  <a:lnTo>
                    <a:pt x="472" y="123"/>
                  </a:lnTo>
                  <a:lnTo>
                    <a:pt x="499" y="185"/>
                  </a:lnTo>
                  <a:lnTo>
                    <a:pt x="525" y="246"/>
                  </a:lnTo>
                  <a:lnTo>
                    <a:pt x="546" y="308"/>
                  </a:lnTo>
                  <a:lnTo>
                    <a:pt x="584" y="477"/>
                  </a:lnTo>
                  <a:lnTo>
                    <a:pt x="605" y="646"/>
                  </a:lnTo>
                  <a:lnTo>
                    <a:pt x="621" y="830"/>
                  </a:lnTo>
                  <a:lnTo>
                    <a:pt x="621" y="1014"/>
                  </a:lnTo>
                  <a:lnTo>
                    <a:pt x="615" y="1107"/>
                  </a:lnTo>
                  <a:lnTo>
                    <a:pt x="610" y="1199"/>
                  </a:lnTo>
                  <a:lnTo>
                    <a:pt x="600" y="1291"/>
                  </a:lnTo>
                  <a:lnTo>
                    <a:pt x="584" y="1383"/>
                  </a:lnTo>
                  <a:lnTo>
                    <a:pt x="584" y="1383"/>
                  </a:lnTo>
                  <a:lnTo>
                    <a:pt x="562" y="1475"/>
                  </a:lnTo>
                  <a:lnTo>
                    <a:pt x="541" y="1552"/>
                  </a:lnTo>
                  <a:lnTo>
                    <a:pt x="515" y="1629"/>
                  </a:lnTo>
                  <a:lnTo>
                    <a:pt x="488" y="170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4"/>
            <p:cNvSpPr/>
            <p:nvPr/>
          </p:nvSpPr>
          <p:spPr>
            <a:xfrm>
              <a:off x="-527075" y="-14338200"/>
              <a:ext cx="451425" cy="271550"/>
            </a:xfrm>
            <a:custGeom>
              <a:avLst/>
              <a:gdLst/>
              <a:ahLst/>
              <a:cxnLst/>
              <a:rect l="l" t="t" r="r" b="b"/>
              <a:pathLst>
                <a:path w="18057" h="10862" extrusionOk="0">
                  <a:moveTo>
                    <a:pt x="9161" y="0"/>
                  </a:moveTo>
                  <a:lnTo>
                    <a:pt x="8944" y="15"/>
                  </a:lnTo>
                  <a:lnTo>
                    <a:pt x="8726" y="31"/>
                  </a:lnTo>
                  <a:lnTo>
                    <a:pt x="8509" y="62"/>
                  </a:lnTo>
                  <a:lnTo>
                    <a:pt x="8291" y="108"/>
                  </a:lnTo>
                  <a:lnTo>
                    <a:pt x="8074" y="154"/>
                  </a:lnTo>
                  <a:lnTo>
                    <a:pt x="7856" y="215"/>
                  </a:lnTo>
                  <a:lnTo>
                    <a:pt x="7639" y="292"/>
                  </a:lnTo>
                  <a:lnTo>
                    <a:pt x="7421" y="369"/>
                  </a:lnTo>
                  <a:lnTo>
                    <a:pt x="7209" y="461"/>
                  </a:lnTo>
                  <a:lnTo>
                    <a:pt x="6992" y="553"/>
                  </a:lnTo>
                  <a:lnTo>
                    <a:pt x="6780" y="676"/>
                  </a:lnTo>
                  <a:lnTo>
                    <a:pt x="6562" y="784"/>
                  </a:lnTo>
                  <a:lnTo>
                    <a:pt x="6350" y="922"/>
                  </a:lnTo>
                  <a:lnTo>
                    <a:pt x="6138" y="1060"/>
                  </a:lnTo>
                  <a:lnTo>
                    <a:pt x="5926" y="1214"/>
                  </a:lnTo>
                  <a:lnTo>
                    <a:pt x="5713" y="1367"/>
                  </a:lnTo>
                  <a:lnTo>
                    <a:pt x="5501" y="1552"/>
                  </a:lnTo>
                  <a:lnTo>
                    <a:pt x="5289" y="1721"/>
                  </a:lnTo>
                  <a:lnTo>
                    <a:pt x="5082" y="1920"/>
                  </a:lnTo>
                  <a:lnTo>
                    <a:pt x="4875" y="2120"/>
                  </a:lnTo>
                  <a:lnTo>
                    <a:pt x="4663" y="2335"/>
                  </a:lnTo>
                  <a:lnTo>
                    <a:pt x="4456" y="2550"/>
                  </a:lnTo>
                  <a:lnTo>
                    <a:pt x="4255" y="2781"/>
                  </a:lnTo>
                  <a:lnTo>
                    <a:pt x="4048" y="3027"/>
                  </a:lnTo>
                  <a:lnTo>
                    <a:pt x="3846" y="3272"/>
                  </a:lnTo>
                  <a:lnTo>
                    <a:pt x="3639" y="3534"/>
                  </a:lnTo>
                  <a:lnTo>
                    <a:pt x="3438" y="3810"/>
                  </a:lnTo>
                  <a:lnTo>
                    <a:pt x="3242" y="4087"/>
                  </a:lnTo>
                  <a:lnTo>
                    <a:pt x="3040" y="4379"/>
                  </a:lnTo>
                  <a:lnTo>
                    <a:pt x="2844" y="4686"/>
                  </a:lnTo>
                  <a:lnTo>
                    <a:pt x="2648" y="4993"/>
                  </a:lnTo>
                  <a:lnTo>
                    <a:pt x="2451" y="5316"/>
                  </a:lnTo>
                  <a:lnTo>
                    <a:pt x="2260" y="5638"/>
                  </a:lnTo>
                  <a:lnTo>
                    <a:pt x="2032" y="6038"/>
                  </a:lnTo>
                  <a:lnTo>
                    <a:pt x="1810" y="6453"/>
                  </a:lnTo>
                  <a:lnTo>
                    <a:pt x="1587" y="6883"/>
                  </a:lnTo>
                  <a:lnTo>
                    <a:pt x="1375" y="7328"/>
                  </a:lnTo>
                  <a:lnTo>
                    <a:pt x="1157" y="7774"/>
                  </a:lnTo>
                  <a:lnTo>
                    <a:pt x="950" y="8250"/>
                  </a:lnTo>
                  <a:lnTo>
                    <a:pt x="743" y="8726"/>
                  </a:lnTo>
                  <a:lnTo>
                    <a:pt x="542" y="9233"/>
                  </a:lnTo>
                  <a:lnTo>
                    <a:pt x="414" y="9571"/>
                  </a:lnTo>
                  <a:lnTo>
                    <a:pt x="303" y="9894"/>
                  </a:lnTo>
                  <a:lnTo>
                    <a:pt x="208" y="10170"/>
                  </a:lnTo>
                  <a:lnTo>
                    <a:pt x="133" y="10401"/>
                  </a:lnTo>
                  <a:lnTo>
                    <a:pt x="33" y="10739"/>
                  </a:lnTo>
                  <a:lnTo>
                    <a:pt x="1" y="10862"/>
                  </a:lnTo>
                  <a:lnTo>
                    <a:pt x="22" y="10862"/>
                  </a:lnTo>
                  <a:lnTo>
                    <a:pt x="54" y="10816"/>
                  </a:lnTo>
                  <a:lnTo>
                    <a:pt x="107" y="10708"/>
                  </a:lnTo>
                  <a:lnTo>
                    <a:pt x="181" y="10570"/>
                  </a:lnTo>
                  <a:lnTo>
                    <a:pt x="637" y="9587"/>
                  </a:lnTo>
                  <a:lnTo>
                    <a:pt x="977" y="8895"/>
                  </a:lnTo>
                  <a:lnTo>
                    <a:pt x="1168" y="8511"/>
                  </a:lnTo>
                  <a:lnTo>
                    <a:pt x="1380" y="8112"/>
                  </a:lnTo>
                  <a:lnTo>
                    <a:pt x="1608" y="7682"/>
                  </a:lnTo>
                  <a:lnTo>
                    <a:pt x="1857" y="7236"/>
                  </a:lnTo>
                  <a:lnTo>
                    <a:pt x="2122" y="6791"/>
                  </a:lnTo>
                  <a:lnTo>
                    <a:pt x="2404" y="6330"/>
                  </a:lnTo>
                  <a:lnTo>
                    <a:pt x="2595" y="6022"/>
                  </a:lnTo>
                  <a:lnTo>
                    <a:pt x="2786" y="5730"/>
                  </a:lnTo>
                  <a:lnTo>
                    <a:pt x="2982" y="5439"/>
                  </a:lnTo>
                  <a:lnTo>
                    <a:pt x="3178" y="5162"/>
                  </a:lnTo>
                  <a:lnTo>
                    <a:pt x="3374" y="4901"/>
                  </a:lnTo>
                  <a:lnTo>
                    <a:pt x="3571" y="4640"/>
                  </a:lnTo>
                  <a:lnTo>
                    <a:pt x="3767" y="4394"/>
                  </a:lnTo>
                  <a:lnTo>
                    <a:pt x="3968" y="4148"/>
                  </a:lnTo>
                  <a:lnTo>
                    <a:pt x="4170" y="3918"/>
                  </a:lnTo>
                  <a:lnTo>
                    <a:pt x="4371" y="3703"/>
                  </a:lnTo>
                  <a:lnTo>
                    <a:pt x="4573" y="3488"/>
                  </a:lnTo>
                  <a:lnTo>
                    <a:pt x="4775" y="3288"/>
                  </a:lnTo>
                  <a:lnTo>
                    <a:pt x="4976" y="3088"/>
                  </a:lnTo>
                  <a:lnTo>
                    <a:pt x="5183" y="2904"/>
                  </a:lnTo>
                  <a:lnTo>
                    <a:pt x="5390" y="2735"/>
                  </a:lnTo>
                  <a:lnTo>
                    <a:pt x="5591" y="2566"/>
                  </a:lnTo>
                  <a:lnTo>
                    <a:pt x="5798" y="2412"/>
                  </a:lnTo>
                  <a:lnTo>
                    <a:pt x="6005" y="2258"/>
                  </a:lnTo>
                  <a:lnTo>
                    <a:pt x="6217" y="2120"/>
                  </a:lnTo>
                  <a:lnTo>
                    <a:pt x="6424" y="1997"/>
                  </a:lnTo>
                  <a:lnTo>
                    <a:pt x="6631" y="1874"/>
                  </a:lnTo>
                  <a:lnTo>
                    <a:pt x="6843" y="1767"/>
                  </a:lnTo>
                  <a:lnTo>
                    <a:pt x="7050" y="1659"/>
                  </a:lnTo>
                  <a:lnTo>
                    <a:pt x="7262" y="1567"/>
                  </a:lnTo>
                  <a:lnTo>
                    <a:pt x="7474" y="1490"/>
                  </a:lnTo>
                  <a:lnTo>
                    <a:pt x="7681" y="1414"/>
                  </a:lnTo>
                  <a:lnTo>
                    <a:pt x="7894" y="1337"/>
                  </a:lnTo>
                  <a:lnTo>
                    <a:pt x="8106" y="1291"/>
                  </a:lnTo>
                  <a:lnTo>
                    <a:pt x="8318" y="1245"/>
                  </a:lnTo>
                  <a:lnTo>
                    <a:pt x="8530" y="1198"/>
                  </a:lnTo>
                  <a:lnTo>
                    <a:pt x="8742" y="1168"/>
                  </a:lnTo>
                  <a:lnTo>
                    <a:pt x="8954" y="1152"/>
                  </a:lnTo>
                  <a:lnTo>
                    <a:pt x="9591" y="1152"/>
                  </a:lnTo>
                  <a:lnTo>
                    <a:pt x="9803" y="1168"/>
                  </a:lnTo>
                  <a:lnTo>
                    <a:pt x="10015" y="1198"/>
                  </a:lnTo>
                  <a:lnTo>
                    <a:pt x="10227" y="1229"/>
                  </a:lnTo>
                  <a:lnTo>
                    <a:pt x="10440" y="1275"/>
                  </a:lnTo>
                  <a:lnTo>
                    <a:pt x="10652" y="1337"/>
                  </a:lnTo>
                  <a:lnTo>
                    <a:pt x="10864" y="1398"/>
                  </a:lnTo>
                  <a:lnTo>
                    <a:pt x="11076" y="1475"/>
                  </a:lnTo>
                  <a:lnTo>
                    <a:pt x="11283" y="1552"/>
                  </a:lnTo>
                  <a:lnTo>
                    <a:pt x="11495" y="1644"/>
                  </a:lnTo>
                  <a:lnTo>
                    <a:pt x="11707" y="1751"/>
                  </a:lnTo>
                  <a:lnTo>
                    <a:pt x="11914" y="1859"/>
                  </a:lnTo>
                  <a:lnTo>
                    <a:pt x="12126" y="1982"/>
                  </a:lnTo>
                  <a:lnTo>
                    <a:pt x="12333" y="2105"/>
                  </a:lnTo>
                  <a:lnTo>
                    <a:pt x="12540" y="2243"/>
                  </a:lnTo>
                  <a:lnTo>
                    <a:pt x="12752" y="2397"/>
                  </a:lnTo>
                  <a:lnTo>
                    <a:pt x="12959" y="2550"/>
                  </a:lnTo>
                  <a:lnTo>
                    <a:pt x="13166" y="2719"/>
                  </a:lnTo>
                  <a:lnTo>
                    <a:pt x="13373" y="2888"/>
                  </a:lnTo>
                  <a:lnTo>
                    <a:pt x="13574" y="3073"/>
                  </a:lnTo>
                  <a:lnTo>
                    <a:pt x="13781" y="3272"/>
                  </a:lnTo>
                  <a:lnTo>
                    <a:pt x="13983" y="3472"/>
                  </a:lnTo>
                  <a:lnTo>
                    <a:pt x="14190" y="3687"/>
                  </a:lnTo>
                  <a:lnTo>
                    <a:pt x="14391" y="3902"/>
                  </a:lnTo>
                  <a:lnTo>
                    <a:pt x="14593" y="4133"/>
                  </a:lnTo>
                  <a:lnTo>
                    <a:pt x="14789" y="4379"/>
                  </a:lnTo>
                  <a:lnTo>
                    <a:pt x="14991" y="4624"/>
                  </a:lnTo>
                  <a:lnTo>
                    <a:pt x="15187" y="4886"/>
                  </a:lnTo>
                  <a:lnTo>
                    <a:pt x="15388" y="5147"/>
                  </a:lnTo>
                  <a:lnTo>
                    <a:pt x="15585" y="5423"/>
                  </a:lnTo>
                  <a:lnTo>
                    <a:pt x="15871" y="5853"/>
                  </a:lnTo>
                  <a:lnTo>
                    <a:pt x="16142" y="6268"/>
                  </a:lnTo>
                  <a:lnTo>
                    <a:pt x="16396" y="6668"/>
                  </a:lnTo>
                  <a:lnTo>
                    <a:pt x="16635" y="7052"/>
                  </a:lnTo>
                  <a:lnTo>
                    <a:pt x="16852" y="7436"/>
                  </a:lnTo>
                  <a:lnTo>
                    <a:pt x="17054" y="7789"/>
                  </a:lnTo>
                  <a:lnTo>
                    <a:pt x="17399" y="8434"/>
                  </a:lnTo>
                  <a:lnTo>
                    <a:pt x="17876" y="9341"/>
                  </a:lnTo>
                  <a:lnTo>
                    <a:pt x="17950" y="9479"/>
                  </a:lnTo>
                  <a:lnTo>
                    <a:pt x="18003" y="9571"/>
                  </a:lnTo>
                  <a:lnTo>
                    <a:pt x="18041" y="9617"/>
                  </a:lnTo>
                  <a:lnTo>
                    <a:pt x="18051" y="9617"/>
                  </a:lnTo>
                  <a:lnTo>
                    <a:pt x="18057" y="9602"/>
                  </a:lnTo>
                  <a:lnTo>
                    <a:pt x="17998" y="9387"/>
                  </a:lnTo>
                  <a:lnTo>
                    <a:pt x="17935" y="9172"/>
                  </a:lnTo>
                  <a:lnTo>
                    <a:pt x="17866" y="8972"/>
                  </a:lnTo>
                  <a:lnTo>
                    <a:pt x="17797" y="8772"/>
                  </a:lnTo>
                  <a:lnTo>
                    <a:pt x="17722" y="8573"/>
                  </a:lnTo>
                  <a:lnTo>
                    <a:pt x="17648" y="8404"/>
                  </a:lnTo>
                  <a:lnTo>
                    <a:pt x="17569" y="8235"/>
                  </a:lnTo>
                  <a:lnTo>
                    <a:pt x="17489" y="8066"/>
                  </a:lnTo>
                  <a:lnTo>
                    <a:pt x="17277" y="7589"/>
                  </a:lnTo>
                  <a:lnTo>
                    <a:pt x="17065" y="7144"/>
                  </a:lnTo>
                  <a:lnTo>
                    <a:pt x="16847" y="6698"/>
                  </a:lnTo>
                  <a:lnTo>
                    <a:pt x="16624" y="6268"/>
                  </a:lnTo>
                  <a:lnTo>
                    <a:pt x="16402" y="5853"/>
                  </a:lnTo>
                  <a:lnTo>
                    <a:pt x="16174" y="5454"/>
                  </a:lnTo>
                  <a:lnTo>
                    <a:pt x="15945" y="5070"/>
                  </a:lnTo>
                  <a:lnTo>
                    <a:pt x="15712" y="4701"/>
                  </a:lnTo>
                  <a:lnTo>
                    <a:pt x="15510" y="4394"/>
                  </a:lnTo>
                  <a:lnTo>
                    <a:pt x="15314" y="4102"/>
                  </a:lnTo>
                  <a:lnTo>
                    <a:pt x="15113" y="3825"/>
                  </a:lnTo>
                  <a:lnTo>
                    <a:pt x="14911" y="3549"/>
                  </a:lnTo>
                  <a:lnTo>
                    <a:pt x="14704" y="3288"/>
                  </a:lnTo>
                  <a:lnTo>
                    <a:pt x="14503" y="3027"/>
                  </a:lnTo>
                  <a:lnTo>
                    <a:pt x="14296" y="2781"/>
                  </a:lnTo>
                  <a:lnTo>
                    <a:pt x="14089" y="2550"/>
                  </a:lnTo>
                  <a:lnTo>
                    <a:pt x="13882" y="2335"/>
                  </a:lnTo>
                  <a:lnTo>
                    <a:pt x="13670" y="2120"/>
                  </a:lnTo>
                  <a:lnTo>
                    <a:pt x="13463" y="1920"/>
                  </a:lnTo>
                  <a:lnTo>
                    <a:pt x="13251" y="1721"/>
                  </a:lnTo>
                  <a:lnTo>
                    <a:pt x="13044" y="1552"/>
                  </a:lnTo>
                  <a:lnTo>
                    <a:pt x="12832" y="1367"/>
                  </a:lnTo>
                  <a:lnTo>
                    <a:pt x="12620" y="1214"/>
                  </a:lnTo>
                  <a:lnTo>
                    <a:pt x="12402" y="1060"/>
                  </a:lnTo>
                  <a:lnTo>
                    <a:pt x="12190" y="922"/>
                  </a:lnTo>
                  <a:lnTo>
                    <a:pt x="11978" y="784"/>
                  </a:lnTo>
                  <a:lnTo>
                    <a:pt x="11760" y="661"/>
                  </a:lnTo>
                  <a:lnTo>
                    <a:pt x="11548" y="553"/>
                  </a:lnTo>
                  <a:lnTo>
                    <a:pt x="11331" y="461"/>
                  </a:lnTo>
                  <a:lnTo>
                    <a:pt x="11113" y="369"/>
                  </a:lnTo>
                  <a:lnTo>
                    <a:pt x="10896" y="277"/>
                  </a:lnTo>
                  <a:lnTo>
                    <a:pt x="10684" y="215"/>
                  </a:lnTo>
                  <a:lnTo>
                    <a:pt x="10466" y="154"/>
                  </a:lnTo>
                  <a:lnTo>
                    <a:pt x="10249" y="108"/>
                  </a:lnTo>
                  <a:lnTo>
                    <a:pt x="10031" y="62"/>
                  </a:lnTo>
                  <a:lnTo>
                    <a:pt x="9814" y="31"/>
                  </a:lnTo>
                  <a:lnTo>
                    <a:pt x="9596" y="15"/>
                  </a:lnTo>
                  <a:lnTo>
                    <a:pt x="937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4"/>
            <p:cNvSpPr/>
            <p:nvPr/>
          </p:nvSpPr>
          <p:spPr>
            <a:xfrm>
              <a:off x="-460100" y="-19268925"/>
              <a:ext cx="295475" cy="96025"/>
            </a:xfrm>
            <a:custGeom>
              <a:avLst/>
              <a:gdLst/>
              <a:ahLst/>
              <a:cxnLst/>
              <a:rect l="l" t="t" r="r" b="b"/>
              <a:pathLst>
                <a:path w="11819" h="3841" extrusionOk="0">
                  <a:moveTo>
                    <a:pt x="6387" y="0"/>
                  </a:moveTo>
                  <a:lnTo>
                    <a:pt x="6122" y="16"/>
                  </a:lnTo>
                  <a:lnTo>
                    <a:pt x="5856" y="46"/>
                  </a:lnTo>
                  <a:lnTo>
                    <a:pt x="5586" y="92"/>
                  </a:lnTo>
                  <a:lnTo>
                    <a:pt x="5321" y="154"/>
                  </a:lnTo>
                  <a:lnTo>
                    <a:pt x="5055" y="215"/>
                  </a:lnTo>
                  <a:lnTo>
                    <a:pt x="4790" y="292"/>
                  </a:lnTo>
                  <a:lnTo>
                    <a:pt x="4525" y="369"/>
                  </a:lnTo>
                  <a:lnTo>
                    <a:pt x="4260" y="461"/>
                  </a:lnTo>
                  <a:lnTo>
                    <a:pt x="3995" y="569"/>
                  </a:lnTo>
                  <a:lnTo>
                    <a:pt x="3729" y="692"/>
                  </a:lnTo>
                  <a:lnTo>
                    <a:pt x="3469" y="814"/>
                  </a:lnTo>
                  <a:lnTo>
                    <a:pt x="3204" y="953"/>
                  </a:lnTo>
                  <a:lnTo>
                    <a:pt x="2944" y="1106"/>
                  </a:lnTo>
                  <a:lnTo>
                    <a:pt x="2684" y="1260"/>
                  </a:lnTo>
                  <a:lnTo>
                    <a:pt x="2424" y="1429"/>
                  </a:lnTo>
                  <a:lnTo>
                    <a:pt x="2165" y="1613"/>
                  </a:lnTo>
                  <a:lnTo>
                    <a:pt x="1905" y="1813"/>
                  </a:lnTo>
                  <a:lnTo>
                    <a:pt x="1645" y="2013"/>
                  </a:lnTo>
                  <a:lnTo>
                    <a:pt x="1433" y="2166"/>
                  </a:lnTo>
                  <a:lnTo>
                    <a:pt x="1215" y="2335"/>
                  </a:lnTo>
                  <a:lnTo>
                    <a:pt x="1008" y="2520"/>
                  </a:lnTo>
                  <a:lnTo>
                    <a:pt x="796" y="2735"/>
                  </a:lnTo>
                  <a:lnTo>
                    <a:pt x="595" y="2981"/>
                  </a:lnTo>
                  <a:lnTo>
                    <a:pt x="393" y="3242"/>
                  </a:lnTo>
                  <a:lnTo>
                    <a:pt x="191" y="3534"/>
                  </a:lnTo>
                  <a:lnTo>
                    <a:pt x="0" y="3841"/>
                  </a:lnTo>
                  <a:lnTo>
                    <a:pt x="361" y="3595"/>
                  </a:lnTo>
                  <a:lnTo>
                    <a:pt x="727" y="3380"/>
                  </a:lnTo>
                  <a:lnTo>
                    <a:pt x="1088" y="3150"/>
                  </a:lnTo>
                  <a:lnTo>
                    <a:pt x="1454" y="2950"/>
                  </a:lnTo>
                  <a:lnTo>
                    <a:pt x="1820" y="2750"/>
                  </a:lnTo>
                  <a:lnTo>
                    <a:pt x="2186" y="2566"/>
                  </a:lnTo>
                  <a:lnTo>
                    <a:pt x="2552" y="2381"/>
                  </a:lnTo>
                  <a:lnTo>
                    <a:pt x="2923" y="2212"/>
                  </a:lnTo>
                  <a:lnTo>
                    <a:pt x="3289" y="2059"/>
                  </a:lnTo>
                  <a:lnTo>
                    <a:pt x="3655" y="1905"/>
                  </a:lnTo>
                  <a:lnTo>
                    <a:pt x="4026" y="1767"/>
                  </a:lnTo>
                  <a:lnTo>
                    <a:pt x="4398" y="1629"/>
                  </a:lnTo>
                  <a:lnTo>
                    <a:pt x="4764" y="1506"/>
                  </a:lnTo>
                  <a:lnTo>
                    <a:pt x="5135" y="1398"/>
                  </a:lnTo>
                  <a:lnTo>
                    <a:pt x="5506" y="1291"/>
                  </a:lnTo>
                  <a:lnTo>
                    <a:pt x="5878" y="1198"/>
                  </a:lnTo>
                  <a:lnTo>
                    <a:pt x="6249" y="1183"/>
                  </a:lnTo>
                  <a:lnTo>
                    <a:pt x="6620" y="1183"/>
                  </a:lnTo>
                  <a:lnTo>
                    <a:pt x="6991" y="1198"/>
                  </a:lnTo>
                  <a:lnTo>
                    <a:pt x="7368" y="1214"/>
                  </a:lnTo>
                  <a:lnTo>
                    <a:pt x="7739" y="1245"/>
                  </a:lnTo>
                  <a:lnTo>
                    <a:pt x="8111" y="1291"/>
                  </a:lnTo>
                  <a:lnTo>
                    <a:pt x="8482" y="1337"/>
                  </a:lnTo>
                  <a:lnTo>
                    <a:pt x="8853" y="1398"/>
                  </a:lnTo>
                  <a:lnTo>
                    <a:pt x="9225" y="1460"/>
                  </a:lnTo>
                  <a:lnTo>
                    <a:pt x="9596" y="1536"/>
                  </a:lnTo>
                  <a:lnTo>
                    <a:pt x="9967" y="1629"/>
                  </a:lnTo>
                  <a:lnTo>
                    <a:pt x="10338" y="1721"/>
                  </a:lnTo>
                  <a:lnTo>
                    <a:pt x="10710" y="1828"/>
                  </a:lnTo>
                  <a:lnTo>
                    <a:pt x="11076" y="1951"/>
                  </a:lnTo>
                  <a:lnTo>
                    <a:pt x="11447" y="2074"/>
                  </a:lnTo>
                  <a:lnTo>
                    <a:pt x="11818" y="2212"/>
                  </a:lnTo>
                  <a:lnTo>
                    <a:pt x="11611" y="1967"/>
                  </a:lnTo>
                  <a:lnTo>
                    <a:pt x="11405" y="1736"/>
                  </a:lnTo>
                  <a:lnTo>
                    <a:pt x="11198" y="1536"/>
                  </a:lnTo>
                  <a:lnTo>
                    <a:pt x="10986" y="1352"/>
                  </a:lnTo>
                  <a:lnTo>
                    <a:pt x="10768" y="1183"/>
                  </a:lnTo>
                  <a:lnTo>
                    <a:pt x="10551" y="1045"/>
                  </a:lnTo>
                  <a:lnTo>
                    <a:pt x="10333" y="937"/>
                  </a:lnTo>
                  <a:lnTo>
                    <a:pt x="10116" y="845"/>
                  </a:lnTo>
                  <a:lnTo>
                    <a:pt x="9850" y="722"/>
                  </a:lnTo>
                  <a:lnTo>
                    <a:pt x="9585" y="599"/>
                  </a:lnTo>
                  <a:lnTo>
                    <a:pt x="9320" y="492"/>
                  </a:lnTo>
                  <a:lnTo>
                    <a:pt x="9055" y="400"/>
                  </a:lnTo>
                  <a:lnTo>
                    <a:pt x="8790" y="307"/>
                  </a:lnTo>
                  <a:lnTo>
                    <a:pt x="8524" y="231"/>
                  </a:lnTo>
                  <a:lnTo>
                    <a:pt x="8259" y="169"/>
                  </a:lnTo>
                  <a:lnTo>
                    <a:pt x="7994" y="108"/>
                  </a:lnTo>
                  <a:lnTo>
                    <a:pt x="7723" y="62"/>
                  </a:lnTo>
                  <a:lnTo>
                    <a:pt x="7458" y="31"/>
                  </a:lnTo>
                  <a:lnTo>
                    <a:pt x="7193" y="16"/>
                  </a:lnTo>
                  <a:lnTo>
                    <a:pt x="692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4"/>
            <p:cNvSpPr/>
            <p:nvPr/>
          </p:nvSpPr>
          <p:spPr>
            <a:xfrm>
              <a:off x="-706875" y="-1582775"/>
              <a:ext cx="190700" cy="329950"/>
            </a:xfrm>
            <a:custGeom>
              <a:avLst/>
              <a:gdLst/>
              <a:ahLst/>
              <a:cxnLst/>
              <a:rect l="l" t="t" r="r" b="b"/>
              <a:pathLst>
                <a:path w="7628" h="13198" extrusionOk="0">
                  <a:moveTo>
                    <a:pt x="3782" y="0"/>
                  </a:moveTo>
                  <a:lnTo>
                    <a:pt x="3591" y="31"/>
                  </a:lnTo>
                  <a:lnTo>
                    <a:pt x="3406" y="93"/>
                  </a:lnTo>
                  <a:lnTo>
                    <a:pt x="3220" y="185"/>
                  </a:lnTo>
                  <a:lnTo>
                    <a:pt x="3034" y="292"/>
                  </a:lnTo>
                  <a:lnTo>
                    <a:pt x="2854" y="431"/>
                  </a:lnTo>
                  <a:lnTo>
                    <a:pt x="2674" y="584"/>
                  </a:lnTo>
                  <a:lnTo>
                    <a:pt x="2493" y="769"/>
                  </a:lnTo>
                  <a:lnTo>
                    <a:pt x="2318" y="984"/>
                  </a:lnTo>
                  <a:lnTo>
                    <a:pt x="2148" y="1230"/>
                  </a:lnTo>
                  <a:lnTo>
                    <a:pt x="1979" y="1491"/>
                  </a:lnTo>
                  <a:lnTo>
                    <a:pt x="1814" y="1783"/>
                  </a:lnTo>
                  <a:lnTo>
                    <a:pt x="1655" y="2090"/>
                  </a:lnTo>
                  <a:lnTo>
                    <a:pt x="1496" y="2428"/>
                  </a:lnTo>
                  <a:lnTo>
                    <a:pt x="1342" y="2797"/>
                  </a:lnTo>
                  <a:lnTo>
                    <a:pt x="1199" y="3196"/>
                  </a:lnTo>
                  <a:lnTo>
                    <a:pt x="1056" y="3611"/>
                  </a:lnTo>
                  <a:lnTo>
                    <a:pt x="976" y="3857"/>
                  </a:lnTo>
                  <a:lnTo>
                    <a:pt x="902" y="4118"/>
                  </a:lnTo>
                  <a:lnTo>
                    <a:pt x="828" y="4394"/>
                  </a:lnTo>
                  <a:lnTo>
                    <a:pt x="759" y="4655"/>
                  </a:lnTo>
                  <a:lnTo>
                    <a:pt x="690" y="4947"/>
                  </a:lnTo>
                  <a:lnTo>
                    <a:pt x="626" y="5224"/>
                  </a:lnTo>
                  <a:lnTo>
                    <a:pt x="562" y="5516"/>
                  </a:lnTo>
                  <a:lnTo>
                    <a:pt x="504" y="5808"/>
                  </a:lnTo>
                  <a:lnTo>
                    <a:pt x="451" y="6100"/>
                  </a:lnTo>
                  <a:lnTo>
                    <a:pt x="398" y="6407"/>
                  </a:lnTo>
                  <a:lnTo>
                    <a:pt x="345" y="6714"/>
                  </a:lnTo>
                  <a:lnTo>
                    <a:pt x="303" y="7021"/>
                  </a:lnTo>
                  <a:lnTo>
                    <a:pt x="255" y="7344"/>
                  </a:lnTo>
                  <a:lnTo>
                    <a:pt x="218" y="7667"/>
                  </a:lnTo>
                  <a:lnTo>
                    <a:pt x="181" y="7989"/>
                  </a:lnTo>
                  <a:lnTo>
                    <a:pt x="149" y="8312"/>
                  </a:lnTo>
                  <a:lnTo>
                    <a:pt x="112" y="8619"/>
                  </a:lnTo>
                  <a:lnTo>
                    <a:pt x="80" y="8911"/>
                  </a:lnTo>
                  <a:lnTo>
                    <a:pt x="59" y="9218"/>
                  </a:lnTo>
                  <a:lnTo>
                    <a:pt x="37" y="9525"/>
                  </a:lnTo>
                  <a:lnTo>
                    <a:pt x="21" y="9833"/>
                  </a:lnTo>
                  <a:lnTo>
                    <a:pt x="5" y="10140"/>
                  </a:lnTo>
                  <a:lnTo>
                    <a:pt x="0" y="10447"/>
                  </a:lnTo>
                  <a:lnTo>
                    <a:pt x="0" y="10755"/>
                  </a:lnTo>
                  <a:lnTo>
                    <a:pt x="0" y="11062"/>
                  </a:lnTo>
                  <a:lnTo>
                    <a:pt x="5" y="11384"/>
                  </a:lnTo>
                  <a:lnTo>
                    <a:pt x="21" y="11692"/>
                  </a:lnTo>
                  <a:lnTo>
                    <a:pt x="37" y="11999"/>
                  </a:lnTo>
                  <a:lnTo>
                    <a:pt x="59" y="12306"/>
                  </a:lnTo>
                  <a:lnTo>
                    <a:pt x="80" y="12598"/>
                  </a:lnTo>
                  <a:lnTo>
                    <a:pt x="112" y="12905"/>
                  </a:lnTo>
                  <a:lnTo>
                    <a:pt x="149" y="13197"/>
                  </a:lnTo>
                  <a:lnTo>
                    <a:pt x="165" y="12613"/>
                  </a:lnTo>
                  <a:lnTo>
                    <a:pt x="186" y="12030"/>
                  </a:lnTo>
                  <a:lnTo>
                    <a:pt x="212" y="11446"/>
                  </a:lnTo>
                  <a:lnTo>
                    <a:pt x="239" y="10877"/>
                  </a:lnTo>
                  <a:lnTo>
                    <a:pt x="276" y="10294"/>
                  </a:lnTo>
                  <a:lnTo>
                    <a:pt x="318" y="9725"/>
                  </a:lnTo>
                  <a:lnTo>
                    <a:pt x="366" y="9141"/>
                  </a:lnTo>
                  <a:lnTo>
                    <a:pt x="419" y="8588"/>
                  </a:lnTo>
                  <a:lnTo>
                    <a:pt x="499" y="7989"/>
                  </a:lnTo>
                  <a:lnTo>
                    <a:pt x="589" y="7421"/>
                  </a:lnTo>
                  <a:lnTo>
                    <a:pt x="690" y="6868"/>
                  </a:lnTo>
                  <a:lnTo>
                    <a:pt x="796" y="6330"/>
                  </a:lnTo>
                  <a:lnTo>
                    <a:pt x="918" y="5808"/>
                  </a:lnTo>
                  <a:lnTo>
                    <a:pt x="1045" y="5301"/>
                  </a:lnTo>
                  <a:lnTo>
                    <a:pt x="1183" y="4824"/>
                  </a:lnTo>
                  <a:lnTo>
                    <a:pt x="1332" y="4364"/>
                  </a:lnTo>
                  <a:lnTo>
                    <a:pt x="1427" y="4087"/>
                  </a:lnTo>
                  <a:lnTo>
                    <a:pt x="1522" y="3841"/>
                  </a:lnTo>
                  <a:lnTo>
                    <a:pt x="1623" y="3595"/>
                  </a:lnTo>
                  <a:lnTo>
                    <a:pt x="1729" y="3365"/>
                  </a:lnTo>
                  <a:lnTo>
                    <a:pt x="1835" y="3135"/>
                  </a:lnTo>
                  <a:lnTo>
                    <a:pt x="1942" y="2919"/>
                  </a:lnTo>
                  <a:lnTo>
                    <a:pt x="2053" y="2720"/>
                  </a:lnTo>
                  <a:lnTo>
                    <a:pt x="2170" y="2535"/>
                  </a:lnTo>
                  <a:lnTo>
                    <a:pt x="2281" y="2366"/>
                  </a:lnTo>
                  <a:lnTo>
                    <a:pt x="2403" y="2197"/>
                  </a:lnTo>
                  <a:lnTo>
                    <a:pt x="2520" y="2044"/>
                  </a:lnTo>
                  <a:lnTo>
                    <a:pt x="2642" y="1905"/>
                  </a:lnTo>
                  <a:lnTo>
                    <a:pt x="2764" y="1783"/>
                  </a:lnTo>
                  <a:lnTo>
                    <a:pt x="2891" y="1660"/>
                  </a:lnTo>
                  <a:lnTo>
                    <a:pt x="3018" y="1567"/>
                  </a:lnTo>
                  <a:lnTo>
                    <a:pt x="3146" y="1475"/>
                  </a:lnTo>
                  <a:lnTo>
                    <a:pt x="3278" y="1399"/>
                  </a:lnTo>
                  <a:lnTo>
                    <a:pt x="3406" y="1322"/>
                  </a:lnTo>
                  <a:lnTo>
                    <a:pt x="3538" y="1276"/>
                  </a:lnTo>
                  <a:lnTo>
                    <a:pt x="3665" y="1230"/>
                  </a:lnTo>
                  <a:lnTo>
                    <a:pt x="3798" y="1199"/>
                  </a:lnTo>
                  <a:lnTo>
                    <a:pt x="3931" y="1183"/>
                  </a:lnTo>
                  <a:lnTo>
                    <a:pt x="4058" y="1183"/>
                  </a:lnTo>
                  <a:lnTo>
                    <a:pt x="4191" y="1199"/>
                  </a:lnTo>
                  <a:lnTo>
                    <a:pt x="4323" y="1230"/>
                  </a:lnTo>
                  <a:lnTo>
                    <a:pt x="4450" y="1260"/>
                  </a:lnTo>
                  <a:lnTo>
                    <a:pt x="4583" y="1322"/>
                  </a:lnTo>
                  <a:lnTo>
                    <a:pt x="4710" y="1383"/>
                  </a:lnTo>
                  <a:lnTo>
                    <a:pt x="4838" y="1460"/>
                  </a:lnTo>
                  <a:lnTo>
                    <a:pt x="4970" y="1552"/>
                  </a:lnTo>
                  <a:lnTo>
                    <a:pt x="5092" y="1660"/>
                  </a:lnTo>
                  <a:lnTo>
                    <a:pt x="5220" y="1783"/>
                  </a:lnTo>
                  <a:lnTo>
                    <a:pt x="5421" y="2013"/>
                  </a:lnTo>
                  <a:lnTo>
                    <a:pt x="5623" y="2274"/>
                  </a:lnTo>
                  <a:lnTo>
                    <a:pt x="5814" y="2551"/>
                  </a:lnTo>
                  <a:lnTo>
                    <a:pt x="5999" y="2873"/>
                  </a:lnTo>
                  <a:lnTo>
                    <a:pt x="6174" y="3227"/>
                  </a:lnTo>
                  <a:lnTo>
                    <a:pt x="6349" y="3611"/>
                  </a:lnTo>
                  <a:lnTo>
                    <a:pt x="6514" y="4010"/>
                  </a:lnTo>
                  <a:lnTo>
                    <a:pt x="6673" y="4440"/>
                  </a:lnTo>
                  <a:lnTo>
                    <a:pt x="6806" y="4886"/>
                  </a:lnTo>
                  <a:lnTo>
                    <a:pt x="6938" y="5347"/>
                  </a:lnTo>
                  <a:lnTo>
                    <a:pt x="7060" y="5808"/>
                  </a:lnTo>
                  <a:lnTo>
                    <a:pt x="7182" y="6284"/>
                  </a:lnTo>
                  <a:lnTo>
                    <a:pt x="7304" y="6776"/>
                  </a:lnTo>
                  <a:lnTo>
                    <a:pt x="7416" y="7267"/>
                  </a:lnTo>
                  <a:lnTo>
                    <a:pt x="7522" y="7759"/>
                  </a:lnTo>
                  <a:lnTo>
                    <a:pt x="7628" y="8266"/>
                  </a:lnTo>
                  <a:lnTo>
                    <a:pt x="7612" y="7958"/>
                  </a:lnTo>
                  <a:lnTo>
                    <a:pt x="7591" y="7651"/>
                  </a:lnTo>
                  <a:lnTo>
                    <a:pt x="7569" y="7344"/>
                  </a:lnTo>
                  <a:lnTo>
                    <a:pt x="7538" y="7037"/>
                  </a:lnTo>
                  <a:lnTo>
                    <a:pt x="7506" y="6745"/>
                  </a:lnTo>
                  <a:lnTo>
                    <a:pt x="7469" y="6453"/>
                  </a:lnTo>
                  <a:lnTo>
                    <a:pt x="7426" y="6161"/>
                  </a:lnTo>
                  <a:lnTo>
                    <a:pt x="7378" y="5884"/>
                  </a:lnTo>
                  <a:lnTo>
                    <a:pt x="7331" y="5608"/>
                  </a:lnTo>
                  <a:lnTo>
                    <a:pt x="7278" y="5331"/>
                  </a:lnTo>
                  <a:lnTo>
                    <a:pt x="7219" y="5070"/>
                  </a:lnTo>
                  <a:lnTo>
                    <a:pt x="7156" y="4824"/>
                  </a:lnTo>
                  <a:lnTo>
                    <a:pt x="7087" y="4563"/>
                  </a:lnTo>
                  <a:lnTo>
                    <a:pt x="7018" y="4333"/>
                  </a:lnTo>
                  <a:lnTo>
                    <a:pt x="6943" y="4102"/>
                  </a:lnTo>
                  <a:lnTo>
                    <a:pt x="6869" y="3872"/>
                  </a:lnTo>
                  <a:lnTo>
                    <a:pt x="6731" y="3442"/>
                  </a:lnTo>
                  <a:lnTo>
                    <a:pt x="6588" y="3027"/>
                  </a:lnTo>
                  <a:lnTo>
                    <a:pt x="6434" y="2643"/>
                  </a:lnTo>
                  <a:lnTo>
                    <a:pt x="6280" y="2290"/>
                  </a:lnTo>
                  <a:lnTo>
                    <a:pt x="6121" y="1952"/>
                  </a:lnTo>
                  <a:lnTo>
                    <a:pt x="5957" y="1644"/>
                  </a:lnTo>
                  <a:lnTo>
                    <a:pt x="5787" y="1368"/>
                  </a:lnTo>
                  <a:lnTo>
                    <a:pt x="5612" y="1107"/>
                  </a:lnTo>
                  <a:lnTo>
                    <a:pt x="5442" y="876"/>
                  </a:lnTo>
                  <a:lnTo>
                    <a:pt x="5262" y="676"/>
                  </a:lnTo>
                  <a:lnTo>
                    <a:pt x="5082" y="507"/>
                  </a:lnTo>
                  <a:lnTo>
                    <a:pt x="4901" y="354"/>
                  </a:lnTo>
                  <a:lnTo>
                    <a:pt x="4716" y="231"/>
                  </a:lnTo>
                  <a:lnTo>
                    <a:pt x="4530" y="139"/>
                  </a:lnTo>
                  <a:lnTo>
                    <a:pt x="4344" y="62"/>
                  </a:lnTo>
                  <a:lnTo>
                    <a:pt x="4153" y="16"/>
                  </a:lnTo>
                  <a:lnTo>
                    <a:pt x="396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 name="Google Shape;305;p34"/>
          <p:cNvSpPr txBox="1">
            <a:spLocks/>
          </p:cNvSpPr>
          <p:nvPr/>
        </p:nvSpPr>
        <p:spPr>
          <a:xfrm>
            <a:off x="234276" y="4232133"/>
            <a:ext cx="2980500" cy="792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Comfortaa"/>
              <a:buNone/>
              <a:defRPr sz="1400" b="0" i="0" u="none" strike="noStrike" cap="none">
                <a:solidFill>
                  <a:schemeClr val="lt1"/>
                </a:solidFill>
                <a:latin typeface="Comfortaa"/>
                <a:ea typeface="Comfortaa"/>
                <a:cs typeface="Comfortaa"/>
                <a:sym typeface="Comfortaa"/>
              </a:defRPr>
            </a:lvl1pPr>
            <a:lvl2pPr marL="914400" marR="0" lvl="1"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2pPr>
            <a:lvl3pPr marL="1371600" marR="0" lvl="2"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3pPr>
            <a:lvl4pPr marL="1828800" marR="0" lvl="3"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4pPr>
            <a:lvl5pPr marL="2286000" marR="0" lvl="4"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5pPr>
            <a:lvl6pPr marL="2743200" marR="0" lvl="5"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6pPr>
            <a:lvl7pPr marL="3200400" marR="0" lvl="6"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7pPr>
            <a:lvl8pPr marL="3657600" marR="0" lvl="7"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8pPr>
            <a:lvl9pPr marL="4114800" marR="0" lvl="8" indent="-317500" algn="ctr" rtl="0">
              <a:lnSpc>
                <a:spcPct val="100000"/>
              </a:lnSpc>
              <a:spcBef>
                <a:spcPts val="0"/>
              </a:spcBef>
              <a:spcAft>
                <a:spcPts val="0"/>
              </a:spcAft>
              <a:buClr>
                <a:schemeClr val="lt1"/>
              </a:buClr>
              <a:buSzPts val="1800"/>
              <a:buFont typeface="Comfortaa"/>
              <a:buNone/>
              <a:defRPr sz="1800" b="0" i="0" u="none" strike="noStrike" cap="none">
                <a:solidFill>
                  <a:schemeClr val="lt1"/>
                </a:solidFill>
                <a:latin typeface="Comfortaa"/>
                <a:ea typeface="Comfortaa"/>
                <a:cs typeface="Comfortaa"/>
                <a:sym typeface="Comfortaa"/>
              </a:defRPr>
            </a:lvl9pPr>
          </a:lstStyle>
          <a:p>
            <a:r>
              <a:rPr lang="it-IT" b="1" dirty="0">
                <a:solidFill>
                  <a:schemeClr val="bg1"/>
                </a:solidFill>
              </a:rPr>
              <a:t>Luan Nguyen</a:t>
            </a:r>
          </a:p>
          <a:p>
            <a:r>
              <a:rPr lang="it-IT" b="1" dirty="0">
                <a:solidFill>
                  <a:schemeClr val="bg1"/>
                </a:solidFill>
              </a:rPr>
              <a:t>Hoang Le</a:t>
            </a:r>
          </a:p>
          <a:p>
            <a:r>
              <a:rPr lang="it-IT" b="1" dirty="0">
                <a:solidFill>
                  <a:schemeClr val="bg1"/>
                </a:solidFill>
              </a:rPr>
              <a:t>Kyle Ma</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Скругленный прямоугольник 6"/>
          <p:cNvSpPr/>
          <p:nvPr/>
        </p:nvSpPr>
        <p:spPr>
          <a:xfrm>
            <a:off x="524791" y="1482902"/>
            <a:ext cx="3773551" cy="20859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Подзаголовок 2"/>
          <p:cNvSpPr>
            <a:spLocks noGrp="1"/>
          </p:cNvSpPr>
          <p:nvPr>
            <p:ph type="subTitle" idx="2"/>
          </p:nvPr>
        </p:nvSpPr>
        <p:spPr/>
        <p:txBody>
          <a:bodyPr/>
          <a:lstStyle/>
          <a:p>
            <a:endParaRPr lang="en-US" dirty="0"/>
          </a:p>
        </p:txBody>
      </p:sp>
      <p:sp>
        <p:nvSpPr>
          <p:cNvPr id="4" name="Подзаголовок 3"/>
          <p:cNvSpPr>
            <a:spLocks noGrp="1"/>
          </p:cNvSpPr>
          <p:nvPr>
            <p:ph type="subTitle" idx="3"/>
          </p:nvPr>
        </p:nvSpPr>
        <p:spPr>
          <a:xfrm>
            <a:off x="-264930" y="1436963"/>
            <a:ext cx="3199414" cy="959305"/>
          </a:xfrm>
        </p:spPr>
        <p:txBody>
          <a:bodyPr/>
          <a:lstStyle/>
          <a:p>
            <a:r>
              <a:rPr lang="en-US" sz="1100" b="1" dirty="0">
                <a:solidFill>
                  <a:schemeClr val="accent1"/>
                </a:solidFill>
              </a:rPr>
              <a:t>Sensor         </a:t>
            </a:r>
          </a:p>
          <a:p>
            <a:endParaRPr lang="en-US" sz="1100" b="1" dirty="0">
              <a:solidFill>
                <a:schemeClr val="accent1"/>
              </a:solidFill>
            </a:endParaRPr>
          </a:p>
          <a:p>
            <a:endParaRPr lang="en-US" sz="1100" b="1" dirty="0">
              <a:solidFill>
                <a:schemeClr val="accent1"/>
              </a:solidFill>
            </a:endParaRPr>
          </a:p>
          <a:p>
            <a:r>
              <a:rPr lang="en-US" sz="1100" b="1" dirty="0">
                <a:solidFill>
                  <a:schemeClr val="accent1"/>
                </a:solidFill>
              </a:rPr>
              <a:t>                                 </a:t>
            </a:r>
          </a:p>
          <a:p>
            <a:r>
              <a:rPr lang="en-US" sz="1100" b="1" dirty="0">
                <a:solidFill>
                  <a:schemeClr val="accent1"/>
                </a:solidFill>
              </a:rPr>
              <a:t>       </a:t>
            </a:r>
          </a:p>
          <a:p>
            <a:r>
              <a:rPr lang="en-US" sz="1100" b="1" dirty="0">
                <a:solidFill>
                  <a:schemeClr val="accent1"/>
                </a:solidFill>
              </a:rPr>
              <a:t>                                  Sound   </a:t>
            </a:r>
          </a:p>
          <a:p>
            <a:endParaRPr lang="en-US" sz="1100" b="1" dirty="0">
              <a:solidFill>
                <a:schemeClr val="accent1"/>
              </a:solidFill>
            </a:endParaRPr>
          </a:p>
          <a:p>
            <a:endParaRPr lang="en-US" sz="1100" b="1" dirty="0">
              <a:solidFill>
                <a:schemeClr val="accent1"/>
              </a:solidFill>
            </a:endParaRPr>
          </a:p>
          <a:p>
            <a:endParaRPr lang="en-US" sz="1100" b="1" dirty="0">
              <a:solidFill>
                <a:schemeClr val="accent1"/>
              </a:solidFill>
            </a:endParaRPr>
          </a:p>
          <a:p>
            <a:endParaRPr lang="en-US" sz="1200" b="1" dirty="0">
              <a:solidFill>
                <a:schemeClr val="accent1"/>
              </a:solidFill>
            </a:endParaRPr>
          </a:p>
          <a:p>
            <a:r>
              <a:rPr lang="en-US" sz="1100" b="1" dirty="0">
                <a:solidFill>
                  <a:schemeClr val="accent1"/>
                </a:solidFill>
              </a:rPr>
              <a:t>                                                     Distance</a:t>
            </a:r>
          </a:p>
        </p:txBody>
      </p:sp>
      <p:sp>
        <p:nvSpPr>
          <p:cNvPr id="6" name="Заголовок 5"/>
          <p:cNvSpPr>
            <a:spLocks noGrp="1"/>
          </p:cNvSpPr>
          <p:nvPr>
            <p:ph type="title"/>
          </p:nvPr>
        </p:nvSpPr>
        <p:spPr/>
        <p:txBody>
          <a:bodyPr/>
          <a:lstStyle/>
          <a:p>
            <a:r>
              <a:rPr lang="en-US" dirty="0"/>
              <a:t>How it’s avoiding obstacles</a:t>
            </a:r>
          </a:p>
        </p:txBody>
      </p:sp>
      <p:pic>
        <p:nvPicPr>
          <p:cNvPr id="3074" name="Picture 2" descr="HC-SR04 Ultrasonic Sensor - Bot Sh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6630" y="159661"/>
            <a:ext cx="1550540" cy="916757"/>
          </a:xfrm>
          <a:prstGeom prst="roundRect">
            <a:avLst>
              <a:gd name="adj" fmla="val 4167"/>
            </a:avLst>
          </a:prstGeom>
          <a:solidFill>
            <a:srgbClr val="FFFFFF"/>
          </a:solidFill>
          <a:ln w="76200" cap="sq">
            <a:solidFill>
              <a:schemeClr val="accent4"/>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Подзаголовок 2"/>
          <p:cNvSpPr txBox="1">
            <a:spLocks/>
          </p:cNvSpPr>
          <p:nvPr/>
        </p:nvSpPr>
        <p:spPr>
          <a:xfrm>
            <a:off x="6399450" y="1066727"/>
            <a:ext cx="2888871" cy="38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Bebas Neue"/>
              <a:buNone/>
              <a:defRPr sz="2400" b="1" i="0" u="none" strike="noStrike" cap="none">
                <a:solidFill>
                  <a:srgbClr val="FFDA6C"/>
                </a:solidFill>
                <a:latin typeface="Advent Pro"/>
                <a:ea typeface="Advent Pro"/>
                <a:cs typeface="Advent Pro"/>
                <a:sym typeface="Advent Pro"/>
              </a:defRPr>
            </a:lvl1pPr>
            <a:lvl2pPr marL="914400" marR="0" lvl="1"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2pPr>
            <a:lvl3pPr marL="1371600" marR="0" lvl="2"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3pPr>
            <a:lvl4pPr marL="1828800" marR="0" lvl="3"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4pPr>
            <a:lvl5pPr marL="2286000" marR="0" lvl="4"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5pPr>
            <a:lvl6pPr marL="2743200" marR="0" lvl="5"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6pPr>
            <a:lvl7pPr marL="3200400" marR="0" lvl="6"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7pPr>
            <a:lvl8pPr marL="3657600" marR="0" lvl="7" indent="-317500" algn="ctr" rtl="0">
              <a:lnSpc>
                <a:spcPct val="100000"/>
              </a:lnSpc>
              <a:spcBef>
                <a:spcPts val="1600"/>
              </a:spcBef>
              <a:spcAft>
                <a:spcPts val="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8pPr>
            <a:lvl9pPr marL="4114800" marR="0" lvl="8" indent="-317500" algn="ctr" rtl="0">
              <a:lnSpc>
                <a:spcPct val="100000"/>
              </a:lnSpc>
              <a:spcBef>
                <a:spcPts val="1600"/>
              </a:spcBef>
              <a:spcAft>
                <a:spcPts val="1600"/>
              </a:spcAft>
              <a:buClr>
                <a:schemeClr val="lt1"/>
              </a:buClr>
              <a:buSzPts val="1400"/>
              <a:buFont typeface="Bebas Neue"/>
              <a:buNone/>
              <a:defRPr sz="1400" b="0" i="0" u="none" strike="noStrike" cap="none">
                <a:solidFill>
                  <a:schemeClr val="lt1"/>
                </a:solidFill>
                <a:latin typeface="Bebas Neue"/>
                <a:ea typeface="Bebas Neue"/>
                <a:cs typeface="Bebas Neue"/>
                <a:sym typeface="Bebas Neue"/>
              </a:defRPr>
            </a:lvl9pPr>
          </a:lstStyle>
          <a:p>
            <a:r>
              <a:rPr lang="en-US" dirty="0">
                <a:solidFill>
                  <a:srgbClr val="FFFF00"/>
                </a:solidFill>
              </a:rPr>
              <a:t>Ultrasonic sensor</a:t>
            </a:r>
          </a:p>
        </p:txBody>
      </p:sp>
      <p:grpSp>
        <p:nvGrpSpPr>
          <p:cNvPr id="35" name="Группа 34"/>
          <p:cNvGrpSpPr/>
          <p:nvPr/>
        </p:nvGrpSpPr>
        <p:grpSpPr>
          <a:xfrm>
            <a:off x="750176" y="1651429"/>
            <a:ext cx="3322779" cy="1890307"/>
            <a:chOff x="1416862" y="1312203"/>
            <a:chExt cx="3322779" cy="1890307"/>
          </a:xfrm>
        </p:grpSpPr>
        <p:sp>
          <p:nvSpPr>
            <p:cNvPr id="11" name="Прямоугольник 10"/>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34" name="Группа 33"/>
            <p:cNvGrpSpPr/>
            <p:nvPr/>
          </p:nvGrpSpPr>
          <p:grpSpPr>
            <a:xfrm>
              <a:off x="1416862" y="1312203"/>
              <a:ext cx="3322779" cy="1890307"/>
              <a:chOff x="1439122" y="1313222"/>
              <a:chExt cx="3322779" cy="1890307"/>
            </a:xfrm>
          </p:grpSpPr>
          <p:sp>
            <p:nvSpPr>
              <p:cNvPr id="17" name="Скругленный прямоугольник 16"/>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Скругленный прямоугольник 17"/>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Группа 32"/>
              <p:cNvGrpSpPr/>
              <p:nvPr/>
            </p:nvGrpSpPr>
            <p:grpSpPr>
              <a:xfrm>
                <a:off x="1439122" y="1313222"/>
                <a:ext cx="3322779" cy="1890307"/>
                <a:chOff x="1440375" y="1309343"/>
                <a:chExt cx="3322779" cy="1890307"/>
              </a:xfrm>
            </p:grpSpPr>
            <p:grpSp>
              <p:nvGrpSpPr>
                <p:cNvPr id="31" name="Группа 30"/>
                <p:cNvGrpSpPr/>
                <p:nvPr/>
              </p:nvGrpSpPr>
              <p:grpSpPr>
                <a:xfrm>
                  <a:off x="1440375" y="1309343"/>
                  <a:ext cx="565551" cy="1711282"/>
                  <a:chOff x="1440375" y="1309343"/>
                  <a:chExt cx="565551" cy="1711282"/>
                </a:xfrm>
              </p:grpSpPr>
              <p:sp>
                <p:nvSpPr>
                  <p:cNvPr id="12" name="Прямоугольник 11"/>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Группа 29"/>
                  <p:cNvGrpSpPr/>
                  <p:nvPr/>
                </p:nvGrpSpPr>
                <p:grpSpPr>
                  <a:xfrm>
                    <a:off x="1440375" y="1309343"/>
                    <a:ext cx="565551" cy="1711282"/>
                    <a:chOff x="1440375" y="1309343"/>
                    <a:chExt cx="565551" cy="1711282"/>
                  </a:xfrm>
                </p:grpSpPr>
                <p:sp>
                  <p:nvSpPr>
                    <p:cNvPr id="9" name="Прямоугольник 8"/>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Прямоугольник 9"/>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 name="Прямоугольник 12"/>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4" name="Скругленный прямоугольник 13"/>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Скругленный прямоугольник 18"/>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5" name="Куб 14"/>
                <p:cNvSpPr/>
                <p:nvPr/>
              </p:nvSpPr>
              <p:spPr>
                <a:xfrm>
                  <a:off x="3908079" y="1538710"/>
                  <a:ext cx="855075" cy="1288265"/>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accent1"/>
                      </a:solidFill>
                    </a:rPr>
                    <a:t>Object</a:t>
                  </a:r>
                </a:p>
              </p:txBody>
            </p:sp>
            <p:cxnSp>
              <p:nvCxnSpPr>
                <p:cNvPr id="20" name="Прямая со стрелкой 19"/>
                <p:cNvCxnSpPr/>
                <p:nvPr/>
              </p:nvCxnSpPr>
              <p:spPr>
                <a:xfrm>
                  <a:off x="2024976" y="1700592"/>
                  <a:ext cx="1832649" cy="442703"/>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3" name="Прямая со стрелкой 22"/>
                <p:cNvCxnSpPr/>
                <p:nvPr/>
              </p:nvCxnSpPr>
              <p:spPr>
                <a:xfrm flipH="1">
                  <a:off x="2024976" y="2231236"/>
                  <a:ext cx="1830454" cy="385884"/>
                </a:xfrm>
                <a:prstGeom prst="straightConnector1">
                  <a:avLst/>
                </a:prstGeom>
                <a:ln w="28575">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7" name="Прямая со стрелкой 26"/>
                <p:cNvCxnSpPr/>
                <p:nvPr/>
              </p:nvCxnSpPr>
              <p:spPr>
                <a:xfrm>
                  <a:off x="2024976" y="3093675"/>
                  <a:ext cx="1830454" cy="0"/>
                </a:xfrm>
                <a:prstGeom prst="straightConnector1">
                  <a:avLst/>
                </a:prstGeom>
                <a:ln>
                  <a:solidFill>
                    <a:schemeClr val="accent2">
                      <a:lumMod val="10000"/>
                    </a:schemeClr>
                  </a:solidFill>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29" name="Прямая соединительная линия 28"/>
                <p:cNvCxnSpPr/>
                <p:nvPr/>
              </p:nvCxnSpPr>
              <p:spPr>
                <a:xfrm>
                  <a:off x="2024976" y="2947205"/>
                  <a:ext cx="0" cy="242920"/>
                </a:xfrm>
                <a:prstGeom prst="line">
                  <a:avLst/>
                </a:prstGeom>
                <a:ln>
                  <a:solidFill>
                    <a:schemeClr val="accent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2" name="Прямая соединительная линия 31"/>
                <p:cNvCxnSpPr/>
                <p:nvPr/>
              </p:nvCxnSpPr>
              <p:spPr>
                <a:xfrm>
                  <a:off x="3844251" y="2956730"/>
                  <a:ext cx="0" cy="242920"/>
                </a:xfrm>
                <a:prstGeom prst="line">
                  <a:avLst/>
                </a:prstGeom>
                <a:ln>
                  <a:solidFill>
                    <a:schemeClr val="accent2">
                      <a:lumMod val="10000"/>
                    </a:schemeClr>
                  </a:solidFill>
                </a:ln>
              </p:spPr>
              <p:style>
                <a:lnRef idx="1">
                  <a:schemeClr val="accent1"/>
                </a:lnRef>
                <a:fillRef idx="0">
                  <a:schemeClr val="accent1"/>
                </a:fillRef>
                <a:effectRef idx="0">
                  <a:schemeClr val="accent1"/>
                </a:effectRef>
                <a:fontRef idx="minor">
                  <a:schemeClr val="tx1"/>
                </a:fontRef>
              </p:style>
            </p:cxnSp>
          </p:grpSp>
        </p:grpSp>
      </p:grpSp>
      <p:sp>
        <p:nvSpPr>
          <p:cNvPr id="39" name="Скругленный прямоугольник 38"/>
          <p:cNvSpPr/>
          <p:nvPr/>
        </p:nvSpPr>
        <p:spPr>
          <a:xfrm>
            <a:off x="4362131" y="1482902"/>
            <a:ext cx="3773551" cy="2085975"/>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0" name="Прямоугольник 39"/>
          <p:cNvSpPr/>
          <p:nvPr/>
        </p:nvSpPr>
        <p:spPr>
          <a:xfrm>
            <a:off x="4420626" y="3145462"/>
            <a:ext cx="3665755" cy="24907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Куб 35"/>
          <p:cNvSpPr/>
          <p:nvPr/>
        </p:nvSpPr>
        <p:spPr>
          <a:xfrm>
            <a:off x="5563640" y="2625838"/>
            <a:ext cx="921359" cy="777488"/>
          </a:xfrm>
          <a:prstGeom prst="cub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a:solidFill>
                  <a:schemeClr val="accent1"/>
                </a:solidFill>
              </a:rPr>
              <a:t>Obstacle</a:t>
            </a:r>
          </a:p>
        </p:txBody>
      </p:sp>
      <p:grpSp>
        <p:nvGrpSpPr>
          <p:cNvPr id="37" name="Группа 36"/>
          <p:cNvGrpSpPr/>
          <p:nvPr/>
        </p:nvGrpSpPr>
        <p:grpSpPr>
          <a:xfrm>
            <a:off x="4518796" y="2921318"/>
            <a:ext cx="531655" cy="617489"/>
            <a:chOff x="4695231" y="2670974"/>
            <a:chExt cx="631743" cy="736951"/>
          </a:xfrm>
        </p:grpSpPr>
        <p:grpSp>
          <p:nvGrpSpPr>
            <p:cNvPr id="41" name="Группа 40"/>
            <p:cNvGrpSpPr/>
            <p:nvPr/>
          </p:nvGrpSpPr>
          <p:grpSpPr>
            <a:xfrm rot="5400000">
              <a:off x="4642627" y="2723578"/>
              <a:ext cx="736951" cy="631743"/>
              <a:chOff x="1622955" y="1834034"/>
              <a:chExt cx="736951" cy="631743"/>
            </a:xfrm>
          </p:grpSpPr>
          <p:sp>
            <p:nvSpPr>
              <p:cNvPr id="42" name="Скругленный прямоугольник 41"/>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43" name="Овал 42"/>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44" name="Овал 43"/>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Блок-схема: память с прямым доступом 44"/>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Блок-схема: память с прямым доступом 45"/>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Группа 46"/>
            <p:cNvGrpSpPr/>
            <p:nvPr/>
          </p:nvGrpSpPr>
          <p:grpSpPr>
            <a:xfrm>
              <a:off x="5001075" y="2840097"/>
              <a:ext cx="227938" cy="399651"/>
              <a:chOff x="1416862" y="1312203"/>
              <a:chExt cx="565551" cy="1711282"/>
            </a:xfrm>
          </p:grpSpPr>
          <p:sp>
            <p:nvSpPr>
              <p:cNvPr id="48" name="Прямоугольник 47"/>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49" name="Группа 48"/>
              <p:cNvGrpSpPr/>
              <p:nvPr/>
            </p:nvGrpSpPr>
            <p:grpSpPr>
              <a:xfrm>
                <a:off x="1416862" y="1312203"/>
                <a:ext cx="565551" cy="1711282"/>
                <a:chOff x="1439122" y="1313222"/>
                <a:chExt cx="565551" cy="1711282"/>
              </a:xfrm>
            </p:grpSpPr>
            <p:sp>
              <p:nvSpPr>
                <p:cNvPr id="50" name="Скругленный прямоугольник 49"/>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Скругленный прямоугольник 50"/>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Группа 51"/>
                <p:cNvGrpSpPr/>
                <p:nvPr/>
              </p:nvGrpSpPr>
              <p:grpSpPr>
                <a:xfrm>
                  <a:off x="1439122" y="1313222"/>
                  <a:ext cx="565551" cy="1711282"/>
                  <a:chOff x="1440375" y="1309343"/>
                  <a:chExt cx="565551" cy="1711282"/>
                </a:xfrm>
              </p:grpSpPr>
              <p:sp>
                <p:nvSpPr>
                  <p:cNvPr id="53" name="Прямоугольник 52"/>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Группа 53"/>
                  <p:cNvGrpSpPr/>
                  <p:nvPr/>
                </p:nvGrpSpPr>
                <p:grpSpPr>
                  <a:xfrm>
                    <a:off x="1440375" y="1309343"/>
                    <a:ext cx="565551" cy="1711282"/>
                    <a:chOff x="1440375" y="1309343"/>
                    <a:chExt cx="565551" cy="1711282"/>
                  </a:xfrm>
                </p:grpSpPr>
                <p:sp>
                  <p:nvSpPr>
                    <p:cNvPr id="55" name="Прямоугольник 54"/>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Прямоугольник 55"/>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7" name="Прямоугольник 56"/>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58" name="Скругленный прямоугольник 57"/>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Скругленный прямоугольник 58"/>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cxnSp>
        <p:nvCxnSpPr>
          <p:cNvPr id="61" name="Прямая со стрелкой 60"/>
          <p:cNvCxnSpPr/>
          <p:nvPr/>
        </p:nvCxnSpPr>
        <p:spPr>
          <a:xfrm>
            <a:off x="5083502" y="3082858"/>
            <a:ext cx="483755" cy="1767"/>
          </a:xfrm>
          <a:prstGeom prst="straightConnector1">
            <a:avLst/>
          </a:prstGeom>
          <a:ln>
            <a:solidFill>
              <a:schemeClr val="accent2">
                <a:lumMod val="1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 name="Подзаголовок 4"/>
          <p:cNvSpPr>
            <a:spLocks noGrp="1"/>
          </p:cNvSpPr>
          <p:nvPr>
            <p:ph type="subTitle" idx="4"/>
          </p:nvPr>
        </p:nvSpPr>
        <p:spPr>
          <a:xfrm>
            <a:off x="3668711" y="2842661"/>
            <a:ext cx="3144900" cy="1147500"/>
          </a:xfrm>
        </p:spPr>
        <p:txBody>
          <a:bodyPr/>
          <a:lstStyle/>
          <a:p>
            <a:r>
              <a:rPr lang="en-US" sz="1050" dirty="0">
                <a:solidFill>
                  <a:schemeClr val="accent1">
                    <a:lumMod val="75000"/>
                  </a:schemeClr>
                </a:solidFill>
                <a:latin typeface="+mn-lt"/>
              </a:rPr>
              <a:t>5 cm</a:t>
            </a:r>
          </a:p>
        </p:txBody>
      </p:sp>
      <p:grpSp>
        <p:nvGrpSpPr>
          <p:cNvPr id="64" name="Группа 63"/>
          <p:cNvGrpSpPr/>
          <p:nvPr/>
        </p:nvGrpSpPr>
        <p:grpSpPr>
          <a:xfrm rot="19736465">
            <a:off x="5015721" y="2344338"/>
            <a:ext cx="465704" cy="527549"/>
            <a:chOff x="4695231" y="2670974"/>
            <a:chExt cx="631743" cy="736951"/>
          </a:xfrm>
        </p:grpSpPr>
        <p:grpSp>
          <p:nvGrpSpPr>
            <p:cNvPr id="65" name="Группа 64"/>
            <p:cNvGrpSpPr/>
            <p:nvPr/>
          </p:nvGrpSpPr>
          <p:grpSpPr>
            <a:xfrm rot="5400000">
              <a:off x="4642627" y="2723578"/>
              <a:ext cx="736951" cy="631743"/>
              <a:chOff x="1622955" y="1834034"/>
              <a:chExt cx="736951" cy="631743"/>
            </a:xfrm>
          </p:grpSpPr>
          <p:sp>
            <p:nvSpPr>
              <p:cNvPr id="79" name="Скругленный прямоугольник 78"/>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0" name="Овал 79"/>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81" name="Овал 80"/>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Блок-схема: память с прямым доступом 81"/>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Блок-схема: память с прямым доступом 82"/>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6" name="Группа 65"/>
            <p:cNvGrpSpPr/>
            <p:nvPr/>
          </p:nvGrpSpPr>
          <p:grpSpPr>
            <a:xfrm>
              <a:off x="5001075" y="2840097"/>
              <a:ext cx="227938" cy="399651"/>
              <a:chOff x="1416862" y="1312203"/>
              <a:chExt cx="565551" cy="1711282"/>
            </a:xfrm>
          </p:grpSpPr>
          <p:sp>
            <p:nvSpPr>
              <p:cNvPr id="67" name="Прямоугольник 66"/>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68" name="Группа 67"/>
              <p:cNvGrpSpPr/>
              <p:nvPr/>
            </p:nvGrpSpPr>
            <p:grpSpPr>
              <a:xfrm>
                <a:off x="1416862" y="1312203"/>
                <a:ext cx="565551" cy="1711282"/>
                <a:chOff x="1439122" y="1313222"/>
                <a:chExt cx="565551" cy="1711282"/>
              </a:xfrm>
            </p:grpSpPr>
            <p:sp>
              <p:nvSpPr>
                <p:cNvPr id="69" name="Скругленный прямоугольник 68"/>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Скругленный прямоугольник 69"/>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1" name="Группа 70"/>
                <p:cNvGrpSpPr/>
                <p:nvPr/>
              </p:nvGrpSpPr>
              <p:grpSpPr>
                <a:xfrm>
                  <a:off x="1439122" y="1313222"/>
                  <a:ext cx="565551" cy="1711282"/>
                  <a:chOff x="1440375" y="1309343"/>
                  <a:chExt cx="565551" cy="1711282"/>
                </a:xfrm>
              </p:grpSpPr>
              <p:sp>
                <p:nvSpPr>
                  <p:cNvPr id="72" name="Прямоугольник 71"/>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Группа 72"/>
                  <p:cNvGrpSpPr/>
                  <p:nvPr/>
                </p:nvGrpSpPr>
                <p:grpSpPr>
                  <a:xfrm>
                    <a:off x="1440375" y="1309343"/>
                    <a:ext cx="565551" cy="1711282"/>
                    <a:chOff x="1440375" y="1309343"/>
                    <a:chExt cx="565551" cy="1711282"/>
                  </a:xfrm>
                </p:grpSpPr>
                <p:sp>
                  <p:nvSpPr>
                    <p:cNvPr id="74" name="Прямоугольник 73"/>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Прямоугольник 74"/>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6" name="Прямоугольник 75"/>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77" name="Скругленный прямоугольник 76"/>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Скругленный прямоугольник 77"/>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84" name="Группа 83"/>
          <p:cNvGrpSpPr/>
          <p:nvPr/>
        </p:nvGrpSpPr>
        <p:grpSpPr>
          <a:xfrm rot="1153477">
            <a:off x="5620512" y="1880995"/>
            <a:ext cx="465409" cy="541066"/>
            <a:chOff x="5317905" y="1825115"/>
            <a:chExt cx="1778200" cy="2327623"/>
          </a:xfrm>
        </p:grpSpPr>
        <p:grpSp>
          <p:nvGrpSpPr>
            <p:cNvPr id="85" name="Группа 84"/>
            <p:cNvGrpSpPr/>
            <p:nvPr/>
          </p:nvGrpSpPr>
          <p:grpSpPr>
            <a:xfrm rot="3536465">
              <a:off x="5043193" y="2099827"/>
              <a:ext cx="2327623" cy="1778200"/>
              <a:chOff x="1622955" y="1834034"/>
              <a:chExt cx="736951" cy="631743"/>
            </a:xfrm>
          </p:grpSpPr>
          <p:sp>
            <p:nvSpPr>
              <p:cNvPr id="99" name="Скругленный прямоугольник 98"/>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Блок-схема: память с прямым доступом 99"/>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Блок-схема: память с прямым доступом 100"/>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6" name="Группа 85"/>
            <p:cNvGrpSpPr/>
            <p:nvPr/>
          </p:nvGrpSpPr>
          <p:grpSpPr>
            <a:xfrm rot="2087761">
              <a:off x="6248667" y="2296186"/>
              <a:ext cx="446440" cy="1156266"/>
              <a:chOff x="1416862" y="1312203"/>
              <a:chExt cx="565551" cy="1711282"/>
            </a:xfrm>
          </p:grpSpPr>
          <p:sp>
            <p:nvSpPr>
              <p:cNvPr id="87" name="Прямоугольник 86"/>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88" name="Группа 87"/>
              <p:cNvGrpSpPr/>
              <p:nvPr/>
            </p:nvGrpSpPr>
            <p:grpSpPr>
              <a:xfrm>
                <a:off x="1416862" y="1312203"/>
                <a:ext cx="565551" cy="1711282"/>
                <a:chOff x="1439122" y="1313222"/>
                <a:chExt cx="565551" cy="1711282"/>
              </a:xfrm>
            </p:grpSpPr>
            <p:sp>
              <p:nvSpPr>
                <p:cNvPr id="89" name="Скругленный прямоугольник 88"/>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Скругленный прямоугольник 89"/>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Группа 90"/>
                <p:cNvGrpSpPr/>
                <p:nvPr/>
              </p:nvGrpSpPr>
              <p:grpSpPr>
                <a:xfrm>
                  <a:off x="1439122" y="1313222"/>
                  <a:ext cx="565551" cy="1711282"/>
                  <a:chOff x="1440375" y="1309343"/>
                  <a:chExt cx="565551" cy="1711282"/>
                </a:xfrm>
              </p:grpSpPr>
              <p:sp>
                <p:nvSpPr>
                  <p:cNvPr id="92" name="Прямоугольник 91"/>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3" name="Группа 92"/>
                  <p:cNvGrpSpPr/>
                  <p:nvPr/>
                </p:nvGrpSpPr>
                <p:grpSpPr>
                  <a:xfrm>
                    <a:off x="1440375" y="1309343"/>
                    <a:ext cx="565551" cy="1711282"/>
                    <a:chOff x="1440375" y="1309343"/>
                    <a:chExt cx="565551" cy="1711282"/>
                  </a:xfrm>
                </p:grpSpPr>
                <p:sp>
                  <p:nvSpPr>
                    <p:cNvPr id="94" name="Прямоугольник 93"/>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Прямоугольник 94"/>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6" name="Прямоугольник 95"/>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97" name="Скругленный прямоугольник 96"/>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Скругленный прямоугольник 97"/>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cxnSp>
        <p:nvCxnSpPr>
          <p:cNvPr id="63" name="Прямая со стрелкой 62"/>
          <p:cNvCxnSpPr/>
          <p:nvPr/>
        </p:nvCxnSpPr>
        <p:spPr>
          <a:xfrm>
            <a:off x="6055726" y="2229240"/>
            <a:ext cx="106298" cy="32390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3" name="Прямая со стрелкой 102"/>
          <p:cNvCxnSpPr/>
          <p:nvPr/>
        </p:nvCxnSpPr>
        <p:spPr>
          <a:xfrm flipH="1" flipV="1">
            <a:off x="5963986" y="2253022"/>
            <a:ext cx="144889" cy="27190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06" name="Группа 105"/>
          <p:cNvGrpSpPr/>
          <p:nvPr/>
        </p:nvGrpSpPr>
        <p:grpSpPr>
          <a:xfrm rot="2061637">
            <a:off x="6371279" y="2019771"/>
            <a:ext cx="465704" cy="527549"/>
            <a:chOff x="4695231" y="2670974"/>
            <a:chExt cx="631743" cy="736951"/>
          </a:xfrm>
        </p:grpSpPr>
        <p:grpSp>
          <p:nvGrpSpPr>
            <p:cNvPr id="107" name="Группа 106"/>
            <p:cNvGrpSpPr/>
            <p:nvPr/>
          </p:nvGrpSpPr>
          <p:grpSpPr>
            <a:xfrm rot="5400000">
              <a:off x="4642627" y="2723578"/>
              <a:ext cx="736951" cy="631743"/>
              <a:chOff x="1622955" y="1834034"/>
              <a:chExt cx="736951" cy="631743"/>
            </a:xfrm>
          </p:grpSpPr>
          <p:sp>
            <p:nvSpPr>
              <p:cNvPr id="121" name="Скругленный прямоугольник 120"/>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2" name="Овал 121"/>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23" name="Овал 122"/>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Блок-схема: память с прямым доступом 123"/>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Блок-схема: память с прямым доступом 124"/>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8" name="Группа 107"/>
            <p:cNvGrpSpPr/>
            <p:nvPr/>
          </p:nvGrpSpPr>
          <p:grpSpPr>
            <a:xfrm>
              <a:off x="5001075" y="2840097"/>
              <a:ext cx="227938" cy="399651"/>
              <a:chOff x="1416862" y="1312203"/>
              <a:chExt cx="565551" cy="1711282"/>
            </a:xfrm>
          </p:grpSpPr>
          <p:sp>
            <p:nvSpPr>
              <p:cNvPr id="109" name="Прямоугольник 108"/>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110" name="Группа 109"/>
              <p:cNvGrpSpPr/>
              <p:nvPr/>
            </p:nvGrpSpPr>
            <p:grpSpPr>
              <a:xfrm>
                <a:off x="1416862" y="1312203"/>
                <a:ext cx="565551" cy="1711282"/>
                <a:chOff x="1439122" y="1313222"/>
                <a:chExt cx="565551" cy="1711282"/>
              </a:xfrm>
            </p:grpSpPr>
            <p:sp>
              <p:nvSpPr>
                <p:cNvPr id="111" name="Скругленный прямоугольник 110"/>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Скругленный прямоугольник 111"/>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3" name="Группа 112"/>
                <p:cNvGrpSpPr/>
                <p:nvPr/>
              </p:nvGrpSpPr>
              <p:grpSpPr>
                <a:xfrm>
                  <a:off x="1439122" y="1313222"/>
                  <a:ext cx="565551" cy="1711282"/>
                  <a:chOff x="1440375" y="1309343"/>
                  <a:chExt cx="565551" cy="1711282"/>
                </a:xfrm>
              </p:grpSpPr>
              <p:sp>
                <p:nvSpPr>
                  <p:cNvPr id="114" name="Прямоугольник 113"/>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5" name="Группа 114"/>
                  <p:cNvGrpSpPr/>
                  <p:nvPr/>
                </p:nvGrpSpPr>
                <p:grpSpPr>
                  <a:xfrm>
                    <a:off x="1440375" y="1309343"/>
                    <a:ext cx="565551" cy="1711282"/>
                    <a:chOff x="1440375" y="1309343"/>
                    <a:chExt cx="565551" cy="1711282"/>
                  </a:xfrm>
                </p:grpSpPr>
                <p:sp>
                  <p:nvSpPr>
                    <p:cNvPr id="116" name="Прямоугольник 115"/>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Прямоугольник 116"/>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8" name="Прямоугольник 117"/>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19" name="Скругленный прямоугольник 118"/>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Скругленный прямоугольник 119"/>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grpSp>
        <p:nvGrpSpPr>
          <p:cNvPr id="126" name="Группа 125"/>
          <p:cNvGrpSpPr/>
          <p:nvPr/>
        </p:nvGrpSpPr>
        <p:grpSpPr>
          <a:xfrm rot="5661367">
            <a:off x="6774211" y="2484987"/>
            <a:ext cx="465409" cy="541066"/>
            <a:chOff x="5317905" y="1825115"/>
            <a:chExt cx="1778200" cy="2327623"/>
          </a:xfrm>
        </p:grpSpPr>
        <p:grpSp>
          <p:nvGrpSpPr>
            <p:cNvPr id="127" name="Группа 126"/>
            <p:cNvGrpSpPr/>
            <p:nvPr/>
          </p:nvGrpSpPr>
          <p:grpSpPr>
            <a:xfrm rot="3536465">
              <a:off x="5043193" y="2099827"/>
              <a:ext cx="2327623" cy="1778200"/>
              <a:chOff x="1622955" y="1834034"/>
              <a:chExt cx="736951" cy="631743"/>
            </a:xfrm>
          </p:grpSpPr>
          <p:sp>
            <p:nvSpPr>
              <p:cNvPr id="141" name="Скругленный прямоугольник 140"/>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2" name="Блок-схема: память с прямым доступом 141"/>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Блок-схема: память с прямым доступом 142"/>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8" name="Группа 127"/>
            <p:cNvGrpSpPr/>
            <p:nvPr/>
          </p:nvGrpSpPr>
          <p:grpSpPr>
            <a:xfrm rot="2087761">
              <a:off x="6248667" y="2296186"/>
              <a:ext cx="446440" cy="1156266"/>
              <a:chOff x="1416862" y="1312203"/>
              <a:chExt cx="565551" cy="1711282"/>
            </a:xfrm>
          </p:grpSpPr>
          <p:sp>
            <p:nvSpPr>
              <p:cNvPr id="129" name="Прямоугольник 128"/>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130" name="Группа 129"/>
              <p:cNvGrpSpPr/>
              <p:nvPr/>
            </p:nvGrpSpPr>
            <p:grpSpPr>
              <a:xfrm>
                <a:off x="1416862" y="1312203"/>
                <a:ext cx="565551" cy="1711282"/>
                <a:chOff x="1439122" y="1313222"/>
                <a:chExt cx="565551" cy="1711282"/>
              </a:xfrm>
            </p:grpSpPr>
            <p:sp>
              <p:nvSpPr>
                <p:cNvPr id="131" name="Скругленный прямоугольник 130"/>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Скругленный прямоугольник 131"/>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3" name="Группа 132"/>
                <p:cNvGrpSpPr/>
                <p:nvPr/>
              </p:nvGrpSpPr>
              <p:grpSpPr>
                <a:xfrm>
                  <a:off x="1439122" y="1313222"/>
                  <a:ext cx="565551" cy="1711282"/>
                  <a:chOff x="1440375" y="1309343"/>
                  <a:chExt cx="565551" cy="1711282"/>
                </a:xfrm>
              </p:grpSpPr>
              <p:sp>
                <p:nvSpPr>
                  <p:cNvPr id="134" name="Прямоугольник 133"/>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5" name="Группа 134"/>
                  <p:cNvGrpSpPr/>
                  <p:nvPr/>
                </p:nvGrpSpPr>
                <p:grpSpPr>
                  <a:xfrm>
                    <a:off x="1440375" y="1309343"/>
                    <a:ext cx="565551" cy="1711282"/>
                    <a:chOff x="1440375" y="1309343"/>
                    <a:chExt cx="565551" cy="1711282"/>
                  </a:xfrm>
                </p:grpSpPr>
                <p:sp>
                  <p:nvSpPr>
                    <p:cNvPr id="136" name="Прямоугольник 135"/>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Прямоугольник 136"/>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8" name="Прямоугольник 137"/>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39" name="Скругленный прямоугольник 138"/>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Скругленный прямоугольник 139"/>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cxnSp>
        <p:nvCxnSpPr>
          <p:cNvPr id="146" name="Прямая со стрелкой 145"/>
          <p:cNvCxnSpPr>
            <a:stCxn id="137" idx="3"/>
          </p:cNvCxnSpPr>
          <p:nvPr/>
        </p:nvCxnSpPr>
        <p:spPr>
          <a:xfrm flipH="1">
            <a:off x="6516485" y="2917955"/>
            <a:ext cx="533391" cy="96627"/>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8" name="Прямая со стрелкой 147"/>
          <p:cNvCxnSpPr>
            <a:endCxn id="138" idx="3"/>
          </p:cNvCxnSpPr>
          <p:nvPr/>
        </p:nvCxnSpPr>
        <p:spPr>
          <a:xfrm flipV="1">
            <a:off x="6632275" y="2827139"/>
            <a:ext cx="303981" cy="8696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grpSp>
        <p:nvGrpSpPr>
          <p:cNvPr id="152" name="Группа 151"/>
          <p:cNvGrpSpPr/>
          <p:nvPr/>
        </p:nvGrpSpPr>
        <p:grpSpPr>
          <a:xfrm>
            <a:off x="7410664" y="2947332"/>
            <a:ext cx="531655" cy="617489"/>
            <a:chOff x="4695231" y="2670974"/>
            <a:chExt cx="631743" cy="736951"/>
          </a:xfrm>
        </p:grpSpPr>
        <p:grpSp>
          <p:nvGrpSpPr>
            <p:cNvPr id="153" name="Группа 152"/>
            <p:cNvGrpSpPr/>
            <p:nvPr/>
          </p:nvGrpSpPr>
          <p:grpSpPr>
            <a:xfrm rot="5400000">
              <a:off x="4642627" y="2723578"/>
              <a:ext cx="736951" cy="631743"/>
              <a:chOff x="1622955" y="1834034"/>
              <a:chExt cx="736951" cy="631743"/>
            </a:xfrm>
          </p:grpSpPr>
          <p:sp>
            <p:nvSpPr>
              <p:cNvPr id="167" name="Скругленный прямоугольник 166"/>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8" name="Овал 167"/>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69" name="Овал 168"/>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Блок-схема: память с прямым доступом 169"/>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Блок-схема: память с прямым доступом 170"/>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4" name="Группа 153"/>
            <p:cNvGrpSpPr/>
            <p:nvPr/>
          </p:nvGrpSpPr>
          <p:grpSpPr>
            <a:xfrm>
              <a:off x="5001075" y="2840097"/>
              <a:ext cx="227938" cy="399651"/>
              <a:chOff x="1416862" y="1312203"/>
              <a:chExt cx="565551" cy="1711282"/>
            </a:xfrm>
          </p:grpSpPr>
          <p:sp>
            <p:nvSpPr>
              <p:cNvPr id="155" name="Прямоугольник 154"/>
              <p:cNvSpPr/>
              <p:nvPr/>
            </p:nvSpPr>
            <p:spPr>
              <a:xfrm>
                <a:off x="1563287" y="1971938"/>
                <a:ext cx="232210" cy="372442"/>
              </a:xfrm>
              <a:prstGeom prst="rect">
                <a:avLst/>
              </a:prstGeom>
              <a:ln>
                <a:solidFill>
                  <a:schemeClr val="tx2">
                    <a:lumMod val="75000"/>
                  </a:schemeClr>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          </a:t>
                </a:r>
              </a:p>
            </p:txBody>
          </p:sp>
          <p:grpSp>
            <p:nvGrpSpPr>
              <p:cNvPr id="156" name="Группа 155"/>
              <p:cNvGrpSpPr/>
              <p:nvPr/>
            </p:nvGrpSpPr>
            <p:grpSpPr>
              <a:xfrm>
                <a:off x="1416862" y="1312203"/>
                <a:ext cx="565551" cy="1711282"/>
                <a:chOff x="1439122" y="1313222"/>
                <a:chExt cx="565551" cy="1711282"/>
              </a:xfrm>
            </p:grpSpPr>
            <p:sp>
              <p:nvSpPr>
                <p:cNvPr id="157" name="Скругленный прямоугольник 156"/>
                <p:cNvSpPr/>
                <p:nvPr/>
              </p:nvSpPr>
              <p:spPr>
                <a:xfrm>
                  <a:off x="1440375" y="208830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Скругленный прямоугольник 157"/>
                <p:cNvSpPr/>
                <p:nvPr/>
              </p:nvSpPr>
              <p:spPr>
                <a:xfrm>
                  <a:off x="1440375" y="2253824"/>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Группа 158"/>
                <p:cNvGrpSpPr/>
                <p:nvPr/>
              </p:nvGrpSpPr>
              <p:grpSpPr>
                <a:xfrm>
                  <a:off x="1439122" y="1313222"/>
                  <a:ext cx="565551" cy="1711282"/>
                  <a:chOff x="1440375" y="1309343"/>
                  <a:chExt cx="565551" cy="1711282"/>
                </a:xfrm>
              </p:grpSpPr>
              <p:sp>
                <p:nvSpPr>
                  <p:cNvPr id="160" name="Прямоугольник 159"/>
                  <p:cNvSpPr/>
                  <p:nvPr/>
                </p:nvSpPr>
                <p:spPr>
                  <a:xfrm>
                    <a:off x="1562098" y="1971938"/>
                    <a:ext cx="45719" cy="372442"/>
                  </a:xfrm>
                  <a:prstGeom prst="rect">
                    <a:avLst/>
                  </a:prstGeom>
                  <a:solidFill>
                    <a:schemeClr val="tx2">
                      <a:lumMod val="75000"/>
                    </a:schemeClr>
                  </a:solidFill>
                  <a:ln w="9525">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1" name="Группа 160"/>
                  <p:cNvGrpSpPr/>
                  <p:nvPr/>
                </p:nvGrpSpPr>
                <p:grpSpPr>
                  <a:xfrm>
                    <a:off x="1440375" y="1309343"/>
                    <a:ext cx="565551" cy="1711282"/>
                    <a:chOff x="1440375" y="1309343"/>
                    <a:chExt cx="565551" cy="1711282"/>
                  </a:xfrm>
                </p:grpSpPr>
                <p:sp>
                  <p:nvSpPr>
                    <p:cNvPr id="162" name="Прямоугольник 161"/>
                    <p:cNvSpPr/>
                    <p:nvPr/>
                  </p:nvSpPr>
                  <p:spPr>
                    <a:xfrm>
                      <a:off x="1622871" y="1309343"/>
                      <a:ext cx="106778" cy="171128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Прямоугольник 162"/>
                    <p:cNvSpPr/>
                    <p:nvPr/>
                  </p:nvSpPr>
                  <p:spPr>
                    <a:xfrm>
                      <a:off x="1735171" y="1419723"/>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4" name="Прямоугольник 163"/>
                    <p:cNvSpPr/>
                    <p:nvPr/>
                  </p:nvSpPr>
                  <p:spPr>
                    <a:xfrm>
                      <a:off x="1741521" y="2345776"/>
                      <a:ext cx="264405" cy="542689"/>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165" name="Скругленный прямоугольник 164"/>
                    <p:cNvSpPr/>
                    <p:nvPr/>
                  </p:nvSpPr>
                  <p:spPr>
                    <a:xfrm>
                      <a:off x="1440375" y="200342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Скругленный прямоугольник 165"/>
                    <p:cNvSpPr/>
                    <p:nvPr/>
                  </p:nvSpPr>
                  <p:spPr>
                    <a:xfrm>
                      <a:off x="1440375" y="2173185"/>
                      <a:ext cx="119342" cy="50757"/>
                    </a:xfrm>
                    <a:prstGeom prst="roundRect">
                      <a:avLst/>
                    </a:prstGeom>
                    <a:solidFill>
                      <a:schemeClr val="bg1">
                        <a:lumMod val="85000"/>
                      </a:schemeClr>
                    </a:solid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grpSp>
      </p:grpSp>
      <p:sp>
        <p:nvSpPr>
          <p:cNvPr id="172" name="Подзаголовок 3"/>
          <p:cNvSpPr>
            <a:spLocks noGrp="1"/>
          </p:cNvSpPr>
          <p:nvPr>
            <p:ph type="subTitle" idx="3"/>
          </p:nvPr>
        </p:nvSpPr>
        <p:spPr>
          <a:xfrm>
            <a:off x="529010" y="3837234"/>
            <a:ext cx="7606671" cy="959305"/>
          </a:xfrm>
        </p:spPr>
        <p:txBody>
          <a:bodyPr/>
          <a:lstStyle/>
          <a:p>
            <a:r>
              <a:rPr lang="en-GB" dirty="0"/>
              <a:t>The basic principle behind the working of ultrasonic sensor is to note down the time taken by sensor to transmit ultrasonic beams and receiving the ultrasonic beams after hitting the surface. Then further the distance is calculated.</a:t>
            </a:r>
          </a:p>
          <a:p>
            <a:endParaRPr lang="en-US" sz="1100" b="1" dirty="0">
              <a:solidFill>
                <a:schemeClr val="accent1"/>
              </a:solidFill>
            </a:endParaRPr>
          </a:p>
        </p:txBody>
      </p:sp>
      <p:sp>
        <p:nvSpPr>
          <p:cNvPr id="175" name="Rectangle 5"/>
          <p:cNvSpPr>
            <a:spLocks noChangeArrowheads="1"/>
          </p:cNvSpPr>
          <p:nvPr/>
        </p:nvSpPr>
        <p:spPr bwMode="auto">
          <a:xfrm>
            <a:off x="4571967" y="22795"/>
            <a:ext cx="65" cy="41160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133308"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24714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26"/>
        <p:cNvGrpSpPr/>
        <p:nvPr/>
      </p:nvGrpSpPr>
      <p:grpSpPr>
        <a:xfrm>
          <a:off x="0" y="0"/>
          <a:ext cx="0" cy="0"/>
          <a:chOff x="0" y="0"/>
          <a:chExt cx="0" cy="0"/>
        </a:xfrm>
      </p:grpSpPr>
      <p:sp>
        <p:nvSpPr>
          <p:cNvPr id="827" name="Google Shape;827;p43"/>
          <p:cNvSpPr txBox="1">
            <a:spLocks noGrp="1"/>
          </p:cNvSpPr>
          <p:nvPr>
            <p:ph type="title"/>
          </p:nvPr>
        </p:nvSpPr>
        <p:spPr>
          <a:xfrm>
            <a:off x="4571825" y="603750"/>
            <a:ext cx="3852000" cy="961800"/>
          </a:xfrm>
          <a:prstGeom prst="rect">
            <a:avLst/>
          </a:prstGeom>
        </p:spPr>
        <p:txBody>
          <a:bodyPr spcFirstLastPara="1" wrap="square" lIns="91425" tIns="91425" rIns="91425" bIns="91425" anchor="t" anchorCtr="0">
            <a:noAutofit/>
          </a:bodyPr>
          <a:lstStyle/>
          <a:p>
            <a:pPr lvl="0"/>
            <a:r>
              <a:rPr lang="en-US" dirty="0"/>
              <a:t>ISSUES</a:t>
            </a:r>
          </a:p>
        </p:txBody>
      </p:sp>
      <p:sp>
        <p:nvSpPr>
          <p:cNvPr id="828" name="Google Shape;828;p43"/>
          <p:cNvSpPr txBox="1">
            <a:spLocks noGrp="1"/>
          </p:cNvSpPr>
          <p:nvPr>
            <p:ph type="subTitle" idx="1"/>
          </p:nvPr>
        </p:nvSpPr>
        <p:spPr>
          <a:xfrm>
            <a:off x="4458725" y="1639532"/>
            <a:ext cx="3888110" cy="3389667"/>
          </a:xfrm>
          <a:prstGeom prst="rect">
            <a:avLst/>
          </a:prstGeom>
        </p:spPr>
        <p:txBody>
          <a:bodyPr spcFirstLastPara="1" wrap="square" lIns="91425" tIns="91425" rIns="91425" bIns="91425" anchor="t" anchorCtr="0">
            <a:noAutofit/>
          </a:bodyPr>
          <a:lstStyle/>
          <a:p>
            <a:pPr marL="342900" lvl="0" algn="just">
              <a:spcAft>
                <a:spcPts val="1600"/>
              </a:spcAft>
              <a:buAutoNum type="arabicParenR"/>
            </a:pPr>
            <a:r>
              <a:rPr lang="en-GB" b="1" dirty="0"/>
              <a:t>WE DID NOT HAVE </a:t>
            </a:r>
            <a:r>
              <a:rPr lang="en-US" b="1" dirty="0"/>
              <a:t>SOME TOOLS AND SENSORS</a:t>
            </a:r>
          </a:p>
          <a:p>
            <a:pPr marL="342900" lvl="0" algn="just">
              <a:spcAft>
                <a:spcPts val="1600"/>
              </a:spcAft>
              <a:buAutoNum type="arabicParenR"/>
            </a:pPr>
            <a:r>
              <a:rPr lang="en-US" b="1" dirty="0"/>
              <a:t>0 PREVIOUS KNOWLEDGE ABOUT ARDUINO</a:t>
            </a:r>
          </a:p>
          <a:p>
            <a:pPr marL="342900" algn="just">
              <a:spcAft>
                <a:spcPts val="1600"/>
              </a:spcAft>
              <a:buFont typeface="Comfortaa"/>
              <a:buAutoNum type="arabicParenR"/>
            </a:pPr>
            <a:r>
              <a:rPr lang="en-US" b="1" dirty="0"/>
              <a:t> NOT WORKING SENSORS.</a:t>
            </a:r>
            <a:endParaRPr lang="en-GB" dirty="0"/>
          </a:p>
          <a:p>
            <a:pPr marL="342900" lvl="0" algn="just">
              <a:spcAft>
                <a:spcPts val="1600"/>
              </a:spcAft>
              <a:buAutoNum type="arabicParenR"/>
            </a:pPr>
            <a:endParaRPr lang="en-GB" dirty="0"/>
          </a:p>
          <a:p>
            <a:pPr marL="0" lvl="0" indent="0">
              <a:spcAft>
                <a:spcPts val="1600"/>
              </a:spcAft>
            </a:pPr>
            <a:endParaRPr dirty="0"/>
          </a:p>
        </p:txBody>
      </p:sp>
      <p:grpSp>
        <p:nvGrpSpPr>
          <p:cNvPr id="829" name="Google Shape;829;p43"/>
          <p:cNvGrpSpPr/>
          <p:nvPr/>
        </p:nvGrpSpPr>
        <p:grpSpPr>
          <a:xfrm>
            <a:off x="536137" y="1154096"/>
            <a:ext cx="2936822" cy="3457112"/>
            <a:chOff x="415206" y="490652"/>
            <a:chExt cx="3535783" cy="4162187"/>
          </a:xfrm>
        </p:grpSpPr>
        <p:sp>
          <p:nvSpPr>
            <p:cNvPr id="830" name="Google Shape;830;p43"/>
            <p:cNvSpPr/>
            <p:nvPr/>
          </p:nvSpPr>
          <p:spPr>
            <a:xfrm>
              <a:off x="1005381" y="2015099"/>
              <a:ext cx="557183" cy="557183"/>
            </a:xfrm>
            <a:custGeom>
              <a:avLst/>
              <a:gdLst/>
              <a:ahLst/>
              <a:cxnLst/>
              <a:rect l="l" t="t" r="r" b="b"/>
              <a:pathLst>
                <a:path w="28052" h="28052" extrusionOk="0">
                  <a:moveTo>
                    <a:pt x="2736" y="11211"/>
                  </a:moveTo>
                  <a:lnTo>
                    <a:pt x="2736" y="11211"/>
                  </a:lnTo>
                  <a:lnTo>
                    <a:pt x="2950" y="10460"/>
                  </a:lnTo>
                  <a:lnTo>
                    <a:pt x="3219" y="9762"/>
                  </a:lnTo>
                  <a:lnTo>
                    <a:pt x="3487" y="9065"/>
                  </a:lnTo>
                  <a:lnTo>
                    <a:pt x="3862" y="8368"/>
                  </a:lnTo>
                  <a:lnTo>
                    <a:pt x="2307" y="5954"/>
                  </a:lnTo>
                  <a:lnTo>
                    <a:pt x="5578" y="2575"/>
                  </a:lnTo>
                  <a:lnTo>
                    <a:pt x="7992" y="4077"/>
                  </a:lnTo>
                  <a:lnTo>
                    <a:pt x="7992" y="4077"/>
                  </a:lnTo>
                  <a:lnTo>
                    <a:pt x="8689" y="3702"/>
                  </a:lnTo>
                  <a:lnTo>
                    <a:pt x="9386" y="3380"/>
                  </a:lnTo>
                  <a:lnTo>
                    <a:pt x="10084" y="3058"/>
                  </a:lnTo>
                  <a:lnTo>
                    <a:pt x="10835" y="2844"/>
                  </a:lnTo>
                  <a:lnTo>
                    <a:pt x="11425" y="55"/>
                  </a:lnTo>
                  <a:lnTo>
                    <a:pt x="16144" y="1"/>
                  </a:lnTo>
                  <a:lnTo>
                    <a:pt x="16788" y="2736"/>
                  </a:lnTo>
                  <a:lnTo>
                    <a:pt x="16788" y="2736"/>
                  </a:lnTo>
                  <a:lnTo>
                    <a:pt x="17539" y="2951"/>
                  </a:lnTo>
                  <a:lnTo>
                    <a:pt x="18290" y="3219"/>
                  </a:lnTo>
                  <a:lnTo>
                    <a:pt x="18987" y="3541"/>
                  </a:lnTo>
                  <a:lnTo>
                    <a:pt x="19684" y="3863"/>
                  </a:lnTo>
                  <a:lnTo>
                    <a:pt x="22044" y="2307"/>
                  </a:lnTo>
                  <a:lnTo>
                    <a:pt x="25423" y="5579"/>
                  </a:lnTo>
                  <a:lnTo>
                    <a:pt x="23975" y="8046"/>
                  </a:lnTo>
                  <a:lnTo>
                    <a:pt x="23975" y="8046"/>
                  </a:lnTo>
                  <a:lnTo>
                    <a:pt x="24350" y="8690"/>
                  </a:lnTo>
                  <a:lnTo>
                    <a:pt x="24672" y="9387"/>
                  </a:lnTo>
                  <a:lnTo>
                    <a:pt x="24940" y="10138"/>
                  </a:lnTo>
                  <a:lnTo>
                    <a:pt x="25209" y="10835"/>
                  </a:lnTo>
                  <a:lnTo>
                    <a:pt x="27944" y="11425"/>
                  </a:lnTo>
                  <a:lnTo>
                    <a:pt x="28051" y="16145"/>
                  </a:lnTo>
                  <a:lnTo>
                    <a:pt x="25262" y="16842"/>
                  </a:lnTo>
                  <a:lnTo>
                    <a:pt x="25262" y="16842"/>
                  </a:lnTo>
                  <a:lnTo>
                    <a:pt x="25048" y="17539"/>
                  </a:lnTo>
                  <a:lnTo>
                    <a:pt x="24833" y="18290"/>
                  </a:lnTo>
                  <a:lnTo>
                    <a:pt x="24511" y="18988"/>
                  </a:lnTo>
                  <a:lnTo>
                    <a:pt x="24136" y="19685"/>
                  </a:lnTo>
                  <a:lnTo>
                    <a:pt x="25691" y="22045"/>
                  </a:lnTo>
                  <a:lnTo>
                    <a:pt x="22420" y="25424"/>
                  </a:lnTo>
                  <a:lnTo>
                    <a:pt x="20006" y="23976"/>
                  </a:lnTo>
                  <a:lnTo>
                    <a:pt x="20006" y="23976"/>
                  </a:lnTo>
                  <a:lnTo>
                    <a:pt x="19309" y="24351"/>
                  </a:lnTo>
                  <a:lnTo>
                    <a:pt x="18612" y="24673"/>
                  </a:lnTo>
                  <a:lnTo>
                    <a:pt x="17914" y="24941"/>
                  </a:lnTo>
                  <a:lnTo>
                    <a:pt x="17163" y="25209"/>
                  </a:lnTo>
                  <a:lnTo>
                    <a:pt x="16573" y="27998"/>
                  </a:lnTo>
                  <a:lnTo>
                    <a:pt x="11854" y="28052"/>
                  </a:lnTo>
                  <a:lnTo>
                    <a:pt x="11210" y="25263"/>
                  </a:lnTo>
                  <a:lnTo>
                    <a:pt x="11210" y="25263"/>
                  </a:lnTo>
                  <a:lnTo>
                    <a:pt x="10459" y="25102"/>
                  </a:lnTo>
                  <a:lnTo>
                    <a:pt x="9762" y="24834"/>
                  </a:lnTo>
                  <a:lnTo>
                    <a:pt x="9011" y="24512"/>
                  </a:lnTo>
                  <a:lnTo>
                    <a:pt x="8367" y="24137"/>
                  </a:lnTo>
                  <a:lnTo>
                    <a:pt x="5954" y="25692"/>
                  </a:lnTo>
                  <a:lnTo>
                    <a:pt x="2575" y="22420"/>
                  </a:lnTo>
                  <a:lnTo>
                    <a:pt x="4077" y="20007"/>
                  </a:lnTo>
                  <a:lnTo>
                    <a:pt x="4077" y="20007"/>
                  </a:lnTo>
                  <a:lnTo>
                    <a:pt x="3701" y="19309"/>
                  </a:lnTo>
                  <a:lnTo>
                    <a:pt x="3379" y="18612"/>
                  </a:lnTo>
                  <a:lnTo>
                    <a:pt x="3058" y="17915"/>
                  </a:lnTo>
                  <a:lnTo>
                    <a:pt x="2843" y="17164"/>
                  </a:lnTo>
                  <a:lnTo>
                    <a:pt x="54" y="16574"/>
                  </a:lnTo>
                  <a:lnTo>
                    <a:pt x="0" y="11908"/>
                  </a:lnTo>
                  <a:lnTo>
                    <a:pt x="2736" y="11211"/>
                  </a:lnTo>
                  <a:lnTo>
                    <a:pt x="2736" y="11211"/>
                  </a:lnTo>
                  <a:close/>
                  <a:moveTo>
                    <a:pt x="8904" y="13892"/>
                  </a:moveTo>
                  <a:lnTo>
                    <a:pt x="8904" y="13892"/>
                  </a:lnTo>
                  <a:lnTo>
                    <a:pt x="8957" y="14429"/>
                  </a:lnTo>
                  <a:lnTo>
                    <a:pt x="9011" y="14911"/>
                  </a:lnTo>
                  <a:lnTo>
                    <a:pt x="9172" y="15394"/>
                  </a:lnTo>
                  <a:lnTo>
                    <a:pt x="9333" y="15823"/>
                  </a:lnTo>
                  <a:lnTo>
                    <a:pt x="9547" y="16306"/>
                  </a:lnTo>
                  <a:lnTo>
                    <a:pt x="9816" y="16681"/>
                  </a:lnTo>
                  <a:lnTo>
                    <a:pt x="10137" y="17110"/>
                  </a:lnTo>
                  <a:lnTo>
                    <a:pt x="10459" y="17432"/>
                  </a:lnTo>
                  <a:lnTo>
                    <a:pt x="10835" y="17754"/>
                  </a:lnTo>
                  <a:lnTo>
                    <a:pt x="11210" y="18022"/>
                  </a:lnTo>
                  <a:lnTo>
                    <a:pt x="11639" y="18290"/>
                  </a:lnTo>
                  <a:lnTo>
                    <a:pt x="12068" y="18505"/>
                  </a:lnTo>
                  <a:lnTo>
                    <a:pt x="12551" y="18666"/>
                  </a:lnTo>
                  <a:lnTo>
                    <a:pt x="13034" y="18773"/>
                  </a:lnTo>
                  <a:lnTo>
                    <a:pt x="13516" y="18827"/>
                  </a:lnTo>
                  <a:lnTo>
                    <a:pt x="14053" y="18880"/>
                  </a:lnTo>
                  <a:lnTo>
                    <a:pt x="14053" y="18880"/>
                  </a:lnTo>
                  <a:lnTo>
                    <a:pt x="14589" y="18827"/>
                  </a:lnTo>
                  <a:lnTo>
                    <a:pt x="15072" y="18719"/>
                  </a:lnTo>
                  <a:lnTo>
                    <a:pt x="15554" y="18612"/>
                  </a:lnTo>
                  <a:lnTo>
                    <a:pt x="16037" y="18451"/>
                  </a:lnTo>
                  <a:lnTo>
                    <a:pt x="16466" y="18237"/>
                  </a:lnTo>
                  <a:lnTo>
                    <a:pt x="16842" y="17969"/>
                  </a:lnTo>
                  <a:lnTo>
                    <a:pt x="17271" y="17647"/>
                  </a:lnTo>
                  <a:lnTo>
                    <a:pt x="17593" y="17325"/>
                  </a:lnTo>
                  <a:lnTo>
                    <a:pt x="17914" y="16949"/>
                  </a:lnTo>
                  <a:lnTo>
                    <a:pt x="18236" y="16574"/>
                  </a:lnTo>
                  <a:lnTo>
                    <a:pt x="18451" y="16145"/>
                  </a:lnTo>
                  <a:lnTo>
                    <a:pt x="18665" y="15716"/>
                  </a:lnTo>
                  <a:lnTo>
                    <a:pt x="18826" y="15233"/>
                  </a:lnTo>
                  <a:lnTo>
                    <a:pt x="18933" y="14750"/>
                  </a:lnTo>
                  <a:lnTo>
                    <a:pt x="18987" y="14214"/>
                  </a:lnTo>
                  <a:lnTo>
                    <a:pt x="19041" y="13731"/>
                  </a:lnTo>
                  <a:lnTo>
                    <a:pt x="19041" y="13731"/>
                  </a:lnTo>
                  <a:lnTo>
                    <a:pt x="18987" y="13195"/>
                  </a:lnTo>
                  <a:lnTo>
                    <a:pt x="18933" y="12712"/>
                  </a:lnTo>
                  <a:lnTo>
                    <a:pt x="18772" y="12230"/>
                  </a:lnTo>
                  <a:lnTo>
                    <a:pt x="18612" y="11747"/>
                  </a:lnTo>
                  <a:lnTo>
                    <a:pt x="18397" y="11318"/>
                  </a:lnTo>
                  <a:lnTo>
                    <a:pt x="18129" y="10889"/>
                  </a:lnTo>
                  <a:lnTo>
                    <a:pt x="17807" y="10513"/>
                  </a:lnTo>
                  <a:lnTo>
                    <a:pt x="17485" y="10192"/>
                  </a:lnTo>
                  <a:lnTo>
                    <a:pt x="17110" y="9870"/>
                  </a:lnTo>
                  <a:lnTo>
                    <a:pt x="16734" y="9548"/>
                  </a:lnTo>
                  <a:lnTo>
                    <a:pt x="16305" y="9333"/>
                  </a:lnTo>
                  <a:lnTo>
                    <a:pt x="15876" y="9119"/>
                  </a:lnTo>
                  <a:lnTo>
                    <a:pt x="15394" y="8958"/>
                  </a:lnTo>
                  <a:lnTo>
                    <a:pt x="14911" y="8851"/>
                  </a:lnTo>
                  <a:lnTo>
                    <a:pt x="14428" y="8743"/>
                  </a:lnTo>
                  <a:lnTo>
                    <a:pt x="13892" y="8743"/>
                  </a:lnTo>
                  <a:lnTo>
                    <a:pt x="13892" y="8743"/>
                  </a:lnTo>
                  <a:lnTo>
                    <a:pt x="13892" y="8743"/>
                  </a:lnTo>
                  <a:lnTo>
                    <a:pt x="13355" y="8797"/>
                  </a:lnTo>
                  <a:lnTo>
                    <a:pt x="12873" y="8851"/>
                  </a:lnTo>
                  <a:lnTo>
                    <a:pt x="12390" y="9012"/>
                  </a:lnTo>
                  <a:lnTo>
                    <a:pt x="11961" y="9172"/>
                  </a:lnTo>
                  <a:lnTo>
                    <a:pt x="11478" y="9387"/>
                  </a:lnTo>
                  <a:lnTo>
                    <a:pt x="11103" y="9655"/>
                  </a:lnTo>
                  <a:lnTo>
                    <a:pt x="10727" y="9977"/>
                  </a:lnTo>
                  <a:lnTo>
                    <a:pt x="10352" y="10299"/>
                  </a:lnTo>
                  <a:lnTo>
                    <a:pt x="10030" y="10674"/>
                  </a:lnTo>
                  <a:lnTo>
                    <a:pt x="9762" y="11050"/>
                  </a:lnTo>
                  <a:lnTo>
                    <a:pt x="9494" y="11479"/>
                  </a:lnTo>
                  <a:lnTo>
                    <a:pt x="9279" y="11908"/>
                  </a:lnTo>
                  <a:lnTo>
                    <a:pt x="9118" y="12391"/>
                  </a:lnTo>
                  <a:lnTo>
                    <a:pt x="9011" y="12873"/>
                  </a:lnTo>
                  <a:lnTo>
                    <a:pt x="8957" y="13356"/>
                  </a:lnTo>
                  <a:lnTo>
                    <a:pt x="8957" y="13892"/>
                  </a:lnTo>
                  <a:lnTo>
                    <a:pt x="8904" y="1389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3"/>
            <p:cNvSpPr/>
            <p:nvPr/>
          </p:nvSpPr>
          <p:spPr>
            <a:xfrm>
              <a:off x="3200982" y="1932014"/>
              <a:ext cx="159834" cy="159814"/>
            </a:xfrm>
            <a:custGeom>
              <a:avLst/>
              <a:gdLst/>
              <a:ahLst/>
              <a:cxnLst/>
              <a:rect l="l" t="t" r="r" b="b"/>
              <a:pathLst>
                <a:path w="8047" h="8046" extrusionOk="0">
                  <a:moveTo>
                    <a:pt x="805" y="3219"/>
                  </a:moveTo>
                  <a:lnTo>
                    <a:pt x="805" y="3219"/>
                  </a:lnTo>
                  <a:lnTo>
                    <a:pt x="913" y="2789"/>
                  </a:lnTo>
                  <a:lnTo>
                    <a:pt x="1127" y="2360"/>
                  </a:lnTo>
                  <a:lnTo>
                    <a:pt x="645" y="1663"/>
                  </a:lnTo>
                  <a:lnTo>
                    <a:pt x="1610" y="698"/>
                  </a:lnTo>
                  <a:lnTo>
                    <a:pt x="2307" y="1127"/>
                  </a:lnTo>
                  <a:lnTo>
                    <a:pt x="2307" y="1127"/>
                  </a:lnTo>
                  <a:lnTo>
                    <a:pt x="2683" y="912"/>
                  </a:lnTo>
                  <a:lnTo>
                    <a:pt x="3112" y="805"/>
                  </a:lnTo>
                  <a:lnTo>
                    <a:pt x="3273" y="0"/>
                  </a:lnTo>
                  <a:lnTo>
                    <a:pt x="4667" y="0"/>
                  </a:lnTo>
                  <a:lnTo>
                    <a:pt x="4828" y="751"/>
                  </a:lnTo>
                  <a:lnTo>
                    <a:pt x="4828" y="751"/>
                  </a:lnTo>
                  <a:lnTo>
                    <a:pt x="5257" y="912"/>
                  </a:lnTo>
                  <a:lnTo>
                    <a:pt x="5686" y="1127"/>
                  </a:lnTo>
                  <a:lnTo>
                    <a:pt x="6383" y="644"/>
                  </a:lnTo>
                  <a:lnTo>
                    <a:pt x="7349" y="1610"/>
                  </a:lnTo>
                  <a:lnTo>
                    <a:pt x="6920" y="2307"/>
                  </a:lnTo>
                  <a:lnTo>
                    <a:pt x="6920" y="2307"/>
                  </a:lnTo>
                  <a:lnTo>
                    <a:pt x="7134" y="2682"/>
                  </a:lnTo>
                  <a:lnTo>
                    <a:pt x="7242" y="3111"/>
                  </a:lnTo>
                  <a:lnTo>
                    <a:pt x="8046" y="3272"/>
                  </a:lnTo>
                  <a:lnTo>
                    <a:pt x="8046" y="4667"/>
                  </a:lnTo>
                  <a:lnTo>
                    <a:pt x="7295" y="4828"/>
                  </a:lnTo>
                  <a:lnTo>
                    <a:pt x="7295" y="4828"/>
                  </a:lnTo>
                  <a:lnTo>
                    <a:pt x="7134" y="5257"/>
                  </a:lnTo>
                  <a:lnTo>
                    <a:pt x="6920" y="5686"/>
                  </a:lnTo>
                  <a:lnTo>
                    <a:pt x="7402" y="6383"/>
                  </a:lnTo>
                  <a:lnTo>
                    <a:pt x="6437" y="7295"/>
                  </a:lnTo>
                  <a:lnTo>
                    <a:pt x="5740" y="6866"/>
                  </a:lnTo>
                  <a:lnTo>
                    <a:pt x="5740" y="6866"/>
                  </a:lnTo>
                  <a:lnTo>
                    <a:pt x="5364" y="7080"/>
                  </a:lnTo>
                  <a:lnTo>
                    <a:pt x="4935" y="7241"/>
                  </a:lnTo>
                  <a:lnTo>
                    <a:pt x="4774" y="8046"/>
                  </a:lnTo>
                  <a:lnTo>
                    <a:pt x="3380" y="8046"/>
                  </a:lnTo>
                  <a:lnTo>
                    <a:pt x="3219" y="7295"/>
                  </a:lnTo>
                  <a:lnTo>
                    <a:pt x="3219" y="7295"/>
                  </a:lnTo>
                  <a:lnTo>
                    <a:pt x="2790" y="7134"/>
                  </a:lnTo>
                  <a:lnTo>
                    <a:pt x="2361" y="6973"/>
                  </a:lnTo>
                  <a:lnTo>
                    <a:pt x="1664" y="7402"/>
                  </a:lnTo>
                  <a:lnTo>
                    <a:pt x="698" y="6437"/>
                  </a:lnTo>
                  <a:lnTo>
                    <a:pt x="1127" y="5739"/>
                  </a:lnTo>
                  <a:lnTo>
                    <a:pt x="1127" y="5739"/>
                  </a:lnTo>
                  <a:lnTo>
                    <a:pt x="913" y="5364"/>
                  </a:lnTo>
                  <a:lnTo>
                    <a:pt x="805" y="4935"/>
                  </a:lnTo>
                  <a:lnTo>
                    <a:pt x="1" y="4774"/>
                  </a:lnTo>
                  <a:lnTo>
                    <a:pt x="1" y="3379"/>
                  </a:lnTo>
                  <a:lnTo>
                    <a:pt x="805" y="3219"/>
                  </a:lnTo>
                  <a:lnTo>
                    <a:pt x="805" y="3219"/>
                  </a:lnTo>
                  <a:close/>
                  <a:moveTo>
                    <a:pt x="2575" y="3969"/>
                  </a:moveTo>
                  <a:lnTo>
                    <a:pt x="2575" y="3969"/>
                  </a:lnTo>
                  <a:lnTo>
                    <a:pt x="2629" y="4291"/>
                  </a:lnTo>
                  <a:lnTo>
                    <a:pt x="2683" y="4559"/>
                  </a:lnTo>
                  <a:lnTo>
                    <a:pt x="2844" y="4774"/>
                  </a:lnTo>
                  <a:lnTo>
                    <a:pt x="3004" y="4988"/>
                  </a:lnTo>
                  <a:lnTo>
                    <a:pt x="3219" y="5203"/>
                  </a:lnTo>
                  <a:lnTo>
                    <a:pt x="3487" y="5310"/>
                  </a:lnTo>
                  <a:lnTo>
                    <a:pt x="3755" y="5364"/>
                  </a:lnTo>
                  <a:lnTo>
                    <a:pt x="4077" y="5418"/>
                  </a:lnTo>
                  <a:lnTo>
                    <a:pt x="4077" y="5418"/>
                  </a:lnTo>
                  <a:lnTo>
                    <a:pt x="4345" y="5364"/>
                  </a:lnTo>
                  <a:lnTo>
                    <a:pt x="4614" y="5310"/>
                  </a:lnTo>
                  <a:lnTo>
                    <a:pt x="4882" y="5149"/>
                  </a:lnTo>
                  <a:lnTo>
                    <a:pt x="5096" y="4988"/>
                  </a:lnTo>
                  <a:lnTo>
                    <a:pt x="5257" y="4774"/>
                  </a:lnTo>
                  <a:lnTo>
                    <a:pt x="5364" y="4506"/>
                  </a:lnTo>
                  <a:lnTo>
                    <a:pt x="5472" y="4238"/>
                  </a:lnTo>
                  <a:lnTo>
                    <a:pt x="5472" y="3916"/>
                  </a:lnTo>
                  <a:lnTo>
                    <a:pt x="5472" y="3916"/>
                  </a:lnTo>
                  <a:lnTo>
                    <a:pt x="5472" y="3648"/>
                  </a:lnTo>
                  <a:lnTo>
                    <a:pt x="5364" y="3379"/>
                  </a:lnTo>
                  <a:lnTo>
                    <a:pt x="5203" y="3111"/>
                  </a:lnTo>
                  <a:lnTo>
                    <a:pt x="5043" y="2897"/>
                  </a:lnTo>
                  <a:lnTo>
                    <a:pt x="4828" y="2736"/>
                  </a:lnTo>
                  <a:lnTo>
                    <a:pt x="4560" y="2575"/>
                  </a:lnTo>
                  <a:lnTo>
                    <a:pt x="4292" y="2521"/>
                  </a:lnTo>
                  <a:lnTo>
                    <a:pt x="4024" y="2468"/>
                  </a:lnTo>
                  <a:lnTo>
                    <a:pt x="4024" y="2468"/>
                  </a:lnTo>
                  <a:lnTo>
                    <a:pt x="4024" y="2468"/>
                  </a:lnTo>
                  <a:lnTo>
                    <a:pt x="3702" y="2521"/>
                  </a:lnTo>
                  <a:lnTo>
                    <a:pt x="3434" y="2629"/>
                  </a:lnTo>
                  <a:lnTo>
                    <a:pt x="3165" y="2736"/>
                  </a:lnTo>
                  <a:lnTo>
                    <a:pt x="2951" y="2950"/>
                  </a:lnTo>
                  <a:lnTo>
                    <a:pt x="2790" y="3165"/>
                  </a:lnTo>
                  <a:lnTo>
                    <a:pt x="2683" y="3433"/>
                  </a:lnTo>
                  <a:lnTo>
                    <a:pt x="2575" y="3701"/>
                  </a:lnTo>
                  <a:lnTo>
                    <a:pt x="2575" y="3969"/>
                  </a:lnTo>
                  <a:lnTo>
                    <a:pt x="2575" y="3969"/>
                  </a:lnTo>
                  <a:lnTo>
                    <a:pt x="2575" y="3969"/>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3"/>
            <p:cNvSpPr/>
            <p:nvPr/>
          </p:nvSpPr>
          <p:spPr>
            <a:xfrm>
              <a:off x="415206" y="2186631"/>
              <a:ext cx="222659" cy="222659"/>
            </a:xfrm>
            <a:custGeom>
              <a:avLst/>
              <a:gdLst/>
              <a:ahLst/>
              <a:cxnLst/>
              <a:rect l="l" t="t" r="r" b="b"/>
              <a:pathLst>
                <a:path w="11210" h="11210" extrusionOk="0">
                  <a:moveTo>
                    <a:pt x="1073" y="4505"/>
                  </a:moveTo>
                  <a:lnTo>
                    <a:pt x="1073" y="4505"/>
                  </a:lnTo>
                  <a:lnTo>
                    <a:pt x="1287" y="3915"/>
                  </a:lnTo>
                  <a:lnTo>
                    <a:pt x="1555" y="3325"/>
                  </a:lnTo>
                  <a:lnTo>
                    <a:pt x="965" y="2414"/>
                  </a:lnTo>
                  <a:lnTo>
                    <a:pt x="2253" y="1019"/>
                  </a:lnTo>
                  <a:lnTo>
                    <a:pt x="3218" y="1609"/>
                  </a:lnTo>
                  <a:lnTo>
                    <a:pt x="3218" y="1609"/>
                  </a:lnTo>
                  <a:lnTo>
                    <a:pt x="3754" y="1341"/>
                  </a:lnTo>
                  <a:lnTo>
                    <a:pt x="4344" y="1180"/>
                  </a:lnTo>
                  <a:lnTo>
                    <a:pt x="4559" y="54"/>
                  </a:lnTo>
                  <a:lnTo>
                    <a:pt x="6436" y="0"/>
                  </a:lnTo>
                  <a:lnTo>
                    <a:pt x="6758" y="1126"/>
                  </a:lnTo>
                  <a:lnTo>
                    <a:pt x="6758" y="1126"/>
                  </a:lnTo>
                  <a:lnTo>
                    <a:pt x="7294" y="1341"/>
                  </a:lnTo>
                  <a:lnTo>
                    <a:pt x="7884" y="1609"/>
                  </a:lnTo>
                  <a:lnTo>
                    <a:pt x="8850" y="966"/>
                  </a:lnTo>
                  <a:lnTo>
                    <a:pt x="10191" y="2253"/>
                  </a:lnTo>
                  <a:lnTo>
                    <a:pt x="9601" y="3218"/>
                  </a:lnTo>
                  <a:lnTo>
                    <a:pt x="9601" y="3218"/>
                  </a:lnTo>
                  <a:lnTo>
                    <a:pt x="9869" y="3755"/>
                  </a:lnTo>
                  <a:lnTo>
                    <a:pt x="10083" y="4345"/>
                  </a:lnTo>
                  <a:lnTo>
                    <a:pt x="11156" y="4613"/>
                  </a:lnTo>
                  <a:lnTo>
                    <a:pt x="11210" y="6490"/>
                  </a:lnTo>
                  <a:lnTo>
                    <a:pt x="10083" y="6758"/>
                  </a:lnTo>
                  <a:lnTo>
                    <a:pt x="10083" y="6758"/>
                  </a:lnTo>
                  <a:lnTo>
                    <a:pt x="9922" y="7348"/>
                  </a:lnTo>
                  <a:lnTo>
                    <a:pt x="9654" y="7884"/>
                  </a:lnTo>
                  <a:lnTo>
                    <a:pt x="10244" y="8850"/>
                  </a:lnTo>
                  <a:lnTo>
                    <a:pt x="8957" y="10191"/>
                  </a:lnTo>
                  <a:lnTo>
                    <a:pt x="7992" y="9601"/>
                  </a:lnTo>
                  <a:lnTo>
                    <a:pt x="7992" y="9601"/>
                  </a:lnTo>
                  <a:lnTo>
                    <a:pt x="7455" y="9869"/>
                  </a:lnTo>
                  <a:lnTo>
                    <a:pt x="6865" y="10083"/>
                  </a:lnTo>
                  <a:lnTo>
                    <a:pt x="6651" y="11210"/>
                  </a:lnTo>
                  <a:lnTo>
                    <a:pt x="4720" y="11210"/>
                  </a:lnTo>
                  <a:lnTo>
                    <a:pt x="4452" y="10137"/>
                  </a:lnTo>
                  <a:lnTo>
                    <a:pt x="4452" y="10137"/>
                  </a:lnTo>
                  <a:lnTo>
                    <a:pt x="3862" y="9923"/>
                  </a:lnTo>
                  <a:lnTo>
                    <a:pt x="3325" y="9654"/>
                  </a:lnTo>
                  <a:lnTo>
                    <a:pt x="2360" y="10298"/>
                  </a:lnTo>
                  <a:lnTo>
                    <a:pt x="1019" y="8957"/>
                  </a:lnTo>
                  <a:lnTo>
                    <a:pt x="1609" y="7992"/>
                  </a:lnTo>
                  <a:lnTo>
                    <a:pt x="1609" y="7992"/>
                  </a:lnTo>
                  <a:lnTo>
                    <a:pt x="1341" y="7455"/>
                  </a:lnTo>
                  <a:lnTo>
                    <a:pt x="1126" y="6865"/>
                  </a:lnTo>
                  <a:lnTo>
                    <a:pt x="54" y="6651"/>
                  </a:lnTo>
                  <a:lnTo>
                    <a:pt x="0" y="4774"/>
                  </a:lnTo>
                  <a:lnTo>
                    <a:pt x="1126" y="4505"/>
                  </a:lnTo>
                  <a:lnTo>
                    <a:pt x="1073" y="4505"/>
                  </a:lnTo>
                  <a:close/>
                  <a:moveTo>
                    <a:pt x="3594" y="5578"/>
                  </a:moveTo>
                  <a:lnTo>
                    <a:pt x="3594" y="5578"/>
                  </a:lnTo>
                  <a:lnTo>
                    <a:pt x="3647" y="5954"/>
                  </a:lnTo>
                  <a:lnTo>
                    <a:pt x="3754" y="6329"/>
                  </a:lnTo>
                  <a:lnTo>
                    <a:pt x="3969" y="6704"/>
                  </a:lnTo>
                  <a:lnTo>
                    <a:pt x="4183" y="6973"/>
                  </a:lnTo>
                  <a:lnTo>
                    <a:pt x="4505" y="7241"/>
                  </a:lnTo>
                  <a:lnTo>
                    <a:pt x="4827" y="7402"/>
                  </a:lnTo>
                  <a:lnTo>
                    <a:pt x="5203" y="7509"/>
                  </a:lnTo>
                  <a:lnTo>
                    <a:pt x="5632" y="7563"/>
                  </a:lnTo>
                  <a:lnTo>
                    <a:pt x="5632" y="7563"/>
                  </a:lnTo>
                  <a:lnTo>
                    <a:pt x="6061" y="7509"/>
                  </a:lnTo>
                  <a:lnTo>
                    <a:pt x="6436" y="7348"/>
                  </a:lnTo>
                  <a:lnTo>
                    <a:pt x="6758" y="7187"/>
                  </a:lnTo>
                  <a:lnTo>
                    <a:pt x="7026" y="6919"/>
                  </a:lnTo>
                  <a:lnTo>
                    <a:pt x="7294" y="6597"/>
                  </a:lnTo>
                  <a:lnTo>
                    <a:pt x="7455" y="6275"/>
                  </a:lnTo>
                  <a:lnTo>
                    <a:pt x="7562" y="5900"/>
                  </a:lnTo>
                  <a:lnTo>
                    <a:pt x="7616" y="5471"/>
                  </a:lnTo>
                  <a:lnTo>
                    <a:pt x="7616" y="5471"/>
                  </a:lnTo>
                  <a:lnTo>
                    <a:pt x="7562" y="5095"/>
                  </a:lnTo>
                  <a:lnTo>
                    <a:pt x="7455" y="4720"/>
                  </a:lnTo>
                  <a:lnTo>
                    <a:pt x="7241" y="4345"/>
                  </a:lnTo>
                  <a:lnTo>
                    <a:pt x="7026" y="4076"/>
                  </a:lnTo>
                  <a:lnTo>
                    <a:pt x="6704" y="3808"/>
                  </a:lnTo>
                  <a:lnTo>
                    <a:pt x="6382" y="3647"/>
                  </a:lnTo>
                  <a:lnTo>
                    <a:pt x="6007" y="3540"/>
                  </a:lnTo>
                  <a:lnTo>
                    <a:pt x="5578" y="3486"/>
                  </a:lnTo>
                  <a:lnTo>
                    <a:pt x="5578" y="3486"/>
                  </a:lnTo>
                  <a:lnTo>
                    <a:pt x="5149" y="3540"/>
                  </a:lnTo>
                  <a:lnTo>
                    <a:pt x="4773" y="3647"/>
                  </a:lnTo>
                  <a:lnTo>
                    <a:pt x="4452" y="3862"/>
                  </a:lnTo>
                  <a:lnTo>
                    <a:pt x="4183" y="4130"/>
                  </a:lnTo>
                  <a:lnTo>
                    <a:pt x="3915" y="4398"/>
                  </a:lnTo>
                  <a:lnTo>
                    <a:pt x="3754" y="4774"/>
                  </a:lnTo>
                  <a:lnTo>
                    <a:pt x="3594" y="5149"/>
                  </a:lnTo>
                  <a:lnTo>
                    <a:pt x="3594" y="5524"/>
                  </a:lnTo>
                  <a:lnTo>
                    <a:pt x="3594" y="557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3"/>
            <p:cNvSpPr/>
            <p:nvPr/>
          </p:nvSpPr>
          <p:spPr>
            <a:xfrm>
              <a:off x="527052" y="2915307"/>
              <a:ext cx="462359" cy="462359"/>
            </a:xfrm>
            <a:custGeom>
              <a:avLst/>
              <a:gdLst/>
              <a:ahLst/>
              <a:cxnLst/>
              <a:rect l="l" t="t" r="r" b="b"/>
              <a:pathLst>
                <a:path w="23278" h="23278" extrusionOk="0">
                  <a:moveTo>
                    <a:pt x="2307" y="9333"/>
                  </a:moveTo>
                  <a:lnTo>
                    <a:pt x="2307" y="9333"/>
                  </a:lnTo>
                  <a:lnTo>
                    <a:pt x="2468" y="8689"/>
                  </a:lnTo>
                  <a:lnTo>
                    <a:pt x="2682" y="8099"/>
                  </a:lnTo>
                  <a:lnTo>
                    <a:pt x="2951" y="7509"/>
                  </a:lnTo>
                  <a:lnTo>
                    <a:pt x="3272" y="6973"/>
                  </a:lnTo>
                  <a:lnTo>
                    <a:pt x="1985" y="4988"/>
                  </a:lnTo>
                  <a:lnTo>
                    <a:pt x="4667" y="2146"/>
                  </a:lnTo>
                  <a:lnTo>
                    <a:pt x="6705" y="3379"/>
                  </a:lnTo>
                  <a:lnTo>
                    <a:pt x="6705" y="3379"/>
                  </a:lnTo>
                  <a:lnTo>
                    <a:pt x="7241" y="3057"/>
                  </a:lnTo>
                  <a:lnTo>
                    <a:pt x="7831" y="2789"/>
                  </a:lnTo>
                  <a:lnTo>
                    <a:pt x="8421" y="2575"/>
                  </a:lnTo>
                  <a:lnTo>
                    <a:pt x="9011" y="2360"/>
                  </a:lnTo>
                  <a:lnTo>
                    <a:pt x="9494" y="54"/>
                  </a:lnTo>
                  <a:lnTo>
                    <a:pt x="13409" y="0"/>
                  </a:lnTo>
                  <a:lnTo>
                    <a:pt x="13946" y="2306"/>
                  </a:lnTo>
                  <a:lnTo>
                    <a:pt x="13946" y="2306"/>
                  </a:lnTo>
                  <a:lnTo>
                    <a:pt x="14589" y="2467"/>
                  </a:lnTo>
                  <a:lnTo>
                    <a:pt x="15179" y="2682"/>
                  </a:lnTo>
                  <a:lnTo>
                    <a:pt x="15769" y="2950"/>
                  </a:lnTo>
                  <a:lnTo>
                    <a:pt x="16359" y="3272"/>
                  </a:lnTo>
                  <a:lnTo>
                    <a:pt x="18290" y="1985"/>
                  </a:lnTo>
                  <a:lnTo>
                    <a:pt x="21133" y="4666"/>
                  </a:lnTo>
                  <a:lnTo>
                    <a:pt x="19899" y="6704"/>
                  </a:lnTo>
                  <a:lnTo>
                    <a:pt x="19899" y="6704"/>
                  </a:lnTo>
                  <a:lnTo>
                    <a:pt x="20221" y="7241"/>
                  </a:lnTo>
                  <a:lnTo>
                    <a:pt x="20489" y="7831"/>
                  </a:lnTo>
                  <a:lnTo>
                    <a:pt x="20703" y="8421"/>
                  </a:lnTo>
                  <a:lnTo>
                    <a:pt x="20918" y="9011"/>
                  </a:lnTo>
                  <a:lnTo>
                    <a:pt x="23224" y="9493"/>
                  </a:lnTo>
                  <a:lnTo>
                    <a:pt x="23278" y="13409"/>
                  </a:lnTo>
                  <a:lnTo>
                    <a:pt x="20972" y="13945"/>
                  </a:lnTo>
                  <a:lnTo>
                    <a:pt x="20972" y="13945"/>
                  </a:lnTo>
                  <a:lnTo>
                    <a:pt x="20811" y="14589"/>
                  </a:lnTo>
                  <a:lnTo>
                    <a:pt x="20596" y="15179"/>
                  </a:lnTo>
                  <a:lnTo>
                    <a:pt x="20328" y="15769"/>
                  </a:lnTo>
                  <a:lnTo>
                    <a:pt x="20060" y="16359"/>
                  </a:lnTo>
                  <a:lnTo>
                    <a:pt x="21347" y="18290"/>
                  </a:lnTo>
                  <a:lnTo>
                    <a:pt x="18612" y="21132"/>
                  </a:lnTo>
                  <a:lnTo>
                    <a:pt x="16627" y="19899"/>
                  </a:lnTo>
                  <a:lnTo>
                    <a:pt x="16627" y="19899"/>
                  </a:lnTo>
                  <a:lnTo>
                    <a:pt x="16037" y="20220"/>
                  </a:lnTo>
                  <a:lnTo>
                    <a:pt x="15501" y="20489"/>
                  </a:lnTo>
                  <a:lnTo>
                    <a:pt x="14911" y="20703"/>
                  </a:lnTo>
                  <a:lnTo>
                    <a:pt x="14267" y="20918"/>
                  </a:lnTo>
                  <a:lnTo>
                    <a:pt x="13785" y="23224"/>
                  </a:lnTo>
                  <a:lnTo>
                    <a:pt x="9869" y="23278"/>
                  </a:lnTo>
                  <a:lnTo>
                    <a:pt x="9279" y="20971"/>
                  </a:lnTo>
                  <a:lnTo>
                    <a:pt x="9279" y="20971"/>
                  </a:lnTo>
                  <a:lnTo>
                    <a:pt x="8689" y="20810"/>
                  </a:lnTo>
                  <a:lnTo>
                    <a:pt x="8099" y="20596"/>
                  </a:lnTo>
                  <a:lnTo>
                    <a:pt x="7509" y="20328"/>
                  </a:lnTo>
                  <a:lnTo>
                    <a:pt x="6919" y="20059"/>
                  </a:lnTo>
                  <a:lnTo>
                    <a:pt x="4935" y="21347"/>
                  </a:lnTo>
                  <a:lnTo>
                    <a:pt x="2146" y="18611"/>
                  </a:lnTo>
                  <a:lnTo>
                    <a:pt x="3380" y="16573"/>
                  </a:lnTo>
                  <a:lnTo>
                    <a:pt x="3380" y="16573"/>
                  </a:lnTo>
                  <a:lnTo>
                    <a:pt x="3058" y="16037"/>
                  </a:lnTo>
                  <a:lnTo>
                    <a:pt x="2790" y="15447"/>
                  </a:lnTo>
                  <a:lnTo>
                    <a:pt x="2521" y="14857"/>
                  </a:lnTo>
                  <a:lnTo>
                    <a:pt x="2361" y="14267"/>
                  </a:lnTo>
                  <a:lnTo>
                    <a:pt x="54" y="13784"/>
                  </a:lnTo>
                  <a:lnTo>
                    <a:pt x="1" y="9869"/>
                  </a:lnTo>
                  <a:lnTo>
                    <a:pt x="2253" y="9333"/>
                  </a:lnTo>
                  <a:lnTo>
                    <a:pt x="2307" y="9333"/>
                  </a:lnTo>
                  <a:close/>
                  <a:moveTo>
                    <a:pt x="7456" y="11532"/>
                  </a:moveTo>
                  <a:lnTo>
                    <a:pt x="7456" y="11532"/>
                  </a:lnTo>
                  <a:lnTo>
                    <a:pt x="7456" y="11961"/>
                  </a:lnTo>
                  <a:lnTo>
                    <a:pt x="7563" y="12390"/>
                  </a:lnTo>
                  <a:lnTo>
                    <a:pt x="7670" y="12765"/>
                  </a:lnTo>
                  <a:lnTo>
                    <a:pt x="7778" y="13141"/>
                  </a:lnTo>
                  <a:lnTo>
                    <a:pt x="7992" y="13516"/>
                  </a:lnTo>
                  <a:lnTo>
                    <a:pt x="8207" y="13891"/>
                  </a:lnTo>
                  <a:lnTo>
                    <a:pt x="8421" y="14213"/>
                  </a:lnTo>
                  <a:lnTo>
                    <a:pt x="8689" y="14481"/>
                  </a:lnTo>
                  <a:lnTo>
                    <a:pt x="9011" y="14750"/>
                  </a:lnTo>
                  <a:lnTo>
                    <a:pt x="9333" y="14964"/>
                  </a:lnTo>
                  <a:lnTo>
                    <a:pt x="9708" y="15179"/>
                  </a:lnTo>
                  <a:lnTo>
                    <a:pt x="10084" y="15340"/>
                  </a:lnTo>
                  <a:lnTo>
                    <a:pt x="10459" y="15501"/>
                  </a:lnTo>
                  <a:lnTo>
                    <a:pt x="10835" y="15608"/>
                  </a:lnTo>
                  <a:lnTo>
                    <a:pt x="11264" y="15661"/>
                  </a:lnTo>
                  <a:lnTo>
                    <a:pt x="11693" y="15661"/>
                  </a:lnTo>
                  <a:lnTo>
                    <a:pt x="11693" y="15661"/>
                  </a:lnTo>
                  <a:lnTo>
                    <a:pt x="12122" y="15661"/>
                  </a:lnTo>
                  <a:lnTo>
                    <a:pt x="12551" y="15554"/>
                  </a:lnTo>
                  <a:lnTo>
                    <a:pt x="12927" y="15447"/>
                  </a:lnTo>
                  <a:lnTo>
                    <a:pt x="13302" y="15286"/>
                  </a:lnTo>
                  <a:lnTo>
                    <a:pt x="13677" y="15125"/>
                  </a:lnTo>
                  <a:lnTo>
                    <a:pt x="14053" y="14911"/>
                  </a:lnTo>
                  <a:lnTo>
                    <a:pt x="14321" y="14642"/>
                  </a:lnTo>
                  <a:lnTo>
                    <a:pt x="14643" y="14374"/>
                  </a:lnTo>
                  <a:lnTo>
                    <a:pt x="14911" y="14106"/>
                  </a:lnTo>
                  <a:lnTo>
                    <a:pt x="15126" y="13784"/>
                  </a:lnTo>
                  <a:lnTo>
                    <a:pt x="15340" y="13409"/>
                  </a:lnTo>
                  <a:lnTo>
                    <a:pt x="15501" y="13033"/>
                  </a:lnTo>
                  <a:lnTo>
                    <a:pt x="15662" y="12658"/>
                  </a:lnTo>
                  <a:lnTo>
                    <a:pt x="15769" y="12282"/>
                  </a:lnTo>
                  <a:lnTo>
                    <a:pt x="15823" y="11853"/>
                  </a:lnTo>
                  <a:lnTo>
                    <a:pt x="15823" y="11424"/>
                  </a:lnTo>
                  <a:lnTo>
                    <a:pt x="15823" y="11424"/>
                  </a:lnTo>
                  <a:lnTo>
                    <a:pt x="15769" y="10995"/>
                  </a:lnTo>
                  <a:lnTo>
                    <a:pt x="15715" y="10566"/>
                  </a:lnTo>
                  <a:lnTo>
                    <a:pt x="15608" y="10191"/>
                  </a:lnTo>
                  <a:lnTo>
                    <a:pt x="15447" y="9762"/>
                  </a:lnTo>
                  <a:lnTo>
                    <a:pt x="15286" y="9440"/>
                  </a:lnTo>
                  <a:lnTo>
                    <a:pt x="15072" y="9064"/>
                  </a:lnTo>
                  <a:lnTo>
                    <a:pt x="14804" y="8743"/>
                  </a:lnTo>
                  <a:lnTo>
                    <a:pt x="14536" y="8474"/>
                  </a:lnTo>
                  <a:lnTo>
                    <a:pt x="14267" y="8206"/>
                  </a:lnTo>
                  <a:lnTo>
                    <a:pt x="13946" y="7992"/>
                  </a:lnTo>
                  <a:lnTo>
                    <a:pt x="13570" y="7777"/>
                  </a:lnTo>
                  <a:lnTo>
                    <a:pt x="13195" y="7616"/>
                  </a:lnTo>
                  <a:lnTo>
                    <a:pt x="12819" y="7455"/>
                  </a:lnTo>
                  <a:lnTo>
                    <a:pt x="12444" y="7348"/>
                  </a:lnTo>
                  <a:lnTo>
                    <a:pt x="12015" y="7294"/>
                  </a:lnTo>
                  <a:lnTo>
                    <a:pt x="11586" y="7294"/>
                  </a:lnTo>
                  <a:lnTo>
                    <a:pt x="11586" y="7294"/>
                  </a:lnTo>
                  <a:lnTo>
                    <a:pt x="11586" y="7294"/>
                  </a:lnTo>
                  <a:lnTo>
                    <a:pt x="11157" y="7294"/>
                  </a:lnTo>
                  <a:lnTo>
                    <a:pt x="10727" y="7402"/>
                  </a:lnTo>
                  <a:lnTo>
                    <a:pt x="10298" y="7509"/>
                  </a:lnTo>
                  <a:lnTo>
                    <a:pt x="9923" y="7616"/>
                  </a:lnTo>
                  <a:lnTo>
                    <a:pt x="9601" y="7831"/>
                  </a:lnTo>
                  <a:lnTo>
                    <a:pt x="9226" y="8045"/>
                  </a:lnTo>
                  <a:lnTo>
                    <a:pt x="8904" y="8260"/>
                  </a:lnTo>
                  <a:lnTo>
                    <a:pt x="8636" y="8582"/>
                  </a:lnTo>
                  <a:lnTo>
                    <a:pt x="8368" y="8850"/>
                  </a:lnTo>
                  <a:lnTo>
                    <a:pt x="8099" y="9172"/>
                  </a:lnTo>
                  <a:lnTo>
                    <a:pt x="7939" y="9547"/>
                  </a:lnTo>
                  <a:lnTo>
                    <a:pt x="7724" y="9923"/>
                  </a:lnTo>
                  <a:lnTo>
                    <a:pt x="7617" y="10298"/>
                  </a:lnTo>
                  <a:lnTo>
                    <a:pt x="7509" y="10673"/>
                  </a:lnTo>
                  <a:lnTo>
                    <a:pt x="7456" y="11102"/>
                  </a:lnTo>
                  <a:lnTo>
                    <a:pt x="7456" y="11532"/>
                  </a:lnTo>
                  <a:lnTo>
                    <a:pt x="7456" y="11532"/>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3"/>
            <p:cNvSpPr/>
            <p:nvPr/>
          </p:nvSpPr>
          <p:spPr>
            <a:xfrm>
              <a:off x="2179354" y="1416403"/>
              <a:ext cx="201366" cy="201366"/>
            </a:xfrm>
            <a:custGeom>
              <a:avLst/>
              <a:gdLst/>
              <a:ahLst/>
              <a:cxnLst/>
              <a:rect l="l" t="t" r="r" b="b"/>
              <a:pathLst>
                <a:path w="10138" h="10138" extrusionOk="0">
                  <a:moveTo>
                    <a:pt x="966" y="4077"/>
                  </a:moveTo>
                  <a:lnTo>
                    <a:pt x="966" y="4077"/>
                  </a:lnTo>
                  <a:lnTo>
                    <a:pt x="1181" y="3540"/>
                  </a:lnTo>
                  <a:lnTo>
                    <a:pt x="1395" y="3004"/>
                  </a:lnTo>
                  <a:lnTo>
                    <a:pt x="859" y="2146"/>
                  </a:lnTo>
                  <a:lnTo>
                    <a:pt x="2039" y="966"/>
                  </a:lnTo>
                  <a:lnTo>
                    <a:pt x="2897" y="1502"/>
                  </a:lnTo>
                  <a:lnTo>
                    <a:pt x="2897" y="1502"/>
                  </a:lnTo>
                  <a:lnTo>
                    <a:pt x="3380" y="1234"/>
                  </a:lnTo>
                  <a:lnTo>
                    <a:pt x="3916" y="1019"/>
                  </a:lnTo>
                  <a:lnTo>
                    <a:pt x="4130" y="54"/>
                  </a:lnTo>
                  <a:lnTo>
                    <a:pt x="5793" y="0"/>
                  </a:lnTo>
                  <a:lnTo>
                    <a:pt x="6061" y="1019"/>
                  </a:lnTo>
                  <a:lnTo>
                    <a:pt x="6061" y="1019"/>
                  </a:lnTo>
                  <a:lnTo>
                    <a:pt x="6598" y="1180"/>
                  </a:lnTo>
                  <a:lnTo>
                    <a:pt x="7080" y="1395"/>
                  </a:lnTo>
                  <a:lnTo>
                    <a:pt x="7938" y="859"/>
                  </a:lnTo>
                  <a:lnTo>
                    <a:pt x="9172" y="2038"/>
                  </a:lnTo>
                  <a:lnTo>
                    <a:pt x="8636" y="2897"/>
                  </a:lnTo>
                  <a:lnTo>
                    <a:pt x="8636" y="2897"/>
                  </a:lnTo>
                  <a:lnTo>
                    <a:pt x="8904" y="3379"/>
                  </a:lnTo>
                  <a:lnTo>
                    <a:pt x="9118" y="3916"/>
                  </a:lnTo>
                  <a:lnTo>
                    <a:pt x="10084" y="4130"/>
                  </a:lnTo>
                  <a:lnTo>
                    <a:pt x="10137" y="5847"/>
                  </a:lnTo>
                  <a:lnTo>
                    <a:pt x="9118" y="6061"/>
                  </a:lnTo>
                  <a:lnTo>
                    <a:pt x="9118" y="6061"/>
                  </a:lnTo>
                  <a:lnTo>
                    <a:pt x="8958" y="6597"/>
                  </a:lnTo>
                  <a:lnTo>
                    <a:pt x="8743" y="7134"/>
                  </a:lnTo>
                  <a:lnTo>
                    <a:pt x="9279" y="7992"/>
                  </a:lnTo>
                  <a:lnTo>
                    <a:pt x="8099" y="9172"/>
                  </a:lnTo>
                  <a:lnTo>
                    <a:pt x="7241" y="8636"/>
                  </a:lnTo>
                  <a:lnTo>
                    <a:pt x="7241" y="8636"/>
                  </a:lnTo>
                  <a:lnTo>
                    <a:pt x="6759" y="8904"/>
                  </a:lnTo>
                  <a:lnTo>
                    <a:pt x="6222" y="9118"/>
                  </a:lnTo>
                  <a:lnTo>
                    <a:pt x="6008" y="10084"/>
                  </a:lnTo>
                  <a:lnTo>
                    <a:pt x="4291" y="10137"/>
                  </a:lnTo>
                  <a:lnTo>
                    <a:pt x="4077" y="9118"/>
                  </a:lnTo>
                  <a:lnTo>
                    <a:pt x="4077" y="9118"/>
                  </a:lnTo>
                  <a:lnTo>
                    <a:pt x="3540" y="8957"/>
                  </a:lnTo>
                  <a:lnTo>
                    <a:pt x="3058" y="8743"/>
                  </a:lnTo>
                  <a:lnTo>
                    <a:pt x="2146" y="9279"/>
                  </a:lnTo>
                  <a:lnTo>
                    <a:pt x="966" y="8099"/>
                  </a:lnTo>
                  <a:lnTo>
                    <a:pt x="1502" y="7241"/>
                  </a:lnTo>
                  <a:lnTo>
                    <a:pt x="1502" y="7241"/>
                  </a:lnTo>
                  <a:lnTo>
                    <a:pt x="1234" y="6758"/>
                  </a:lnTo>
                  <a:lnTo>
                    <a:pt x="1020" y="6222"/>
                  </a:lnTo>
                  <a:lnTo>
                    <a:pt x="54" y="6007"/>
                  </a:lnTo>
                  <a:lnTo>
                    <a:pt x="1" y="4291"/>
                  </a:lnTo>
                  <a:lnTo>
                    <a:pt x="1020" y="4077"/>
                  </a:lnTo>
                  <a:lnTo>
                    <a:pt x="966" y="4077"/>
                  </a:lnTo>
                  <a:close/>
                  <a:moveTo>
                    <a:pt x="3219" y="4988"/>
                  </a:moveTo>
                  <a:lnTo>
                    <a:pt x="3219" y="4988"/>
                  </a:lnTo>
                  <a:lnTo>
                    <a:pt x="3272" y="5364"/>
                  </a:lnTo>
                  <a:lnTo>
                    <a:pt x="3380" y="5739"/>
                  </a:lnTo>
                  <a:lnTo>
                    <a:pt x="3540" y="6007"/>
                  </a:lnTo>
                  <a:lnTo>
                    <a:pt x="3809" y="6276"/>
                  </a:lnTo>
                  <a:lnTo>
                    <a:pt x="4077" y="6490"/>
                  </a:lnTo>
                  <a:lnTo>
                    <a:pt x="4345" y="6651"/>
                  </a:lnTo>
                  <a:lnTo>
                    <a:pt x="4720" y="6758"/>
                  </a:lnTo>
                  <a:lnTo>
                    <a:pt x="5096" y="6812"/>
                  </a:lnTo>
                  <a:lnTo>
                    <a:pt x="5096" y="6812"/>
                  </a:lnTo>
                  <a:lnTo>
                    <a:pt x="5471" y="6758"/>
                  </a:lnTo>
                  <a:lnTo>
                    <a:pt x="5793" y="6651"/>
                  </a:lnTo>
                  <a:lnTo>
                    <a:pt x="6115" y="6490"/>
                  </a:lnTo>
                  <a:lnTo>
                    <a:pt x="6383" y="6276"/>
                  </a:lnTo>
                  <a:lnTo>
                    <a:pt x="6598" y="5954"/>
                  </a:lnTo>
                  <a:lnTo>
                    <a:pt x="6759" y="5686"/>
                  </a:lnTo>
                  <a:lnTo>
                    <a:pt x="6866" y="5310"/>
                  </a:lnTo>
                  <a:lnTo>
                    <a:pt x="6866" y="4935"/>
                  </a:lnTo>
                  <a:lnTo>
                    <a:pt x="6866" y="4935"/>
                  </a:lnTo>
                  <a:lnTo>
                    <a:pt x="6812" y="4613"/>
                  </a:lnTo>
                  <a:lnTo>
                    <a:pt x="6705" y="4238"/>
                  </a:lnTo>
                  <a:lnTo>
                    <a:pt x="6544" y="3916"/>
                  </a:lnTo>
                  <a:lnTo>
                    <a:pt x="6329" y="3648"/>
                  </a:lnTo>
                  <a:lnTo>
                    <a:pt x="6061" y="3433"/>
                  </a:lnTo>
                  <a:lnTo>
                    <a:pt x="5739" y="3272"/>
                  </a:lnTo>
                  <a:lnTo>
                    <a:pt x="5418" y="3165"/>
                  </a:lnTo>
                  <a:lnTo>
                    <a:pt x="5042" y="3165"/>
                  </a:lnTo>
                  <a:lnTo>
                    <a:pt x="5042" y="3165"/>
                  </a:lnTo>
                  <a:lnTo>
                    <a:pt x="4667" y="3218"/>
                  </a:lnTo>
                  <a:lnTo>
                    <a:pt x="4291" y="3326"/>
                  </a:lnTo>
                  <a:lnTo>
                    <a:pt x="4023" y="3487"/>
                  </a:lnTo>
                  <a:lnTo>
                    <a:pt x="3755" y="3701"/>
                  </a:lnTo>
                  <a:lnTo>
                    <a:pt x="3540" y="3969"/>
                  </a:lnTo>
                  <a:lnTo>
                    <a:pt x="3380" y="4291"/>
                  </a:lnTo>
                  <a:lnTo>
                    <a:pt x="3272" y="4667"/>
                  </a:lnTo>
                  <a:lnTo>
                    <a:pt x="3219" y="5042"/>
                  </a:lnTo>
                  <a:lnTo>
                    <a:pt x="3219" y="5042"/>
                  </a:lnTo>
                  <a:lnTo>
                    <a:pt x="3219" y="4988"/>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3"/>
            <p:cNvSpPr/>
            <p:nvPr/>
          </p:nvSpPr>
          <p:spPr>
            <a:xfrm>
              <a:off x="615480" y="1760501"/>
              <a:ext cx="396316" cy="144897"/>
            </a:xfrm>
            <a:custGeom>
              <a:avLst/>
              <a:gdLst/>
              <a:ahLst/>
              <a:cxnLst/>
              <a:rect l="l" t="t" r="r" b="b"/>
              <a:pathLst>
                <a:path w="19953" h="7295" extrusionOk="0">
                  <a:moveTo>
                    <a:pt x="0" y="0"/>
                  </a:moveTo>
                  <a:lnTo>
                    <a:pt x="429" y="54"/>
                  </a:lnTo>
                  <a:lnTo>
                    <a:pt x="805" y="108"/>
                  </a:lnTo>
                  <a:lnTo>
                    <a:pt x="1824" y="161"/>
                  </a:lnTo>
                  <a:lnTo>
                    <a:pt x="3165" y="322"/>
                  </a:lnTo>
                  <a:lnTo>
                    <a:pt x="4827" y="537"/>
                  </a:lnTo>
                  <a:lnTo>
                    <a:pt x="6544" y="912"/>
                  </a:lnTo>
                  <a:lnTo>
                    <a:pt x="8582" y="1448"/>
                  </a:lnTo>
                  <a:lnTo>
                    <a:pt x="10566" y="2092"/>
                  </a:lnTo>
                  <a:lnTo>
                    <a:pt x="12497" y="2897"/>
                  </a:lnTo>
                  <a:lnTo>
                    <a:pt x="14374" y="3755"/>
                  </a:lnTo>
                  <a:lnTo>
                    <a:pt x="15983" y="4667"/>
                  </a:lnTo>
                  <a:lnTo>
                    <a:pt x="17378" y="5525"/>
                  </a:lnTo>
                  <a:lnTo>
                    <a:pt x="18451" y="6222"/>
                  </a:lnTo>
                  <a:lnTo>
                    <a:pt x="19255" y="6812"/>
                  </a:lnTo>
                  <a:lnTo>
                    <a:pt x="19630" y="7080"/>
                  </a:lnTo>
                  <a:lnTo>
                    <a:pt x="19952" y="7295"/>
                  </a:lnTo>
                  <a:lnTo>
                    <a:pt x="19952" y="7295"/>
                  </a:lnTo>
                  <a:lnTo>
                    <a:pt x="19309" y="6758"/>
                  </a:lnTo>
                  <a:lnTo>
                    <a:pt x="18558" y="6115"/>
                  </a:lnTo>
                  <a:lnTo>
                    <a:pt x="18021" y="5739"/>
                  </a:lnTo>
                  <a:lnTo>
                    <a:pt x="17485" y="5364"/>
                  </a:lnTo>
                  <a:lnTo>
                    <a:pt x="16037" y="4398"/>
                  </a:lnTo>
                  <a:lnTo>
                    <a:pt x="14482" y="3540"/>
                  </a:lnTo>
                  <a:lnTo>
                    <a:pt x="13570" y="3057"/>
                  </a:lnTo>
                  <a:lnTo>
                    <a:pt x="12604" y="2628"/>
                  </a:lnTo>
                  <a:lnTo>
                    <a:pt x="11639" y="2199"/>
                  </a:lnTo>
                  <a:lnTo>
                    <a:pt x="10620" y="1824"/>
                  </a:lnTo>
                  <a:lnTo>
                    <a:pt x="9654" y="1502"/>
                  </a:lnTo>
                  <a:lnTo>
                    <a:pt x="8635" y="1180"/>
                  </a:lnTo>
                  <a:lnTo>
                    <a:pt x="7616" y="912"/>
                  </a:lnTo>
                  <a:lnTo>
                    <a:pt x="6597" y="698"/>
                  </a:lnTo>
                  <a:lnTo>
                    <a:pt x="4881" y="376"/>
                  </a:lnTo>
                  <a:lnTo>
                    <a:pt x="3165" y="161"/>
                  </a:lnTo>
                  <a:lnTo>
                    <a:pt x="2467" y="108"/>
                  </a:lnTo>
                  <a:lnTo>
                    <a:pt x="1824" y="54"/>
                  </a:lnTo>
                  <a:lnTo>
                    <a:pt x="858" y="0"/>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3"/>
            <p:cNvSpPr/>
            <p:nvPr/>
          </p:nvSpPr>
          <p:spPr>
            <a:xfrm>
              <a:off x="439697" y="2619137"/>
              <a:ext cx="610454" cy="194970"/>
            </a:xfrm>
            <a:custGeom>
              <a:avLst/>
              <a:gdLst/>
              <a:ahLst/>
              <a:cxnLst/>
              <a:rect l="l" t="t" r="r" b="b"/>
              <a:pathLst>
                <a:path w="30734" h="9816" extrusionOk="0">
                  <a:moveTo>
                    <a:pt x="27944" y="1"/>
                  </a:moveTo>
                  <a:lnTo>
                    <a:pt x="25906" y="108"/>
                  </a:lnTo>
                  <a:lnTo>
                    <a:pt x="24780" y="215"/>
                  </a:lnTo>
                  <a:lnTo>
                    <a:pt x="23492" y="323"/>
                  </a:lnTo>
                  <a:lnTo>
                    <a:pt x="22152" y="483"/>
                  </a:lnTo>
                  <a:lnTo>
                    <a:pt x="20757" y="698"/>
                  </a:lnTo>
                  <a:lnTo>
                    <a:pt x="19148" y="1020"/>
                  </a:lnTo>
                  <a:lnTo>
                    <a:pt x="17593" y="1395"/>
                  </a:lnTo>
                  <a:lnTo>
                    <a:pt x="16037" y="1771"/>
                  </a:lnTo>
                  <a:lnTo>
                    <a:pt x="14536" y="2253"/>
                  </a:lnTo>
                  <a:lnTo>
                    <a:pt x="12980" y="2736"/>
                  </a:lnTo>
                  <a:lnTo>
                    <a:pt x="11478" y="3326"/>
                  </a:lnTo>
                  <a:lnTo>
                    <a:pt x="10030" y="3916"/>
                  </a:lnTo>
                  <a:lnTo>
                    <a:pt x="8528" y="4560"/>
                  </a:lnTo>
                  <a:lnTo>
                    <a:pt x="6061" y="5847"/>
                  </a:lnTo>
                  <a:lnTo>
                    <a:pt x="4935" y="6491"/>
                  </a:lnTo>
                  <a:lnTo>
                    <a:pt x="3970" y="7080"/>
                  </a:lnTo>
                  <a:lnTo>
                    <a:pt x="3058" y="7617"/>
                  </a:lnTo>
                  <a:lnTo>
                    <a:pt x="2253" y="8153"/>
                  </a:lnTo>
                  <a:lnTo>
                    <a:pt x="1610" y="8636"/>
                  </a:lnTo>
                  <a:lnTo>
                    <a:pt x="1020" y="9065"/>
                  </a:lnTo>
                  <a:lnTo>
                    <a:pt x="269" y="9601"/>
                  </a:lnTo>
                  <a:lnTo>
                    <a:pt x="1" y="9816"/>
                  </a:lnTo>
                  <a:lnTo>
                    <a:pt x="1" y="9816"/>
                  </a:lnTo>
                  <a:lnTo>
                    <a:pt x="269" y="9655"/>
                  </a:lnTo>
                  <a:lnTo>
                    <a:pt x="1073" y="9119"/>
                  </a:lnTo>
                  <a:lnTo>
                    <a:pt x="2307" y="8314"/>
                  </a:lnTo>
                  <a:lnTo>
                    <a:pt x="4023" y="7241"/>
                  </a:lnTo>
                  <a:lnTo>
                    <a:pt x="6169" y="6061"/>
                  </a:lnTo>
                  <a:lnTo>
                    <a:pt x="7349" y="5418"/>
                  </a:lnTo>
                  <a:lnTo>
                    <a:pt x="8636" y="4774"/>
                  </a:lnTo>
                  <a:lnTo>
                    <a:pt x="10084" y="4131"/>
                  </a:lnTo>
                  <a:lnTo>
                    <a:pt x="11586" y="3541"/>
                  </a:lnTo>
                  <a:lnTo>
                    <a:pt x="13087" y="2951"/>
                  </a:lnTo>
                  <a:lnTo>
                    <a:pt x="14589" y="2414"/>
                  </a:lnTo>
                  <a:lnTo>
                    <a:pt x="16091" y="1985"/>
                  </a:lnTo>
                  <a:lnTo>
                    <a:pt x="17646" y="1556"/>
                  </a:lnTo>
                  <a:lnTo>
                    <a:pt x="19202" y="1234"/>
                  </a:lnTo>
                  <a:lnTo>
                    <a:pt x="20757" y="913"/>
                  </a:lnTo>
                  <a:lnTo>
                    <a:pt x="23546" y="483"/>
                  </a:lnTo>
                  <a:lnTo>
                    <a:pt x="24780" y="323"/>
                  </a:lnTo>
                  <a:lnTo>
                    <a:pt x="25960" y="215"/>
                  </a:lnTo>
                  <a:lnTo>
                    <a:pt x="26979" y="162"/>
                  </a:lnTo>
                  <a:lnTo>
                    <a:pt x="27944" y="108"/>
                  </a:lnTo>
                  <a:lnTo>
                    <a:pt x="30733" y="108"/>
                  </a:lnTo>
                  <a:lnTo>
                    <a:pt x="30411" y="54"/>
                  </a:lnTo>
                  <a:lnTo>
                    <a:pt x="29446"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3"/>
            <p:cNvSpPr/>
            <p:nvPr/>
          </p:nvSpPr>
          <p:spPr>
            <a:xfrm>
              <a:off x="1119372" y="2874827"/>
              <a:ext cx="223731" cy="448515"/>
            </a:xfrm>
            <a:custGeom>
              <a:avLst/>
              <a:gdLst/>
              <a:ahLst/>
              <a:cxnLst/>
              <a:rect l="l" t="t" r="r" b="b"/>
              <a:pathLst>
                <a:path w="11264" h="22581" extrusionOk="0">
                  <a:moveTo>
                    <a:pt x="11264" y="0"/>
                  </a:moveTo>
                  <a:lnTo>
                    <a:pt x="11103" y="161"/>
                  </a:lnTo>
                  <a:lnTo>
                    <a:pt x="10620" y="751"/>
                  </a:lnTo>
                  <a:lnTo>
                    <a:pt x="10245" y="1126"/>
                  </a:lnTo>
                  <a:lnTo>
                    <a:pt x="9815" y="1609"/>
                  </a:lnTo>
                  <a:lnTo>
                    <a:pt x="9386" y="2199"/>
                  </a:lnTo>
                  <a:lnTo>
                    <a:pt x="8904" y="2843"/>
                  </a:lnTo>
                  <a:lnTo>
                    <a:pt x="7777" y="4398"/>
                  </a:lnTo>
                  <a:lnTo>
                    <a:pt x="6544" y="6168"/>
                  </a:lnTo>
                  <a:lnTo>
                    <a:pt x="5310" y="8260"/>
                  </a:lnTo>
                  <a:lnTo>
                    <a:pt x="4720" y="9332"/>
                  </a:lnTo>
                  <a:lnTo>
                    <a:pt x="4130" y="10512"/>
                  </a:lnTo>
                  <a:lnTo>
                    <a:pt x="3540" y="11692"/>
                  </a:lnTo>
                  <a:lnTo>
                    <a:pt x="3004" y="12819"/>
                  </a:lnTo>
                  <a:lnTo>
                    <a:pt x="2092" y="15071"/>
                  </a:lnTo>
                  <a:lnTo>
                    <a:pt x="1395" y="17109"/>
                  </a:lnTo>
                  <a:lnTo>
                    <a:pt x="858" y="18933"/>
                  </a:lnTo>
                  <a:lnTo>
                    <a:pt x="429" y="20435"/>
                  </a:lnTo>
                  <a:lnTo>
                    <a:pt x="215" y="21561"/>
                  </a:lnTo>
                  <a:lnTo>
                    <a:pt x="537" y="20435"/>
                  </a:lnTo>
                  <a:lnTo>
                    <a:pt x="966" y="18933"/>
                  </a:lnTo>
                  <a:lnTo>
                    <a:pt x="1502" y="17163"/>
                  </a:lnTo>
                  <a:lnTo>
                    <a:pt x="1878" y="16144"/>
                  </a:lnTo>
                  <a:lnTo>
                    <a:pt x="2253" y="15125"/>
                  </a:lnTo>
                  <a:lnTo>
                    <a:pt x="3165" y="12926"/>
                  </a:lnTo>
                  <a:lnTo>
                    <a:pt x="3701" y="11800"/>
                  </a:lnTo>
                  <a:lnTo>
                    <a:pt x="4237" y="10620"/>
                  </a:lnTo>
                  <a:lnTo>
                    <a:pt x="5471" y="8367"/>
                  </a:lnTo>
                  <a:lnTo>
                    <a:pt x="6061" y="7294"/>
                  </a:lnTo>
                  <a:lnTo>
                    <a:pt x="6705" y="6275"/>
                  </a:lnTo>
                  <a:lnTo>
                    <a:pt x="7885" y="4505"/>
                  </a:lnTo>
                  <a:lnTo>
                    <a:pt x="8957" y="2950"/>
                  </a:lnTo>
                  <a:lnTo>
                    <a:pt x="9923" y="1716"/>
                  </a:lnTo>
                  <a:lnTo>
                    <a:pt x="10620" y="805"/>
                  </a:lnTo>
                  <a:lnTo>
                    <a:pt x="11103" y="215"/>
                  </a:lnTo>
                  <a:lnTo>
                    <a:pt x="11264" y="0"/>
                  </a:lnTo>
                  <a:close/>
                  <a:moveTo>
                    <a:pt x="215" y="21561"/>
                  </a:moveTo>
                  <a:lnTo>
                    <a:pt x="0" y="22258"/>
                  </a:lnTo>
                  <a:lnTo>
                    <a:pt x="0" y="22580"/>
                  </a:lnTo>
                  <a:lnTo>
                    <a:pt x="54" y="22312"/>
                  </a:lnTo>
                  <a:lnTo>
                    <a:pt x="215" y="2156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3"/>
            <p:cNvSpPr/>
            <p:nvPr/>
          </p:nvSpPr>
          <p:spPr>
            <a:xfrm>
              <a:off x="2154844" y="727135"/>
              <a:ext cx="249314" cy="612579"/>
            </a:xfrm>
            <a:custGeom>
              <a:avLst/>
              <a:gdLst/>
              <a:ahLst/>
              <a:cxnLst/>
              <a:rect l="l" t="t" r="r" b="b"/>
              <a:pathLst>
                <a:path w="12552" h="30841" extrusionOk="0">
                  <a:moveTo>
                    <a:pt x="12551" y="1"/>
                  </a:moveTo>
                  <a:lnTo>
                    <a:pt x="12337" y="269"/>
                  </a:lnTo>
                  <a:lnTo>
                    <a:pt x="12069" y="591"/>
                  </a:lnTo>
                  <a:lnTo>
                    <a:pt x="11747" y="1020"/>
                  </a:lnTo>
                  <a:lnTo>
                    <a:pt x="11264" y="1610"/>
                  </a:lnTo>
                  <a:lnTo>
                    <a:pt x="10781" y="2254"/>
                  </a:lnTo>
                  <a:lnTo>
                    <a:pt x="9602" y="3970"/>
                  </a:lnTo>
                  <a:lnTo>
                    <a:pt x="8261" y="6062"/>
                  </a:lnTo>
                  <a:lnTo>
                    <a:pt x="7563" y="7295"/>
                  </a:lnTo>
                  <a:lnTo>
                    <a:pt x="6866" y="8582"/>
                  </a:lnTo>
                  <a:lnTo>
                    <a:pt x="6115" y="9977"/>
                  </a:lnTo>
                  <a:lnTo>
                    <a:pt x="5418" y="11425"/>
                  </a:lnTo>
                  <a:lnTo>
                    <a:pt x="4721" y="12927"/>
                  </a:lnTo>
                  <a:lnTo>
                    <a:pt x="4024" y="14536"/>
                  </a:lnTo>
                  <a:lnTo>
                    <a:pt x="3434" y="16145"/>
                  </a:lnTo>
                  <a:lnTo>
                    <a:pt x="2844" y="17700"/>
                  </a:lnTo>
                  <a:lnTo>
                    <a:pt x="2361" y="19256"/>
                  </a:lnTo>
                  <a:lnTo>
                    <a:pt x="1878" y="20757"/>
                  </a:lnTo>
                  <a:lnTo>
                    <a:pt x="1181" y="23546"/>
                  </a:lnTo>
                  <a:lnTo>
                    <a:pt x="913" y="24780"/>
                  </a:lnTo>
                  <a:lnTo>
                    <a:pt x="645" y="25960"/>
                  </a:lnTo>
                  <a:lnTo>
                    <a:pt x="484" y="27033"/>
                  </a:lnTo>
                  <a:lnTo>
                    <a:pt x="323" y="27998"/>
                  </a:lnTo>
                  <a:lnTo>
                    <a:pt x="162" y="28856"/>
                  </a:lnTo>
                  <a:lnTo>
                    <a:pt x="108" y="29553"/>
                  </a:lnTo>
                  <a:lnTo>
                    <a:pt x="1" y="30519"/>
                  </a:lnTo>
                  <a:lnTo>
                    <a:pt x="1" y="30841"/>
                  </a:lnTo>
                  <a:lnTo>
                    <a:pt x="55" y="30519"/>
                  </a:lnTo>
                  <a:lnTo>
                    <a:pt x="216" y="29553"/>
                  </a:lnTo>
                  <a:lnTo>
                    <a:pt x="484" y="28052"/>
                  </a:lnTo>
                  <a:lnTo>
                    <a:pt x="859" y="26014"/>
                  </a:lnTo>
                  <a:lnTo>
                    <a:pt x="1395" y="23600"/>
                  </a:lnTo>
                  <a:lnTo>
                    <a:pt x="1717" y="22206"/>
                  </a:lnTo>
                  <a:lnTo>
                    <a:pt x="2146" y="20811"/>
                  </a:lnTo>
                  <a:lnTo>
                    <a:pt x="2575" y="19309"/>
                  </a:lnTo>
                  <a:lnTo>
                    <a:pt x="3112" y="17808"/>
                  </a:lnTo>
                  <a:lnTo>
                    <a:pt x="3648" y="16198"/>
                  </a:lnTo>
                  <a:lnTo>
                    <a:pt x="4292" y="14643"/>
                  </a:lnTo>
                  <a:lnTo>
                    <a:pt x="4935" y="13034"/>
                  </a:lnTo>
                  <a:lnTo>
                    <a:pt x="5633" y="11532"/>
                  </a:lnTo>
                  <a:lnTo>
                    <a:pt x="6330" y="10084"/>
                  </a:lnTo>
                  <a:lnTo>
                    <a:pt x="7081" y="8690"/>
                  </a:lnTo>
                  <a:lnTo>
                    <a:pt x="7778" y="7402"/>
                  </a:lnTo>
                  <a:lnTo>
                    <a:pt x="8475" y="6169"/>
                  </a:lnTo>
                  <a:lnTo>
                    <a:pt x="9762" y="4077"/>
                  </a:lnTo>
                  <a:lnTo>
                    <a:pt x="10352" y="3165"/>
                  </a:lnTo>
                  <a:lnTo>
                    <a:pt x="10889" y="2361"/>
                  </a:lnTo>
                  <a:lnTo>
                    <a:pt x="11801" y="1074"/>
                  </a:lnTo>
                  <a:lnTo>
                    <a:pt x="12391" y="269"/>
                  </a:lnTo>
                  <a:lnTo>
                    <a:pt x="12551"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3"/>
            <p:cNvSpPr/>
            <p:nvPr/>
          </p:nvSpPr>
          <p:spPr>
            <a:xfrm>
              <a:off x="2814279" y="1709355"/>
              <a:ext cx="442119" cy="311106"/>
            </a:xfrm>
            <a:custGeom>
              <a:avLst/>
              <a:gdLst/>
              <a:ahLst/>
              <a:cxnLst/>
              <a:rect l="l" t="t" r="r" b="b"/>
              <a:pathLst>
                <a:path w="22259" h="15663" extrusionOk="0">
                  <a:moveTo>
                    <a:pt x="21937" y="1"/>
                  </a:moveTo>
                  <a:lnTo>
                    <a:pt x="21133" y="55"/>
                  </a:lnTo>
                  <a:lnTo>
                    <a:pt x="20543" y="108"/>
                  </a:lnTo>
                  <a:lnTo>
                    <a:pt x="19792" y="215"/>
                  </a:lnTo>
                  <a:lnTo>
                    <a:pt x="18934" y="376"/>
                  </a:lnTo>
                  <a:lnTo>
                    <a:pt x="18075" y="537"/>
                  </a:lnTo>
                  <a:lnTo>
                    <a:pt x="17110" y="805"/>
                  </a:lnTo>
                  <a:lnTo>
                    <a:pt x="16037" y="1127"/>
                  </a:lnTo>
                  <a:lnTo>
                    <a:pt x="14911" y="1503"/>
                  </a:lnTo>
                  <a:lnTo>
                    <a:pt x="13785" y="1985"/>
                  </a:lnTo>
                  <a:lnTo>
                    <a:pt x="12497" y="2575"/>
                  </a:lnTo>
                  <a:lnTo>
                    <a:pt x="11264" y="3219"/>
                  </a:lnTo>
                  <a:lnTo>
                    <a:pt x="10084" y="3916"/>
                  </a:lnTo>
                  <a:lnTo>
                    <a:pt x="8904" y="4667"/>
                  </a:lnTo>
                  <a:lnTo>
                    <a:pt x="7778" y="5525"/>
                  </a:lnTo>
                  <a:lnTo>
                    <a:pt x="6705" y="6383"/>
                  </a:lnTo>
                  <a:lnTo>
                    <a:pt x="5686" y="7349"/>
                  </a:lnTo>
                  <a:lnTo>
                    <a:pt x="4720" y="8368"/>
                  </a:lnTo>
                  <a:lnTo>
                    <a:pt x="3862" y="9280"/>
                  </a:lnTo>
                  <a:lnTo>
                    <a:pt x="3111" y="10191"/>
                  </a:lnTo>
                  <a:lnTo>
                    <a:pt x="2468" y="11103"/>
                  </a:lnTo>
                  <a:lnTo>
                    <a:pt x="1932" y="11908"/>
                  </a:lnTo>
                  <a:lnTo>
                    <a:pt x="1449" y="12659"/>
                  </a:lnTo>
                  <a:lnTo>
                    <a:pt x="1020" y="13463"/>
                  </a:lnTo>
                  <a:lnTo>
                    <a:pt x="644" y="14053"/>
                  </a:lnTo>
                  <a:lnTo>
                    <a:pt x="430" y="14589"/>
                  </a:lnTo>
                  <a:lnTo>
                    <a:pt x="54" y="15394"/>
                  </a:lnTo>
                  <a:lnTo>
                    <a:pt x="1" y="15662"/>
                  </a:lnTo>
                  <a:lnTo>
                    <a:pt x="108" y="15394"/>
                  </a:lnTo>
                  <a:lnTo>
                    <a:pt x="483" y="14643"/>
                  </a:lnTo>
                  <a:lnTo>
                    <a:pt x="752" y="14107"/>
                  </a:lnTo>
                  <a:lnTo>
                    <a:pt x="1127" y="13517"/>
                  </a:lnTo>
                  <a:lnTo>
                    <a:pt x="1556" y="12820"/>
                  </a:lnTo>
                  <a:lnTo>
                    <a:pt x="2039" y="12015"/>
                  </a:lnTo>
                  <a:lnTo>
                    <a:pt x="2629" y="11210"/>
                  </a:lnTo>
                  <a:lnTo>
                    <a:pt x="2951" y="10781"/>
                  </a:lnTo>
                  <a:lnTo>
                    <a:pt x="3326" y="10352"/>
                  </a:lnTo>
                  <a:lnTo>
                    <a:pt x="4077" y="9441"/>
                  </a:lnTo>
                  <a:lnTo>
                    <a:pt x="4881" y="8475"/>
                  </a:lnTo>
                  <a:lnTo>
                    <a:pt x="5847" y="7510"/>
                  </a:lnTo>
                  <a:lnTo>
                    <a:pt x="6866" y="6598"/>
                  </a:lnTo>
                  <a:lnTo>
                    <a:pt x="7939" y="5686"/>
                  </a:lnTo>
                  <a:lnTo>
                    <a:pt x="9065" y="4882"/>
                  </a:lnTo>
                  <a:lnTo>
                    <a:pt x="10191" y="4131"/>
                  </a:lnTo>
                  <a:lnTo>
                    <a:pt x="11425" y="3433"/>
                  </a:lnTo>
                  <a:lnTo>
                    <a:pt x="12605" y="2790"/>
                  </a:lnTo>
                  <a:lnTo>
                    <a:pt x="13892" y="2200"/>
                  </a:lnTo>
                  <a:lnTo>
                    <a:pt x="15018" y="1717"/>
                  </a:lnTo>
                  <a:lnTo>
                    <a:pt x="16145" y="1342"/>
                  </a:lnTo>
                  <a:lnTo>
                    <a:pt x="17164" y="966"/>
                  </a:lnTo>
                  <a:lnTo>
                    <a:pt x="18129" y="752"/>
                  </a:lnTo>
                  <a:lnTo>
                    <a:pt x="19041" y="537"/>
                  </a:lnTo>
                  <a:lnTo>
                    <a:pt x="19845" y="376"/>
                  </a:lnTo>
                  <a:lnTo>
                    <a:pt x="20543" y="215"/>
                  </a:lnTo>
                  <a:lnTo>
                    <a:pt x="21133" y="162"/>
                  </a:lnTo>
                  <a:lnTo>
                    <a:pt x="21937" y="55"/>
                  </a:lnTo>
                  <a:lnTo>
                    <a:pt x="22259"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3"/>
            <p:cNvSpPr/>
            <p:nvPr/>
          </p:nvSpPr>
          <p:spPr>
            <a:xfrm>
              <a:off x="2981541" y="2167444"/>
              <a:ext cx="969449" cy="104417"/>
            </a:xfrm>
            <a:custGeom>
              <a:avLst/>
              <a:gdLst/>
              <a:ahLst/>
              <a:cxnLst/>
              <a:rect l="l" t="t" r="r" b="b"/>
              <a:pathLst>
                <a:path w="48808" h="5257" extrusionOk="0">
                  <a:moveTo>
                    <a:pt x="22098" y="1"/>
                  </a:moveTo>
                  <a:lnTo>
                    <a:pt x="19684" y="54"/>
                  </a:lnTo>
                  <a:lnTo>
                    <a:pt x="17271" y="215"/>
                  </a:lnTo>
                  <a:lnTo>
                    <a:pt x="14857" y="430"/>
                  </a:lnTo>
                  <a:lnTo>
                    <a:pt x="12658" y="698"/>
                  </a:lnTo>
                  <a:lnTo>
                    <a:pt x="11639" y="859"/>
                  </a:lnTo>
                  <a:lnTo>
                    <a:pt x="10620" y="1020"/>
                  </a:lnTo>
                  <a:lnTo>
                    <a:pt x="9654" y="1181"/>
                  </a:lnTo>
                  <a:lnTo>
                    <a:pt x="8743" y="1342"/>
                  </a:lnTo>
                  <a:lnTo>
                    <a:pt x="6973" y="1717"/>
                  </a:lnTo>
                  <a:lnTo>
                    <a:pt x="5417" y="2092"/>
                  </a:lnTo>
                  <a:lnTo>
                    <a:pt x="4023" y="2468"/>
                  </a:lnTo>
                  <a:lnTo>
                    <a:pt x="2843" y="2790"/>
                  </a:lnTo>
                  <a:lnTo>
                    <a:pt x="1824" y="3112"/>
                  </a:lnTo>
                  <a:lnTo>
                    <a:pt x="429" y="3594"/>
                  </a:lnTo>
                  <a:lnTo>
                    <a:pt x="108" y="3701"/>
                  </a:lnTo>
                  <a:lnTo>
                    <a:pt x="0" y="3755"/>
                  </a:lnTo>
                  <a:lnTo>
                    <a:pt x="108" y="3755"/>
                  </a:lnTo>
                  <a:lnTo>
                    <a:pt x="483" y="3648"/>
                  </a:lnTo>
                  <a:lnTo>
                    <a:pt x="1877" y="3272"/>
                  </a:lnTo>
                  <a:lnTo>
                    <a:pt x="2897" y="2951"/>
                  </a:lnTo>
                  <a:lnTo>
                    <a:pt x="4076" y="2629"/>
                  </a:lnTo>
                  <a:lnTo>
                    <a:pt x="5471" y="2307"/>
                  </a:lnTo>
                  <a:lnTo>
                    <a:pt x="7026" y="1932"/>
                  </a:lnTo>
                  <a:lnTo>
                    <a:pt x="8743" y="1610"/>
                  </a:lnTo>
                  <a:lnTo>
                    <a:pt x="10674" y="1234"/>
                  </a:lnTo>
                  <a:lnTo>
                    <a:pt x="12712" y="966"/>
                  </a:lnTo>
                  <a:lnTo>
                    <a:pt x="14857" y="698"/>
                  </a:lnTo>
                  <a:lnTo>
                    <a:pt x="17271" y="483"/>
                  </a:lnTo>
                  <a:lnTo>
                    <a:pt x="19684" y="376"/>
                  </a:lnTo>
                  <a:lnTo>
                    <a:pt x="22098" y="323"/>
                  </a:lnTo>
                  <a:lnTo>
                    <a:pt x="24565" y="323"/>
                  </a:lnTo>
                  <a:lnTo>
                    <a:pt x="26978" y="430"/>
                  </a:lnTo>
                  <a:lnTo>
                    <a:pt x="29392" y="644"/>
                  </a:lnTo>
                  <a:lnTo>
                    <a:pt x="31805" y="912"/>
                  </a:lnTo>
                  <a:lnTo>
                    <a:pt x="34165" y="1288"/>
                  </a:lnTo>
                  <a:lnTo>
                    <a:pt x="36311" y="1663"/>
                  </a:lnTo>
                  <a:lnTo>
                    <a:pt x="37330" y="1878"/>
                  </a:lnTo>
                  <a:lnTo>
                    <a:pt x="38349" y="2092"/>
                  </a:lnTo>
                  <a:lnTo>
                    <a:pt x="39261" y="2307"/>
                  </a:lnTo>
                  <a:lnTo>
                    <a:pt x="40172" y="2522"/>
                  </a:lnTo>
                  <a:lnTo>
                    <a:pt x="41889" y="3004"/>
                  </a:lnTo>
                  <a:lnTo>
                    <a:pt x="43444" y="3487"/>
                  </a:lnTo>
                  <a:lnTo>
                    <a:pt x="44785" y="3916"/>
                  </a:lnTo>
                  <a:lnTo>
                    <a:pt x="46019" y="4291"/>
                  </a:lnTo>
                  <a:lnTo>
                    <a:pt x="46984" y="4667"/>
                  </a:lnTo>
                  <a:lnTo>
                    <a:pt x="48325" y="5096"/>
                  </a:lnTo>
                  <a:lnTo>
                    <a:pt x="48700" y="5257"/>
                  </a:lnTo>
                  <a:lnTo>
                    <a:pt x="48808" y="5257"/>
                  </a:lnTo>
                  <a:lnTo>
                    <a:pt x="48700" y="5203"/>
                  </a:lnTo>
                  <a:lnTo>
                    <a:pt x="48378" y="5042"/>
                  </a:lnTo>
                  <a:lnTo>
                    <a:pt x="47038" y="4506"/>
                  </a:lnTo>
                  <a:lnTo>
                    <a:pt x="46019" y="4131"/>
                  </a:lnTo>
                  <a:lnTo>
                    <a:pt x="44839" y="3755"/>
                  </a:lnTo>
                  <a:lnTo>
                    <a:pt x="43498" y="3272"/>
                  </a:lnTo>
                  <a:lnTo>
                    <a:pt x="41942" y="2790"/>
                  </a:lnTo>
                  <a:lnTo>
                    <a:pt x="40226" y="2361"/>
                  </a:lnTo>
                  <a:lnTo>
                    <a:pt x="39314" y="2092"/>
                  </a:lnTo>
                  <a:lnTo>
                    <a:pt x="38349" y="1878"/>
                  </a:lnTo>
                  <a:lnTo>
                    <a:pt x="37383" y="1610"/>
                  </a:lnTo>
                  <a:lnTo>
                    <a:pt x="36364" y="1395"/>
                  </a:lnTo>
                  <a:lnTo>
                    <a:pt x="34219" y="1020"/>
                  </a:lnTo>
                  <a:lnTo>
                    <a:pt x="31805" y="644"/>
                  </a:lnTo>
                  <a:lnTo>
                    <a:pt x="29392" y="376"/>
                  </a:lnTo>
                  <a:lnTo>
                    <a:pt x="26978" y="162"/>
                  </a:lnTo>
                  <a:lnTo>
                    <a:pt x="24565" y="54"/>
                  </a:lnTo>
                  <a:lnTo>
                    <a:pt x="22098" y="1"/>
                  </a:ln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3"/>
            <p:cNvSpPr/>
            <p:nvPr/>
          </p:nvSpPr>
          <p:spPr>
            <a:xfrm>
              <a:off x="1556148" y="634456"/>
              <a:ext cx="258888" cy="259960"/>
            </a:xfrm>
            <a:custGeom>
              <a:avLst/>
              <a:gdLst/>
              <a:ahLst/>
              <a:cxnLst/>
              <a:rect l="l" t="t" r="r" b="b"/>
              <a:pathLst>
                <a:path w="13034" h="13088" extrusionOk="0">
                  <a:moveTo>
                    <a:pt x="5149" y="1"/>
                  </a:moveTo>
                  <a:lnTo>
                    <a:pt x="4506" y="54"/>
                  </a:lnTo>
                  <a:lnTo>
                    <a:pt x="3862" y="162"/>
                  </a:lnTo>
                  <a:lnTo>
                    <a:pt x="3272" y="269"/>
                  </a:lnTo>
                  <a:lnTo>
                    <a:pt x="2629" y="483"/>
                  </a:lnTo>
                  <a:lnTo>
                    <a:pt x="2039" y="752"/>
                  </a:lnTo>
                  <a:lnTo>
                    <a:pt x="1502" y="1127"/>
                  </a:lnTo>
                  <a:lnTo>
                    <a:pt x="966" y="1502"/>
                  </a:lnTo>
                  <a:lnTo>
                    <a:pt x="430" y="1932"/>
                  </a:lnTo>
                  <a:lnTo>
                    <a:pt x="0" y="2414"/>
                  </a:lnTo>
                  <a:lnTo>
                    <a:pt x="10620" y="13087"/>
                  </a:lnTo>
                  <a:lnTo>
                    <a:pt x="11049" y="12658"/>
                  </a:lnTo>
                  <a:lnTo>
                    <a:pt x="11532" y="12176"/>
                  </a:lnTo>
                  <a:lnTo>
                    <a:pt x="11907" y="11639"/>
                  </a:lnTo>
                  <a:lnTo>
                    <a:pt x="12283" y="11049"/>
                  </a:lnTo>
                  <a:lnTo>
                    <a:pt x="12551" y="10459"/>
                  </a:lnTo>
                  <a:lnTo>
                    <a:pt x="12765" y="9869"/>
                  </a:lnTo>
                  <a:lnTo>
                    <a:pt x="12926" y="9226"/>
                  </a:lnTo>
                  <a:lnTo>
                    <a:pt x="12980" y="8582"/>
                  </a:lnTo>
                  <a:lnTo>
                    <a:pt x="13034" y="7992"/>
                  </a:lnTo>
                  <a:lnTo>
                    <a:pt x="12980" y="7349"/>
                  </a:lnTo>
                  <a:lnTo>
                    <a:pt x="12926" y="6705"/>
                  </a:lnTo>
                  <a:lnTo>
                    <a:pt x="12765" y="6061"/>
                  </a:lnTo>
                  <a:lnTo>
                    <a:pt x="12551" y="5471"/>
                  </a:lnTo>
                  <a:lnTo>
                    <a:pt x="12283" y="4881"/>
                  </a:lnTo>
                  <a:lnTo>
                    <a:pt x="11961" y="4291"/>
                  </a:lnTo>
                  <a:lnTo>
                    <a:pt x="11532" y="3755"/>
                  </a:lnTo>
                  <a:lnTo>
                    <a:pt x="11103" y="3272"/>
                  </a:lnTo>
                  <a:lnTo>
                    <a:pt x="9816" y="1985"/>
                  </a:lnTo>
                  <a:lnTo>
                    <a:pt x="9333" y="1556"/>
                  </a:lnTo>
                  <a:lnTo>
                    <a:pt x="8796" y="1127"/>
                  </a:lnTo>
                  <a:lnTo>
                    <a:pt x="8207" y="805"/>
                  </a:lnTo>
                  <a:lnTo>
                    <a:pt x="7670" y="537"/>
                  </a:lnTo>
                  <a:lnTo>
                    <a:pt x="7027" y="322"/>
                  </a:lnTo>
                  <a:lnTo>
                    <a:pt x="6437" y="162"/>
                  </a:lnTo>
                  <a:lnTo>
                    <a:pt x="5793" y="54"/>
                  </a:lnTo>
                  <a:lnTo>
                    <a:pt x="514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3"/>
            <p:cNvSpPr/>
            <p:nvPr/>
          </p:nvSpPr>
          <p:spPr>
            <a:xfrm>
              <a:off x="1584909" y="634456"/>
              <a:ext cx="230127" cy="259960"/>
            </a:xfrm>
            <a:custGeom>
              <a:avLst/>
              <a:gdLst/>
              <a:ahLst/>
              <a:cxnLst/>
              <a:rect l="l" t="t" r="r" b="b"/>
              <a:pathLst>
                <a:path w="11586" h="13088" extrusionOk="0">
                  <a:moveTo>
                    <a:pt x="3648" y="1"/>
                  </a:moveTo>
                  <a:lnTo>
                    <a:pt x="3004" y="54"/>
                  </a:lnTo>
                  <a:lnTo>
                    <a:pt x="4345" y="54"/>
                  </a:lnTo>
                  <a:lnTo>
                    <a:pt x="3701" y="1"/>
                  </a:lnTo>
                  <a:close/>
                  <a:moveTo>
                    <a:pt x="1127" y="537"/>
                  </a:moveTo>
                  <a:lnTo>
                    <a:pt x="537" y="805"/>
                  </a:lnTo>
                  <a:lnTo>
                    <a:pt x="1" y="1127"/>
                  </a:lnTo>
                  <a:lnTo>
                    <a:pt x="591" y="805"/>
                  </a:lnTo>
                  <a:lnTo>
                    <a:pt x="1127" y="537"/>
                  </a:lnTo>
                  <a:close/>
                  <a:moveTo>
                    <a:pt x="6812" y="805"/>
                  </a:moveTo>
                  <a:lnTo>
                    <a:pt x="7348" y="1127"/>
                  </a:lnTo>
                  <a:lnTo>
                    <a:pt x="7885" y="1556"/>
                  </a:lnTo>
                  <a:lnTo>
                    <a:pt x="7402" y="1127"/>
                  </a:lnTo>
                  <a:lnTo>
                    <a:pt x="6812" y="805"/>
                  </a:lnTo>
                  <a:close/>
                  <a:moveTo>
                    <a:pt x="7885" y="1556"/>
                  </a:moveTo>
                  <a:lnTo>
                    <a:pt x="8368" y="1985"/>
                  </a:lnTo>
                  <a:lnTo>
                    <a:pt x="9655" y="3272"/>
                  </a:lnTo>
                  <a:lnTo>
                    <a:pt x="9655" y="3272"/>
                  </a:lnTo>
                  <a:lnTo>
                    <a:pt x="8421" y="1985"/>
                  </a:lnTo>
                  <a:lnTo>
                    <a:pt x="7885" y="1556"/>
                  </a:lnTo>
                  <a:close/>
                  <a:moveTo>
                    <a:pt x="9655" y="3272"/>
                  </a:moveTo>
                  <a:lnTo>
                    <a:pt x="10084" y="3755"/>
                  </a:lnTo>
                  <a:lnTo>
                    <a:pt x="10513" y="4291"/>
                  </a:lnTo>
                  <a:lnTo>
                    <a:pt x="10137" y="3755"/>
                  </a:lnTo>
                  <a:lnTo>
                    <a:pt x="9655" y="3272"/>
                  </a:lnTo>
                  <a:close/>
                  <a:moveTo>
                    <a:pt x="11317" y="6061"/>
                  </a:moveTo>
                  <a:lnTo>
                    <a:pt x="11425" y="6705"/>
                  </a:lnTo>
                  <a:lnTo>
                    <a:pt x="11532" y="7349"/>
                  </a:lnTo>
                  <a:lnTo>
                    <a:pt x="11586" y="7939"/>
                  </a:lnTo>
                  <a:lnTo>
                    <a:pt x="11586" y="7349"/>
                  </a:lnTo>
                  <a:lnTo>
                    <a:pt x="11478" y="6705"/>
                  </a:lnTo>
                  <a:lnTo>
                    <a:pt x="11317" y="6061"/>
                  </a:lnTo>
                  <a:close/>
                  <a:moveTo>
                    <a:pt x="11586" y="7939"/>
                  </a:moveTo>
                  <a:lnTo>
                    <a:pt x="11532" y="8582"/>
                  </a:lnTo>
                  <a:lnTo>
                    <a:pt x="11586" y="7992"/>
                  </a:lnTo>
                  <a:lnTo>
                    <a:pt x="11586" y="7939"/>
                  </a:lnTo>
                  <a:close/>
                  <a:moveTo>
                    <a:pt x="11532" y="8582"/>
                  </a:moveTo>
                  <a:lnTo>
                    <a:pt x="11425" y="9226"/>
                  </a:lnTo>
                  <a:lnTo>
                    <a:pt x="11264" y="9869"/>
                  </a:lnTo>
                  <a:lnTo>
                    <a:pt x="11049" y="10459"/>
                  </a:lnTo>
                  <a:lnTo>
                    <a:pt x="10781" y="11049"/>
                  </a:lnTo>
                  <a:lnTo>
                    <a:pt x="10459" y="11586"/>
                  </a:lnTo>
                  <a:lnTo>
                    <a:pt x="10084" y="12122"/>
                  </a:lnTo>
                  <a:lnTo>
                    <a:pt x="9601" y="12658"/>
                  </a:lnTo>
                  <a:lnTo>
                    <a:pt x="9172" y="13087"/>
                  </a:lnTo>
                  <a:lnTo>
                    <a:pt x="9655" y="12658"/>
                  </a:lnTo>
                  <a:lnTo>
                    <a:pt x="10084" y="12176"/>
                  </a:lnTo>
                  <a:lnTo>
                    <a:pt x="10459" y="11639"/>
                  </a:lnTo>
                  <a:lnTo>
                    <a:pt x="10835" y="11049"/>
                  </a:lnTo>
                  <a:lnTo>
                    <a:pt x="11103" y="10459"/>
                  </a:lnTo>
                  <a:lnTo>
                    <a:pt x="11317" y="9869"/>
                  </a:lnTo>
                  <a:lnTo>
                    <a:pt x="11478" y="9226"/>
                  </a:lnTo>
                  <a:lnTo>
                    <a:pt x="11532" y="8582"/>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3"/>
            <p:cNvSpPr/>
            <p:nvPr/>
          </p:nvSpPr>
          <p:spPr>
            <a:xfrm>
              <a:off x="875421" y="1299214"/>
              <a:ext cx="254617" cy="263158"/>
            </a:xfrm>
            <a:custGeom>
              <a:avLst/>
              <a:gdLst/>
              <a:ahLst/>
              <a:cxnLst/>
              <a:rect l="l" t="t" r="r" b="b"/>
              <a:pathLst>
                <a:path w="12819" h="13249" extrusionOk="0">
                  <a:moveTo>
                    <a:pt x="2575" y="1"/>
                  </a:moveTo>
                  <a:lnTo>
                    <a:pt x="2145" y="376"/>
                  </a:lnTo>
                  <a:lnTo>
                    <a:pt x="1663" y="859"/>
                  </a:lnTo>
                  <a:lnTo>
                    <a:pt x="1234" y="1395"/>
                  </a:lnTo>
                  <a:lnTo>
                    <a:pt x="858" y="1931"/>
                  </a:lnTo>
                  <a:lnTo>
                    <a:pt x="590" y="2521"/>
                  </a:lnTo>
                  <a:lnTo>
                    <a:pt x="322" y="3111"/>
                  </a:lnTo>
                  <a:lnTo>
                    <a:pt x="161" y="3755"/>
                  </a:lnTo>
                  <a:lnTo>
                    <a:pt x="54" y="4399"/>
                  </a:lnTo>
                  <a:lnTo>
                    <a:pt x="0" y="5042"/>
                  </a:lnTo>
                  <a:lnTo>
                    <a:pt x="0" y="5632"/>
                  </a:lnTo>
                  <a:lnTo>
                    <a:pt x="54" y="6276"/>
                  </a:lnTo>
                  <a:lnTo>
                    <a:pt x="161" y="6919"/>
                  </a:lnTo>
                  <a:lnTo>
                    <a:pt x="376" y="7563"/>
                  </a:lnTo>
                  <a:lnTo>
                    <a:pt x="644" y="8153"/>
                  </a:lnTo>
                  <a:lnTo>
                    <a:pt x="912" y="8743"/>
                  </a:lnTo>
                  <a:lnTo>
                    <a:pt x="1287" y="9279"/>
                  </a:lnTo>
                  <a:lnTo>
                    <a:pt x="1770" y="9816"/>
                  </a:lnTo>
                  <a:lnTo>
                    <a:pt x="2950" y="11103"/>
                  </a:lnTo>
                  <a:lnTo>
                    <a:pt x="3433" y="11586"/>
                  </a:lnTo>
                  <a:lnTo>
                    <a:pt x="3969" y="12015"/>
                  </a:lnTo>
                  <a:lnTo>
                    <a:pt x="4505" y="12390"/>
                  </a:lnTo>
                  <a:lnTo>
                    <a:pt x="5095" y="12658"/>
                  </a:lnTo>
                  <a:lnTo>
                    <a:pt x="5685" y="12927"/>
                  </a:lnTo>
                  <a:lnTo>
                    <a:pt x="6329" y="13087"/>
                  </a:lnTo>
                  <a:lnTo>
                    <a:pt x="6919" y="13195"/>
                  </a:lnTo>
                  <a:lnTo>
                    <a:pt x="7563" y="13248"/>
                  </a:lnTo>
                  <a:lnTo>
                    <a:pt x="8206" y="13248"/>
                  </a:lnTo>
                  <a:lnTo>
                    <a:pt x="8850" y="13195"/>
                  </a:lnTo>
                  <a:lnTo>
                    <a:pt x="9493" y="13034"/>
                  </a:lnTo>
                  <a:lnTo>
                    <a:pt x="10083" y="12873"/>
                  </a:lnTo>
                  <a:lnTo>
                    <a:pt x="10673" y="12605"/>
                  </a:lnTo>
                  <a:lnTo>
                    <a:pt x="11263" y="12283"/>
                  </a:lnTo>
                  <a:lnTo>
                    <a:pt x="11800" y="11961"/>
                  </a:lnTo>
                  <a:lnTo>
                    <a:pt x="12336" y="11478"/>
                  </a:lnTo>
                  <a:lnTo>
                    <a:pt x="12819" y="11049"/>
                  </a:lnTo>
                  <a:lnTo>
                    <a:pt x="257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3"/>
            <p:cNvSpPr/>
            <p:nvPr/>
          </p:nvSpPr>
          <p:spPr>
            <a:xfrm>
              <a:off x="875421" y="1299214"/>
              <a:ext cx="254617" cy="264211"/>
            </a:xfrm>
            <a:custGeom>
              <a:avLst/>
              <a:gdLst/>
              <a:ahLst/>
              <a:cxnLst/>
              <a:rect l="l" t="t" r="r" b="b"/>
              <a:pathLst>
                <a:path w="12819" h="13302" extrusionOk="0">
                  <a:moveTo>
                    <a:pt x="2575" y="1"/>
                  </a:moveTo>
                  <a:lnTo>
                    <a:pt x="2092" y="430"/>
                  </a:lnTo>
                  <a:lnTo>
                    <a:pt x="1663" y="912"/>
                  </a:lnTo>
                  <a:lnTo>
                    <a:pt x="2145" y="430"/>
                  </a:lnTo>
                  <a:lnTo>
                    <a:pt x="2626" y="56"/>
                  </a:lnTo>
                  <a:lnTo>
                    <a:pt x="2626" y="56"/>
                  </a:lnTo>
                  <a:lnTo>
                    <a:pt x="2575" y="1"/>
                  </a:lnTo>
                  <a:close/>
                  <a:moveTo>
                    <a:pt x="0" y="5632"/>
                  </a:moveTo>
                  <a:lnTo>
                    <a:pt x="0" y="5686"/>
                  </a:lnTo>
                  <a:lnTo>
                    <a:pt x="54" y="6329"/>
                  </a:lnTo>
                  <a:lnTo>
                    <a:pt x="161" y="6973"/>
                  </a:lnTo>
                  <a:lnTo>
                    <a:pt x="376" y="7563"/>
                  </a:lnTo>
                  <a:lnTo>
                    <a:pt x="161" y="6919"/>
                  </a:lnTo>
                  <a:lnTo>
                    <a:pt x="54" y="6276"/>
                  </a:lnTo>
                  <a:lnTo>
                    <a:pt x="0" y="5632"/>
                  </a:lnTo>
                  <a:close/>
                  <a:moveTo>
                    <a:pt x="376" y="7563"/>
                  </a:moveTo>
                  <a:lnTo>
                    <a:pt x="590" y="8153"/>
                  </a:lnTo>
                  <a:lnTo>
                    <a:pt x="811" y="8522"/>
                  </a:lnTo>
                  <a:lnTo>
                    <a:pt x="644" y="8153"/>
                  </a:lnTo>
                  <a:lnTo>
                    <a:pt x="376" y="7563"/>
                  </a:lnTo>
                  <a:close/>
                  <a:moveTo>
                    <a:pt x="811" y="8522"/>
                  </a:moveTo>
                  <a:lnTo>
                    <a:pt x="912" y="8743"/>
                  </a:lnTo>
                  <a:lnTo>
                    <a:pt x="1287" y="9279"/>
                  </a:lnTo>
                  <a:lnTo>
                    <a:pt x="912" y="8689"/>
                  </a:lnTo>
                  <a:lnTo>
                    <a:pt x="811" y="8522"/>
                  </a:lnTo>
                  <a:close/>
                  <a:moveTo>
                    <a:pt x="2628" y="54"/>
                  </a:moveTo>
                  <a:lnTo>
                    <a:pt x="2626" y="56"/>
                  </a:lnTo>
                  <a:lnTo>
                    <a:pt x="2626" y="56"/>
                  </a:lnTo>
                  <a:lnTo>
                    <a:pt x="12819" y="11103"/>
                  </a:lnTo>
                  <a:lnTo>
                    <a:pt x="2628" y="54"/>
                  </a:lnTo>
                  <a:close/>
                  <a:moveTo>
                    <a:pt x="1716" y="9816"/>
                  </a:moveTo>
                  <a:lnTo>
                    <a:pt x="2950" y="11157"/>
                  </a:lnTo>
                  <a:lnTo>
                    <a:pt x="1770" y="9816"/>
                  </a:lnTo>
                  <a:close/>
                  <a:moveTo>
                    <a:pt x="3433" y="11586"/>
                  </a:moveTo>
                  <a:lnTo>
                    <a:pt x="3915" y="12015"/>
                  </a:lnTo>
                  <a:lnTo>
                    <a:pt x="4452" y="12390"/>
                  </a:lnTo>
                  <a:lnTo>
                    <a:pt x="5042" y="12658"/>
                  </a:lnTo>
                  <a:lnTo>
                    <a:pt x="4505" y="12390"/>
                  </a:lnTo>
                  <a:lnTo>
                    <a:pt x="3969" y="12015"/>
                  </a:lnTo>
                  <a:lnTo>
                    <a:pt x="3433" y="11586"/>
                  </a:lnTo>
                  <a:close/>
                  <a:moveTo>
                    <a:pt x="5042" y="12658"/>
                  </a:moveTo>
                  <a:lnTo>
                    <a:pt x="5632" y="12927"/>
                  </a:lnTo>
                  <a:lnTo>
                    <a:pt x="6275" y="13087"/>
                  </a:lnTo>
                  <a:lnTo>
                    <a:pt x="5685" y="12927"/>
                  </a:lnTo>
                  <a:lnTo>
                    <a:pt x="5042" y="12658"/>
                  </a:lnTo>
                  <a:close/>
                  <a:moveTo>
                    <a:pt x="6919" y="13195"/>
                  </a:moveTo>
                  <a:lnTo>
                    <a:pt x="7563" y="13302"/>
                  </a:lnTo>
                  <a:lnTo>
                    <a:pt x="7831" y="13302"/>
                  </a:lnTo>
                  <a:lnTo>
                    <a:pt x="8474" y="13248"/>
                  </a:lnTo>
                  <a:lnTo>
                    <a:pt x="7563" y="13248"/>
                  </a:lnTo>
                  <a:lnTo>
                    <a:pt x="6919" y="13195"/>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3"/>
            <p:cNvSpPr/>
            <p:nvPr/>
          </p:nvSpPr>
          <p:spPr>
            <a:xfrm>
              <a:off x="786993" y="1035023"/>
              <a:ext cx="167282" cy="140626"/>
            </a:xfrm>
            <a:custGeom>
              <a:avLst/>
              <a:gdLst/>
              <a:ahLst/>
              <a:cxnLst/>
              <a:rect l="l" t="t" r="r" b="b"/>
              <a:pathLst>
                <a:path w="8422" h="7080" extrusionOk="0">
                  <a:moveTo>
                    <a:pt x="751" y="0"/>
                  </a:moveTo>
                  <a:lnTo>
                    <a:pt x="0" y="912"/>
                  </a:lnTo>
                  <a:lnTo>
                    <a:pt x="7670" y="7080"/>
                  </a:lnTo>
                  <a:lnTo>
                    <a:pt x="8421" y="6168"/>
                  </a:lnTo>
                  <a:lnTo>
                    <a:pt x="75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3"/>
            <p:cNvSpPr/>
            <p:nvPr/>
          </p:nvSpPr>
          <p:spPr>
            <a:xfrm>
              <a:off x="733722" y="986022"/>
              <a:ext cx="95896" cy="95896"/>
            </a:xfrm>
            <a:custGeom>
              <a:avLst/>
              <a:gdLst/>
              <a:ahLst/>
              <a:cxnLst/>
              <a:rect l="l" t="t" r="r" b="b"/>
              <a:pathLst>
                <a:path w="4828" h="4828" extrusionOk="0">
                  <a:moveTo>
                    <a:pt x="2146" y="0"/>
                  </a:moveTo>
                  <a:lnTo>
                    <a:pt x="1717" y="54"/>
                  </a:lnTo>
                  <a:lnTo>
                    <a:pt x="1288" y="268"/>
                  </a:lnTo>
                  <a:lnTo>
                    <a:pt x="859" y="536"/>
                  </a:lnTo>
                  <a:lnTo>
                    <a:pt x="537" y="858"/>
                  </a:lnTo>
                  <a:lnTo>
                    <a:pt x="269" y="1287"/>
                  </a:lnTo>
                  <a:lnTo>
                    <a:pt x="54" y="1716"/>
                  </a:lnTo>
                  <a:lnTo>
                    <a:pt x="1" y="2199"/>
                  </a:lnTo>
                  <a:lnTo>
                    <a:pt x="1" y="2628"/>
                  </a:lnTo>
                  <a:lnTo>
                    <a:pt x="108" y="3111"/>
                  </a:lnTo>
                  <a:lnTo>
                    <a:pt x="269" y="3540"/>
                  </a:lnTo>
                  <a:lnTo>
                    <a:pt x="537" y="3915"/>
                  </a:lnTo>
                  <a:lnTo>
                    <a:pt x="912" y="4291"/>
                  </a:lnTo>
                  <a:lnTo>
                    <a:pt x="1288" y="4559"/>
                  </a:lnTo>
                  <a:lnTo>
                    <a:pt x="1717" y="4720"/>
                  </a:lnTo>
                  <a:lnTo>
                    <a:pt x="2200" y="4827"/>
                  </a:lnTo>
                  <a:lnTo>
                    <a:pt x="2682" y="4827"/>
                  </a:lnTo>
                  <a:lnTo>
                    <a:pt x="3111" y="4720"/>
                  </a:lnTo>
                  <a:lnTo>
                    <a:pt x="3541" y="4505"/>
                  </a:lnTo>
                  <a:lnTo>
                    <a:pt x="3970" y="4291"/>
                  </a:lnTo>
                  <a:lnTo>
                    <a:pt x="4291" y="3915"/>
                  </a:lnTo>
                  <a:lnTo>
                    <a:pt x="4560" y="3486"/>
                  </a:lnTo>
                  <a:lnTo>
                    <a:pt x="4721" y="3057"/>
                  </a:lnTo>
                  <a:lnTo>
                    <a:pt x="4828" y="2575"/>
                  </a:lnTo>
                  <a:lnTo>
                    <a:pt x="4828" y="2145"/>
                  </a:lnTo>
                  <a:lnTo>
                    <a:pt x="4721" y="1663"/>
                  </a:lnTo>
                  <a:lnTo>
                    <a:pt x="4560" y="1234"/>
                  </a:lnTo>
                  <a:lnTo>
                    <a:pt x="4291" y="858"/>
                  </a:lnTo>
                  <a:lnTo>
                    <a:pt x="3916" y="483"/>
                  </a:lnTo>
                  <a:lnTo>
                    <a:pt x="3541" y="215"/>
                  </a:lnTo>
                  <a:lnTo>
                    <a:pt x="3058" y="54"/>
                  </a:lnTo>
                  <a:lnTo>
                    <a:pt x="26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3"/>
            <p:cNvSpPr/>
            <p:nvPr/>
          </p:nvSpPr>
          <p:spPr>
            <a:xfrm>
              <a:off x="897786" y="668540"/>
              <a:ext cx="1035512" cy="1034459"/>
            </a:xfrm>
            <a:custGeom>
              <a:avLst/>
              <a:gdLst/>
              <a:ahLst/>
              <a:cxnLst/>
              <a:rect l="l" t="t" r="r" b="b"/>
              <a:pathLst>
                <a:path w="52134" h="52081" extrusionOk="0">
                  <a:moveTo>
                    <a:pt x="30250" y="1"/>
                  </a:moveTo>
                  <a:lnTo>
                    <a:pt x="29499" y="55"/>
                  </a:lnTo>
                  <a:lnTo>
                    <a:pt x="28748" y="162"/>
                  </a:lnTo>
                  <a:lnTo>
                    <a:pt x="28051" y="323"/>
                  </a:lnTo>
                  <a:lnTo>
                    <a:pt x="27300" y="591"/>
                  </a:lnTo>
                  <a:lnTo>
                    <a:pt x="26603" y="913"/>
                  </a:lnTo>
                  <a:lnTo>
                    <a:pt x="25959" y="1288"/>
                  </a:lnTo>
                  <a:lnTo>
                    <a:pt x="25316" y="1771"/>
                  </a:lnTo>
                  <a:lnTo>
                    <a:pt x="24726" y="2307"/>
                  </a:lnTo>
                  <a:lnTo>
                    <a:pt x="2360" y="24512"/>
                  </a:lnTo>
                  <a:lnTo>
                    <a:pt x="1824" y="25102"/>
                  </a:lnTo>
                  <a:lnTo>
                    <a:pt x="1341" y="25746"/>
                  </a:lnTo>
                  <a:lnTo>
                    <a:pt x="912" y="26389"/>
                  </a:lnTo>
                  <a:lnTo>
                    <a:pt x="590" y="27086"/>
                  </a:lnTo>
                  <a:lnTo>
                    <a:pt x="376" y="27784"/>
                  </a:lnTo>
                  <a:lnTo>
                    <a:pt x="161" y="28535"/>
                  </a:lnTo>
                  <a:lnTo>
                    <a:pt x="54" y="29285"/>
                  </a:lnTo>
                  <a:lnTo>
                    <a:pt x="0" y="30036"/>
                  </a:lnTo>
                  <a:lnTo>
                    <a:pt x="54" y="30787"/>
                  </a:lnTo>
                  <a:lnTo>
                    <a:pt x="161" y="31538"/>
                  </a:lnTo>
                  <a:lnTo>
                    <a:pt x="322" y="32289"/>
                  </a:lnTo>
                  <a:lnTo>
                    <a:pt x="590" y="32986"/>
                  </a:lnTo>
                  <a:lnTo>
                    <a:pt x="912" y="33683"/>
                  </a:lnTo>
                  <a:lnTo>
                    <a:pt x="1288" y="34381"/>
                  </a:lnTo>
                  <a:lnTo>
                    <a:pt x="1770" y="35024"/>
                  </a:lnTo>
                  <a:lnTo>
                    <a:pt x="2307" y="35614"/>
                  </a:lnTo>
                  <a:lnTo>
                    <a:pt x="16359" y="49720"/>
                  </a:lnTo>
                  <a:lnTo>
                    <a:pt x="16949" y="50256"/>
                  </a:lnTo>
                  <a:lnTo>
                    <a:pt x="17592" y="50739"/>
                  </a:lnTo>
                  <a:lnTo>
                    <a:pt x="18236" y="51168"/>
                  </a:lnTo>
                  <a:lnTo>
                    <a:pt x="18933" y="51490"/>
                  </a:lnTo>
                  <a:lnTo>
                    <a:pt x="19631" y="51705"/>
                  </a:lnTo>
                  <a:lnTo>
                    <a:pt x="20381" y="51919"/>
                  </a:lnTo>
                  <a:lnTo>
                    <a:pt x="21132" y="52026"/>
                  </a:lnTo>
                  <a:lnTo>
                    <a:pt x="21883" y="52080"/>
                  </a:lnTo>
                  <a:lnTo>
                    <a:pt x="22634" y="52026"/>
                  </a:lnTo>
                  <a:lnTo>
                    <a:pt x="23385" y="51919"/>
                  </a:lnTo>
                  <a:lnTo>
                    <a:pt x="24136" y="51758"/>
                  </a:lnTo>
                  <a:lnTo>
                    <a:pt x="24833" y="51490"/>
                  </a:lnTo>
                  <a:lnTo>
                    <a:pt x="25530" y="51168"/>
                  </a:lnTo>
                  <a:lnTo>
                    <a:pt x="26228" y="50793"/>
                  </a:lnTo>
                  <a:lnTo>
                    <a:pt x="26871" y="50310"/>
                  </a:lnTo>
                  <a:lnTo>
                    <a:pt x="27461" y="49774"/>
                  </a:lnTo>
                  <a:lnTo>
                    <a:pt x="49827" y="27569"/>
                  </a:lnTo>
                  <a:lnTo>
                    <a:pt x="50363" y="26979"/>
                  </a:lnTo>
                  <a:lnTo>
                    <a:pt x="50846" y="26336"/>
                  </a:lnTo>
                  <a:lnTo>
                    <a:pt x="51221" y="25692"/>
                  </a:lnTo>
                  <a:lnTo>
                    <a:pt x="51543" y="24995"/>
                  </a:lnTo>
                  <a:lnTo>
                    <a:pt x="51811" y="24244"/>
                  </a:lnTo>
                  <a:lnTo>
                    <a:pt x="51972" y="23547"/>
                  </a:lnTo>
                  <a:lnTo>
                    <a:pt x="52079" y="22796"/>
                  </a:lnTo>
                  <a:lnTo>
                    <a:pt x="52133" y="22045"/>
                  </a:lnTo>
                  <a:lnTo>
                    <a:pt x="52079" y="21294"/>
                  </a:lnTo>
                  <a:lnTo>
                    <a:pt x="51972" y="20543"/>
                  </a:lnTo>
                  <a:lnTo>
                    <a:pt x="51811" y="19792"/>
                  </a:lnTo>
                  <a:lnTo>
                    <a:pt x="51543" y="19041"/>
                  </a:lnTo>
                  <a:lnTo>
                    <a:pt x="51221" y="18344"/>
                  </a:lnTo>
                  <a:lnTo>
                    <a:pt x="50846" y="17700"/>
                  </a:lnTo>
                  <a:lnTo>
                    <a:pt x="50363" y="17057"/>
                  </a:lnTo>
                  <a:lnTo>
                    <a:pt x="49827" y="16467"/>
                  </a:lnTo>
                  <a:lnTo>
                    <a:pt x="35828" y="2307"/>
                  </a:lnTo>
                  <a:lnTo>
                    <a:pt x="35238" y="1771"/>
                  </a:lnTo>
                  <a:lnTo>
                    <a:pt x="34595" y="1288"/>
                  </a:lnTo>
                  <a:lnTo>
                    <a:pt x="33897" y="913"/>
                  </a:lnTo>
                  <a:lnTo>
                    <a:pt x="33200" y="591"/>
                  </a:lnTo>
                  <a:lnTo>
                    <a:pt x="32503" y="323"/>
                  </a:lnTo>
                  <a:lnTo>
                    <a:pt x="31752" y="162"/>
                  </a:lnTo>
                  <a:lnTo>
                    <a:pt x="31001" y="55"/>
                  </a:lnTo>
                  <a:lnTo>
                    <a:pt x="3025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3"/>
            <p:cNvSpPr/>
            <p:nvPr/>
          </p:nvSpPr>
          <p:spPr>
            <a:xfrm>
              <a:off x="1310052" y="569466"/>
              <a:ext cx="106562" cy="132125"/>
            </a:xfrm>
            <a:custGeom>
              <a:avLst/>
              <a:gdLst/>
              <a:ahLst/>
              <a:cxnLst/>
              <a:rect l="l" t="t" r="r" b="b"/>
              <a:pathLst>
                <a:path w="5365" h="6652" extrusionOk="0">
                  <a:moveTo>
                    <a:pt x="913" y="1"/>
                  </a:moveTo>
                  <a:lnTo>
                    <a:pt x="1" y="215"/>
                  </a:lnTo>
                  <a:lnTo>
                    <a:pt x="805" y="3112"/>
                  </a:lnTo>
                  <a:lnTo>
                    <a:pt x="3541" y="2629"/>
                  </a:lnTo>
                  <a:lnTo>
                    <a:pt x="4560" y="6652"/>
                  </a:lnTo>
                  <a:lnTo>
                    <a:pt x="5364" y="5847"/>
                  </a:lnTo>
                  <a:lnTo>
                    <a:pt x="4238" y="1717"/>
                  </a:lnTo>
                  <a:lnTo>
                    <a:pt x="1503" y="2093"/>
                  </a:lnTo>
                  <a:lnTo>
                    <a:pt x="91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3"/>
            <p:cNvSpPr/>
            <p:nvPr/>
          </p:nvSpPr>
          <p:spPr>
            <a:xfrm>
              <a:off x="1009632" y="780406"/>
              <a:ext cx="665851" cy="662653"/>
            </a:xfrm>
            <a:custGeom>
              <a:avLst/>
              <a:gdLst/>
              <a:ahLst/>
              <a:cxnLst/>
              <a:rect l="l" t="t" r="r" b="b"/>
              <a:pathLst>
                <a:path w="33523" h="33362" extrusionOk="0">
                  <a:moveTo>
                    <a:pt x="26014" y="1"/>
                  </a:moveTo>
                  <a:lnTo>
                    <a:pt x="25370" y="54"/>
                  </a:lnTo>
                  <a:lnTo>
                    <a:pt x="24726" y="108"/>
                  </a:lnTo>
                  <a:lnTo>
                    <a:pt x="24136" y="269"/>
                  </a:lnTo>
                  <a:lnTo>
                    <a:pt x="23493" y="483"/>
                  </a:lnTo>
                  <a:lnTo>
                    <a:pt x="22903" y="751"/>
                  </a:lnTo>
                  <a:lnTo>
                    <a:pt x="22367" y="1073"/>
                  </a:lnTo>
                  <a:lnTo>
                    <a:pt x="21830" y="1502"/>
                  </a:lnTo>
                  <a:lnTo>
                    <a:pt x="21294" y="1931"/>
                  </a:lnTo>
                  <a:lnTo>
                    <a:pt x="1985" y="21133"/>
                  </a:lnTo>
                  <a:lnTo>
                    <a:pt x="1503" y="21615"/>
                  </a:lnTo>
                  <a:lnTo>
                    <a:pt x="1127" y="22152"/>
                  </a:lnTo>
                  <a:lnTo>
                    <a:pt x="806" y="22742"/>
                  </a:lnTo>
                  <a:lnTo>
                    <a:pt x="484" y="23332"/>
                  </a:lnTo>
                  <a:lnTo>
                    <a:pt x="269" y="23922"/>
                  </a:lnTo>
                  <a:lnTo>
                    <a:pt x="162" y="24565"/>
                  </a:lnTo>
                  <a:lnTo>
                    <a:pt x="55" y="25209"/>
                  </a:lnTo>
                  <a:lnTo>
                    <a:pt x="1" y="25799"/>
                  </a:lnTo>
                  <a:lnTo>
                    <a:pt x="55" y="26442"/>
                  </a:lnTo>
                  <a:lnTo>
                    <a:pt x="108" y="27086"/>
                  </a:lnTo>
                  <a:lnTo>
                    <a:pt x="269" y="27730"/>
                  </a:lnTo>
                  <a:lnTo>
                    <a:pt x="484" y="28320"/>
                  </a:lnTo>
                  <a:lnTo>
                    <a:pt x="752" y="28910"/>
                  </a:lnTo>
                  <a:lnTo>
                    <a:pt x="1074" y="29500"/>
                  </a:lnTo>
                  <a:lnTo>
                    <a:pt x="1503" y="30036"/>
                  </a:lnTo>
                  <a:lnTo>
                    <a:pt x="1932" y="30519"/>
                  </a:lnTo>
                  <a:lnTo>
                    <a:pt x="2844" y="31430"/>
                  </a:lnTo>
                  <a:lnTo>
                    <a:pt x="3326" y="31859"/>
                  </a:lnTo>
                  <a:lnTo>
                    <a:pt x="3863" y="32289"/>
                  </a:lnTo>
                  <a:lnTo>
                    <a:pt x="4453" y="32610"/>
                  </a:lnTo>
                  <a:lnTo>
                    <a:pt x="5043" y="32879"/>
                  </a:lnTo>
                  <a:lnTo>
                    <a:pt x="5633" y="33093"/>
                  </a:lnTo>
                  <a:lnTo>
                    <a:pt x="6276" y="33254"/>
                  </a:lnTo>
                  <a:lnTo>
                    <a:pt x="6866" y="33361"/>
                  </a:lnTo>
                  <a:lnTo>
                    <a:pt x="8153" y="33361"/>
                  </a:lnTo>
                  <a:lnTo>
                    <a:pt x="8797" y="33254"/>
                  </a:lnTo>
                  <a:lnTo>
                    <a:pt x="9441" y="33093"/>
                  </a:lnTo>
                  <a:lnTo>
                    <a:pt x="10031" y="32932"/>
                  </a:lnTo>
                  <a:lnTo>
                    <a:pt x="10621" y="32610"/>
                  </a:lnTo>
                  <a:lnTo>
                    <a:pt x="11211" y="32289"/>
                  </a:lnTo>
                  <a:lnTo>
                    <a:pt x="11747" y="31913"/>
                  </a:lnTo>
                  <a:lnTo>
                    <a:pt x="12230" y="31430"/>
                  </a:lnTo>
                  <a:lnTo>
                    <a:pt x="31538" y="12283"/>
                  </a:lnTo>
                  <a:lnTo>
                    <a:pt x="32021" y="11747"/>
                  </a:lnTo>
                  <a:lnTo>
                    <a:pt x="32396" y="11210"/>
                  </a:lnTo>
                  <a:lnTo>
                    <a:pt x="32772" y="10674"/>
                  </a:lnTo>
                  <a:lnTo>
                    <a:pt x="33040" y="10084"/>
                  </a:lnTo>
                  <a:lnTo>
                    <a:pt x="33254" y="9440"/>
                  </a:lnTo>
                  <a:lnTo>
                    <a:pt x="33415" y="8850"/>
                  </a:lnTo>
                  <a:lnTo>
                    <a:pt x="33469" y="8207"/>
                  </a:lnTo>
                  <a:lnTo>
                    <a:pt x="33522" y="7563"/>
                  </a:lnTo>
                  <a:lnTo>
                    <a:pt x="33522" y="6919"/>
                  </a:lnTo>
                  <a:lnTo>
                    <a:pt x="33415" y="6276"/>
                  </a:lnTo>
                  <a:lnTo>
                    <a:pt x="33254" y="5686"/>
                  </a:lnTo>
                  <a:lnTo>
                    <a:pt x="33040" y="5042"/>
                  </a:lnTo>
                  <a:lnTo>
                    <a:pt x="32772" y="4452"/>
                  </a:lnTo>
                  <a:lnTo>
                    <a:pt x="32450" y="3916"/>
                  </a:lnTo>
                  <a:lnTo>
                    <a:pt x="32074" y="3380"/>
                  </a:lnTo>
                  <a:lnTo>
                    <a:pt x="31592" y="2843"/>
                  </a:lnTo>
                  <a:lnTo>
                    <a:pt x="30680" y="1985"/>
                  </a:lnTo>
                  <a:lnTo>
                    <a:pt x="30197" y="1502"/>
                  </a:lnTo>
                  <a:lnTo>
                    <a:pt x="29661" y="1127"/>
                  </a:lnTo>
                  <a:lnTo>
                    <a:pt x="29124" y="751"/>
                  </a:lnTo>
                  <a:lnTo>
                    <a:pt x="28534" y="483"/>
                  </a:lnTo>
                  <a:lnTo>
                    <a:pt x="27891" y="269"/>
                  </a:lnTo>
                  <a:lnTo>
                    <a:pt x="27301" y="108"/>
                  </a:lnTo>
                  <a:lnTo>
                    <a:pt x="26657" y="54"/>
                  </a:lnTo>
                  <a:lnTo>
                    <a:pt x="260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3"/>
            <p:cNvSpPr/>
            <p:nvPr/>
          </p:nvSpPr>
          <p:spPr>
            <a:xfrm>
              <a:off x="978745" y="750572"/>
              <a:ext cx="729768" cy="726570"/>
            </a:xfrm>
            <a:custGeom>
              <a:avLst/>
              <a:gdLst/>
              <a:ahLst/>
              <a:cxnLst/>
              <a:rect l="l" t="t" r="r" b="b"/>
              <a:pathLst>
                <a:path w="36741" h="36580" extrusionOk="0">
                  <a:moveTo>
                    <a:pt x="26925" y="1"/>
                  </a:moveTo>
                  <a:lnTo>
                    <a:pt x="26281" y="54"/>
                  </a:lnTo>
                  <a:lnTo>
                    <a:pt x="25638" y="108"/>
                  </a:lnTo>
                  <a:lnTo>
                    <a:pt x="24994" y="269"/>
                  </a:lnTo>
                  <a:lnTo>
                    <a:pt x="24404" y="484"/>
                  </a:lnTo>
                  <a:lnTo>
                    <a:pt x="23761" y="698"/>
                  </a:lnTo>
                  <a:lnTo>
                    <a:pt x="23171" y="966"/>
                  </a:lnTo>
                  <a:lnTo>
                    <a:pt x="22634" y="1342"/>
                  </a:lnTo>
                  <a:lnTo>
                    <a:pt x="21723" y="1985"/>
                  </a:lnTo>
                  <a:lnTo>
                    <a:pt x="20864" y="2790"/>
                  </a:lnTo>
                  <a:lnTo>
                    <a:pt x="17485" y="6115"/>
                  </a:lnTo>
                  <a:lnTo>
                    <a:pt x="2521" y="20972"/>
                  </a:lnTo>
                  <a:lnTo>
                    <a:pt x="2039" y="21508"/>
                  </a:lnTo>
                  <a:lnTo>
                    <a:pt x="1610" y="22045"/>
                  </a:lnTo>
                  <a:lnTo>
                    <a:pt x="1234" y="22635"/>
                  </a:lnTo>
                  <a:lnTo>
                    <a:pt x="859" y="23225"/>
                  </a:lnTo>
                  <a:lnTo>
                    <a:pt x="591" y="23868"/>
                  </a:lnTo>
                  <a:lnTo>
                    <a:pt x="376" y="24565"/>
                  </a:lnTo>
                  <a:lnTo>
                    <a:pt x="215" y="25209"/>
                  </a:lnTo>
                  <a:lnTo>
                    <a:pt x="54" y="25906"/>
                  </a:lnTo>
                  <a:lnTo>
                    <a:pt x="1" y="26604"/>
                  </a:lnTo>
                  <a:lnTo>
                    <a:pt x="1" y="27301"/>
                  </a:lnTo>
                  <a:lnTo>
                    <a:pt x="54" y="27998"/>
                  </a:lnTo>
                  <a:lnTo>
                    <a:pt x="162" y="28642"/>
                  </a:lnTo>
                  <a:lnTo>
                    <a:pt x="322" y="29339"/>
                  </a:lnTo>
                  <a:lnTo>
                    <a:pt x="537" y="29983"/>
                  </a:lnTo>
                  <a:lnTo>
                    <a:pt x="805" y="30572"/>
                  </a:lnTo>
                  <a:lnTo>
                    <a:pt x="1127" y="31216"/>
                  </a:lnTo>
                  <a:lnTo>
                    <a:pt x="1449" y="31752"/>
                  </a:lnTo>
                  <a:lnTo>
                    <a:pt x="1878" y="32289"/>
                  </a:lnTo>
                  <a:lnTo>
                    <a:pt x="2736" y="33254"/>
                  </a:lnTo>
                  <a:lnTo>
                    <a:pt x="3648" y="34166"/>
                  </a:lnTo>
                  <a:lnTo>
                    <a:pt x="4667" y="35024"/>
                  </a:lnTo>
                  <a:lnTo>
                    <a:pt x="5203" y="35346"/>
                  </a:lnTo>
                  <a:lnTo>
                    <a:pt x="5739" y="35668"/>
                  </a:lnTo>
                  <a:lnTo>
                    <a:pt x="6276" y="35936"/>
                  </a:lnTo>
                  <a:lnTo>
                    <a:pt x="6866" y="36150"/>
                  </a:lnTo>
                  <a:lnTo>
                    <a:pt x="7456" y="36311"/>
                  </a:lnTo>
                  <a:lnTo>
                    <a:pt x="8046" y="36472"/>
                  </a:lnTo>
                  <a:lnTo>
                    <a:pt x="8636" y="36526"/>
                  </a:lnTo>
                  <a:lnTo>
                    <a:pt x="9226" y="36580"/>
                  </a:lnTo>
                  <a:lnTo>
                    <a:pt x="10459" y="36580"/>
                  </a:lnTo>
                  <a:lnTo>
                    <a:pt x="11049" y="36472"/>
                  </a:lnTo>
                  <a:lnTo>
                    <a:pt x="11639" y="36365"/>
                  </a:lnTo>
                  <a:lnTo>
                    <a:pt x="12229" y="36204"/>
                  </a:lnTo>
                  <a:lnTo>
                    <a:pt x="12819" y="35990"/>
                  </a:lnTo>
                  <a:lnTo>
                    <a:pt x="13409" y="35721"/>
                  </a:lnTo>
                  <a:lnTo>
                    <a:pt x="13946" y="35400"/>
                  </a:lnTo>
                  <a:lnTo>
                    <a:pt x="14428" y="35078"/>
                  </a:lnTo>
                  <a:lnTo>
                    <a:pt x="14911" y="34756"/>
                  </a:lnTo>
                  <a:lnTo>
                    <a:pt x="15769" y="34005"/>
                  </a:lnTo>
                  <a:lnTo>
                    <a:pt x="17325" y="32450"/>
                  </a:lnTo>
                  <a:lnTo>
                    <a:pt x="23010" y="26764"/>
                  </a:lnTo>
                  <a:lnTo>
                    <a:pt x="31216" y="18558"/>
                  </a:lnTo>
                  <a:lnTo>
                    <a:pt x="33415" y="16306"/>
                  </a:lnTo>
                  <a:lnTo>
                    <a:pt x="31162" y="18451"/>
                  </a:lnTo>
                  <a:lnTo>
                    <a:pt x="22902" y="26604"/>
                  </a:lnTo>
                  <a:lnTo>
                    <a:pt x="17164" y="32235"/>
                  </a:lnTo>
                  <a:lnTo>
                    <a:pt x="15608" y="33791"/>
                  </a:lnTo>
                  <a:lnTo>
                    <a:pt x="15179" y="34166"/>
                  </a:lnTo>
                  <a:lnTo>
                    <a:pt x="14750" y="34541"/>
                  </a:lnTo>
                  <a:lnTo>
                    <a:pt x="14321" y="34863"/>
                  </a:lnTo>
                  <a:lnTo>
                    <a:pt x="13838" y="35185"/>
                  </a:lnTo>
                  <a:lnTo>
                    <a:pt x="13302" y="35453"/>
                  </a:lnTo>
                  <a:lnTo>
                    <a:pt x="12712" y="35721"/>
                  </a:lnTo>
                  <a:lnTo>
                    <a:pt x="12176" y="35936"/>
                  </a:lnTo>
                  <a:lnTo>
                    <a:pt x="11586" y="36097"/>
                  </a:lnTo>
                  <a:lnTo>
                    <a:pt x="10996" y="36204"/>
                  </a:lnTo>
                  <a:lnTo>
                    <a:pt x="10406" y="36311"/>
                  </a:lnTo>
                  <a:lnTo>
                    <a:pt x="9226" y="36311"/>
                  </a:lnTo>
                  <a:lnTo>
                    <a:pt x="8636" y="36258"/>
                  </a:lnTo>
                  <a:lnTo>
                    <a:pt x="8046" y="36204"/>
                  </a:lnTo>
                  <a:lnTo>
                    <a:pt x="7456" y="36043"/>
                  </a:lnTo>
                  <a:lnTo>
                    <a:pt x="6919" y="35882"/>
                  </a:lnTo>
                  <a:lnTo>
                    <a:pt x="6329" y="35668"/>
                  </a:lnTo>
                  <a:lnTo>
                    <a:pt x="5793" y="35400"/>
                  </a:lnTo>
                  <a:lnTo>
                    <a:pt x="5257" y="35131"/>
                  </a:lnTo>
                  <a:lnTo>
                    <a:pt x="4774" y="34756"/>
                  </a:lnTo>
                  <a:lnTo>
                    <a:pt x="3809" y="33951"/>
                  </a:lnTo>
                  <a:lnTo>
                    <a:pt x="2897" y="33040"/>
                  </a:lnTo>
                  <a:lnTo>
                    <a:pt x="2468" y="32557"/>
                  </a:lnTo>
                  <a:lnTo>
                    <a:pt x="2039" y="32074"/>
                  </a:lnTo>
                  <a:lnTo>
                    <a:pt x="1449" y="31270"/>
                  </a:lnTo>
                  <a:lnTo>
                    <a:pt x="1020" y="30412"/>
                  </a:lnTo>
                  <a:lnTo>
                    <a:pt x="644" y="29500"/>
                  </a:lnTo>
                  <a:lnTo>
                    <a:pt x="376" y="28588"/>
                  </a:lnTo>
                  <a:lnTo>
                    <a:pt x="269" y="27891"/>
                  </a:lnTo>
                  <a:lnTo>
                    <a:pt x="215" y="27247"/>
                  </a:lnTo>
                  <a:lnTo>
                    <a:pt x="215" y="26550"/>
                  </a:lnTo>
                  <a:lnTo>
                    <a:pt x="322" y="25906"/>
                  </a:lnTo>
                  <a:lnTo>
                    <a:pt x="430" y="25209"/>
                  </a:lnTo>
                  <a:lnTo>
                    <a:pt x="591" y="24565"/>
                  </a:lnTo>
                  <a:lnTo>
                    <a:pt x="805" y="23922"/>
                  </a:lnTo>
                  <a:lnTo>
                    <a:pt x="1073" y="23278"/>
                  </a:lnTo>
                  <a:lnTo>
                    <a:pt x="1395" y="22688"/>
                  </a:lnTo>
                  <a:lnTo>
                    <a:pt x="1771" y="22152"/>
                  </a:lnTo>
                  <a:lnTo>
                    <a:pt x="2200" y="21616"/>
                  </a:lnTo>
                  <a:lnTo>
                    <a:pt x="2682" y="21079"/>
                  </a:lnTo>
                  <a:lnTo>
                    <a:pt x="17646" y="6222"/>
                  </a:lnTo>
                  <a:lnTo>
                    <a:pt x="21025" y="2897"/>
                  </a:lnTo>
                  <a:lnTo>
                    <a:pt x="21830" y="2146"/>
                  </a:lnTo>
                  <a:lnTo>
                    <a:pt x="22742" y="1449"/>
                  </a:lnTo>
                  <a:lnTo>
                    <a:pt x="23171" y="1181"/>
                  </a:lnTo>
                  <a:lnTo>
                    <a:pt x="23653" y="913"/>
                  </a:lnTo>
                  <a:lnTo>
                    <a:pt x="24190" y="752"/>
                  </a:lnTo>
                  <a:lnTo>
                    <a:pt x="24672" y="537"/>
                  </a:lnTo>
                  <a:lnTo>
                    <a:pt x="25691" y="323"/>
                  </a:lnTo>
                  <a:lnTo>
                    <a:pt x="26711" y="162"/>
                  </a:lnTo>
                  <a:lnTo>
                    <a:pt x="27730" y="162"/>
                  </a:lnTo>
                  <a:lnTo>
                    <a:pt x="28749" y="323"/>
                  </a:lnTo>
                  <a:lnTo>
                    <a:pt x="29660" y="537"/>
                  </a:lnTo>
                  <a:lnTo>
                    <a:pt x="30572" y="913"/>
                  </a:lnTo>
                  <a:lnTo>
                    <a:pt x="31430" y="1342"/>
                  </a:lnTo>
                  <a:lnTo>
                    <a:pt x="32181" y="1878"/>
                  </a:lnTo>
                  <a:lnTo>
                    <a:pt x="32878" y="2468"/>
                  </a:lnTo>
                  <a:lnTo>
                    <a:pt x="33522" y="3112"/>
                  </a:lnTo>
                  <a:lnTo>
                    <a:pt x="34112" y="3702"/>
                  </a:lnTo>
                  <a:lnTo>
                    <a:pt x="34702" y="4345"/>
                  </a:lnTo>
                  <a:lnTo>
                    <a:pt x="35131" y="4935"/>
                  </a:lnTo>
                  <a:lnTo>
                    <a:pt x="35560" y="5579"/>
                  </a:lnTo>
                  <a:lnTo>
                    <a:pt x="35882" y="6276"/>
                  </a:lnTo>
                  <a:lnTo>
                    <a:pt x="36150" y="7027"/>
                  </a:lnTo>
                  <a:lnTo>
                    <a:pt x="36365" y="7671"/>
                  </a:lnTo>
                  <a:lnTo>
                    <a:pt x="36472" y="8314"/>
                  </a:lnTo>
                  <a:lnTo>
                    <a:pt x="36579" y="9011"/>
                  </a:lnTo>
                  <a:lnTo>
                    <a:pt x="36579" y="9655"/>
                  </a:lnTo>
                  <a:lnTo>
                    <a:pt x="36579" y="10245"/>
                  </a:lnTo>
                  <a:lnTo>
                    <a:pt x="36526" y="10781"/>
                  </a:lnTo>
                  <a:lnTo>
                    <a:pt x="36418" y="11371"/>
                  </a:lnTo>
                  <a:lnTo>
                    <a:pt x="36257" y="11908"/>
                  </a:lnTo>
                  <a:lnTo>
                    <a:pt x="36043" y="12659"/>
                  </a:lnTo>
                  <a:lnTo>
                    <a:pt x="35721" y="13356"/>
                  </a:lnTo>
                  <a:lnTo>
                    <a:pt x="35346" y="14053"/>
                  </a:lnTo>
                  <a:lnTo>
                    <a:pt x="34863" y="14697"/>
                  </a:lnTo>
                  <a:lnTo>
                    <a:pt x="34380" y="15340"/>
                  </a:lnTo>
                  <a:lnTo>
                    <a:pt x="34380" y="15340"/>
                  </a:lnTo>
                  <a:lnTo>
                    <a:pt x="34970" y="14750"/>
                  </a:lnTo>
                  <a:lnTo>
                    <a:pt x="35399" y="14107"/>
                  </a:lnTo>
                  <a:lnTo>
                    <a:pt x="35775" y="13409"/>
                  </a:lnTo>
                  <a:lnTo>
                    <a:pt x="36150" y="12659"/>
                  </a:lnTo>
                  <a:lnTo>
                    <a:pt x="36365" y="11908"/>
                  </a:lnTo>
                  <a:lnTo>
                    <a:pt x="36526" y="11371"/>
                  </a:lnTo>
                  <a:lnTo>
                    <a:pt x="36633" y="10835"/>
                  </a:lnTo>
                  <a:lnTo>
                    <a:pt x="36687" y="10245"/>
                  </a:lnTo>
                  <a:lnTo>
                    <a:pt x="36740" y="9655"/>
                  </a:lnTo>
                  <a:lnTo>
                    <a:pt x="36687" y="8958"/>
                  </a:lnTo>
                  <a:lnTo>
                    <a:pt x="36633" y="8314"/>
                  </a:lnTo>
                  <a:lnTo>
                    <a:pt x="36472" y="7617"/>
                  </a:lnTo>
                  <a:lnTo>
                    <a:pt x="36311" y="6973"/>
                  </a:lnTo>
                  <a:lnTo>
                    <a:pt x="36043" y="6222"/>
                  </a:lnTo>
                  <a:lnTo>
                    <a:pt x="35721" y="5525"/>
                  </a:lnTo>
                  <a:lnTo>
                    <a:pt x="35292" y="4828"/>
                  </a:lnTo>
                  <a:lnTo>
                    <a:pt x="34809" y="4184"/>
                  </a:lnTo>
                  <a:lnTo>
                    <a:pt x="34273" y="3594"/>
                  </a:lnTo>
                  <a:lnTo>
                    <a:pt x="33629" y="3004"/>
                  </a:lnTo>
                  <a:lnTo>
                    <a:pt x="32986" y="2361"/>
                  </a:lnTo>
                  <a:lnTo>
                    <a:pt x="32289" y="1771"/>
                  </a:lnTo>
                  <a:lnTo>
                    <a:pt x="31752" y="1395"/>
                  </a:lnTo>
                  <a:lnTo>
                    <a:pt x="31216" y="1020"/>
                  </a:lnTo>
                  <a:lnTo>
                    <a:pt x="30626" y="752"/>
                  </a:lnTo>
                  <a:lnTo>
                    <a:pt x="30036" y="484"/>
                  </a:lnTo>
                  <a:lnTo>
                    <a:pt x="29446" y="323"/>
                  </a:lnTo>
                  <a:lnTo>
                    <a:pt x="28802" y="162"/>
                  </a:lnTo>
                  <a:lnTo>
                    <a:pt x="28159" y="54"/>
                  </a:lnTo>
                  <a:lnTo>
                    <a:pt x="275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3"/>
            <p:cNvSpPr/>
            <p:nvPr/>
          </p:nvSpPr>
          <p:spPr>
            <a:xfrm>
              <a:off x="1163049" y="1186296"/>
              <a:ext cx="5343" cy="170460"/>
            </a:xfrm>
            <a:custGeom>
              <a:avLst/>
              <a:gdLst/>
              <a:ahLst/>
              <a:cxnLst/>
              <a:rect l="l" t="t" r="r" b="b"/>
              <a:pathLst>
                <a:path w="269" h="8582" extrusionOk="0">
                  <a:moveTo>
                    <a:pt x="54" y="0"/>
                  </a:moveTo>
                  <a:lnTo>
                    <a:pt x="0" y="2146"/>
                  </a:lnTo>
                  <a:lnTo>
                    <a:pt x="0" y="4291"/>
                  </a:lnTo>
                  <a:lnTo>
                    <a:pt x="54" y="6436"/>
                  </a:lnTo>
                  <a:lnTo>
                    <a:pt x="215" y="8582"/>
                  </a:lnTo>
                  <a:lnTo>
                    <a:pt x="269" y="6436"/>
                  </a:lnTo>
                  <a:lnTo>
                    <a:pt x="269" y="4291"/>
                  </a:lnTo>
                  <a:lnTo>
                    <a:pt x="215" y="2146"/>
                  </a:lnTo>
                  <a:lnTo>
                    <a:pt x="5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3"/>
            <p:cNvSpPr/>
            <p:nvPr/>
          </p:nvSpPr>
          <p:spPr>
            <a:xfrm>
              <a:off x="1078892" y="1264058"/>
              <a:ext cx="170460" cy="8541"/>
            </a:xfrm>
            <a:custGeom>
              <a:avLst/>
              <a:gdLst/>
              <a:ahLst/>
              <a:cxnLst/>
              <a:rect l="l" t="t" r="r" b="b"/>
              <a:pathLst>
                <a:path w="8582" h="430" extrusionOk="0">
                  <a:moveTo>
                    <a:pt x="6436" y="1"/>
                  </a:moveTo>
                  <a:lnTo>
                    <a:pt x="4291" y="108"/>
                  </a:lnTo>
                  <a:lnTo>
                    <a:pt x="3218" y="162"/>
                  </a:lnTo>
                  <a:lnTo>
                    <a:pt x="2146" y="215"/>
                  </a:lnTo>
                  <a:lnTo>
                    <a:pt x="1073" y="322"/>
                  </a:lnTo>
                  <a:lnTo>
                    <a:pt x="0" y="430"/>
                  </a:lnTo>
                  <a:lnTo>
                    <a:pt x="2146" y="430"/>
                  </a:lnTo>
                  <a:lnTo>
                    <a:pt x="4291" y="376"/>
                  </a:lnTo>
                  <a:lnTo>
                    <a:pt x="5364" y="322"/>
                  </a:lnTo>
                  <a:lnTo>
                    <a:pt x="6436" y="269"/>
                  </a:lnTo>
                  <a:lnTo>
                    <a:pt x="7509" y="162"/>
                  </a:lnTo>
                  <a:lnTo>
                    <a:pt x="8582" y="54"/>
                  </a:lnTo>
                  <a:lnTo>
                    <a:pt x="643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3"/>
            <p:cNvSpPr/>
            <p:nvPr/>
          </p:nvSpPr>
          <p:spPr>
            <a:xfrm>
              <a:off x="1499679" y="843271"/>
              <a:ext cx="6416" cy="169387"/>
            </a:xfrm>
            <a:custGeom>
              <a:avLst/>
              <a:gdLst/>
              <a:ahLst/>
              <a:cxnLst/>
              <a:rect l="l" t="t" r="r" b="b"/>
              <a:pathLst>
                <a:path w="323" h="8528" extrusionOk="0">
                  <a:moveTo>
                    <a:pt x="108" y="0"/>
                  </a:moveTo>
                  <a:lnTo>
                    <a:pt x="1" y="2145"/>
                  </a:lnTo>
                  <a:lnTo>
                    <a:pt x="54" y="4291"/>
                  </a:lnTo>
                  <a:lnTo>
                    <a:pt x="54" y="6436"/>
                  </a:lnTo>
                  <a:lnTo>
                    <a:pt x="215" y="8528"/>
                  </a:lnTo>
                  <a:lnTo>
                    <a:pt x="323" y="6383"/>
                  </a:lnTo>
                  <a:lnTo>
                    <a:pt x="269" y="4291"/>
                  </a:lnTo>
                  <a:lnTo>
                    <a:pt x="269" y="2145"/>
                  </a:lnTo>
                  <a:lnTo>
                    <a:pt x="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3"/>
            <p:cNvSpPr/>
            <p:nvPr/>
          </p:nvSpPr>
          <p:spPr>
            <a:xfrm>
              <a:off x="1416594" y="921032"/>
              <a:ext cx="169407" cy="8541"/>
            </a:xfrm>
            <a:custGeom>
              <a:avLst/>
              <a:gdLst/>
              <a:ahLst/>
              <a:cxnLst/>
              <a:rect l="l" t="t" r="r" b="b"/>
              <a:pathLst>
                <a:path w="8529" h="430" extrusionOk="0">
                  <a:moveTo>
                    <a:pt x="6383" y="0"/>
                  </a:moveTo>
                  <a:lnTo>
                    <a:pt x="4237" y="108"/>
                  </a:lnTo>
                  <a:lnTo>
                    <a:pt x="2092" y="161"/>
                  </a:lnTo>
                  <a:lnTo>
                    <a:pt x="0" y="376"/>
                  </a:lnTo>
                  <a:lnTo>
                    <a:pt x="2146" y="429"/>
                  </a:lnTo>
                  <a:lnTo>
                    <a:pt x="4237" y="322"/>
                  </a:lnTo>
                  <a:lnTo>
                    <a:pt x="6383" y="215"/>
                  </a:lnTo>
                  <a:lnTo>
                    <a:pt x="85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3"/>
            <p:cNvSpPr/>
            <p:nvPr/>
          </p:nvSpPr>
          <p:spPr>
            <a:xfrm>
              <a:off x="1258926" y="490652"/>
              <a:ext cx="96969" cy="96949"/>
            </a:xfrm>
            <a:custGeom>
              <a:avLst/>
              <a:gdLst/>
              <a:ahLst/>
              <a:cxnLst/>
              <a:rect l="l" t="t" r="r" b="b"/>
              <a:pathLst>
                <a:path w="4882" h="4881" extrusionOk="0">
                  <a:moveTo>
                    <a:pt x="2414" y="0"/>
                  </a:moveTo>
                  <a:lnTo>
                    <a:pt x="1931" y="54"/>
                  </a:lnTo>
                  <a:lnTo>
                    <a:pt x="1449" y="215"/>
                  </a:lnTo>
                  <a:lnTo>
                    <a:pt x="1073" y="429"/>
                  </a:lnTo>
                  <a:lnTo>
                    <a:pt x="698" y="751"/>
                  </a:lnTo>
                  <a:lnTo>
                    <a:pt x="430" y="1126"/>
                  </a:lnTo>
                  <a:lnTo>
                    <a:pt x="215" y="1502"/>
                  </a:lnTo>
                  <a:lnTo>
                    <a:pt x="54" y="1984"/>
                  </a:lnTo>
                  <a:lnTo>
                    <a:pt x="0" y="2467"/>
                  </a:lnTo>
                  <a:lnTo>
                    <a:pt x="108" y="2950"/>
                  </a:lnTo>
                  <a:lnTo>
                    <a:pt x="215" y="3433"/>
                  </a:lnTo>
                  <a:lnTo>
                    <a:pt x="483" y="3808"/>
                  </a:lnTo>
                  <a:lnTo>
                    <a:pt x="751" y="4183"/>
                  </a:lnTo>
                  <a:lnTo>
                    <a:pt x="1127" y="4452"/>
                  </a:lnTo>
                  <a:lnTo>
                    <a:pt x="1556" y="4666"/>
                  </a:lnTo>
                  <a:lnTo>
                    <a:pt x="1985" y="4827"/>
                  </a:lnTo>
                  <a:lnTo>
                    <a:pt x="2468" y="4881"/>
                  </a:lnTo>
                  <a:lnTo>
                    <a:pt x="3004" y="4773"/>
                  </a:lnTo>
                  <a:lnTo>
                    <a:pt x="3433" y="4666"/>
                  </a:lnTo>
                  <a:lnTo>
                    <a:pt x="3862" y="4398"/>
                  </a:lnTo>
                  <a:lnTo>
                    <a:pt x="4184" y="4130"/>
                  </a:lnTo>
                  <a:lnTo>
                    <a:pt x="4506" y="3754"/>
                  </a:lnTo>
                  <a:lnTo>
                    <a:pt x="4720" y="3325"/>
                  </a:lnTo>
                  <a:lnTo>
                    <a:pt x="4828" y="2896"/>
                  </a:lnTo>
                  <a:lnTo>
                    <a:pt x="4881" y="2414"/>
                  </a:lnTo>
                  <a:lnTo>
                    <a:pt x="4828" y="1877"/>
                  </a:lnTo>
                  <a:lnTo>
                    <a:pt x="4667" y="1448"/>
                  </a:lnTo>
                  <a:lnTo>
                    <a:pt x="4452" y="1019"/>
                  </a:lnTo>
                  <a:lnTo>
                    <a:pt x="4130" y="697"/>
                  </a:lnTo>
                  <a:lnTo>
                    <a:pt x="3755" y="375"/>
                  </a:lnTo>
                  <a:lnTo>
                    <a:pt x="3379" y="161"/>
                  </a:lnTo>
                  <a:lnTo>
                    <a:pt x="2897" y="54"/>
                  </a:lnTo>
                  <a:lnTo>
                    <a:pt x="2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3"/>
            <p:cNvSpPr/>
            <p:nvPr/>
          </p:nvSpPr>
          <p:spPr>
            <a:xfrm>
              <a:off x="1264249" y="1449434"/>
              <a:ext cx="193918" cy="192825"/>
            </a:xfrm>
            <a:custGeom>
              <a:avLst/>
              <a:gdLst/>
              <a:ahLst/>
              <a:cxnLst/>
              <a:rect l="l" t="t" r="r" b="b"/>
              <a:pathLst>
                <a:path w="9763" h="9708" extrusionOk="0">
                  <a:moveTo>
                    <a:pt x="1" y="0"/>
                  </a:moveTo>
                  <a:lnTo>
                    <a:pt x="644" y="805"/>
                  </a:lnTo>
                  <a:lnTo>
                    <a:pt x="1341" y="1502"/>
                  </a:lnTo>
                  <a:lnTo>
                    <a:pt x="4774" y="4988"/>
                  </a:lnTo>
                  <a:lnTo>
                    <a:pt x="8260" y="8367"/>
                  </a:lnTo>
                  <a:lnTo>
                    <a:pt x="9333" y="9386"/>
                  </a:lnTo>
                  <a:lnTo>
                    <a:pt x="9762" y="9708"/>
                  </a:lnTo>
                  <a:lnTo>
                    <a:pt x="9601" y="9493"/>
                  </a:lnTo>
                  <a:lnTo>
                    <a:pt x="9387" y="9332"/>
                  </a:lnTo>
                  <a:lnTo>
                    <a:pt x="8368" y="8260"/>
                  </a:lnTo>
                  <a:lnTo>
                    <a:pt x="4935" y="4774"/>
                  </a:lnTo>
                  <a:lnTo>
                    <a:pt x="1449" y="1395"/>
                  </a:lnTo>
                  <a:lnTo>
                    <a:pt x="376" y="37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3"/>
            <p:cNvSpPr/>
            <p:nvPr/>
          </p:nvSpPr>
          <p:spPr>
            <a:xfrm>
              <a:off x="1673337" y="1037149"/>
              <a:ext cx="193898" cy="192845"/>
            </a:xfrm>
            <a:custGeom>
              <a:avLst/>
              <a:gdLst/>
              <a:ahLst/>
              <a:cxnLst/>
              <a:rect l="l" t="t" r="r" b="b"/>
              <a:pathLst>
                <a:path w="9762" h="9709" extrusionOk="0">
                  <a:moveTo>
                    <a:pt x="0" y="1"/>
                  </a:moveTo>
                  <a:lnTo>
                    <a:pt x="644" y="751"/>
                  </a:lnTo>
                  <a:lnTo>
                    <a:pt x="1341" y="1502"/>
                  </a:lnTo>
                  <a:lnTo>
                    <a:pt x="2896" y="3058"/>
                  </a:lnTo>
                  <a:lnTo>
                    <a:pt x="4774" y="4935"/>
                  </a:lnTo>
                  <a:lnTo>
                    <a:pt x="8260" y="8367"/>
                  </a:lnTo>
                  <a:lnTo>
                    <a:pt x="9333" y="9387"/>
                  </a:lnTo>
                  <a:lnTo>
                    <a:pt x="9547" y="9547"/>
                  </a:lnTo>
                  <a:lnTo>
                    <a:pt x="9762" y="9708"/>
                  </a:lnTo>
                  <a:lnTo>
                    <a:pt x="9762" y="9708"/>
                  </a:lnTo>
                  <a:lnTo>
                    <a:pt x="9601" y="9494"/>
                  </a:lnTo>
                  <a:lnTo>
                    <a:pt x="9440" y="9279"/>
                  </a:lnTo>
                  <a:lnTo>
                    <a:pt x="8421" y="8207"/>
                  </a:lnTo>
                  <a:lnTo>
                    <a:pt x="4935" y="4774"/>
                  </a:lnTo>
                  <a:lnTo>
                    <a:pt x="1502" y="1395"/>
                  </a:lnTo>
                  <a:lnTo>
                    <a:pt x="429" y="32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3"/>
            <p:cNvSpPr/>
            <p:nvPr/>
          </p:nvSpPr>
          <p:spPr>
            <a:xfrm>
              <a:off x="1326041" y="1095743"/>
              <a:ext cx="384598" cy="389921"/>
            </a:xfrm>
            <a:custGeom>
              <a:avLst/>
              <a:gdLst/>
              <a:ahLst/>
              <a:cxnLst/>
              <a:rect l="l" t="t" r="r" b="b"/>
              <a:pathLst>
                <a:path w="19363" h="19631" extrusionOk="0">
                  <a:moveTo>
                    <a:pt x="17378" y="0"/>
                  </a:moveTo>
                  <a:lnTo>
                    <a:pt x="0" y="17700"/>
                  </a:lnTo>
                  <a:lnTo>
                    <a:pt x="1931" y="19631"/>
                  </a:lnTo>
                  <a:lnTo>
                    <a:pt x="19362" y="1931"/>
                  </a:lnTo>
                  <a:lnTo>
                    <a:pt x="173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3"/>
            <p:cNvSpPr/>
            <p:nvPr/>
          </p:nvSpPr>
          <p:spPr>
            <a:xfrm>
              <a:off x="1257853" y="1500560"/>
              <a:ext cx="21332" cy="21332"/>
            </a:xfrm>
            <a:custGeom>
              <a:avLst/>
              <a:gdLst/>
              <a:ahLst/>
              <a:cxnLst/>
              <a:rect l="l" t="t" r="r" b="b"/>
              <a:pathLst>
                <a:path w="1074" h="1074" extrusionOk="0">
                  <a:moveTo>
                    <a:pt x="537" y="1"/>
                  </a:moveTo>
                  <a:lnTo>
                    <a:pt x="323" y="54"/>
                  </a:lnTo>
                  <a:lnTo>
                    <a:pt x="162" y="161"/>
                  </a:lnTo>
                  <a:lnTo>
                    <a:pt x="54" y="322"/>
                  </a:lnTo>
                  <a:lnTo>
                    <a:pt x="1" y="537"/>
                  </a:lnTo>
                  <a:lnTo>
                    <a:pt x="54" y="751"/>
                  </a:lnTo>
                  <a:lnTo>
                    <a:pt x="162" y="912"/>
                  </a:lnTo>
                  <a:lnTo>
                    <a:pt x="323" y="1020"/>
                  </a:lnTo>
                  <a:lnTo>
                    <a:pt x="537" y="1073"/>
                  </a:lnTo>
                  <a:lnTo>
                    <a:pt x="698" y="1020"/>
                  </a:lnTo>
                  <a:lnTo>
                    <a:pt x="913" y="912"/>
                  </a:lnTo>
                  <a:lnTo>
                    <a:pt x="1020" y="751"/>
                  </a:lnTo>
                  <a:lnTo>
                    <a:pt x="1073" y="537"/>
                  </a:lnTo>
                  <a:lnTo>
                    <a:pt x="1020" y="376"/>
                  </a:lnTo>
                  <a:lnTo>
                    <a:pt x="913" y="215"/>
                  </a:lnTo>
                  <a:lnTo>
                    <a:pt x="752"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3"/>
            <p:cNvSpPr/>
            <p:nvPr/>
          </p:nvSpPr>
          <p:spPr>
            <a:xfrm>
              <a:off x="1336687" y="1584718"/>
              <a:ext cx="21332" cy="19207"/>
            </a:xfrm>
            <a:custGeom>
              <a:avLst/>
              <a:gdLst/>
              <a:ahLst/>
              <a:cxnLst/>
              <a:rect l="l" t="t" r="r" b="b"/>
              <a:pathLst>
                <a:path w="1074" h="967" extrusionOk="0">
                  <a:moveTo>
                    <a:pt x="591" y="1"/>
                  </a:moveTo>
                  <a:lnTo>
                    <a:pt x="376" y="54"/>
                  </a:lnTo>
                  <a:lnTo>
                    <a:pt x="215" y="108"/>
                  </a:lnTo>
                  <a:lnTo>
                    <a:pt x="108" y="269"/>
                  </a:lnTo>
                  <a:lnTo>
                    <a:pt x="1" y="483"/>
                  </a:lnTo>
                  <a:lnTo>
                    <a:pt x="54" y="644"/>
                  </a:lnTo>
                  <a:lnTo>
                    <a:pt x="162" y="805"/>
                  </a:lnTo>
                  <a:lnTo>
                    <a:pt x="323" y="912"/>
                  </a:lnTo>
                  <a:lnTo>
                    <a:pt x="483" y="966"/>
                  </a:lnTo>
                  <a:lnTo>
                    <a:pt x="698" y="966"/>
                  </a:lnTo>
                  <a:lnTo>
                    <a:pt x="859" y="859"/>
                  </a:lnTo>
                  <a:lnTo>
                    <a:pt x="1020" y="698"/>
                  </a:lnTo>
                  <a:lnTo>
                    <a:pt x="1073" y="537"/>
                  </a:lnTo>
                  <a:lnTo>
                    <a:pt x="1020" y="322"/>
                  </a:lnTo>
                  <a:lnTo>
                    <a:pt x="913" y="162"/>
                  </a:lnTo>
                  <a:lnTo>
                    <a:pt x="805"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3"/>
            <p:cNvSpPr/>
            <p:nvPr/>
          </p:nvSpPr>
          <p:spPr>
            <a:xfrm>
              <a:off x="1721265" y="1028627"/>
              <a:ext cx="21332" cy="20260"/>
            </a:xfrm>
            <a:custGeom>
              <a:avLst/>
              <a:gdLst/>
              <a:ahLst/>
              <a:cxnLst/>
              <a:rect l="l" t="t" r="r" b="b"/>
              <a:pathLst>
                <a:path w="1074" h="1020" extrusionOk="0">
                  <a:moveTo>
                    <a:pt x="483" y="0"/>
                  </a:moveTo>
                  <a:lnTo>
                    <a:pt x="269" y="54"/>
                  </a:lnTo>
                  <a:lnTo>
                    <a:pt x="108" y="161"/>
                  </a:lnTo>
                  <a:lnTo>
                    <a:pt x="1" y="322"/>
                  </a:lnTo>
                  <a:lnTo>
                    <a:pt x="1" y="537"/>
                  </a:lnTo>
                  <a:lnTo>
                    <a:pt x="54" y="751"/>
                  </a:lnTo>
                  <a:lnTo>
                    <a:pt x="162" y="912"/>
                  </a:lnTo>
                  <a:lnTo>
                    <a:pt x="323" y="1019"/>
                  </a:lnTo>
                  <a:lnTo>
                    <a:pt x="752" y="1019"/>
                  </a:lnTo>
                  <a:lnTo>
                    <a:pt x="913" y="912"/>
                  </a:lnTo>
                  <a:lnTo>
                    <a:pt x="1020" y="751"/>
                  </a:lnTo>
                  <a:lnTo>
                    <a:pt x="1073" y="537"/>
                  </a:lnTo>
                  <a:lnTo>
                    <a:pt x="1020" y="322"/>
                  </a:lnTo>
                  <a:lnTo>
                    <a:pt x="913" y="161"/>
                  </a:lnTo>
                  <a:lnTo>
                    <a:pt x="752"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3"/>
            <p:cNvSpPr/>
            <p:nvPr/>
          </p:nvSpPr>
          <p:spPr>
            <a:xfrm>
              <a:off x="1801172" y="1111712"/>
              <a:ext cx="20260" cy="21332"/>
            </a:xfrm>
            <a:custGeom>
              <a:avLst/>
              <a:gdLst/>
              <a:ahLst/>
              <a:cxnLst/>
              <a:rect l="l" t="t" r="r" b="b"/>
              <a:pathLst>
                <a:path w="1020" h="1074" extrusionOk="0">
                  <a:moveTo>
                    <a:pt x="537" y="1"/>
                  </a:moveTo>
                  <a:lnTo>
                    <a:pt x="322" y="55"/>
                  </a:lnTo>
                  <a:lnTo>
                    <a:pt x="161" y="162"/>
                  </a:lnTo>
                  <a:lnTo>
                    <a:pt x="54" y="323"/>
                  </a:lnTo>
                  <a:lnTo>
                    <a:pt x="0" y="537"/>
                  </a:lnTo>
                  <a:lnTo>
                    <a:pt x="54" y="698"/>
                  </a:lnTo>
                  <a:lnTo>
                    <a:pt x="161" y="913"/>
                  </a:lnTo>
                  <a:lnTo>
                    <a:pt x="269" y="1020"/>
                  </a:lnTo>
                  <a:lnTo>
                    <a:pt x="483" y="1074"/>
                  </a:lnTo>
                  <a:lnTo>
                    <a:pt x="698" y="1020"/>
                  </a:lnTo>
                  <a:lnTo>
                    <a:pt x="859" y="913"/>
                  </a:lnTo>
                  <a:lnTo>
                    <a:pt x="966" y="752"/>
                  </a:lnTo>
                  <a:lnTo>
                    <a:pt x="1019" y="537"/>
                  </a:lnTo>
                  <a:lnTo>
                    <a:pt x="1019" y="376"/>
                  </a:lnTo>
                  <a:lnTo>
                    <a:pt x="912" y="215"/>
                  </a:lnTo>
                  <a:lnTo>
                    <a:pt x="751" y="55"/>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3"/>
            <p:cNvSpPr/>
            <p:nvPr/>
          </p:nvSpPr>
          <p:spPr>
            <a:xfrm>
              <a:off x="893515" y="1354611"/>
              <a:ext cx="80999" cy="168335"/>
            </a:xfrm>
            <a:custGeom>
              <a:avLst/>
              <a:gdLst/>
              <a:ahLst/>
              <a:cxnLst/>
              <a:rect l="l" t="t" r="r" b="b"/>
              <a:pathLst>
                <a:path w="4078" h="8475" extrusionOk="0">
                  <a:moveTo>
                    <a:pt x="752" y="1"/>
                  </a:moveTo>
                  <a:lnTo>
                    <a:pt x="537" y="322"/>
                  </a:lnTo>
                  <a:lnTo>
                    <a:pt x="323" y="805"/>
                  </a:lnTo>
                  <a:lnTo>
                    <a:pt x="162" y="1341"/>
                  </a:lnTo>
                  <a:lnTo>
                    <a:pt x="54" y="1771"/>
                  </a:lnTo>
                  <a:lnTo>
                    <a:pt x="1" y="2253"/>
                  </a:lnTo>
                  <a:lnTo>
                    <a:pt x="1" y="2682"/>
                  </a:lnTo>
                  <a:lnTo>
                    <a:pt x="1" y="3165"/>
                  </a:lnTo>
                  <a:lnTo>
                    <a:pt x="108" y="3594"/>
                  </a:lnTo>
                  <a:lnTo>
                    <a:pt x="215" y="4023"/>
                  </a:lnTo>
                  <a:lnTo>
                    <a:pt x="323" y="4506"/>
                  </a:lnTo>
                  <a:lnTo>
                    <a:pt x="537" y="4881"/>
                  </a:lnTo>
                  <a:lnTo>
                    <a:pt x="752" y="5364"/>
                  </a:lnTo>
                  <a:lnTo>
                    <a:pt x="1020" y="5739"/>
                  </a:lnTo>
                  <a:lnTo>
                    <a:pt x="1342" y="6169"/>
                  </a:lnTo>
                  <a:lnTo>
                    <a:pt x="1717" y="6490"/>
                  </a:lnTo>
                  <a:lnTo>
                    <a:pt x="2414" y="7027"/>
                  </a:lnTo>
                  <a:lnTo>
                    <a:pt x="3004" y="7509"/>
                  </a:lnTo>
                  <a:lnTo>
                    <a:pt x="3541" y="7938"/>
                  </a:lnTo>
                  <a:lnTo>
                    <a:pt x="4077" y="8475"/>
                  </a:lnTo>
                  <a:lnTo>
                    <a:pt x="3916" y="8153"/>
                  </a:lnTo>
                  <a:lnTo>
                    <a:pt x="3648" y="7831"/>
                  </a:lnTo>
                  <a:lnTo>
                    <a:pt x="3433" y="7563"/>
                  </a:lnTo>
                  <a:lnTo>
                    <a:pt x="3112" y="7349"/>
                  </a:lnTo>
                  <a:lnTo>
                    <a:pt x="2522" y="6866"/>
                  </a:lnTo>
                  <a:lnTo>
                    <a:pt x="1878" y="6329"/>
                  </a:lnTo>
                  <a:lnTo>
                    <a:pt x="1556" y="6008"/>
                  </a:lnTo>
                  <a:lnTo>
                    <a:pt x="1234" y="5632"/>
                  </a:lnTo>
                  <a:lnTo>
                    <a:pt x="966" y="5257"/>
                  </a:lnTo>
                  <a:lnTo>
                    <a:pt x="752" y="4774"/>
                  </a:lnTo>
                  <a:lnTo>
                    <a:pt x="537" y="4399"/>
                  </a:lnTo>
                  <a:lnTo>
                    <a:pt x="430" y="3970"/>
                  </a:lnTo>
                  <a:lnTo>
                    <a:pt x="323" y="3540"/>
                  </a:lnTo>
                  <a:lnTo>
                    <a:pt x="269" y="3111"/>
                  </a:lnTo>
                  <a:lnTo>
                    <a:pt x="215" y="2682"/>
                  </a:lnTo>
                  <a:lnTo>
                    <a:pt x="215" y="2253"/>
                  </a:lnTo>
                  <a:lnTo>
                    <a:pt x="215" y="1824"/>
                  </a:lnTo>
                  <a:lnTo>
                    <a:pt x="323" y="1395"/>
                  </a:lnTo>
                  <a:lnTo>
                    <a:pt x="484" y="698"/>
                  </a:lnTo>
                  <a:lnTo>
                    <a:pt x="7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3"/>
            <p:cNvSpPr/>
            <p:nvPr/>
          </p:nvSpPr>
          <p:spPr>
            <a:xfrm>
              <a:off x="938266" y="761239"/>
              <a:ext cx="447443" cy="435724"/>
            </a:xfrm>
            <a:custGeom>
              <a:avLst/>
              <a:gdLst/>
              <a:ahLst/>
              <a:cxnLst/>
              <a:rect l="l" t="t" r="r" b="b"/>
              <a:pathLst>
                <a:path w="22527" h="21937" extrusionOk="0">
                  <a:moveTo>
                    <a:pt x="22527" y="0"/>
                  </a:moveTo>
                  <a:lnTo>
                    <a:pt x="21615" y="858"/>
                  </a:lnTo>
                  <a:lnTo>
                    <a:pt x="19202" y="3165"/>
                  </a:lnTo>
                  <a:lnTo>
                    <a:pt x="11210" y="10888"/>
                  </a:lnTo>
                  <a:lnTo>
                    <a:pt x="3219" y="18665"/>
                  </a:lnTo>
                  <a:lnTo>
                    <a:pt x="859" y="21025"/>
                  </a:lnTo>
                  <a:lnTo>
                    <a:pt x="0" y="21937"/>
                  </a:lnTo>
                  <a:lnTo>
                    <a:pt x="912" y="21079"/>
                  </a:lnTo>
                  <a:lnTo>
                    <a:pt x="3379" y="18772"/>
                  </a:lnTo>
                  <a:lnTo>
                    <a:pt x="11371" y="11049"/>
                  </a:lnTo>
                  <a:lnTo>
                    <a:pt x="19309" y="3272"/>
                  </a:lnTo>
                  <a:lnTo>
                    <a:pt x="21669" y="912"/>
                  </a:lnTo>
                  <a:lnTo>
                    <a:pt x="2252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3"/>
            <p:cNvSpPr/>
            <p:nvPr/>
          </p:nvSpPr>
          <p:spPr>
            <a:xfrm>
              <a:off x="742243" y="1001992"/>
              <a:ext cx="28781" cy="66063"/>
            </a:xfrm>
            <a:custGeom>
              <a:avLst/>
              <a:gdLst/>
              <a:ahLst/>
              <a:cxnLst/>
              <a:rect l="l" t="t" r="r" b="b"/>
              <a:pathLst>
                <a:path w="1449" h="3326" extrusionOk="0">
                  <a:moveTo>
                    <a:pt x="752" y="1"/>
                  </a:moveTo>
                  <a:lnTo>
                    <a:pt x="591" y="54"/>
                  </a:lnTo>
                  <a:lnTo>
                    <a:pt x="483" y="215"/>
                  </a:lnTo>
                  <a:lnTo>
                    <a:pt x="323" y="430"/>
                  </a:lnTo>
                  <a:lnTo>
                    <a:pt x="162" y="751"/>
                  </a:lnTo>
                  <a:lnTo>
                    <a:pt x="54" y="1127"/>
                  </a:lnTo>
                  <a:lnTo>
                    <a:pt x="1" y="1502"/>
                  </a:lnTo>
                  <a:lnTo>
                    <a:pt x="54" y="1878"/>
                  </a:lnTo>
                  <a:lnTo>
                    <a:pt x="162" y="2200"/>
                  </a:lnTo>
                  <a:lnTo>
                    <a:pt x="376" y="2575"/>
                  </a:lnTo>
                  <a:lnTo>
                    <a:pt x="591" y="2843"/>
                  </a:lnTo>
                  <a:lnTo>
                    <a:pt x="913" y="3111"/>
                  </a:lnTo>
                  <a:lnTo>
                    <a:pt x="1127" y="3219"/>
                  </a:lnTo>
                  <a:lnTo>
                    <a:pt x="1288" y="3272"/>
                  </a:lnTo>
                  <a:lnTo>
                    <a:pt x="1449" y="3326"/>
                  </a:lnTo>
                  <a:lnTo>
                    <a:pt x="1449" y="3272"/>
                  </a:lnTo>
                  <a:lnTo>
                    <a:pt x="1342" y="3219"/>
                  </a:lnTo>
                  <a:lnTo>
                    <a:pt x="1020" y="2950"/>
                  </a:lnTo>
                  <a:lnTo>
                    <a:pt x="752" y="2736"/>
                  </a:lnTo>
                  <a:lnTo>
                    <a:pt x="591" y="2414"/>
                  </a:lnTo>
                  <a:lnTo>
                    <a:pt x="430" y="2146"/>
                  </a:lnTo>
                  <a:lnTo>
                    <a:pt x="323" y="1824"/>
                  </a:lnTo>
                  <a:lnTo>
                    <a:pt x="269" y="1502"/>
                  </a:lnTo>
                  <a:lnTo>
                    <a:pt x="269" y="1127"/>
                  </a:lnTo>
                  <a:lnTo>
                    <a:pt x="376" y="805"/>
                  </a:lnTo>
                  <a:lnTo>
                    <a:pt x="483" y="483"/>
                  </a:lnTo>
                  <a:lnTo>
                    <a:pt x="698" y="161"/>
                  </a:lnTo>
                  <a:lnTo>
                    <a:pt x="75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3"/>
            <p:cNvSpPr/>
            <p:nvPr/>
          </p:nvSpPr>
          <p:spPr>
            <a:xfrm>
              <a:off x="1268519" y="504496"/>
              <a:ext cx="27708" cy="69261"/>
            </a:xfrm>
            <a:custGeom>
              <a:avLst/>
              <a:gdLst/>
              <a:ahLst/>
              <a:cxnLst/>
              <a:rect l="l" t="t" r="r" b="b"/>
              <a:pathLst>
                <a:path w="1395" h="3487" extrusionOk="0">
                  <a:moveTo>
                    <a:pt x="966" y="0"/>
                  </a:moveTo>
                  <a:lnTo>
                    <a:pt x="805" y="54"/>
                  </a:lnTo>
                  <a:lnTo>
                    <a:pt x="644" y="215"/>
                  </a:lnTo>
                  <a:lnTo>
                    <a:pt x="429" y="429"/>
                  </a:lnTo>
                  <a:lnTo>
                    <a:pt x="376" y="483"/>
                  </a:lnTo>
                  <a:lnTo>
                    <a:pt x="161" y="858"/>
                  </a:lnTo>
                  <a:lnTo>
                    <a:pt x="54" y="1234"/>
                  </a:lnTo>
                  <a:lnTo>
                    <a:pt x="0" y="1609"/>
                  </a:lnTo>
                  <a:lnTo>
                    <a:pt x="0" y="1985"/>
                  </a:lnTo>
                  <a:lnTo>
                    <a:pt x="107" y="2360"/>
                  </a:lnTo>
                  <a:lnTo>
                    <a:pt x="268" y="2682"/>
                  </a:lnTo>
                  <a:lnTo>
                    <a:pt x="483" y="3004"/>
                  </a:lnTo>
                  <a:lnTo>
                    <a:pt x="805" y="3272"/>
                  </a:lnTo>
                  <a:lnTo>
                    <a:pt x="1019" y="3379"/>
                  </a:lnTo>
                  <a:lnTo>
                    <a:pt x="1234" y="3486"/>
                  </a:lnTo>
                  <a:lnTo>
                    <a:pt x="1395" y="3486"/>
                  </a:lnTo>
                  <a:lnTo>
                    <a:pt x="1287" y="3379"/>
                  </a:lnTo>
                  <a:lnTo>
                    <a:pt x="912" y="3111"/>
                  </a:lnTo>
                  <a:lnTo>
                    <a:pt x="644" y="2843"/>
                  </a:lnTo>
                  <a:lnTo>
                    <a:pt x="429" y="2575"/>
                  </a:lnTo>
                  <a:lnTo>
                    <a:pt x="322" y="2199"/>
                  </a:lnTo>
                  <a:lnTo>
                    <a:pt x="215" y="1877"/>
                  </a:lnTo>
                  <a:lnTo>
                    <a:pt x="215" y="1502"/>
                  </a:lnTo>
                  <a:lnTo>
                    <a:pt x="268" y="1180"/>
                  </a:lnTo>
                  <a:lnTo>
                    <a:pt x="376" y="805"/>
                  </a:lnTo>
                  <a:lnTo>
                    <a:pt x="590" y="483"/>
                  </a:lnTo>
                  <a:lnTo>
                    <a:pt x="858" y="161"/>
                  </a:lnTo>
                  <a:lnTo>
                    <a:pt x="96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3"/>
            <p:cNvSpPr/>
            <p:nvPr/>
          </p:nvSpPr>
          <p:spPr>
            <a:xfrm>
              <a:off x="1581711" y="648300"/>
              <a:ext cx="72458" cy="30926"/>
            </a:xfrm>
            <a:custGeom>
              <a:avLst/>
              <a:gdLst/>
              <a:ahLst/>
              <a:cxnLst/>
              <a:rect l="l" t="t" r="r" b="b"/>
              <a:pathLst>
                <a:path w="3648" h="1557" extrusionOk="0">
                  <a:moveTo>
                    <a:pt x="2629" y="1"/>
                  </a:moveTo>
                  <a:lnTo>
                    <a:pt x="2092" y="108"/>
                  </a:lnTo>
                  <a:lnTo>
                    <a:pt x="1610" y="269"/>
                  </a:lnTo>
                  <a:lnTo>
                    <a:pt x="1127" y="484"/>
                  </a:lnTo>
                  <a:lnTo>
                    <a:pt x="698" y="805"/>
                  </a:lnTo>
                  <a:lnTo>
                    <a:pt x="322" y="1127"/>
                  </a:lnTo>
                  <a:lnTo>
                    <a:pt x="1" y="1556"/>
                  </a:lnTo>
                  <a:lnTo>
                    <a:pt x="805" y="1020"/>
                  </a:lnTo>
                  <a:lnTo>
                    <a:pt x="1717" y="537"/>
                  </a:lnTo>
                  <a:lnTo>
                    <a:pt x="2682" y="269"/>
                  </a:lnTo>
                  <a:lnTo>
                    <a:pt x="3648" y="55"/>
                  </a:lnTo>
                  <a:lnTo>
                    <a:pt x="31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3"/>
            <p:cNvSpPr/>
            <p:nvPr/>
          </p:nvSpPr>
          <p:spPr>
            <a:xfrm>
              <a:off x="1124695" y="1517603"/>
              <a:ext cx="137449" cy="141719"/>
            </a:xfrm>
            <a:custGeom>
              <a:avLst/>
              <a:gdLst/>
              <a:ahLst/>
              <a:cxnLst/>
              <a:rect l="l" t="t" r="r" b="b"/>
              <a:pathLst>
                <a:path w="6920" h="7135" extrusionOk="0">
                  <a:moveTo>
                    <a:pt x="1" y="1"/>
                  </a:moveTo>
                  <a:lnTo>
                    <a:pt x="215" y="269"/>
                  </a:lnTo>
                  <a:lnTo>
                    <a:pt x="912" y="1073"/>
                  </a:lnTo>
                  <a:lnTo>
                    <a:pt x="3379" y="3648"/>
                  </a:lnTo>
                  <a:lnTo>
                    <a:pt x="5096" y="5418"/>
                  </a:lnTo>
                  <a:lnTo>
                    <a:pt x="6919" y="7134"/>
                  </a:lnTo>
                  <a:lnTo>
                    <a:pt x="6919" y="7134"/>
                  </a:lnTo>
                  <a:lnTo>
                    <a:pt x="6651" y="6812"/>
                  </a:lnTo>
                  <a:lnTo>
                    <a:pt x="5954" y="6008"/>
                  </a:lnTo>
                  <a:lnTo>
                    <a:pt x="3540" y="3487"/>
                  </a:lnTo>
                  <a:lnTo>
                    <a:pt x="1073" y="966"/>
                  </a:lnTo>
                  <a:lnTo>
                    <a:pt x="269" y="215"/>
                  </a:lnTo>
                  <a:lnTo>
                    <a:pt x="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3"/>
            <p:cNvSpPr/>
            <p:nvPr/>
          </p:nvSpPr>
          <p:spPr>
            <a:xfrm>
              <a:off x="1949247" y="3930539"/>
              <a:ext cx="404837" cy="574225"/>
            </a:xfrm>
            <a:custGeom>
              <a:avLst/>
              <a:gdLst/>
              <a:ahLst/>
              <a:cxnLst/>
              <a:rect l="l" t="t" r="r" b="b"/>
              <a:pathLst>
                <a:path w="20382" h="28910" extrusionOk="0">
                  <a:moveTo>
                    <a:pt x="1" y="1"/>
                  </a:moveTo>
                  <a:lnTo>
                    <a:pt x="1" y="28910"/>
                  </a:lnTo>
                  <a:lnTo>
                    <a:pt x="20382" y="28910"/>
                  </a:lnTo>
                  <a:lnTo>
                    <a:pt x="2038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3"/>
            <p:cNvSpPr/>
            <p:nvPr/>
          </p:nvSpPr>
          <p:spPr>
            <a:xfrm>
              <a:off x="1898121" y="4495170"/>
              <a:ext cx="506037" cy="58594"/>
            </a:xfrm>
            <a:custGeom>
              <a:avLst/>
              <a:gdLst/>
              <a:ahLst/>
              <a:cxnLst/>
              <a:rect l="l" t="t" r="r" b="b"/>
              <a:pathLst>
                <a:path w="25477" h="2950" extrusionOk="0">
                  <a:moveTo>
                    <a:pt x="2682" y="0"/>
                  </a:moveTo>
                  <a:lnTo>
                    <a:pt x="2145" y="54"/>
                  </a:lnTo>
                  <a:lnTo>
                    <a:pt x="1663" y="161"/>
                  </a:lnTo>
                  <a:lnTo>
                    <a:pt x="1180" y="429"/>
                  </a:lnTo>
                  <a:lnTo>
                    <a:pt x="805" y="751"/>
                  </a:lnTo>
                  <a:lnTo>
                    <a:pt x="483" y="1180"/>
                  </a:lnTo>
                  <a:lnTo>
                    <a:pt x="215" y="1609"/>
                  </a:lnTo>
                  <a:lnTo>
                    <a:pt x="54" y="2145"/>
                  </a:lnTo>
                  <a:lnTo>
                    <a:pt x="0" y="2682"/>
                  </a:lnTo>
                  <a:lnTo>
                    <a:pt x="0" y="2950"/>
                  </a:lnTo>
                  <a:lnTo>
                    <a:pt x="25476" y="2950"/>
                  </a:lnTo>
                  <a:lnTo>
                    <a:pt x="25476" y="2682"/>
                  </a:lnTo>
                  <a:lnTo>
                    <a:pt x="25423" y="2145"/>
                  </a:lnTo>
                  <a:lnTo>
                    <a:pt x="25262" y="1609"/>
                  </a:lnTo>
                  <a:lnTo>
                    <a:pt x="25047" y="1180"/>
                  </a:lnTo>
                  <a:lnTo>
                    <a:pt x="24672" y="751"/>
                  </a:lnTo>
                  <a:lnTo>
                    <a:pt x="24296" y="429"/>
                  </a:lnTo>
                  <a:lnTo>
                    <a:pt x="23814" y="161"/>
                  </a:lnTo>
                  <a:lnTo>
                    <a:pt x="23331" y="54"/>
                  </a:lnTo>
                  <a:lnTo>
                    <a:pt x="227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3"/>
            <p:cNvSpPr/>
            <p:nvPr/>
          </p:nvSpPr>
          <p:spPr>
            <a:xfrm>
              <a:off x="1852298" y="4553745"/>
              <a:ext cx="614705" cy="93771"/>
            </a:xfrm>
            <a:custGeom>
              <a:avLst/>
              <a:gdLst/>
              <a:ahLst/>
              <a:cxnLst/>
              <a:rect l="l" t="t" r="r" b="b"/>
              <a:pathLst>
                <a:path w="30948" h="4721" extrusionOk="0">
                  <a:moveTo>
                    <a:pt x="1" y="1"/>
                  </a:moveTo>
                  <a:lnTo>
                    <a:pt x="1" y="4721"/>
                  </a:lnTo>
                  <a:lnTo>
                    <a:pt x="30948" y="4721"/>
                  </a:lnTo>
                  <a:lnTo>
                    <a:pt x="3094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3"/>
            <p:cNvSpPr/>
            <p:nvPr/>
          </p:nvSpPr>
          <p:spPr>
            <a:xfrm>
              <a:off x="1950320" y="4438701"/>
              <a:ext cx="400567" cy="5343"/>
            </a:xfrm>
            <a:custGeom>
              <a:avLst/>
              <a:gdLst/>
              <a:ahLst/>
              <a:cxnLst/>
              <a:rect l="l" t="t" r="r" b="b"/>
              <a:pathLst>
                <a:path w="20167" h="269" extrusionOk="0">
                  <a:moveTo>
                    <a:pt x="10083" y="0"/>
                  </a:moveTo>
                  <a:lnTo>
                    <a:pt x="2950" y="54"/>
                  </a:lnTo>
                  <a:lnTo>
                    <a:pt x="805" y="108"/>
                  </a:lnTo>
                  <a:lnTo>
                    <a:pt x="0" y="161"/>
                  </a:lnTo>
                  <a:lnTo>
                    <a:pt x="805" y="161"/>
                  </a:lnTo>
                  <a:lnTo>
                    <a:pt x="2950" y="215"/>
                  </a:lnTo>
                  <a:lnTo>
                    <a:pt x="10083" y="269"/>
                  </a:lnTo>
                  <a:lnTo>
                    <a:pt x="17217" y="215"/>
                  </a:lnTo>
                  <a:lnTo>
                    <a:pt x="19416" y="161"/>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3"/>
            <p:cNvSpPr/>
            <p:nvPr/>
          </p:nvSpPr>
          <p:spPr>
            <a:xfrm>
              <a:off x="1950320" y="4370513"/>
              <a:ext cx="400567" cy="5363"/>
            </a:xfrm>
            <a:custGeom>
              <a:avLst/>
              <a:gdLst/>
              <a:ahLst/>
              <a:cxnLst/>
              <a:rect l="l" t="t" r="r" b="b"/>
              <a:pathLst>
                <a:path w="20167" h="270" extrusionOk="0">
                  <a:moveTo>
                    <a:pt x="10083" y="1"/>
                  </a:moveTo>
                  <a:lnTo>
                    <a:pt x="2950" y="54"/>
                  </a:lnTo>
                  <a:lnTo>
                    <a:pt x="805" y="108"/>
                  </a:lnTo>
                  <a:lnTo>
                    <a:pt x="0" y="162"/>
                  </a:lnTo>
                  <a:lnTo>
                    <a:pt x="805" y="162"/>
                  </a:lnTo>
                  <a:lnTo>
                    <a:pt x="2950" y="215"/>
                  </a:lnTo>
                  <a:lnTo>
                    <a:pt x="10083" y="269"/>
                  </a:lnTo>
                  <a:lnTo>
                    <a:pt x="17217" y="215"/>
                  </a:lnTo>
                  <a:lnTo>
                    <a:pt x="19416" y="162"/>
                  </a:lnTo>
                  <a:lnTo>
                    <a:pt x="20167" y="162"/>
                  </a:lnTo>
                  <a:lnTo>
                    <a:pt x="19416" y="108"/>
                  </a:lnTo>
                  <a:lnTo>
                    <a:pt x="17217" y="54"/>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3"/>
            <p:cNvSpPr/>
            <p:nvPr/>
          </p:nvSpPr>
          <p:spPr>
            <a:xfrm>
              <a:off x="1950320" y="4303398"/>
              <a:ext cx="400567" cy="5363"/>
            </a:xfrm>
            <a:custGeom>
              <a:avLst/>
              <a:gdLst/>
              <a:ahLst/>
              <a:cxnLst/>
              <a:rect l="l" t="t" r="r" b="b"/>
              <a:pathLst>
                <a:path w="20167" h="270" extrusionOk="0">
                  <a:moveTo>
                    <a:pt x="10083" y="1"/>
                  </a:moveTo>
                  <a:lnTo>
                    <a:pt x="2950" y="55"/>
                  </a:lnTo>
                  <a:lnTo>
                    <a:pt x="805" y="108"/>
                  </a:lnTo>
                  <a:lnTo>
                    <a:pt x="0" y="162"/>
                  </a:lnTo>
                  <a:lnTo>
                    <a:pt x="805" y="215"/>
                  </a:lnTo>
                  <a:lnTo>
                    <a:pt x="2950" y="215"/>
                  </a:lnTo>
                  <a:lnTo>
                    <a:pt x="10083" y="269"/>
                  </a:lnTo>
                  <a:lnTo>
                    <a:pt x="17217" y="215"/>
                  </a:lnTo>
                  <a:lnTo>
                    <a:pt x="19416" y="215"/>
                  </a:lnTo>
                  <a:lnTo>
                    <a:pt x="20167" y="162"/>
                  </a:lnTo>
                  <a:lnTo>
                    <a:pt x="19416" y="108"/>
                  </a:lnTo>
                  <a:lnTo>
                    <a:pt x="17217" y="55"/>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3"/>
            <p:cNvSpPr/>
            <p:nvPr/>
          </p:nvSpPr>
          <p:spPr>
            <a:xfrm>
              <a:off x="1950320" y="4235229"/>
              <a:ext cx="400567" cy="5343"/>
            </a:xfrm>
            <a:custGeom>
              <a:avLst/>
              <a:gdLst/>
              <a:ahLst/>
              <a:cxnLst/>
              <a:rect l="l" t="t" r="r" b="b"/>
              <a:pathLst>
                <a:path w="20167" h="269" extrusionOk="0">
                  <a:moveTo>
                    <a:pt x="10083" y="0"/>
                  </a:moveTo>
                  <a:lnTo>
                    <a:pt x="2950" y="54"/>
                  </a:lnTo>
                  <a:lnTo>
                    <a:pt x="805" y="108"/>
                  </a:lnTo>
                  <a:lnTo>
                    <a:pt x="0" y="161"/>
                  </a:lnTo>
                  <a:lnTo>
                    <a:pt x="805" y="215"/>
                  </a:lnTo>
                  <a:lnTo>
                    <a:pt x="2950" y="215"/>
                  </a:lnTo>
                  <a:lnTo>
                    <a:pt x="10083" y="268"/>
                  </a:lnTo>
                  <a:lnTo>
                    <a:pt x="17217" y="215"/>
                  </a:lnTo>
                  <a:lnTo>
                    <a:pt x="19416" y="215"/>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3"/>
            <p:cNvSpPr/>
            <p:nvPr/>
          </p:nvSpPr>
          <p:spPr>
            <a:xfrm>
              <a:off x="1950320" y="4168114"/>
              <a:ext cx="400567" cy="5343"/>
            </a:xfrm>
            <a:custGeom>
              <a:avLst/>
              <a:gdLst/>
              <a:ahLst/>
              <a:cxnLst/>
              <a:rect l="l" t="t" r="r" b="b"/>
              <a:pathLst>
                <a:path w="20167" h="269" extrusionOk="0">
                  <a:moveTo>
                    <a:pt x="10083" y="0"/>
                  </a:moveTo>
                  <a:lnTo>
                    <a:pt x="2950" y="54"/>
                  </a:lnTo>
                  <a:lnTo>
                    <a:pt x="805" y="108"/>
                  </a:lnTo>
                  <a:lnTo>
                    <a:pt x="0" y="161"/>
                  </a:lnTo>
                  <a:lnTo>
                    <a:pt x="805" y="215"/>
                  </a:lnTo>
                  <a:lnTo>
                    <a:pt x="2950" y="215"/>
                  </a:lnTo>
                  <a:lnTo>
                    <a:pt x="10083" y="268"/>
                  </a:lnTo>
                  <a:lnTo>
                    <a:pt x="17217" y="215"/>
                  </a:lnTo>
                  <a:lnTo>
                    <a:pt x="19416" y="215"/>
                  </a:lnTo>
                  <a:lnTo>
                    <a:pt x="20167" y="161"/>
                  </a:lnTo>
                  <a:lnTo>
                    <a:pt x="19416" y="108"/>
                  </a:lnTo>
                  <a:lnTo>
                    <a:pt x="17217" y="54"/>
                  </a:lnTo>
                  <a:lnTo>
                    <a:pt x="1008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3"/>
            <p:cNvSpPr/>
            <p:nvPr/>
          </p:nvSpPr>
          <p:spPr>
            <a:xfrm>
              <a:off x="1950320" y="4099926"/>
              <a:ext cx="400567" cy="5343"/>
            </a:xfrm>
            <a:custGeom>
              <a:avLst/>
              <a:gdLst/>
              <a:ahLst/>
              <a:cxnLst/>
              <a:rect l="l" t="t" r="r" b="b"/>
              <a:pathLst>
                <a:path w="20167" h="269" extrusionOk="0">
                  <a:moveTo>
                    <a:pt x="10083" y="1"/>
                  </a:moveTo>
                  <a:lnTo>
                    <a:pt x="2950" y="54"/>
                  </a:lnTo>
                  <a:lnTo>
                    <a:pt x="805" y="108"/>
                  </a:lnTo>
                  <a:lnTo>
                    <a:pt x="0" y="162"/>
                  </a:lnTo>
                  <a:lnTo>
                    <a:pt x="805" y="215"/>
                  </a:lnTo>
                  <a:lnTo>
                    <a:pt x="2950" y="215"/>
                  </a:lnTo>
                  <a:lnTo>
                    <a:pt x="10083" y="269"/>
                  </a:lnTo>
                  <a:lnTo>
                    <a:pt x="17217" y="215"/>
                  </a:lnTo>
                  <a:lnTo>
                    <a:pt x="19416" y="215"/>
                  </a:lnTo>
                  <a:lnTo>
                    <a:pt x="20167" y="162"/>
                  </a:lnTo>
                  <a:lnTo>
                    <a:pt x="19416" y="108"/>
                  </a:lnTo>
                  <a:lnTo>
                    <a:pt x="17217" y="54"/>
                  </a:lnTo>
                  <a:lnTo>
                    <a:pt x="100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3"/>
            <p:cNvSpPr/>
            <p:nvPr/>
          </p:nvSpPr>
          <p:spPr>
            <a:xfrm>
              <a:off x="1950320" y="4033883"/>
              <a:ext cx="400567" cy="4270"/>
            </a:xfrm>
            <a:custGeom>
              <a:avLst/>
              <a:gdLst/>
              <a:ahLst/>
              <a:cxnLst/>
              <a:rect l="l" t="t" r="r" b="b"/>
              <a:pathLst>
                <a:path w="20167" h="215" extrusionOk="0">
                  <a:moveTo>
                    <a:pt x="2950" y="0"/>
                  </a:moveTo>
                  <a:lnTo>
                    <a:pt x="805" y="54"/>
                  </a:lnTo>
                  <a:lnTo>
                    <a:pt x="0" y="108"/>
                  </a:lnTo>
                  <a:lnTo>
                    <a:pt x="805" y="161"/>
                  </a:lnTo>
                  <a:lnTo>
                    <a:pt x="2950" y="161"/>
                  </a:lnTo>
                  <a:lnTo>
                    <a:pt x="10083" y="215"/>
                  </a:lnTo>
                  <a:lnTo>
                    <a:pt x="17217" y="161"/>
                  </a:lnTo>
                  <a:lnTo>
                    <a:pt x="19416" y="161"/>
                  </a:lnTo>
                  <a:lnTo>
                    <a:pt x="20167" y="108"/>
                  </a:lnTo>
                  <a:lnTo>
                    <a:pt x="19416" y="54"/>
                  </a:lnTo>
                  <a:lnTo>
                    <a:pt x="172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3"/>
            <p:cNvSpPr/>
            <p:nvPr/>
          </p:nvSpPr>
          <p:spPr>
            <a:xfrm>
              <a:off x="1950320" y="3965695"/>
              <a:ext cx="400567" cy="4290"/>
            </a:xfrm>
            <a:custGeom>
              <a:avLst/>
              <a:gdLst/>
              <a:ahLst/>
              <a:cxnLst/>
              <a:rect l="l" t="t" r="r" b="b"/>
              <a:pathLst>
                <a:path w="20167" h="216" extrusionOk="0">
                  <a:moveTo>
                    <a:pt x="2950" y="1"/>
                  </a:moveTo>
                  <a:lnTo>
                    <a:pt x="805" y="54"/>
                  </a:lnTo>
                  <a:lnTo>
                    <a:pt x="0" y="108"/>
                  </a:lnTo>
                  <a:lnTo>
                    <a:pt x="805" y="162"/>
                  </a:lnTo>
                  <a:lnTo>
                    <a:pt x="2950" y="162"/>
                  </a:lnTo>
                  <a:lnTo>
                    <a:pt x="10083" y="215"/>
                  </a:lnTo>
                  <a:lnTo>
                    <a:pt x="17217" y="162"/>
                  </a:lnTo>
                  <a:lnTo>
                    <a:pt x="19416" y="162"/>
                  </a:lnTo>
                  <a:lnTo>
                    <a:pt x="20167" y="108"/>
                  </a:lnTo>
                  <a:lnTo>
                    <a:pt x="19416" y="54"/>
                  </a:lnTo>
                  <a:lnTo>
                    <a:pt x="17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3"/>
            <p:cNvSpPr/>
            <p:nvPr/>
          </p:nvSpPr>
          <p:spPr>
            <a:xfrm>
              <a:off x="1950320" y="3965695"/>
              <a:ext cx="400567" cy="4290"/>
            </a:xfrm>
            <a:custGeom>
              <a:avLst/>
              <a:gdLst/>
              <a:ahLst/>
              <a:cxnLst/>
              <a:rect l="l" t="t" r="r" b="b"/>
              <a:pathLst>
                <a:path w="20167" h="216" fill="none" extrusionOk="0">
                  <a:moveTo>
                    <a:pt x="20167" y="108"/>
                  </a:moveTo>
                  <a:lnTo>
                    <a:pt x="20167" y="108"/>
                  </a:lnTo>
                  <a:lnTo>
                    <a:pt x="19416" y="162"/>
                  </a:lnTo>
                  <a:lnTo>
                    <a:pt x="17217" y="162"/>
                  </a:lnTo>
                  <a:lnTo>
                    <a:pt x="10083" y="215"/>
                  </a:lnTo>
                  <a:lnTo>
                    <a:pt x="10083" y="215"/>
                  </a:lnTo>
                  <a:lnTo>
                    <a:pt x="2950" y="162"/>
                  </a:lnTo>
                  <a:lnTo>
                    <a:pt x="805" y="162"/>
                  </a:lnTo>
                  <a:lnTo>
                    <a:pt x="0" y="108"/>
                  </a:lnTo>
                  <a:lnTo>
                    <a:pt x="0" y="108"/>
                  </a:lnTo>
                  <a:lnTo>
                    <a:pt x="805" y="54"/>
                  </a:lnTo>
                  <a:lnTo>
                    <a:pt x="2950" y="1"/>
                  </a:lnTo>
                  <a:lnTo>
                    <a:pt x="10083" y="1"/>
                  </a:lnTo>
                  <a:lnTo>
                    <a:pt x="10083" y="1"/>
                  </a:lnTo>
                  <a:lnTo>
                    <a:pt x="17217" y="1"/>
                  </a:lnTo>
                  <a:lnTo>
                    <a:pt x="19416" y="54"/>
                  </a:lnTo>
                  <a:lnTo>
                    <a:pt x="20167"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3"/>
            <p:cNvSpPr/>
            <p:nvPr/>
          </p:nvSpPr>
          <p:spPr>
            <a:xfrm>
              <a:off x="1944977" y="3941205"/>
              <a:ext cx="4290" cy="69261"/>
            </a:xfrm>
            <a:custGeom>
              <a:avLst/>
              <a:gdLst/>
              <a:ahLst/>
              <a:cxnLst/>
              <a:rect l="l" t="t" r="r" b="b"/>
              <a:pathLst>
                <a:path w="216" h="3487" extrusionOk="0">
                  <a:moveTo>
                    <a:pt x="1" y="0"/>
                  </a:moveTo>
                  <a:lnTo>
                    <a:pt x="216" y="3486"/>
                  </a:lnTo>
                  <a:lnTo>
                    <a:pt x="216"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3"/>
            <p:cNvSpPr/>
            <p:nvPr/>
          </p:nvSpPr>
          <p:spPr>
            <a:xfrm>
              <a:off x="1944977" y="3941205"/>
              <a:ext cx="4290" cy="69261"/>
            </a:xfrm>
            <a:custGeom>
              <a:avLst/>
              <a:gdLst/>
              <a:ahLst/>
              <a:cxnLst/>
              <a:rect l="l" t="t" r="r" b="b"/>
              <a:pathLst>
                <a:path w="216" h="3487" fill="none" extrusionOk="0">
                  <a:moveTo>
                    <a:pt x="216" y="0"/>
                  </a:moveTo>
                  <a:lnTo>
                    <a:pt x="1" y="0"/>
                  </a:lnTo>
                  <a:lnTo>
                    <a:pt x="216" y="3486"/>
                  </a:lnTo>
                  <a:lnTo>
                    <a:pt x="216"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3"/>
            <p:cNvSpPr/>
            <p:nvPr/>
          </p:nvSpPr>
          <p:spPr>
            <a:xfrm>
              <a:off x="1949247" y="3941205"/>
              <a:ext cx="402712" cy="69261"/>
            </a:xfrm>
            <a:custGeom>
              <a:avLst/>
              <a:gdLst/>
              <a:ahLst/>
              <a:cxnLst/>
              <a:rect l="l" t="t" r="r" b="b"/>
              <a:pathLst>
                <a:path w="20275" h="3487" extrusionOk="0">
                  <a:moveTo>
                    <a:pt x="17271" y="1234"/>
                  </a:moveTo>
                  <a:lnTo>
                    <a:pt x="19470" y="1287"/>
                  </a:lnTo>
                  <a:lnTo>
                    <a:pt x="20221" y="1341"/>
                  </a:lnTo>
                  <a:lnTo>
                    <a:pt x="19470" y="1395"/>
                  </a:lnTo>
                  <a:lnTo>
                    <a:pt x="17271" y="1395"/>
                  </a:lnTo>
                  <a:lnTo>
                    <a:pt x="10137" y="1448"/>
                  </a:lnTo>
                  <a:lnTo>
                    <a:pt x="3004" y="1395"/>
                  </a:lnTo>
                  <a:lnTo>
                    <a:pt x="859" y="1395"/>
                  </a:lnTo>
                  <a:lnTo>
                    <a:pt x="54" y="1341"/>
                  </a:lnTo>
                  <a:lnTo>
                    <a:pt x="859" y="1287"/>
                  </a:lnTo>
                  <a:lnTo>
                    <a:pt x="3004" y="1234"/>
                  </a:lnTo>
                  <a:close/>
                  <a:moveTo>
                    <a:pt x="1" y="0"/>
                  </a:moveTo>
                  <a:lnTo>
                    <a:pt x="1" y="3486"/>
                  </a:lnTo>
                  <a:lnTo>
                    <a:pt x="20274" y="2950"/>
                  </a:lnTo>
                  <a:lnTo>
                    <a:pt x="20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3"/>
            <p:cNvSpPr/>
            <p:nvPr/>
          </p:nvSpPr>
          <p:spPr>
            <a:xfrm>
              <a:off x="1950320" y="3965695"/>
              <a:ext cx="400567" cy="4290"/>
            </a:xfrm>
            <a:custGeom>
              <a:avLst/>
              <a:gdLst/>
              <a:ahLst/>
              <a:cxnLst/>
              <a:rect l="l" t="t" r="r" b="b"/>
              <a:pathLst>
                <a:path w="20167" h="216" fill="none" extrusionOk="0">
                  <a:moveTo>
                    <a:pt x="10083" y="215"/>
                  </a:moveTo>
                  <a:lnTo>
                    <a:pt x="10083" y="215"/>
                  </a:lnTo>
                  <a:lnTo>
                    <a:pt x="2950" y="162"/>
                  </a:lnTo>
                  <a:lnTo>
                    <a:pt x="805" y="162"/>
                  </a:lnTo>
                  <a:lnTo>
                    <a:pt x="0" y="108"/>
                  </a:lnTo>
                  <a:lnTo>
                    <a:pt x="0" y="108"/>
                  </a:lnTo>
                  <a:lnTo>
                    <a:pt x="805" y="54"/>
                  </a:lnTo>
                  <a:lnTo>
                    <a:pt x="2950" y="1"/>
                  </a:lnTo>
                  <a:lnTo>
                    <a:pt x="10083" y="1"/>
                  </a:lnTo>
                  <a:lnTo>
                    <a:pt x="10083" y="1"/>
                  </a:lnTo>
                  <a:lnTo>
                    <a:pt x="17217" y="1"/>
                  </a:lnTo>
                  <a:lnTo>
                    <a:pt x="19416" y="54"/>
                  </a:lnTo>
                  <a:lnTo>
                    <a:pt x="20167" y="108"/>
                  </a:lnTo>
                  <a:lnTo>
                    <a:pt x="20167" y="108"/>
                  </a:lnTo>
                  <a:lnTo>
                    <a:pt x="19416" y="162"/>
                  </a:lnTo>
                  <a:lnTo>
                    <a:pt x="17217" y="162"/>
                  </a:lnTo>
                  <a:lnTo>
                    <a:pt x="10083" y="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3"/>
            <p:cNvSpPr/>
            <p:nvPr/>
          </p:nvSpPr>
          <p:spPr>
            <a:xfrm>
              <a:off x="1950320" y="3965695"/>
              <a:ext cx="400567" cy="4290"/>
            </a:xfrm>
            <a:custGeom>
              <a:avLst/>
              <a:gdLst/>
              <a:ahLst/>
              <a:cxnLst/>
              <a:rect l="l" t="t" r="r" b="b"/>
              <a:pathLst>
                <a:path w="20167" h="216" extrusionOk="0">
                  <a:moveTo>
                    <a:pt x="2950" y="1"/>
                  </a:moveTo>
                  <a:lnTo>
                    <a:pt x="805" y="54"/>
                  </a:lnTo>
                  <a:lnTo>
                    <a:pt x="0" y="108"/>
                  </a:lnTo>
                  <a:lnTo>
                    <a:pt x="805" y="162"/>
                  </a:lnTo>
                  <a:lnTo>
                    <a:pt x="2950" y="162"/>
                  </a:lnTo>
                  <a:lnTo>
                    <a:pt x="10083" y="215"/>
                  </a:lnTo>
                  <a:lnTo>
                    <a:pt x="17217" y="162"/>
                  </a:lnTo>
                  <a:lnTo>
                    <a:pt x="19416" y="162"/>
                  </a:lnTo>
                  <a:lnTo>
                    <a:pt x="20167" y="108"/>
                  </a:lnTo>
                  <a:lnTo>
                    <a:pt x="19416" y="54"/>
                  </a:lnTo>
                  <a:lnTo>
                    <a:pt x="17217"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3"/>
            <p:cNvSpPr/>
            <p:nvPr/>
          </p:nvSpPr>
          <p:spPr>
            <a:xfrm>
              <a:off x="2583119" y="3930539"/>
              <a:ext cx="404837" cy="574225"/>
            </a:xfrm>
            <a:custGeom>
              <a:avLst/>
              <a:gdLst/>
              <a:ahLst/>
              <a:cxnLst/>
              <a:rect l="l" t="t" r="r" b="b"/>
              <a:pathLst>
                <a:path w="20382" h="28910" extrusionOk="0">
                  <a:moveTo>
                    <a:pt x="0" y="1"/>
                  </a:moveTo>
                  <a:lnTo>
                    <a:pt x="0" y="28910"/>
                  </a:lnTo>
                  <a:lnTo>
                    <a:pt x="20381" y="28910"/>
                  </a:lnTo>
                  <a:lnTo>
                    <a:pt x="203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3"/>
            <p:cNvSpPr/>
            <p:nvPr/>
          </p:nvSpPr>
          <p:spPr>
            <a:xfrm>
              <a:off x="2583119" y="3930539"/>
              <a:ext cx="404837" cy="574225"/>
            </a:xfrm>
            <a:custGeom>
              <a:avLst/>
              <a:gdLst/>
              <a:ahLst/>
              <a:cxnLst/>
              <a:rect l="l" t="t" r="r" b="b"/>
              <a:pathLst>
                <a:path w="20382" h="28910" fill="none" extrusionOk="0">
                  <a:moveTo>
                    <a:pt x="0" y="1"/>
                  </a:moveTo>
                  <a:lnTo>
                    <a:pt x="20381" y="1"/>
                  </a:lnTo>
                  <a:lnTo>
                    <a:pt x="20381" y="28910"/>
                  </a:lnTo>
                  <a:lnTo>
                    <a:pt x="0" y="28910"/>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3"/>
            <p:cNvSpPr/>
            <p:nvPr/>
          </p:nvSpPr>
          <p:spPr>
            <a:xfrm>
              <a:off x="2531973" y="4495170"/>
              <a:ext cx="506037" cy="58594"/>
            </a:xfrm>
            <a:custGeom>
              <a:avLst/>
              <a:gdLst/>
              <a:ahLst/>
              <a:cxnLst/>
              <a:rect l="l" t="t" r="r" b="b"/>
              <a:pathLst>
                <a:path w="25477" h="2950" extrusionOk="0">
                  <a:moveTo>
                    <a:pt x="2682" y="0"/>
                  </a:moveTo>
                  <a:lnTo>
                    <a:pt x="2146" y="54"/>
                  </a:lnTo>
                  <a:lnTo>
                    <a:pt x="1663" y="161"/>
                  </a:lnTo>
                  <a:lnTo>
                    <a:pt x="1181" y="429"/>
                  </a:lnTo>
                  <a:lnTo>
                    <a:pt x="805" y="751"/>
                  </a:lnTo>
                  <a:lnTo>
                    <a:pt x="430" y="1180"/>
                  </a:lnTo>
                  <a:lnTo>
                    <a:pt x="215" y="1609"/>
                  </a:lnTo>
                  <a:lnTo>
                    <a:pt x="54" y="2145"/>
                  </a:lnTo>
                  <a:lnTo>
                    <a:pt x="1" y="2682"/>
                  </a:lnTo>
                  <a:lnTo>
                    <a:pt x="1" y="2950"/>
                  </a:lnTo>
                  <a:lnTo>
                    <a:pt x="25477" y="2950"/>
                  </a:lnTo>
                  <a:lnTo>
                    <a:pt x="25477" y="2682"/>
                  </a:lnTo>
                  <a:lnTo>
                    <a:pt x="25423" y="2145"/>
                  </a:lnTo>
                  <a:lnTo>
                    <a:pt x="25262" y="1609"/>
                  </a:lnTo>
                  <a:lnTo>
                    <a:pt x="25048" y="1180"/>
                  </a:lnTo>
                  <a:lnTo>
                    <a:pt x="24672" y="751"/>
                  </a:lnTo>
                  <a:lnTo>
                    <a:pt x="24297" y="429"/>
                  </a:lnTo>
                  <a:lnTo>
                    <a:pt x="23814" y="161"/>
                  </a:lnTo>
                  <a:lnTo>
                    <a:pt x="23332" y="54"/>
                  </a:lnTo>
                  <a:lnTo>
                    <a:pt x="2279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3"/>
            <p:cNvSpPr/>
            <p:nvPr/>
          </p:nvSpPr>
          <p:spPr>
            <a:xfrm>
              <a:off x="2486170" y="4553745"/>
              <a:ext cx="614705" cy="93771"/>
            </a:xfrm>
            <a:custGeom>
              <a:avLst/>
              <a:gdLst/>
              <a:ahLst/>
              <a:cxnLst/>
              <a:rect l="l" t="t" r="r" b="b"/>
              <a:pathLst>
                <a:path w="30948" h="4721" extrusionOk="0">
                  <a:moveTo>
                    <a:pt x="0" y="1"/>
                  </a:moveTo>
                  <a:lnTo>
                    <a:pt x="0" y="4721"/>
                  </a:lnTo>
                  <a:lnTo>
                    <a:pt x="30947" y="4721"/>
                  </a:lnTo>
                  <a:lnTo>
                    <a:pt x="3094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3"/>
            <p:cNvSpPr/>
            <p:nvPr/>
          </p:nvSpPr>
          <p:spPr>
            <a:xfrm>
              <a:off x="2584172" y="4438701"/>
              <a:ext cx="400587" cy="5343"/>
            </a:xfrm>
            <a:custGeom>
              <a:avLst/>
              <a:gdLst/>
              <a:ahLst/>
              <a:cxnLst/>
              <a:rect l="l" t="t" r="r" b="b"/>
              <a:pathLst>
                <a:path w="20168" h="269" extrusionOk="0">
                  <a:moveTo>
                    <a:pt x="10084" y="0"/>
                  </a:moveTo>
                  <a:lnTo>
                    <a:pt x="2951" y="54"/>
                  </a:lnTo>
                  <a:lnTo>
                    <a:pt x="805" y="108"/>
                  </a:lnTo>
                  <a:lnTo>
                    <a:pt x="1" y="161"/>
                  </a:lnTo>
                  <a:lnTo>
                    <a:pt x="805" y="161"/>
                  </a:lnTo>
                  <a:lnTo>
                    <a:pt x="2951" y="215"/>
                  </a:lnTo>
                  <a:lnTo>
                    <a:pt x="10084" y="269"/>
                  </a:lnTo>
                  <a:lnTo>
                    <a:pt x="17217" y="215"/>
                  </a:lnTo>
                  <a:lnTo>
                    <a:pt x="19416" y="161"/>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3"/>
            <p:cNvSpPr/>
            <p:nvPr/>
          </p:nvSpPr>
          <p:spPr>
            <a:xfrm>
              <a:off x="2584172" y="4370513"/>
              <a:ext cx="400587" cy="5363"/>
            </a:xfrm>
            <a:custGeom>
              <a:avLst/>
              <a:gdLst/>
              <a:ahLst/>
              <a:cxnLst/>
              <a:rect l="l" t="t" r="r" b="b"/>
              <a:pathLst>
                <a:path w="20168" h="270" extrusionOk="0">
                  <a:moveTo>
                    <a:pt x="10084" y="1"/>
                  </a:moveTo>
                  <a:lnTo>
                    <a:pt x="2951" y="54"/>
                  </a:lnTo>
                  <a:lnTo>
                    <a:pt x="805" y="108"/>
                  </a:lnTo>
                  <a:lnTo>
                    <a:pt x="1" y="162"/>
                  </a:lnTo>
                  <a:lnTo>
                    <a:pt x="805" y="162"/>
                  </a:lnTo>
                  <a:lnTo>
                    <a:pt x="2951" y="215"/>
                  </a:lnTo>
                  <a:lnTo>
                    <a:pt x="10084" y="269"/>
                  </a:lnTo>
                  <a:lnTo>
                    <a:pt x="17217" y="215"/>
                  </a:lnTo>
                  <a:lnTo>
                    <a:pt x="19416" y="162"/>
                  </a:lnTo>
                  <a:lnTo>
                    <a:pt x="20167" y="162"/>
                  </a:lnTo>
                  <a:lnTo>
                    <a:pt x="19416" y="108"/>
                  </a:lnTo>
                  <a:lnTo>
                    <a:pt x="17217" y="54"/>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3"/>
            <p:cNvSpPr/>
            <p:nvPr/>
          </p:nvSpPr>
          <p:spPr>
            <a:xfrm>
              <a:off x="2584172" y="4303398"/>
              <a:ext cx="400587" cy="5363"/>
            </a:xfrm>
            <a:custGeom>
              <a:avLst/>
              <a:gdLst/>
              <a:ahLst/>
              <a:cxnLst/>
              <a:rect l="l" t="t" r="r" b="b"/>
              <a:pathLst>
                <a:path w="20168" h="270" extrusionOk="0">
                  <a:moveTo>
                    <a:pt x="10084" y="1"/>
                  </a:moveTo>
                  <a:lnTo>
                    <a:pt x="2951" y="55"/>
                  </a:lnTo>
                  <a:lnTo>
                    <a:pt x="805" y="108"/>
                  </a:lnTo>
                  <a:lnTo>
                    <a:pt x="1" y="162"/>
                  </a:lnTo>
                  <a:lnTo>
                    <a:pt x="805" y="215"/>
                  </a:lnTo>
                  <a:lnTo>
                    <a:pt x="2951" y="215"/>
                  </a:lnTo>
                  <a:lnTo>
                    <a:pt x="10084" y="269"/>
                  </a:lnTo>
                  <a:lnTo>
                    <a:pt x="17217" y="215"/>
                  </a:lnTo>
                  <a:lnTo>
                    <a:pt x="19416" y="215"/>
                  </a:lnTo>
                  <a:lnTo>
                    <a:pt x="20167" y="162"/>
                  </a:lnTo>
                  <a:lnTo>
                    <a:pt x="19416" y="108"/>
                  </a:lnTo>
                  <a:lnTo>
                    <a:pt x="17217" y="55"/>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3"/>
            <p:cNvSpPr/>
            <p:nvPr/>
          </p:nvSpPr>
          <p:spPr>
            <a:xfrm>
              <a:off x="2584172" y="4235229"/>
              <a:ext cx="400587" cy="5343"/>
            </a:xfrm>
            <a:custGeom>
              <a:avLst/>
              <a:gdLst/>
              <a:ahLst/>
              <a:cxnLst/>
              <a:rect l="l" t="t" r="r" b="b"/>
              <a:pathLst>
                <a:path w="20168" h="269" extrusionOk="0">
                  <a:moveTo>
                    <a:pt x="10084" y="0"/>
                  </a:moveTo>
                  <a:lnTo>
                    <a:pt x="2951" y="54"/>
                  </a:lnTo>
                  <a:lnTo>
                    <a:pt x="805" y="108"/>
                  </a:lnTo>
                  <a:lnTo>
                    <a:pt x="1" y="161"/>
                  </a:lnTo>
                  <a:lnTo>
                    <a:pt x="805" y="215"/>
                  </a:lnTo>
                  <a:lnTo>
                    <a:pt x="2951" y="215"/>
                  </a:lnTo>
                  <a:lnTo>
                    <a:pt x="10084" y="268"/>
                  </a:lnTo>
                  <a:lnTo>
                    <a:pt x="17217" y="215"/>
                  </a:lnTo>
                  <a:lnTo>
                    <a:pt x="19416" y="215"/>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3"/>
            <p:cNvSpPr/>
            <p:nvPr/>
          </p:nvSpPr>
          <p:spPr>
            <a:xfrm>
              <a:off x="2584172" y="4168114"/>
              <a:ext cx="400587" cy="5343"/>
            </a:xfrm>
            <a:custGeom>
              <a:avLst/>
              <a:gdLst/>
              <a:ahLst/>
              <a:cxnLst/>
              <a:rect l="l" t="t" r="r" b="b"/>
              <a:pathLst>
                <a:path w="20168" h="269" extrusionOk="0">
                  <a:moveTo>
                    <a:pt x="10084" y="0"/>
                  </a:moveTo>
                  <a:lnTo>
                    <a:pt x="2951" y="54"/>
                  </a:lnTo>
                  <a:lnTo>
                    <a:pt x="805" y="108"/>
                  </a:lnTo>
                  <a:lnTo>
                    <a:pt x="1" y="161"/>
                  </a:lnTo>
                  <a:lnTo>
                    <a:pt x="805" y="215"/>
                  </a:lnTo>
                  <a:lnTo>
                    <a:pt x="2951" y="215"/>
                  </a:lnTo>
                  <a:lnTo>
                    <a:pt x="10084" y="268"/>
                  </a:lnTo>
                  <a:lnTo>
                    <a:pt x="17217" y="215"/>
                  </a:lnTo>
                  <a:lnTo>
                    <a:pt x="19416" y="215"/>
                  </a:lnTo>
                  <a:lnTo>
                    <a:pt x="20167" y="161"/>
                  </a:lnTo>
                  <a:lnTo>
                    <a:pt x="19416" y="108"/>
                  </a:lnTo>
                  <a:lnTo>
                    <a:pt x="17217" y="54"/>
                  </a:lnTo>
                  <a:lnTo>
                    <a:pt x="100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3"/>
            <p:cNvSpPr/>
            <p:nvPr/>
          </p:nvSpPr>
          <p:spPr>
            <a:xfrm>
              <a:off x="2584172" y="4099926"/>
              <a:ext cx="400587" cy="5343"/>
            </a:xfrm>
            <a:custGeom>
              <a:avLst/>
              <a:gdLst/>
              <a:ahLst/>
              <a:cxnLst/>
              <a:rect l="l" t="t" r="r" b="b"/>
              <a:pathLst>
                <a:path w="20168" h="269" extrusionOk="0">
                  <a:moveTo>
                    <a:pt x="10084" y="1"/>
                  </a:moveTo>
                  <a:lnTo>
                    <a:pt x="2951" y="54"/>
                  </a:lnTo>
                  <a:lnTo>
                    <a:pt x="805" y="108"/>
                  </a:lnTo>
                  <a:lnTo>
                    <a:pt x="1" y="162"/>
                  </a:lnTo>
                  <a:lnTo>
                    <a:pt x="805" y="215"/>
                  </a:lnTo>
                  <a:lnTo>
                    <a:pt x="2951" y="215"/>
                  </a:lnTo>
                  <a:lnTo>
                    <a:pt x="10084" y="269"/>
                  </a:lnTo>
                  <a:lnTo>
                    <a:pt x="17217" y="215"/>
                  </a:lnTo>
                  <a:lnTo>
                    <a:pt x="19416" y="215"/>
                  </a:lnTo>
                  <a:lnTo>
                    <a:pt x="20167" y="162"/>
                  </a:lnTo>
                  <a:lnTo>
                    <a:pt x="19416" y="108"/>
                  </a:lnTo>
                  <a:lnTo>
                    <a:pt x="17217" y="54"/>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3"/>
            <p:cNvSpPr/>
            <p:nvPr/>
          </p:nvSpPr>
          <p:spPr>
            <a:xfrm>
              <a:off x="2584172" y="4033883"/>
              <a:ext cx="400587" cy="4270"/>
            </a:xfrm>
            <a:custGeom>
              <a:avLst/>
              <a:gdLst/>
              <a:ahLst/>
              <a:cxnLst/>
              <a:rect l="l" t="t" r="r" b="b"/>
              <a:pathLst>
                <a:path w="20168" h="215" extrusionOk="0">
                  <a:moveTo>
                    <a:pt x="2951" y="0"/>
                  </a:moveTo>
                  <a:lnTo>
                    <a:pt x="805" y="54"/>
                  </a:lnTo>
                  <a:lnTo>
                    <a:pt x="1" y="108"/>
                  </a:lnTo>
                  <a:lnTo>
                    <a:pt x="805" y="161"/>
                  </a:lnTo>
                  <a:lnTo>
                    <a:pt x="2951" y="161"/>
                  </a:lnTo>
                  <a:lnTo>
                    <a:pt x="10084" y="215"/>
                  </a:lnTo>
                  <a:lnTo>
                    <a:pt x="17217" y="161"/>
                  </a:lnTo>
                  <a:lnTo>
                    <a:pt x="19416" y="161"/>
                  </a:lnTo>
                  <a:lnTo>
                    <a:pt x="20167" y="108"/>
                  </a:lnTo>
                  <a:lnTo>
                    <a:pt x="19416" y="54"/>
                  </a:lnTo>
                  <a:lnTo>
                    <a:pt x="1721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3"/>
            <p:cNvSpPr/>
            <p:nvPr/>
          </p:nvSpPr>
          <p:spPr>
            <a:xfrm>
              <a:off x="2584172" y="3965695"/>
              <a:ext cx="400587" cy="4290"/>
            </a:xfrm>
            <a:custGeom>
              <a:avLst/>
              <a:gdLst/>
              <a:ahLst/>
              <a:cxnLst/>
              <a:rect l="l" t="t" r="r" b="b"/>
              <a:pathLst>
                <a:path w="20168" h="216" extrusionOk="0">
                  <a:moveTo>
                    <a:pt x="2951" y="1"/>
                  </a:moveTo>
                  <a:lnTo>
                    <a:pt x="805" y="54"/>
                  </a:lnTo>
                  <a:lnTo>
                    <a:pt x="1" y="108"/>
                  </a:lnTo>
                  <a:lnTo>
                    <a:pt x="805" y="162"/>
                  </a:lnTo>
                  <a:lnTo>
                    <a:pt x="2951" y="162"/>
                  </a:lnTo>
                  <a:lnTo>
                    <a:pt x="10084" y="215"/>
                  </a:lnTo>
                  <a:lnTo>
                    <a:pt x="17217" y="162"/>
                  </a:lnTo>
                  <a:lnTo>
                    <a:pt x="19416" y="162"/>
                  </a:lnTo>
                  <a:lnTo>
                    <a:pt x="20167" y="108"/>
                  </a:lnTo>
                  <a:lnTo>
                    <a:pt x="19416" y="54"/>
                  </a:lnTo>
                  <a:lnTo>
                    <a:pt x="1721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3"/>
            <p:cNvSpPr/>
            <p:nvPr/>
          </p:nvSpPr>
          <p:spPr>
            <a:xfrm>
              <a:off x="2584172" y="3965695"/>
              <a:ext cx="400587" cy="4290"/>
            </a:xfrm>
            <a:custGeom>
              <a:avLst/>
              <a:gdLst/>
              <a:ahLst/>
              <a:cxnLst/>
              <a:rect l="l" t="t" r="r" b="b"/>
              <a:pathLst>
                <a:path w="20168" h="216" fill="none" extrusionOk="0">
                  <a:moveTo>
                    <a:pt x="20167" y="108"/>
                  </a:moveTo>
                  <a:lnTo>
                    <a:pt x="20167" y="108"/>
                  </a:lnTo>
                  <a:lnTo>
                    <a:pt x="19416" y="162"/>
                  </a:lnTo>
                  <a:lnTo>
                    <a:pt x="17217" y="162"/>
                  </a:lnTo>
                  <a:lnTo>
                    <a:pt x="10084" y="215"/>
                  </a:lnTo>
                  <a:lnTo>
                    <a:pt x="10084" y="215"/>
                  </a:lnTo>
                  <a:lnTo>
                    <a:pt x="2951" y="162"/>
                  </a:lnTo>
                  <a:lnTo>
                    <a:pt x="805" y="162"/>
                  </a:lnTo>
                  <a:lnTo>
                    <a:pt x="1" y="108"/>
                  </a:lnTo>
                  <a:lnTo>
                    <a:pt x="1" y="108"/>
                  </a:lnTo>
                  <a:lnTo>
                    <a:pt x="805" y="54"/>
                  </a:lnTo>
                  <a:lnTo>
                    <a:pt x="2951" y="1"/>
                  </a:lnTo>
                  <a:lnTo>
                    <a:pt x="10084" y="1"/>
                  </a:lnTo>
                  <a:lnTo>
                    <a:pt x="10084" y="1"/>
                  </a:lnTo>
                  <a:lnTo>
                    <a:pt x="17217" y="1"/>
                  </a:lnTo>
                  <a:lnTo>
                    <a:pt x="19416" y="54"/>
                  </a:lnTo>
                  <a:lnTo>
                    <a:pt x="20167" y="10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43"/>
            <p:cNvSpPr/>
            <p:nvPr/>
          </p:nvSpPr>
          <p:spPr>
            <a:xfrm>
              <a:off x="2578848" y="3941205"/>
              <a:ext cx="4270" cy="69261"/>
            </a:xfrm>
            <a:custGeom>
              <a:avLst/>
              <a:gdLst/>
              <a:ahLst/>
              <a:cxnLst/>
              <a:rect l="l" t="t" r="r" b="b"/>
              <a:pathLst>
                <a:path w="215" h="3487" extrusionOk="0">
                  <a:moveTo>
                    <a:pt x="0" y="0"/>
                  </a:moveTo>
                  <a:lnTo>
                    <a:pt x="215" y="3486"/>
                  </a:lnTo>
                  <a:lnTo>
                    <a:pt x="215"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43"/>
            <p:cNvSpPr/>
            <p:nvPr/>
          </p:nvSpPr>
          <p:spPr>
            <a:xfrm>
              <a:off x="2578848" y="3941205"/>
              <a:ext cx="4270" cy="69261"/>
            </a:xfrm>
            <a:custGeom>
              <a:avLst/>
              <a:gdLst/>
              <a:ahLst/>
              <a:cxnLst/>
              <a:rect l="l" t="t" r="r" b="b"/>
              <a:pathLst>
                <a:path w="215" h="3487" fill="none" extrusionOk="0">
                  <a:moveTo>
                    <a:pt x="215" y="0"/>
                  </a:moveTo>
                  <a:lnTo>
                    <a:pt x="0" y="0"/>
                  </a:lnTo>
                  <a:lnTo>
                    <a:pt x="215" y="3486"/>
                  </a:lnTo>
                  <a:lnTo>
                    <a:pt x="215"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43"/>
            <p:cNvSpPr/>
            <p:nvPr/>
          </p:nvSpPr>
          <p:spPr>
            <a:xfrm>
              <a:off x="2583119" y="3941205"/>
              <a:ext cx="402692" cy="69261"/>
            </a:xfrm>
            <a:custGeom>
              <a:avLst/>
              <a:gdLst/>
              <a:ahLst/>
              <a:cxnLst/>
              <a:rect l="l" t="t" r="r" b="b"/>
              <a:pathLst>
                <a:path w="20274" h="3487" extrusionOk="0">
                  <a:moveTo>
                    <a:pt x="17270" y="1234"/>
                  </a:moveTo>
                  <a:lnTo>
                    <a:pt x="19469" y="1287"/>
                  </a:lnTo>
                  <a:lnTo>
                    <a:pt x="20220" y="1341"/>
                  </a:lnTo>
                  <a:lnTo>
                    <a:pt x="19469" y="1395"/>
                  </a:lnTo>
                  <a:lnTo>
                    <a:pt x="17270" y="1395"/>
                  </a:lnTo>
                  <a:lnTo>
                    <a:pt x="10137" y="1448"/>
                  </a:lnTo>
                  <a:lnTo>
                    <a:pt x="3004" y="1395"/>
                  </a:lnTo>
                  <a:lnTo>
                    <a:pt x="858" y="1395"/>
                  </a:lnTo>
                  <a:lnTo>
                    <a:pt x="54" y="1341"/>
                  </a:lnTo>
                  <a:lnTo>
                    <a:pt x="858" y="1287"/>
                  </a:lnTo>
                  <a:lnTo>
                    <a:pt x="3004" y="1234"/>
                  </a:lnTo>
                  <a:close/>
                  <a:moveTo>
                    <a:pt x="0" y="0"/>
                  </a:moveTo>
                  <a:lnTo>
                    <a:pt x="0" y="3486"/>
                  </a:lnTo>
                  <a:lnTo>
                    <a:pt x="20274" y="2950"/>
                  </a:lnTo>
                  <a:lnTo>
                    <a:pt x="2027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43"/>
            <p:cNvSpPr/>
            <p:nvPr/>
          </p:nvSpPr>
          <p:spPr>
            <a:xfrm>
              <a:off x="2584172" y="3965695"/>
              <a:ext cx="400587" cy="4290"/>
            </a:xfrm>
            <a:custGeom>
              <a:avLst/>
              <a:gdLst/>
              <a:ahLst/>
              <a:cxnLst/>
              <a:rect l="l" t="t" r="r" b="b"/>
              <a:pathLst>
                <a:path w="20168" h="216" fill="none" extrusionOk="0">
                  <a:moveTo>
                    <a:pt x="10084" y="215"/>
                  </a:moveTo>
                  <a:lnTo>
                    <a:pt x="10084" y="215"/>
                  </a:lnTo>
                  <a:lnTo>
                    <a:pt x="2951" y="162"/>
                  </a:lnTo>
                  <a:lnTo>
                    <a:pt x="805" y="162"/>
                  </a:lnTo>
                  <a:lnTo>
                    <a:pt x="1" y="108"/>
                  </a:lnTo>
                  <a:lnTo>
                    <a:pt x="1" y="108"/>
                  </a:lnTo>
                  <a:lnTo>
                    <a:pt x="805" y="54"/>
                  </a:lnTo>
                  <a:lnTo>
                    <a:pt x="2951" y="1"/>
                  </a:lnTo>
                  <a:lnTo>
                    <a:pt x="10084" y="1"/>
                  </a:lnTo>
                  <a:lnTo>
                    <a:pt x="10084" y="1"/>
                  </a:lnTo>
                  <a:lnTo>
                    <a:pt x="17217" y="1"/>
                  </a:lnTo>
                  <a:lnTo>
                    <a:pt x="19416" y="54"/>
                  </a:lnTo>
                  <a:lnTo>
                    <a:pt x="20167" y="108"/>
                  </a:lnTo>
                  <a:lnTo>
                    <a:pt x="20167" y="108"/>
                  </a:lnTo>
                  <a:lnTo>
                    <a:pt x="19416" y="162"/>
                  </a:lnTo>
                  <a:lnTo>
                    <a:pt x="17217" y="162"/>
                  </a:lnTo>
                  <a:lnTo>
                    <a:pt x="10084" y="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43"/>
            <p:cNvSpPr/>
            <p:nvPr/>
          </p:nvSpPr>
          <p:spPr>
            <a:xfrm>
              <a:off x="2584172" y="3965695"/>
              <a:ext cx="400587" cy="4290"/>
            </a:xfrm>
            <a:custGeom>
              <a:avLst/>
              <a:gdLst/>
              <a:ahLst/>
              <a:cxnLst/>
              <a:rect l="l" t="t" r="r" b="b"/>
              <a:pathLst>
                <a:path w="20168" h="216" extrusionOk="0">
                  <a:moveTo>
                    <a:pt x="2951" y="1"/>
                  </a:moveTo>
                  <a:lnTo>
                    <a:pt x="805" y="54"/>
                  </a:lnTo>
                  <a:lnTo>
                    <a:pt x="1" y="108"/>
                  </a:lnTo>
                  <a:lnTo>
                    <a:pt x="805" y="162"/>
                  </a:lnTo>
                  <a:lnTo>
                    <a:pt x="2951" y="162"/>
                  </a:lnTo>
                  <a:lnTo>
                    <a:pt x="10084" y="215"/>
                  </a:lnTo>
                  <a:lnTo>
                    <a:pt x="17217" y="162"/>
                  </a:lnTo>
                  <a:lnTo>
                    <a:pt x="19416" y="162"/>
                  </a:lnTo>
                  <a:lnTo>
                    <a:pt x="20167" y="108"/>
                  </a:lnTo>
                  <a:lnTo>
                    <a:pt x="19416" y="54"/>
                  </a:lnTo>
                  <a:lnTo>
                    <a:pt x="17217"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43"/>
            <p:cNvSpPr/>
            <p:nvPr/>
          </p:nvSpPr>
          <p:spPr>
            <a:xfrm>
              <a:off x="2584172" y="3965695"/>
              <a:ext cx="400587" cy="4290"/>
            </a:xfrm>
            <a:custGeom>
              <a:avLst/>
              <a:gdLst/>
              <a:ahLst/>
              <a:cxnLst/>
              <a:rect l="l" t="t" r="r" b="b"/>
              <a:pathLst>
                <a:path w="20168" h="216" fill="none" extrusionOk="0">
                  <a:moveTo>
                    <a:pt x="10084" y="1"/>
                  </a:moveTo>
                  <a:lnTo>
                    <a:pt x="10084" y="1"/>
                  </a:lnTo>
                  <a:lnTo>
                    <a:pt x="2951" y="1"/>
                  </a:lnTo>
                  <a:lnTo>
                    <a:pt x="805" y="54"/>
                  </a:lnTo>
                  <a:lnTo>
                    <a:pt x="1" y="108"/>
                  </a:lnTo>
                  <a:lnTo>
                    <a:pt x="1" y="108"/>
                  </a:lnTo>
                  <a:lnTo>
                    <a:pt x="805" y="162"/>
                  </a:lnTo>
                  <a:lnTo>
                    <a:pt x="2951" y="162"/>
                  </a:lnTo>
                  <a:lnTo>
                    <a:pt x="10084" y="215"/>
                  </a:lnTo>
                  <a:lnTo>
                    <a:pt x="10084" y="215"/>
                  </a:lnTo>
                  <a:lnTo>
                    <a:pt x="17217" y="162"/>
                  </a:lnTo>
                  <a:lnTo>
                    <a:pt x="19416" y="162"/>
                  </a:lnTo>
                  <a:lnTo>
                    <a:pt x="20167" y="108"/>
                  </a:lnTo>
                  <a:lnTo>
                    <a:pt x="20167" y="108"/>
                  </a:lnTo>
                  <a:lnTo>
                    <a:pt x="19416" y="54"/>
                  </a:lnTo>
                  <a:lnTo>
                    <a:pt x="17217" y="1"/>
                  </a:lnTo>
                  <a:lnTo>
                    <a:pt x="100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43"/>
            <p:cNvSpPr/>
            <p:nvPr/>
          </p:nvSpPr>
          <p:spPr>
            <a:xfrm>
              <a:off x="3007104" y="2313394"/>
              <a:ext cx="192845" cy="114011"/>
            </a:xfrm>
            <a:custGeom>
              <a:avLst/>
              <a:gdLst/>
              <a:ahLst/>
              <a:cxnLst/>
              <a:rect l="l" t="t" r="r" b="b"/>
              <a:pathLst>
                <a:path w="9709" h="5740" extrusionOk="0">
                  <a:moveTo>
                    <a:pt x="1073" y="1"/>
                  </a:moveTo>
                  <a:lnTo>
                    <a:pt x="912" y="108"/>
                  </a:lnTo>
                  <a:lnTo>
                    <a:pt x="751" y="215"/>
                  </a:lnTo>
                  <a:lnTo>
                    <a:pt x="644" y="322"/>
                  </a:lnTo>
                  <a:lnTo>
                    <a:pt x="590" y="483"/>
                  </a:lnTo>
                  <a:lnTo>
                    <a:pt x="483" y="644"/>
                  </a:lnTo>
                  <a:lnTo>
                    <a:pt x="0" y="2629"/>
                  </a:lnTo>
                  <a:lnTo>
                    <a:pt x="0" y="2790"/>
                  </a:lnTo>
                  <a:lnTo>
                    <a:pt x="0" y="3004"/>
                  </a:lnTo>
                  <a:lnTo>
                    <a:pt x="54" y="3165"/>
                  </a:lnTo>
                  <a:lnTo>
                    <a:pt x="108" y="3272"/>
                  </a:lnTo>
                  <a:lnTo>
                    <a:pt x="215" y="3433"/>
                  </a:lnTo>
                  <a:lnTo>
                    <a:pt x="322" y="3541"/>
                  </a:lnTo>
                  <a:lnTo>
                    <a:pt x="483" y="3648"/>
                  </a:lnTo>
                  <a:lnTo>
                    <a:pt x="644" y="3701"/>
                  </a:lnTo>
                  <a:lnTo>
                    <a:pt x="8797" y="5740"/>
                  </a:lnTo>
                  <a:lnTo>
                    <a:pt x="9708" y="2039"/>
                  </a:lnTo>
                  <a:lnTo>
                    <a:pt x="1556" y="1"/>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43"/>
            <p:cNvSpPr/>
            <p:nvPr/>
          </p:nvSpPr>
          <p:spPr>
            <a:xfrm>
              <a:off x="3007104" y="2313394"/>
              <a:ext cx="192845" cy="114011"/>
            </a:xfrm>
            <a:custGeom>
              <a:avLst/>
              <a:gdLst/>
              <a:ahLst/>
              <a:cxnLst/>
              <a:rect l="l" t="t" r="r" b="b"/>
              <a:pathLst>
                <a:path w="9709" h="5740" fill="none" extrusionOk="0">
                  <a:moveTo>
                    <a:pt x="0" y="2629"/>
                  </a:moveTo>
                  <a:lnTo>
                    <a:pt x="483" y="644"/>
                  </a:lnTo>
                  <a:lnTo>
                    <a:pt x="483" y="644"/>
                  </a:lnTo>
                  <a:lnTo>
                    <a:pt x="590" y="483"/>
                  </a:lnTo>
                  <a:lnTo>
                    <a:pt x="644" y="322"/>
                  </a:lnTo>
                  <a:lnTo>
                    <a:pt x="751" y="215"/>
                  </a:lnTo>
                  <a:lnTo>
                    <a:pt x="912" y="108"/>
                  </a:lnTo>
                  <a:lnTo>
                    <a:pt x="1073" y="1"/>
                  </a:lnTo>
                  <a:lnTo>
                    <a:pt x="1234" y="1"/>
                  </a:lnTo>
                  <a:lnTo>
                    <a:pt x="1395" y="1"/>
                  </a:lnTo>
                  <a:lnTo>
                    <a:pt x="1556" y="1"/>
                  </a:lnTo>
                  <a:lnTo>
                    <a:pt x="9708" y="2039"/>
                  </a:lnTo>
                  <a:lnTo>
                    <a:pt x="8797" y="5740"/>
                  </a:lnTo>
                  <a:lnTo>
                    <a:pt x="644" y="3701"/>
                  </a:lnTo>
                  <a:lnTo>
                    <a:pt x="644" y="3701"/>
                  </a:lnTo>
                  <a:lnTo>
                    <a:pt x="483" y="3648"/>
                  </a:lnTo>
                  <a:lnTo>
                    <a:pt x="322" y="3541"/>
                  </a:lnTo>
                  <a:lnTo>
                    <a:pt x="215" y="3433"/>
                  </a:lnTo>
                  <a:lnTo>
                    <a:pt x="108" y="3272"/>
                  </a:lnTo>
                  <a:lnTo>
                    <a:pt x="54" y="3165"/>
                  </a:lnTo>
                  <a:lnTo>
                    <a:pt x="0" y="3004"/>
                  </a:lnTo>
                  <a:lnTo>
                    <a:pt x="0" y="2790"/>
                  </a:lnTo>
                  <a:lnTo>
                    <a:pt x="0" y="2629"/>
                  </a:lnTo>
                  <a:lnTo>
                    <a:pt x="0" y="262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43"/>
            <p:cNvSpPr/>
            <p:nvPr/>
          </p:nvSpPr>
          <p:spPr>
            <a:xfrm>
              <a:off x="3007104" y="2313394"/>
              <a:ext cx="192845" cy="114011"/>
            </a:xfrm>
            <a:custGeom>
              <a:avLst/>
              <a:gdLst/>
              <a:ahLst/>
              <a:cxnLst/>
              <a:rect l="l" t="t" r="r" b="b"/>
              <a:pathLst>
                <a:path w="9709" h="5740" extrusionOk="0">
                  <a:moveTo>
                    <a:pt x="1073" y="1"/>
                  </a:moveTo>
                  <a:lnTo>
                    <a:pt x="805" y="162"/>
                  </a:lnTo>
                  <a:lnTo>
                    <a:pt x="644" y="376"/>
                  </a:lnTo>
                  <a:lnTo>
                    <a:pt x="483" y="644"/>
                  </a:lnTo>
                  <a:lnTo>
                    <a:pt x="0" y="2629"/>
                  </a:lnTo>
                  <a:lnTo>
                    <a:pt x="0" y="2843"/>
                  </a:lnTo>
                  <a:lnTo>
                    <a:pt x="0" y="3111"/>
                  </a:lnTo>
                  <a:lnTo>
                    <a:pt x="161" y="3380"/>
                  </a:lnTo>
                  <a:lnTo>
                    <a:pt x="376" y="3594"/>
                  </a:lnTo>
                  <a:lnTo>
                    <a:pt x="644" y="3701"/>
                  </a:lnTo>
                  <a:lnTo>
                    <a:pt x="8797" y="5740"/>
                  </a:lnTo>
                  <a:lnTo>
                    <a:pt x="9708" y="2039"/>
                  </a:lnTo>
                  <a:lnTo>
                    <a:pt x="15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43"/>
            <p:cNvSpPr/>
            <p:nvPr/>
          </p:nvSpPr>
          <p:spPr>
            <a:xfrm>
              <a:off x="3007104" y="2313394"/>
              <a:ext cx="192845" cy="114011"/>
            </a:xfrm>
            <a:custGeom>
              <a:avLst/>
              <a:gdLst/>
              <a:ahLst/>
              <a:cxnLst/>
              <a:rect l="l" t="t" r="r" b="b"/>
              <a:pathLst>
                <a:path w="9709" h="5740" fill="none" extrusionOk="0">
                  <a:moveTo>
                    <a:pt x="1341" y="1"/>
                  </a:moveTo>
                  <a:lnTo>
                    <a:pt x="1341" y="1"/>
                  </a:lnTo>
                  <a:lnTo>
                    <a:pt x="1073" y="1"/>
                  </a:lnTo>
                  <a:lnTo>
                    <a:pt x="805" y="162"/>
                  </a:lnTo>
                  <a:lnTo>
                    <a:pt x="644" y="376"/>
                  </a:lnTo>
                  <a:lnTo>
                    <a:pt x="483" y="644"/>
                  </a:lnTo>
                  <a:lnTo>
                    <a:pt x="0" y="2629"/>
                  </a:lnTo>
                  <a:lnTo>
                    <a:pt x="0" y="2629"/>
                  </a:lnTo>
                  <a:lnTo>
                    <a:pt x="0" y="2629"/>
                  </a:lnTo>
                  <a:lnTo>
                    <a:pt x="0" y="2629"/>
                  </a:lnTo>
                  <a:lnTo>
                    <a:pt x="0" y="2843"/>
                  </a:lnTo>
                  <a:lnTo>
                    <a:pt x="0" y="2843"/>
                  </a:lnTo>
                  <a:lnTo>
                    <a:pt x="0" y="3111"/>
                  </a:lnTo>
                  <a:lnTo>
                    <a:pt x="161" y="3380"/>
                  </a:lnTo>
                  <a:lnTo>
                    <a:pt x="376" y="3594"/>
                  </a:lnTo>
                  <a:lnTo>
                    <a:pt x="644" y="3701"/>
                  </a:lnTo>
                  <a:lnTo>
                    <a:pt x="8797" y="5740"/>
                  </a:lnTo>
                  <a:lnTo>
                    <a:pt x="9708" y="2039"/>
                  </a:lnTo>
                  <a:lnTo>
                    <a:pt x="1556" y="1"/>
                  </a:lnTo>
                  <a:lnTo>
                    <a:pt x="1556" y="1"/>
                  </a:lnTo>
                  <a:lnTo>
                    <a:pt x="134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43"/>
            <p:cNvSpPr/>
            <p:nvPr/>
          </p:nvSpPr>
          <p:spPr>
            <a:xfrm>
              <a:off x="2970875" y="2429510"/>
              <a:ext cx="200313" cy="149167"/>
            </a:xfrm>
            <a:custGeom>
              <a:avLst/>
              <a:gdLst/>
              <a:ahLst/>
              <a:cxnLst/>
              <a:rect l="l" t="t" r="r" b="b"/>
              <a:pathLst>
                <a:path w="10085" h="7510" extrusionOk="0">
                  <a:moveTo>
                    <a:pt x="2200" y="1"/>
                  </a:moveTo>
                  <a:lnTo>
                    <a:pt x="1932" y="54"/>
                  </a:lnTo>
                  <a:lnTo>
                    <a:pt x="1664" y="108"/>
                  </a:lnTo>
                  <a:lnTo>
                    <a:pt x="1395" y="215"/>
                  </a:lnTo>
                  <a:lnTo>
                    <a:pt x="1181" y="376"/>
                  </a:lnTo>
                  <a:lnTo>
                    <a:pt x="966" y="591"/>
                  </a:lnTo>
                  <a:lnTo>
                    <a:pt x="859" y="805"/>
                  </a:lnTo>
                  <a:lnTo>
                    <a:pt x="752" y="1073"/>
                  </a:lnTo>
                  <a:lnTo>
                    <a:pt x="55" y="3862"/>
                  </a:lnTo>
                  <a:lnTo>
                    <a:pt x="1" y="4184"/>
                  </a:lnTo>
                  <a:lnTo>
                    <a:pt x="1" y="4452"/>
                  </a:lnTo>
                  <a:lnTo>
                    <a:pt x="108" y="4721"/>
                  </a:lnTo>
                  <a:lnTo>
                    <a:pt x="215" y="4989"/>
                  </a:lnTo>
                  <a:lnTo>
                    <a:pt x="376" y="5203"/>
                  </a:lnTo>
                  <a:lnTo>
                    <a:pt x="591" y="5364"/>
                  </a:lnTo>
                  <a:lnTo>
                    <a:pt x="805" y="5525"/>
                  </a:lnTo>
                  <a:lnTo>
                    <a:pt x="1074" y="5632"/>
                  </a:lnTo>
                  <a:lnTo>
                    <a:pt x="8690" y="7510"/>
                  </a:lnTo>
                  <a:lnTo>
                    <a:pt x="10084" y="1985"/>
                  </a:lnTo>
                  <a:lnTo>
                    <a:pt x="2468" y="54"/>
                  </a:lnTo>
                  <a:lnTo>
                    <a:pt x="220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43"/>
            <p:cNvSpPr/>
            <p:nvPr/>
          </p:nvSpPr>
          <p:spPr>
            <a:xfrm>
              <a:off x="3082740" y="2336831"/>
              <a:ext cx="117209" cy="204564"/>
            </a:xfrm>
            <a:custGeom>
              <a:avLst/>
              <a:gdLst/>
              <a:ahLst/>
              <a:cxnLst/>
              <a:rect l="l" t="t" r="r" b="b"/>
              <a:pathLst>
                <a:path w="5901" h="10299" extrusionOk="0">
                  <a:moveTo>
                    <a:pt x="2360" y="1"/>
                  </a:moveTo>
                  <a:lnTo>
                    <a:pt x="1" y="9387"/>
                  </a:lnTo>
                  <a:lnTo>
                    <a:pt x="3540" y="10298"/>
                  </a:lnTo>
                  <a:lnTo>
                    <a:pt x="5900" y="859"/>
                  </a:lnTo>
                  <a:lnTo>
                    <a:pt x="236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43"/>
            <p:cNvSpPr/>
            <p:nvPr/>
          </p:nvSpPr>
          <p:spPr>
            <a:xfrm>
              <a:off x="3175419" y="2386905"/>
              <a:ext cx="565704" cy="884239"/>
            </a:xfrm>
            <a:custGeom>
              <a:avLst/>
              <a:gdLst/>
              <a:ahLst/>
              <a:cxnLst/>
              <a:rect l="l" t="t" r="r" b="b"/>
              <a:pathLst>
                <a:path w="28481" h="44518" extrusionOk="0">
                  <a:moveTo>
                    <a:pt x="4238" y="0"/>
                  </a:moveTo>
                  <a:lnTo>
                    <a:pt x="1" y="9279"/>
                  </a:lnTo>
                  <a:lnTo>
                    <a:pt x="698" y="9279"/>
                  </a:lnTo>
                  <a:lnTo>
                    <a:pt x="1502" y="9333"/>
                  </a:lnTo>
                  <a:lnTo>
                    <a:pt x="2575" y="9440"/>
                  </a:lnTo>
                  <a:lnTo>
                    <a:pt x="3862" y="9655"/>
                  </a:lnTo>
                  <a:lnTo>
                    <a:pt x="5311" y="9869"/>
                  </a:lnTo>
                  <a:lnTo>
                    <a:pt x="6812" y="10245"/>
                  </a:lnTo>
                  <a:lnTo>
                    <a:pt x="8421" y="10727"/>
                  </a:lnTo>
                  <a:lnTo>
                    <a:pt x="9226" y="10995"/>
                  </a:lnTo>
                  <a:lnTo>
                    <a:pt x="10030" y="11317"/>
                  </a:lnTo>
                  <a:lnTo>
                    <a:pt x="10781" y="11693"/>
                  </a:lnTo>
                  <a:lnTo>
                    <a:pt x="11586" y="12068"/>
                  </a:lnTo>
                  <a:lnTo>
                    <a:pt x="12337" y="12497"/>
                  </a:lnTo>
                  <a:lnTo>
                    <a:pt x="13034" y="12980"/>
                  </a:lnTo>
                  <a:lnTo>
                    <a:pt x="13731" y="13516"/>
                  </a:lnTo>
                  <a:lnTo>
                    <a:pt x="14428" y="14053"/>
                  </a:lnTo>
                  <a:lnTo>
                    <a:pt x="15018" y="14696"/>
                  </a:lnTo>
                  <a:lnTo>
                    <a:pt x="15555" y="15340"/>
                  </a:lnTo>
                  <a:lnTo>
                    <a:pt x="16091" y="16091"/>
                  </a:lnTo>
                  <a:lnTo>
                    <a:pt x="16520" y="16842"/>
                  </a:lnTo>
                  <a:lnTo>
                    <a:pt x="16896" y="17700"/>
                  </a:lnTo>
                  <a:lnTo>
                    <a:pt x="17217" y="18558"/>
                  </a:lnTo>
                  <a:lnTo>
                    <a:pt x="17432" y="19523"/>
                  </a:lnTo>
                  <a:lnTo>
                    <a:pt x="17539" y="20542"/>
                  </a:lnTo>
                  <a:lnTo>
                    <a:pt x="17646" y="21883"/>
                  </a:lnTo>
                  <a:lnTo>
                    <a:pt x="17593" y="23117"/>
                  </a:lnTo>
                  <a:lnTo>
                    <a:pt x="17486" y="24297"/>
                  </a:lnTo>
                  <a:lnTo>
                    <a:pt x="17325" y="25370"/>
                  </a:lnTo>
                  <a:lnTo>
                    <a:pt x="17056" y="26389"/>
                  </a:lnTo>
                  <a:lnTo>
                    <a:pt x="16735" y="27354"/>
                  </a:lnTo>
                  <a:lnTo>
                    <a:pt x="16359" y="28266"/>
                  </a:lnTo>
                  <a:lnTo>
                    <a:pt x="15877" y="29070"/>
                  </a:lnTo>
                  <a:lnTo>
                    <a:pt x="15394" y="29821"/>
                  </a:lnTo>
                  <a:lnTo>
                    <a:pt x="14857" y="30518"/>
                  </a:lnTo>
                  <a:lnTo>
                    <a:pt x="14321" y="31162"/>
                  </a:lnTo>
                  <a:lnTo>
                    <a:pt x="13677" y="31752"/>
                  </a:lnTo>
                  <a:lnTo>
                    <a:pt x="13034" y="32288"/>
                  </a:lnTo>
                  <a:lnTo>
                    <a:pt x="12390" y="32771"/>
                  </a:lnTo>
                  <a:lnTo>
                    <a:pt x="11747" y="33200"/>
                  </a:lnTo>
                  <a:lnTo>
                    <a:pt x="11049" y="33629"/>
                  </a:lnTo>
                  <a:lnTo>
                    <a:pt x="10352" y="33951"/>
                  </a:lnTo>
                  <a:lnTo>
                    <a:pt x="9655" y="34273"/>
                  </a:lnTo>
                  <a:lnTo>
                    <a:pt x="8368" y="34756"/>
                  </a:lnTo>
                  <a:lnTo>
                    <a:pt x="7080" y="35131"/>
                  </a:lnTo>
                  <a:lnTo>
                    <a:pt x="5954" y="35399"/>
                  </a:lnTo>
                  <a:lnTo>
                    <a:pt x="4989" y="35560"/>
                  </a:lnTo>
                  <a:lnTo>
                    <a:pt x="4238" y="35667"/>
                  </a:lnTo>
                  <a:lnTo>
                    <a:pt x="3594" y="35721"/>
                  </a:lnTo>
                  <a:lnTo>
                    <a:pt x="3594" y="44517"/>
                  </a:lnTo>
                  <a:lnTo>
                    <a:pt x="5257" y="44517"/>
                  </a:lnTo>
                  <a:lnTo>
                    <a:pt x="6920" y="44410"/>
                  </a:lnTo>
                  <a:lnTo>
                    <a:pt x="8475" y="44249"/>
                  </a:lnTo>
                  <a:lnTo>
                    <a:pt x="10030" y="44034"/>
                  </a:lnTo>
                  <a:lnTo>
                    <a:pt x="11478" y="43713"/>
                  </a:lnTo>
                  <a:lnTo>
                    <a:pt x="12927" y="43337"/>
                  </a:lnTo>
                  <a:lnTo>
                    <a:pt x="14267" y="42908"/>
                  </a:lnTo>
                  <a:lnTo>
                    <a:pt x="15608" y="42372"/>
                  </a:lnTo>
                  <a:lnTo>
                    <a:pt x="16842" y="41835"/>
                  </a:lnTo>
                  <a:lnTo>
                    <a:pt x="18076" y="41192"/>
                  </a:lnTo>
                  <a:lnTo>
                    <a:pt x="19202" y="40494"/>
                  </a:lnTo>
                  <a:lnTo>
                    <a:pt x="20275" y="39744"/>
                  </a:lnTo>
                  <a:lnTo>
                    <a:pt x="21294" y="38993"/>
                  </a:lnTo>
                  <a:lnTo>
                    <a:pt x="22259" y="38135"/>
                  </a:lnTo>
                  <a:lnTo>
                    <a:pt x="23171" y="37223"/>
                  </a:lnTo>
                  <a:lnTo>
                    <a:pt x="23975" y="36257"/>
                  </a:lnTo>
                  <a:lnTo>
                    <a:pt x="24726" y="35238"/>
                  </a:lnTo>
                  <a:lnTo>
                    <a:pt x="25423" y="34219"/>
                  </a:lnTo>
                  <a:lnTo>
                    <a:pt x="26067" y="33147"/>
                  </a:lnTo>
                  <a:lnTo>
                    <a:pt x="26603" y="31967"/>
                  </a:lnTo>
                  <a:lnTo>
                    <a:pt x="27086" y="30840"/>
                  </a:lnTo>
                  <a:lnTo>
                    <a:pt x="27515" y="29607"/>
                  </a:lnTo>
                  <a:lnTo>
                    <a:pt x="27837" y="28373"/>
                  </a:lnTo>
                  <a:lnTo>
                    <a:pt x="28105" y="27086"/>
                  </a:lnTo>
                  <a:lnTo>
                    <a:pt x="28320" y="25745"/>
                  </a:lnTo>
                  <a:lnTo>
                    <a:pt x="28427" y="24404"/>
                  </a:lnTo>
                  <a:lnTo>
                    <a:pt x="28481" y="23063"/>
                  </a:lnTo>
                  <a:lnTo>
                    <a:pt x="28427" y="21669"/>
                  </a:lnTo>
                  <a:lnTo>
                    <a:pt x="28320" y="20221"/>
                  </a:lnTo>
                  <a:lnTo>
                    <a:pt x="28105" y="18772"/>
                  </a:lnTo>
                  <a:lnTo>
                    <a:pt x="27837" y="17324"/>
                  </a:lnTo>
                  <a:lnTo>
                    <a:pt x="27462" y="15823"/>
                  </a:lnTo>
                  <a:lnTo>
                    <a:pt x="27086" y="14535"/>
                  </a:lnTo>
                  <a:lnTo>
                    <a:pt x="26550" y="13302"/>
                  </a:lnTo>
                  <a:lnTo>
                    <a:pt x="26013" y="12175"/>
                  </a:lnTo>
                  <a:lnTo>
                    <a:pt x="25370" y="11103"/>
                  </a:lnTo>
                  <a:lnTo>
                    <a:pt x="24673" y="10084"/>
                  </a:lnTo>
                  <a:lnTo>
                    <a:pt x="23922" y="9118"/>
                  </a:lnTo>
                  <a:lnTo>
                    <a:pt x="23064" y="8206"/>
                  </a:lnTo>
                  <a:lnTo>
                    <a:pt x="22205" y="7402"/>
                  </a:lnTo>
                  <a:lnTo>
                    <a:pt x="21294" y="6597"/>
                  </a:lnTo>
                  <a:lnTo>
                    <a:pt x="20382" y="5900"/>
                  </a:lnTo>
                  <a:lnTo>
                    <a:pt x="19416" y="5203"/>
                  </a:lnTo>
                  <a:lnTo>
                    <a:pt x="18451" y="4613"/>
                  </a:lnTo>
                  <a:lnTo>
                    <a:pt x="17432" y="4023"/>
                  </a:lnTo>
                  <a:lnTo>
                    <a:pt x="16413" y="3487"/>
                  </a:lnTo>
                  <a:lnTo>
                    <a:pt x="15394" y="3058"/>
                  </a:lnTo>
                  <a:lnTo>
                    <a:pt x="14428" y="2629"/>
                  </a:lnTo>
                  <a:lnTo>
                    <a:pt x="12444" y="1878"/>
                  </a:lnTo>
                  <a:lnTo>
                    <a:pt x="10567" y="1288"/>
                  </a:lnTo>
                  <a:lnTo>
                    <a:pt x="8850" y="805"/>
                  </a:lnTo>
                  <a:lnTo>
                    <a:pt x="7295" y="483"/>
                  </a:lnTo>
                  <a:lnTo>
                    <a:pt x="6061" y="215"/>
                  </a:lnTo>
                  <a:lnTo>
                    <a:pt x="5042" y="108"/>
                  </a:lnTo>
                  <a:lnTo>
                    <a:pt x="423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43"/>
            <p:cNvSpPr/>
            <p:nvPr/>
          </p:nvSpPr>
          <p:spPr>
            <a:xfrm>
              <a:off x="3112574" y="2335759"/>
              <a:ext cx="171533" cy="280200"/>
            </a:xfrm>
            <a:custGeom>
              <a:avLst/>
              <a:gdLst/>
              <a:ahLst/>
              <a:cxnLst/>
              <a:rect l="l" t="t" r="r" b="b"/>
              <a:pathLst>
                <a:path w="8636" h="14107" extrusionOk="0">
                  <a:moveTo>
                    <a:pt x="2843" y="1"/>
                  </a:moveTo>
                  <a:lnTo>
                    <a:pt x="0" y="12820"/>
                  </a:lnTo>
                  <a:lnTo>
                    <a:pt x="5793" y="14107"/>
                  </a:lnTo>
                  <a:lnTo>
                    <a:pt x="8635" y="1235"/>
                  </a:lnTo>
                  <a:lnTo>
                    <a:pt x="284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43"/>
            <p:cNvSpPr/>
            <p:nvPr/>
          </p:nvSpPr>
          <p:spPr>
            <a:xfrm>
              <a:off x="3118969" y="2564813"/>
              <a:ext cx="113991" cy="25583"/>
            </a:xfrm>
            <a:custGeom>
              <a:avLst/>
              <a:gdLst/>
              <a:ahLst/>
              <a:cxnLst/>
              <a:rect l="l" t="t" r="r" b="b"/>
              <a:pathLst>
                <a:path w="5739" h="1288" extrusionOk="0">
                  <a:moveTo>
                    <a:pt x="0" y="0"/>
                  </a:moveTo>
                  <a:lnTo>
                    <a:pt x="1395" y="429"/>
                  </a:lnTo>
                  <a:lnTo>
                    <a:pt x="2843" y="751"/>
                  </a:lnTo>
                  <a:lnTo>
                    <a:pt x="4881" y="1180"/>
                  </a:lnTo>
                  <a:lnTo>
                    <a:pt x="5471" y="1234"/>
                  </a:lnTo>
                  <a:lnTo>
                    <a:pt x="5632" y="1288"/>
                  </a:lnTo>
                  <a:lnTo>
                    <a:pt x="5739" y="1234"/>
                  </a:lnTo>
                  <a:lnTo>
                    <a:pt x="5471" y="1180"/>
                  </a:lnTo>
                  <a:lnTo>
                    <a:pt x="4881" y="1019"/>
                  </a:lnTo>
                  <a:lnTo>
                    <a:pt x="2896" y="537"/>
                  </a:lnTo>
                  <a:lnTo>
                    <a:pt x="1448"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43"/>
            <p:cNvSpPr/>
            <p:nvPr/>
          </p:nvSpPr>
          <p:spPr>
            <a:xfrm>
              <a:off x="3129616" y="2517938"/>
              <a:ext cx="112938" cy="25583"/>
            </a:xfrm>
            <a:custGeom>
              <a:avLst/>
              <a:gdLst/>
              <a:ahLst/>
              <a:cxnLst/>
              <a:rect l="l" t="t" r="r" b="b"/>
              <a:pathLst>
                <a:path w="5686" h="1288" extrusionOk="0">
                  <a:moveTo>
                    <a:pt x="0" y="0"/>
                  </a:moveTo>
                  <a:lnTo>
                    <a:pt x="698" y="269"/>
                  </a:lnTo>
                  <a:lnTo>
                    <a:pt x="1395" y="483"/>
                  </a:lnTo>
                  <a:lnTo>
                    <a:pt x="2092" y="644"/>
                  </a:lnTo>
                  <a:lnTo>
                    <a:pt x="2789" y="805"/>
                  </a:lnTo>
                  <a:lnTo>
                    <a:pt x="4828" y="1234"/>
                  </a:lnTo>
                  <a:lnTo>
                    <a:pt x="5471" y="1288"/>
                  </a:lnTo>
                  <a:lnTo>
                    <a:pt x="5686" y="1288"/>
                  </a:lnTo>
                  <a:lnTo>
                    <a:pt x="5471" y="1180"/>
                  </a:lnTo>
                  <a:lnTo>
                    <a:pt x="4881" y="1020"/>
                  </a:lnTo>
                  <a:lnTo>
                    <a:pt x="2843" y="537"/>
                  </a:lnTo>
                  <a:lnTo>
                    <a:pt x="1449"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3"/>
            <p:cNvSpPr/>
            <p:nvPr/>
          </p:nvSpPr>
          <p:spPr>
            <a:xfrm>
              <a:off x="3142407" y="2472135"/>
              <a:ext cx="111866" cy="25583"/>
            </a:xfrm>
            <a:custGeom>
              <a:avLst/>
              <a:gdLst/>
              <a:ahLst/>
              <a:cxnLst/>
              <a:rect l="l" t="t" r="r" b="b"/>
              <a:pathLst>
                <a:path w="5632" h="1288" extrusionOk="0">
                  <a:moveTo>
                    <a:pt x="0" y="0"/>
                  </a:moveTo>
                  <a:lnTo>
                    <a:pt x="1395" y="429"/>
                  </a:lnTo>
                  <a:lnTo>
                    <a:pt x="2789" y="751"/>
                  </a:lnTo>
                  <a:lnTo>
                    <a:pt x="3915" y="1019"/>
                  </a:lnTo>
                  <a:lnTo>
                    <a:pt x="4827" y="1180"/>
                  </a:lnTo>
                  <a:lnTo>
                    <a:pt x="5417" y="1287"/>
                  </a:lnTo>
                  <a:lnTo>
                    <a:pt x="5578" y="1287"/>
                  </a:lnTo>
                  <a:lnTo>
                    <a:pt x="5632" y="1234"/>
                  </a:lnTo>
                  <a:lnTo>
                    <a:pt x="5471" y="1180"/>
                  </a:lnTo>
                  <a:lnTo>
                    <a:pt x="4827" y="1019"/>
                  </a:lnTo>
                  <a:lnTo>
                    <a:pt x="2843" y="537"/>
                  </a:lnTo>
                  <a:lnTo>
                    <a:pt x="1448" y="215"/>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43"/>
            <p:cNvSpPr/>
            <p:nvPr/>
          </p:nvSpPr>
          <p:spPr>
            <a:xfrm>
              <a:off x="3149856" y="2426312"/>
              <a:ext cx="112938" cy="25603"/>
            </a:xfrm>
            <a:custGeom>
              <a:avLst/>
              <a:gdLst/>
              <a:ahLst/>
              <a:cxnLst/>
              <a:rect l="l" t="t" r="r" b="b"/>
              <a:pathLst>
                <a:path w="5686" h="1289" extrusionOk="0">
                  <a:moveTo>
                    <a:pt x="1" y="1"/>
                  </a:moveTo>
                  <a:lnTo>
                    <a:pt x="698" y="269"/>
                  </a:lnTo>
                  <a:lnTo>
                    <a:pt x="1395" y="430"/>
                  </a:lnTo>
                  <a:lnTo>
                    <a:pt x="2092" y="645"/>
                  </a:lnTo>
                  <a:lnTo>
                    <a:pt x="2843" y="805"/>
                  </a:lnTo>
                  <a:lnTo>
                    <a:pt x="4828" y="1181"/>
                  </a:lnTo>
                  <a:lnTo>
                    <a:pt x="5471" y="1288"/>
                  </a:lnTo>
                  <a:lnTo>
                    <a:pt x="5632" y="1288"/>
                  </a:lnTo>
                  <a:lnTo>
                    <a:pt x="5686" y="1234"/>
                  </a:lnTo>
                  <a:lnTo>
                    <a:pt x="5471" y="1181"/>
                  </a:lnTo>
                  <a:lnTo>
                    <a:pt x="4881" y="1020"/>
                  </a:lnTo>
                  <a:lnTo>
                    <a:pt x="2897" y="537"/>
                  </a:lnTo>
                  <a:lnTo>
                    <a:pt x="1449" y="215"/>
                  </a:lnTo>
                  <a:lnTo>
                    <a:pt x="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43"/>
            <p:cNvSpPr/>
            <p:nvPr/>
          </p:nvSpPr>
          <p:spPr>
            <a:xfrm>
              <a:off x="3161575" y="2383707"/>
              <a:ext cx="112938" cy="24530"/>
            </a:xfrm>
            <a:custGeom>
              <a:avLst/>
              <a:gdLst/>
              <a:ahLst/>
              <a:cxnLst/>
              <a:rect l="l" t="t" r="r" b="b"/>
              <a:pathLst>
                <a:path w="5686" h="1235" extrusionOk="0">
                  <a:moveTo>
                    <a:pt x="0" y="1"/>
                  </a:moveTo>
                  <a:lnTo>
                    <a:pt x="1395" y="430"/>
                  </a:lnTo>
                  <a:lnTo>
                    <a:pt x="2843" y="751"/>
                  </a:lnTo>
                  <a:lnTo>
                    <a:pt x="3916" y="1020"/>
                  </a:lnTo>
                  <a:lnTo>
                    <a:pt x="4828" y="1180"/>
                  </a:lnTo>
                  <a:lnTo>
                    <a:pt x="5471" y="1234"/>
                  </a:lnTo>
                  <a:lnTo>
                    <a:pt x="5686" y="1234"/>
                  </a:lnTo>
                  <a:lnTo>
                    <a:pt x="5471" y="1127"/>
                  </a:lnTo>
                  <a:lnTo>
                    <a:pt x="4881" y="966"/>
                  </a:lnTo>
                  <a:lnTo>
                    <a:pt x="2897" y="537"/>
                  </a:lnTo>
                  <a:lnTo>
                    <a:pt x="1449" y="161"/>
                  </a:lnTo>
                  <a:lnTo>
                    <a:pt x="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43"/>
            <p:cNvSpPr/>
            <p:nvPr/>
          </p:nvSpPr>
          <p:spPr>
            <a:xfrm>
              <a:off x="3291535" y="3091070"/>
              <a:ext cx="21332" cy="177928"/>
            </a:xfrm>
            <a:custGeom>
              <a:avLst/>
              <a:gdLst/>
              <a:ahLst/>
              <a:cxnLst/>
              <a:rect l="l" t="t" r="r" b="b"/>
              <a:pathLst>
                <a:path w="1074" h="8958" extrusionOk="0">
                  <a:moveTo>
                    <a:pt x="55" y="1"/>
                  </a:moveTo>
                  <a:lnTo>
                    <a:pt x="1" y="698"/>
                  </a:lnTo>
                  <a:lnTo>
                    <a:pt x="55" y="1342"/>
                  </a:lnTo>
                  <a:lnTo>
                    <a:pt x="108" y="2790"/>
                  </a:lnTo>
                  <a:lnTo>
                    <a:pt x="269" y="4506"/>
                  </a:lnTo>
                  <a:lnTo>
                    <a:pt x="537" y="6276"/>
                  </a:lnTo>
                  <a:lnTo>
                    <a:pt x="752" y="7671"/>
                  </a:lnTo>
                  <a:lnTo>
                    <a:pt x="913" y="8314"/>
                  </a:lnTo>
                  <a:lnTo>
                    <a:pt x="1074" y="8958"/>
                  </a:lnTo>
                  <a:lnTo>
                    <a:pt x="1020" y="8314"/>
                  </a:lnTo>
                  <a:lnTo>
                    <a:pt x="913" y="7617"/>
                  </a:lnTo>
                  <a:lnTo>
                    <a:pt x="537" y="4506"/>
                  </a:lnTo>
                  <a:lnTo>
                    <a:pt x="215" y="1342"/>
                  </a:lnTo>
                  <a:lnTo>
                    <a:pt x="162" y="698"/>
                  </a:lnTo>
                  <a:lnTo>
                    <a:pt x="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3"/>
            <p:cNvSpPr/>
            <p:nvPr/>
          </p:nvSpPr>
          <p:spPr>
            <a:xfrm>
              <a:off x="3356525" y="3071903"/>
              <a:ext cx="50093" cy="182179"/>
            </a:xfrm>
            <a:custGeom>
              <a:avLst/>
              <a:gdLst/>
              <a:ahLst/>
              <a:cxnLst/>
              <a:rect l="l" t="t" r="r" b="b"/>
              <a:pathLst>
                <a:path w="2522" h="9172" extrusionOk="0">
                  <a:moveTo>
                    <a:pt x="1" y="0"/>
                  </a:moveTo>
                  <a:lnTo>
                    <a:pt x="483" y="2360"/>
                  </a:lnTo>
                  <a:lnTo>
                    <a:pt x="1127" y="4613"/>
                  </a:lnTo>
                  <a:lnTo>
                    <a:pt x="1771" y="6919"/>
                  </a:lnTo>
                  <a:lnTo>
                    <a:pt x="2521" y="9172"/>
                  </a:lnTo>
                  <a:lnTo>
                    <a:pt x="2039" y="6866"/>
                  </a:lnTo>
                  <a:lnTo>
                    <a:pt x="1395" y="4559"/>
                  </a:lnTo>
                  <a:lnTo>
                    <a:pt x="751" y="2307"/>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3"/>
            <p:cNvSpPr/>
            <p:nvPr/>
          </p:nvSpPr>
          <p:spPr>
            <a:xfrm>
              <a:off x="3356525" y="3071903"/>
              <a:ext cx="50093" cy="182179"/>
            </a:xfrm>
            <a:custGeom>
              <a:avLst/>
              <a:gdLst/>
              <a:ahLst/>
              <a:cxnLst/>
              <a:rect l="l" t="t" r="r" b="b"/>
              <a:pathLst>
                <a:path w="2522" h="9172" fill="none" extrusionOk="0">
                  <a:moveTo>
                    <a:pt x="2521" y="9172"/>
                  </a:moveTo>
                  <a:lnTo>
                    <a:pt x="2521" y="9172"/>
                  </a:lnTo>
                  <a:lnTo>
                    <a:pt x="1771" y="6919"/>
                  </a:lnTo>
                  <a:lnTo>
                    <a:pt x="1127" y="4613"/>
                  </a:lnTo>
                  <a:lnTo>
                    <a:pt x="1127" y="4613"/>
                  </a:lnTo>
                  <a:lnTo>
                    <a:pt x="483" y="2360"/>
                  </a:lnTo>
                  <a:lnTo>
                    <a:pt x="1" y="0"/>
                  </a:lnTo>
                  <a:lnTo>
                    <a:pt x="1" y="0"/>
                  </a:lnTo>
                  <a:lnTo>
                    <a:pt x="751" y="2307"/>
                  </a:lnTo>
                  <a:lnTo>
                    <a:pt x="1395" y="4559"/>
                  </a:lnTo>
                  <a:lnTo>
                    <a:pt x="1395" y="4559"/>
                  </a:lnTo>
                  <a:lnTo>
                    <a:pt x="2039" y="6866"/>
                  </a:lnTo>
                  <a:lnTo>
                    <a:pt x="2521" y="917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3"/>
            <p:cNvSpPr/>
            <p:nvPr/>
          </p:nvSpPr>
          <p:spPr>
            <a:xfrm>
              <a:off x="3427911" y="3034621"/>
              <a:ext cx="105470" cy="174730"/>
            </a:xfrm>
            <a:custGeom>
              <a:avLst/>
              <a:gdLst/>
              <a:ahLst/>
              <a:cxnLst/>
              <a:rect l="l" t="t" r="r" b="b"/>
              <a:pathLst>
                <a:path w="5310" h="8797" extrusionOk="0">
                  <a:moveTo>
                    <a:pt x="0" y="0"/>
                  </a:moveTo>
                  <a:lnTo>
                    <a:pt x="376" y="697"/>
                  </a:lnTo>
                  <a:lnTo>
                    <a:pt x="751" y="1341"/>
                  </a:lnTo>
                  <a:lnTo>
                    <a:pt x="2628" y="4398"/>
                  </a:lnTo>
                  <a:lnTo>
                    <a:pt x="4452" y="7509"/>
                  </a:lnTo>
                  <a:lnTo>
                    <a:pt x="4881" y="8153"/>
                  </a:lnTo>
                  <a:lnTo>
                    <a:pt x="5310" y="8796"/>
                  </a:lnTo>
                  <a:lnTo>
                    <a:pt x="4988" y="8099"/>
                  </a:lnTo>
                  <a:lnTo>
                    <a:pt x="4613" y="7455"/>
                  </a:lnTo>
                  <a:lnTo>
                    <a:pt x="3808" y="6007"/>
                  </a:lnTo>
                  <a:lnTo>
                    <a:pt x="2789" y="4291"/>
                  </a:lnTo>
                  <a:lnTo>
                    <a:pt x="1770" y="2575"/>
                  </a:lnTo>
                  <a:lnTo>
                    <a:pt x="912" y="1234"/>
                  </a:lnTo>
                  <a:lnTo>
                    <a:pt x="483" y="590"/>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3"/>
            <p:cNvSpPr/>
            <p:nvPr/>
          </p:nvSpPr>
          <p:spPr>
            <a:xfrm>
              <a:off x="3427911" y="3034621"/>
              <a:ext cx="105470" cy="174730"/>
            </a:xfrm>
            <a:custGeom>
              <a:avLst/>
              <a:gdLst/>
              <a:ahLst/>
              <a:cxnLst/>
              <a:rect l="l" t="t" r="r" b="b"/>
              <a:pathLst>
                <a:path w="5310" h="8797" fill="none" extrusionOk="0">
                  <a:moveTo>
                    <a:pt x="5310" y="8796"/>
                  </a:moveTo>
                  <a:lnTo>
                    <a:pt x="5310" y="8796"/>
                  </a:lnTo>
                  <a:lnTo>
                    <a:pt x="4881" y="8153"/>
                  </a:lnTo>
                  <a:lnTo>
                    <a:pt x="4452" y="7509"/>
                  </a:lnTo>
                  <a:lnTo>
                    <a:pt x="4452" y="7509"/>
                  </a:lnTo>
                  <a:lnTo>
                    <a:pt x="2628" y="4398"/>
                  </a:lnTo>
                  <a:lnTo>
                    <a:pt x="751" y="1341"/>
                  </a:lnTo>
                  <a:lnTo>
                    <a:pt x="751" y="1341"/>
                  </a:lnTo>
                  <a:lnTo>
                    <a:pt x="376" y="697"/>
                  </a:lnTo>
                  <a:lnTo>
                    <a:pt x="0" y="0"/>
                  </a:lnTo>
                  <a:lnTo>
                    <a:pt x="0" y="0"/>
                  </a:lnTo>
                  <a:lnTo>
                    <a:pt x="483" y="590"/>
                  </a:lnTo>
                  <a:lnTo>
                    <a:pt x="912" y="1234"/>
                  </a:lnTo>
                  <a:lnTo>
                    <a:pt x="912" y="1234"/>
                  </a:lnTo>
                  <a:lnTo>
                    <a:pt x="1770" y="2575"/>
                  </a:lnTo>
                  <a:lnTo>
                    <a:pt x="2789" y="4291"/>
                  </a:lnTo>
                  <a:lnTo>
                    <a:pt x="2789" y="4291"/>
                  </a:lnTo>
                  <a:lnTo>
                    <a:pt x="3808" y="6007"/>
                  </a:lnTo>
                  <a:lnTo>
                    <a:pt x="4613" y="7455"/>
                  </a:lnTo>
                  <a:lnTo>
                    <a:pt x="4613" y="7455"/>
                  </a:lnTo>
                  <a:lnTo>
                    <a:pt x="4988" y="8099"/>
                  </a:lnTo>
                  <a:lnTo>
                    <a:pt x="5310" y="87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3"/>
            <p:cNvSpPr/>
            <p:nvPr/>
          </p:nvSpPr>
          <p:spPr>
            <a:xfrm>
              <a:off x="3474766" y="2987745"/>
              <a:ext cx="164084" cy="136376"/>
            </a:xfrm>
            <a:custGeom>
              <a:avLst/>
              <a:gdLst/>
              <a:ahLst/>
              <a:cxnLst/>
              <a:rect l="l" t="t" r="r" b="b"/>
              <a:pathLst>
                <a:path w="8261" h="6866" extrusionOk="0">
                  <a:moveTo>
                    <a:pt x="1" y="0"/>
                  </a:moveTo>
                  <a:lnTo>
                    <a:pt x="269" y="268"/>
                  </a:lnTo>
                  <a:lnTo>
                    <a:pt x="1127" y="1073"/>
                  </a:lnTo>
                  <a:lnTo>
                    <a:pt x="4077" y="3540"/>
                  </a:lnTo>
                  <a:lnTo>
                    <a:pt x="7027" y="5900"/>
                  </a:lnTo>
                  <a:lnTo>
                    <a:pt x="7939" y="6651"/>
                  </a:lnTo>
                  <a:lnTo>
                    <a:pt x="8261" y="6865"/>
                  </a:lnTo>
                  <a:lnTo>
                    <a:pt x="7993" y="6544"/>
                  </a:lnTo>
                  <a:lnTo>
                    <a:pt x="7134" y="5793"/>
                  </a:lnTo>
                  <a:lnTo>
                    <a:pt x="4184" y="3326"/>
                  </a:lnTo>
                  <a:lnTo>
                    <a:pt x="1235" y="912"/>
                  </a:lnTo>
                  <a:lnTo>
                    <a:pt x="323"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3"/>
            <p:cNvSpPr/>
            <p:nvPr/>
          </p:nvSpPr>
          <p:spPr>
            <a:xfrm>
              <a:off x="3474766" y="2987745"/>
              <a:ext cx="164084" cy="136376"/>
            </a:xfrm>
            <a:custGeom>
              <a:avLst/>
              <a:gdLst/>
              <a:ahLst/>
              <a:cxnLst/>
              <a:rect l="l" t="t" r="r" b="b"/>
              <a:pathLst>
                <a:path w="8261" h="6866" fill="none" extrusionOk="0">
                  <a:moveTo>
                    <a:pt x="8261" y="6865"/>
                  </a:moveTo>
                  <a:lnTo>
                    <a:pt x="8261" y="6865"/>
                  </a:lnTo>
                  <a:lnTo>
                    <a:pt x="7939" y="6651"/>
                  </a:lnTo>
                  <a:lnTo>
                    <a:pt x="7027" y="5900"/>
                  </a:lnTo>
                  <a:lnTo>
                    <a:pt x="4077" y="3540"/>
                  </a:lnTo>
                  <a:lnTo>
                    <a:pt x="4077" y="3540"/>
                  </a:lnTo>
                  <a:lnTo>
                    <a:pt x="1127" y="1073"/>
                  </a:lnTo>
                  <a:lnTo>
                    <a:pt x="269" y="268"/>
                  </a:lnTo>
                  <a:lnTo>
                    <a:pt x="1" y="0"/>
                  </a:lnTo>
                  <a:lnTo>
                    <a:pt x="1" y="0"/>
                  </a:lnTo>
                  <a:lnTo>
                    <a:pt x="323" y="215"/>
                  </a:lnTo>
                  <a:lnTo>
                    <a:pt x="1235" y="912"/>
                  </a:lnTo>
                  <a:lnTo>
                    <a:pt x="4184" y="3326"/>
                  </a:lnTo>
                  <a:lnTo>
                    <a:pt x="4184" y="3326"/>
                  </a:lnTo>
                  <a:lnTo>
                    <a:pt x="7134" y="5793"/>
                  </a:lnTo>
                  <a:lnTo>
                    <a:pt x="7993" y="6544"/>
                  </a:lnTo>
                  <a:lnTo>
                    <a:pt x="8261" y="686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3"/>
            <p:cNvSpPr/>
            <p:nvPr/>
          </p:nvSpPr>
          <p:spPr>
            <a:xfrm>
              <a:off x="3510996" y="2925953"/>
              <a:ext cx="197096" cy="82052"/>
            </a:xfrm>
            <a:custGeom>
              <a:avLst/>
              <a:gdLst/>
              <a:ahLst/>
              <a:cxnLst/>
              <a:rect l="l" t="t" r="r" b="b"/>
              <a:pathLst>
                <a:path w="9923" h="4131" extrusionOk="0">
                  <a:moveTo>
                    <a:pt x="1" y="0"/>
                  </a:moveTo>
                  <a:lnTo>
                    <a:pt x="376" y="215"/>
                  </a:lnTo>
                  <a:lnTo>
                    <a:pt x="1395" y="698"/>
                  </a:lnTo>
                  <a:lnTo>
                    <a:pt x="4881" y="2146"/>
                  </a:lnTo>
                  <a:lnTo>
                    <a:pt x="8421" y="3594"/>
                  </a:lnTo>
                  <a:lnTo>
                    <a:pt x="9494" y="3969"/>
                  </a:lnTo>
                  <a:lnTo>
                    <a:pt x="9923" y="4130"/>
                  </a:lnTo>
                  <a:lnTo>
                    <a:pt x="9816" y="4023"/>
                  </a:lnTo>
                  <a:lnTo>
                    <a:pt x="9547" y="3916"/>
                  </a:lnTo>
                  <a:lnTo>
                    <a:pt x="8475" y="3433"/>
                  </a:lnTo>
                  <a:lnTo>
                    <a:pt x="4989" y="1931"/>
                  </a:lnTo>
                  <a:lnTo>
                    <a:pt x="1449" y="537"/>
                  </a:lnTo>
                  <a:lnTo>
                    <a:pt x="376" y="108"/>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3"/>
            <p:cNvSpPr/>
            <p:nvPr/>
          </p:nvSpPr>
          <p:spPr>
            <a:xfrm>
              <a:off x="3510996" y="2925953"/>
              <a:ext cx="197096" cy="82052"/>
            </a:xfrm>
            <a:custGeom>
              <a:avLst/>
              <a:gdLst/>
              <a:ahLst/>
              <a:cxnLst/>
              <a:rect l="l" t="t" r="r" b="b"/>
              <a:pathLst>
                <a:path w="9923" h="4131" fill="none" extrusionOk="0">
                  <a:moveTo>
                    <a:pt x="9923" y="4130"/>
                  </a:moveTo>
                  <a:lnTo>
                    <a:pt x="9923" y="4130"/>
                  </a:lnTo>
                  <a:lnTo>
                    <a:pt x="9494" y="3969"/>
                  </a:lnTo>
                  <a:lnTo>
                    <a:pt x="8421" y="3594"/>
                  </a:lnTo>
                  <a:lnTo>
                    <a:pt x="4881" y="2146"/>
                  </a:lnTo>
                  <a:lnTo>
                    <a:pt x="4881" y="2146"/>
                  </a:lnTo>
                  <a:lnTo>
                    <a:pt x="1395" y="698"/>
                  </a:lnTo>
                  <a:lnTo>
                    <a:pt x="376" y="215"/>
                  </a:lnTo>
                  <a:lnTo>
                    <a:pt x="1" y="0"/>
                  </a:lnTo>
                  <a:lnTo>
                    <a:pt x="1" y="0"/>
                  </a:lnTo>
                  <a:lnTo>
                    <a:pt x="376" y="108"/>
                  </a:lnTo>
                  <a:lnTo>
                    <a:pt x="1449" y="537"/>
                  </a:lnTo>
                  <a:lnTo>
                    <a:pt x="4989" y="1931"/>
                  </a:lnTo>
                  <a:lnTo>
                    <a:pt x="4989" y="1931"/>
                  </a:lnTo>
                  <a:lnTo>
                    <a:pt x="8475" y="3433"/>
                  </a:lnTo>
                  <a:lnTo>
                    <a:pt x="9547" y="3916"/>
                  </a:lnTo>
                  <a:lnTo>
                    <a:pt x="9816" y="4023"/>
                  </a:lnTo>
                  <a:lnTo>
                    <a:pt x="9923" y="41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3"/>
            <p:cNvSpPr/>
            <p:nvPr/>
          </p:nvSpPr>
          <p:spPr>
            <a:xfrm>
              <a:off x="3524840" y="2854567"/>
              <a:ext cx="216283" cy="26655"/>
            </a:xfrm>
            <a:custGeom>
              <a:avLst/>
              <a:gdLst/>
              <a:ahLst/>
              <a:cxnLst/>
              <a:rect l="l" t="t" r="r" b="b"/>
              <a:pathLst>
                <a:path w="10889" h="1342" extrusionOk="0">
                  <a:moveTo>
                    <a:pt x="1" y="1"/>
                  </a:moveTo>
                  <a:lnTo>
                    <a:pt x="805" y="162"/>
                  </a:lnTo>
                  <a:lnTo>
                    <a:pt x="1556" y="216"/>
                  </a:lnTo>
                  <a:lnTo>
                    <a:pt x="5418" y="698"/>
                  </a:lnTo>
                  <a:lnTo>
                    <a:pt x="9280" y="1181"/>
                  </a:lnTo>
                  <a:lnTo>
                    <a:pt x="10084" y="1288"/>
                  </a:lnTo>
                  <a:lnTo>
                    <a:pt x="10889" y="1342"/>
                  </a:lnTo>
                  <a:lnTo>
                    <a:pt x="10084" y="1127"/>
                  </a:lnTo>
                  <a:lnTo>
                    <a:pt x="9333" y="1020"/>
                  </a:lnTo>
                  <a:lnTo>
                    <a:pt x="7563" y="752"/>
                  </a:lnTo>
                  <a:lnTo>
                    <a:pt x="5472" y="430"/>
                  </a:lnTo>
                  <a:lnTo>
                    <a:pt x="3326" y="216"/>
                  </a:lnTo>
                  <a:lnTo>
                    <a:pt x="1610" y="55"/>
                  </a:lnTo>
                  <a:lnTo>
                    <a:pt x="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3"/>
            <p:cNvSpPr/>
            <p:nvPr/>
          </p:nvSpPr>
          <p:spPr>
            <a:xfrm>
              <a:off x="3524840" y="2854567"/>
              <a:ext cx="216283" cy="26655"/>
            </a:xfrm>
            <a:custGeom>
              <a:avLst/>
              <a:gdLst/>
              <a:ahLst/>
              <a:cxnLst/>
              <a:rect l="l" t="t" r="r" b="b"/>
              <a:pathLst>
                <a:path w="10889" h="1342" fill="none" extrusionOk="0">
                  <a:moveTo>
                    <a:pt x="10889" y="1342"/>
                  </a:moveTo>
                  <a:lnTo>
                    <a:pt x="10889" y="1342"/>
                  </a:lnTo>
                  <a:lnTo>
                    <a:pt x="10084" y="1288"/>
                  </a:lnTo>
                  <a:lnTo>
                    <a:pt x="9280" y="1181"/>
                  </a:lnTo>
                  <a:lnTo>
                    <a:pt x="5418" y="698"/>
                  </a:lnTo>
                  <a:lnTo>
                    <a:pt x="1556" y="216"/>
                  </a:lnTo>
                  <a:lnTo>
                    <a:pt x="1556" y="216"/>
                  </a:lnTo>
                  <a:lnTo>
                    <a:pt x="805" y="162"/>
                  </a:lnTo>
                  <a:lnTo>
                    <a:pt x="1" y="1"/>
                  </a:lnTo>
                  <a:lnTo>
                    <a:pt x="1" y="1"/>
                  </a:lnTo>
                  <a:lnTo>
                    <a:pt x="805" y="1"/>
                  </a:lnTo>
                  <a:lnTo>
                    <a:pt x="1610" y="55"/>
                  </a:lnTo>
                  <a:lnTo>
                    <a:pt x="1610" y="55"/>
                  </a:lnTo>
                  <a:lnTo>
                    <a:pt x="3326" y="216"/>
                  </a:lnTo>
                  <a:lnTo>
                    <a:pt x="5472" y="430"/>
                  </a:lnTo>
                  <a:lnTo>
                    <a:pt x="5472" y="430"/>
                  </a:lnTo>
                  <a:lnTo>
                    <a:pt x="7563" y="752"/>
                  </a:lnTo>
                  <a:lnTo>
                    <a:pt x="9333" y="1020"/>
                  </a:lnTo>
                  <a:lnTo>
                    <a:pt x="9333" y="1020"/>
                  </a:lnTo>
                  <a:lnTo>
                    <a:pt x="10084" y="1127"/>
                  </a:lnTo>
                  <a:lnTo>
                    <a:pt x="10889" y="134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3"/>
            <p:cNvSpPr/>
            <p:nvPr/>
          </p:nvSpPr>
          <p:spPr>
            <a:xfrm>
              <a:off x="3524840" y="2750170"/>
              <a:ext cx="200313" cy="42645"/>
            </a:xfrm>
            <a:custGeom>
              <a:avLst/>
              <a:gdLst/>
              <a:ahLst/>
              <a:cxnLst/>
              <a:rect l="l" t="t" r="r" b="b"/>
              <a:pathLst>
                <a:path w="10085" h="2147" extrusionOk="0">
                  <a:moveTo>
                    <a:pt x="10084" y="1"/>
                  </a:moveTo>
                  <a:lnTo>
                    <a:pt x="9333" y="162"/>
                  </a:lnTo>
                  <a:lnTo>
                    <a:pt x="8636" y="323"/>
                  </a:lnTo>
                  <a:lnTo>
                    <a:pt x="5042" y="1127"/>
                  </a:lnTo>
                  <a:lnTo>
                    <a:pt x="3112" y="1503"/>
                  </a:lnTo>
                  <a:lnTo>
                    <a:pt x="1503" y="1824"/>
                  </a:lnTo>
                  <a:lnTo>
                    <a:pt x="752" y="1932"/>
                  </a:lnTo>
                  <a:lnTo>
                    <a:pt x="1" y="2146"/>
                  </a:lnTo>
                  <a:lnTo>
                    <a:pt x="1" y="2146"/>
                  </a:lnTo>
                  <a:lnTo>
                    <a:pt x="752" y="2093"/>
                  </a:lnTo>
                  <a:lnTo>
                    <a:pt x="1503" y="1985"/>
                  </a:lnTo>
                  <a:lnTo>
                    <a:pt x="3112" y="1771"/>
                  </a:lnTo>
                  <a:lnTo>
                    <a:pt x="5096" y="1395"/>
                  </a:lnTo>
                  <a:lnTo>
                    <a:pt x="7081" y="913"/>
                  </a:lnTo>
                  <a:lnTo>
                    <a:pt x="8690" y="483"/>
                  </a:lnTo>
                  <a:lnTo>
                    <a:pt x="9387" y="269"/>
                  </a:lnTo>
                  <a:lnTo>
                    <a:pt x="1008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3"/>
            <p:cNvSpPr/>
            <p:nvPr/>
          </p:nvSpPr>
          <p:spPr>
            <a:xfrm>
              <a:off x="3524840" y="2750170"/>
              <a:ext cx="200313" cy="42645"/>
            </a:xfrm>
            <a:custGeom>
              <a:avLst/>
              <a:gdLst/>
              <a:ahLst/>
              <a:cxnLst/>
              <a:rect l="l" t="t" r="r" b="b"/>
              <a:pathLst>
                <a:path w="10085" h="2147" fill="none" extrusionOk="0">
                  <a:moveTo>
                    <a:pt x="10084" y="1"/>
                  </a:moveTo>
                  <a:lnTo>
                    <a:pt x="10084" y="1"/>
                  </a:lnTo>
                  <a:lnTo>
                    <a:pt x="9387" y="269"/>
                  </a:lnTo>
                  <a:lnTo>
                    <a:pt x="8690" y="483"/>
                  </a:lnTo>
                  <a:lnTo>
                    <a:pt x="8690" y="483"/>
                  </a:lnTo>
                  <a:lnTo>
                    <a:pt x="7081" y="913"/>
                  </a:lnTo>
                  <a:lnTo>
                    <a:pt x="5096" y="1395"/>
                  </a:lnTo>
                  <a:lnTo>
                    <a:pt x="5096" y="1395"/>
                  </a:lnTo>
                  <a:lnTo>
                    <a:pt x="3112" y="1771"/>
                  </a:lnTo>
                  <a:lnTo>
                    <a:pt x="1503" y="1985"/>
                  </a:lnTo>
                  <a:lnTo>
                    <a:pt x="1503" y="1985"/>
                  </a:lnTo>
                  <a:lnTo>
                    <a:pt x="752" y="2093"/>
                  </a:lnTo>
                  <a:lnTo>
                    <a:pt x="1" y="2146"/>
                  </a:lnTo>
                  <a:lnTo>
                    <a:pt x="1" y="2146"/>
                  </a:lnTo>
                  <a:lnTo>
                    <a:pt x="752" y="1932"/>
                  </a:lnTo>
                  <a:lnTo>
                    <a:pt x="1503" y="1824"/>
                  </a:lnTo>
                  <a:lnTo>
                    <a:pt x="1503" y="1824"/>
                  </a:lnTo>
                  <a:lnTo>
                    <a:pt x="3112" y="1503"/>
                  </a:lnTo>
                  <a:lnTo>
                    <a:pt x="5042" y="1127"/>
                  </a:lnTo>
                  <a:lnTo>
                    <a:pt x="5042" y="1127"/>
                  </a:lnTo>
                  <a:lnTo>
                    <a:pt x="8636" y="323"/>
                  </a:lnTo>
                  <a:lnTo>
                    <a:pt x="8636" y="323"/>
                  </a:lnTo>
                  <a:lnTo>
                    <a:pt x="9333" y="162"/>
                  </a:lnTo>
                  <a:lnTo>
                    <a:pt x="1008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3"/>
            <p:cNvSpPr/>
            <p:nvPr/>
          </p:nvSpPr>
          <p:spPr>
            <a:xfrm>
              <a:off x="3504600" y="2625533"/>
              <a:ext cx="183251" cy="91646"/>
            </a:xfrm>
            <a:custGeom>
              <a:avLst/>
              <a:gdLst/>
              <a:ahLst/>
              <a:cxnLst/>
              <a:rect l="l" t="t" r="r" b="b"/>
              <a:pathLst>
                <a:path w="9226" h="4614" extrusionOk="0">
                  <a:moveTo>
                    <a:pt x="9226" y="1"/>
                  </a:moveTo>
                  <a:lnTo>
                    <a:pt x="8797" y="108"/>
                  </a:lnTo>
                  <a:lnTo>
                    <a:pt x="7831" y="591"/>
                  </a:lnTo>
                  <a:lnTo>
                    <a:pt x="4560" y="2200"/>
                  </a:lnTo>
                  <a:lnTo>
                    <a:pt x="1288" y="3862"/>
                  </a:lnTo>
                  <a:lnTo>
                    <a:pt x="323" y="4399"/>
                  </a:lnTo>
                  <a:lnTo>
                    <a:pt x="1" y="4613"/>
                  </a:lnTo>
                  <a:lnTo>
                    <a:pt x="376" y="4506"/>
                  </a:lnTo>
                  <a:lnTo>
                    <a:pt x="1395" y="4023"/>
                  </a:lnTo>
                  <a:lnTo>
                    <a:pt x="4667" y="2414"/>
                  </a:lnTo>
                  <a:lnTo>
                    <a:pt x="7885" y="751"/>
                  </a:lnTo>
                  <a:lnTo>
                    <a:pt x="8850" y="215"/>
                  </a:lnTo>
                  <a:lnTo>
                    <a:pt x="922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3"/>
            <p:cNvSpPr/>
            <p:nvPr/>
          </p:nvSpPr>
          <p:spPr>
            <a:xfrm>
              <a:off x="3455599" y="2523261"/>
              <a:ext cx="153418" cy="132125"/>
            </a:xfrm>
            <a:custGeom>
              <a:avLst/>
              <a:gdLst/>
              <a:ahLst/>
              <a:cxnLst/>
              <a:rect l="l" t="t" r="r" b="b"/>
              <a:pathLst>
                <a:path w="7724" h="6652" extrusionOk="0">
                  <a:moveTo>
                    <a:pt x="7724" y="1"/>
                  </a:moveTo>
                  <a:lnTo>
                    <a:pt x="7402" y="215"/>
                  </a:lnTo>
                  <a:lnTo>
                    <a:pt x="6544" y="912"/>
                  </a:lnTo>
                  <a:lnTo>
                    <a:pt x="3809" y="3219"/>
                  </a:lnTo>
                  <a:lnTo>
                    <a:pt x="1073" y="5632"/>
                  </a:lnTo>
                  <a:lnTo>
                    <a:pt x="269" y="6383"/>
                  </a:lnTo>
                  <a:lnTo>
                    <a:pt x="1" y="6651"/>
                  </a:lnTo>
                  <a:lnTo>
                    <a:pt x="322" y="6437"/>
                  </a:lnTo>
                  <a:lnTo>
                    <a:pt x="1181" y="5740"/>
                  </a:lnTo>
                  <a:lnTo>
                    <a:pt x="3916" y="3433"/>
                  </a:lnTo>
                  <a:lnTo>
                    <a:pt x="6651" y="1073"/>
                  </a:lnTo>
                  <a:lnTo>
                    <a:pt x="7456" y="322"/>
                  </a:lnTo>
                  <a:lnTo>
                    <a:pt x="772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3"/>
            <p:cNvSpPr/>
            <p:nvPr/>
          </p:nvSpPr>
          <p:spPr>
            <a:xfrm>
              <a:off x="3378890" y="2447624"/>
              <a:ext cx="99094" cy="165137"/>
            </a:xfrm>
            <a:custGeom>
              <a:avLst/>
              <a:gdLst/>
              <a:ahLst/>
              <a:cxnLst/>
              <a:rect l="l" t="t" r="r" b="b"/>
              <a:pathLst>
                <a:path w="4989" h="8314" extrusionOk="0">
                  <a:moveTo>
                    <a:pt x="4989" y="1"/>
                  </a:moveTo>
                  <a:lnTo>
                    <a:pt x="3648" y="2039"/>
                  </a:lnTo>
                  <a:lnTo>
                    <a:pt x="2361" y="4077"/>
                  </a:lnTo>
                  <a:lnTo>
                    <a:pt x="645" y="7027"/>
                  </a:lnTo>
                  <a:lnTo>
                    <a:pt x="162" y="7938"/>
                  </a:lnTo>
                  <a:lnTo>
                    <a:pt x="1" y="8314"/>
                  </a:lnTo>
                  <a:lnTo>
                    <a:pt x="1342" y="6276"/>
                  </a:lnTo>
                  <a:lnTo>
                    <a:pt x="2629" y="4238"/>
                  </a:lnTo>
                  <a:lnTo>
                    <a:pt x="4345" y="1288"/>
                  </a:lnTo>
                  <a:lnTo>
                    <a:pt x="4828" y="376"/>
                  </a:lnTo>
                  <a:lnTo>
                    <a:pt x="49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3"/>
            <p:cNvSpPr/>
            <p:nvPr/>
          </p:nvSpPr>
          <p:spPr>
            <a:xfrm>
              <a:off x="3299003" y="2400749"/>
              <a:ext cx="61812" cy="185397"/>
            </a:xfrm>
            <a:custGeom>
              <a:avLst/>
              <a:gdLst/>
              <a:ahLst/>
              <a:cxnLst/>
              <a:rect l="l" t="t" r="r" b="b"/>
              <a:pathLst>
                <a:path w="3112" h="9334" extrusionOk="0">
                  <a:moveTo>
                    <a:pt x="3111" y="1"/>
                  </a:moveTo>
                  <a:lnTo>
                    <a:pt x="2199" y="2253"/>
                  </a:lnTo>
                  <a:lnTo>
                    <a:pt x="1448" y="4613"/>
                  </a:lnTo>
                  <a:lnTo>
                    <a:pt x="1019" y="5793"/>
                  </a:lnTo>
                  <a:lnTo>
                    <a:pt x="644" y="6920"/>
                  </a:lnTo>
                  <a:lnTo>
                    <a:pt x="0" y="9333"/>
                  </a:lnTo>
                  <a:lnTo>
                    <a:pt x="0" y="9333"/>
                  </a:lnTo>
                  <a:lnTo>
                    <a:pt x="161" y="8958"/>
                  </a:lnTo>
                  <a:lnTo>
                    <a:pt x="537" y="7992"/>
                  </a:lnTo>
                  <a:lnTo>
                    <a:pt x="1663" y="4667"/>
                  </a:lnTo>
                  <a:lnTo>
                    <a:pt x="2414" y="2361"/>
                  </a:lnTo>
                  <a:lnTo>
                    <a:pt x="311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3"/>
            <p:cNvSpPr/>
            <p:nvPr/>
          </p:nvSpPr>
          <p:spPr>
            <a:xfrm>
              <a:off x="3502475" y="2720356"/>
              <a:ext cx="78854" cy="137429"/>
            </a:xfrm>
            <a:custGeom>
              <a:avLst/>
              <a:gdLst/>
              <a:ahLst/>
              <a:cxnLst/>
              <a:rect l="l" t="t" r="r" b="b"/>
              <a:pathLst>
                <a:path w="3970" h="6919" extrusionOk="0">
                  <a:moveTo>
                    <a:pt x="0" y="0"/>
                  </a:moveTo>
                  <a:lnTo>
                    <a:pt x="269" y="483"/>
                  </a:lnTo>
                  <a:lnTo>
                    <a:pt x="537" y="1234"/>
                  </a:lnTo>
                  <a:lnTo>
                    <a:pt x="805" y="1931"/>
                  </a:lnTo>
                  <a:lnTo>
                    <a:pt x="912" y="2574"/>
                  </a:lnTo>
                  <a:lnTo>
                    <a:pt x="1020" y="3272"/>
                  </a:lnTo>
                  <a:lnTo>
                    <a:pt x="1127" y="4130"/>
                  </a:lnTo>
                  <a:lnTo>
                    <a:pt x="1180" y="4988"/>
                  </a:lnTo>
                  <a:lnTo>
                    <a:pt x="1180" y="5900"/>
                  </a:lnTo>
                  <a:lnTo>
                    <a:pt x="1127" y="6758"/>
                  </a:lnTo>
                  <a:lnTo>
                    <a:pt x="2146" y="6758"/>
                  </a:lnTo>
                  <a:lnTo>
                    <a:pt x="2736" y="6812"/>
                  </a:lnTo>
                  <a:lnTo>
                    <a:pt x="3969" y="6919"/>
                  </a:lnTo>
                  <a:lnTo>
                    <a:pt x="3862" y="6061"/>
                  </a:lnTo>
                  <a:lnTo>
                    <a:pt x="3701" y="5203"/>
                  </a:lnTo>
                  <a:lnTo>
                    <a:pt x="3433" y="4344"/>
                  </a:lnTo>
                  <a:lnTo>
                    <a:pt x="3165" y="3540"/>
                  </a:lnTo>
                  <a:lnTo>
                    <a:pt x="3111" y="3433"/>
                  </a:lnTo>
                  <a:lnTo>
                    <a:pt x="2629" y="3486"/>
                  </a:lnTo>
                  <a:lnTo>
                    <a:pt x="1931" y="3594"/>
                  </a:lnTo>
                  <a:lnTo>
                    <a:pt x="1180" y="3647"/>
                  </a:lnTo>
                  <a:lnTo>
                    <a:pt x="1127" y="3647"/>
                  </a:lnTo>
                  <a:lnTo>
                    <a:pt x="1878" y="3433"/>
                  </a:lnTo>
                  <a:lnTo>
                    <a:pt x="2629" y="3325"/>
                  </a:lnTo>
                  <a:lnTo>
                    <a:pt x="3004" y="3272"/>
                  </a:lnTo>
                  <a:lnTo>
                    <a:pt x="2736" y="2735"/>
                  </a:lnTo>
                  <a:lnTo>
                    <a:pt x="2468" y="2253"/>
                  </a:lnTo>
                  <a:lnTo>
                    <a:pt x="2092" y="1770"/>
                  </a:lnTo>
                  <a:lnTo>
                    <a:pt x="1770" y="1341"/>
                  </a:lnTo>
                  <a:lnTo>
                    <a:pt x="1341" y="912"/>
                  </a:lnTo>
                  <a:lnTo>
                    <a:pt x="966" y="590"/>
                  </a:lnTo>
                  <a:lnTo>
                    <a:pt x="483" y="26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3"/>
            <p:cNvSpPr/>
            <p:nvPr/>
          </p:nvSpPr>
          <p:spPr>
            <a:xfrm>
              <a:off x="3488630" y="2882275"/>
              <a:ext cx="31979" cy="86303"/>
            </a:xfrm>
            <a:custGeom>
              <a:avLst/>
              <a:gdLst/>
              <a:ahLst/>
              <a:cxnLst/>
              <a:rect l="l" t="t" r="r" b="b"/>
              <a:pathLst>
                <a:path w="1610" h="4345" extrusionOk="0">
                  <a:moveTo>
                    <a:pt x="1609" y="0"/>
                  </a:moveTo>
                  <a:lnTo>
                    <a:pt x="1436" y="799"/>
                  </a:lnTo>
                  <a:lnTo>
                    <a:pt x="1448" y="751"/>
                  </a:lnTo>
                  <a:lnTo>
                    <a:pt x="1609" y="0"/>
                  </a:lnTo>
                  <a:close/>
                  <a:moveTo>
                    <a:pt x="1436" y="799"/>
                  </a:moveTo>
                  <a:lnTo>
                    <a:pt x="1234" y="1556"/>
                  </a:lnTo>
                  <a:lnTo>
                    <a:pt x="1341" y="1234"/>
                  </a:lnTo>
                  <a:lnTo>
                    <a:pt x="1436" y="799"/>
                  </a:lnTo>
                  <a:close/>
                  <a:moveTo>
                    <a:pt x="1234" y="1556"/>
                  </a:moveTo>
                  <a:lnTo>
                    <a:pt x="1234" y="1556"/>
                  </a:lnTo>
                  <a:lnTo>
                    <a:pt x="1234" y="1556"/>
                  </a:lnTo>
                  <a:lnTo>
                    <a:pt x="1234" y="1556"/>
                  </a:lnTo>
                  <a:close/>
                  <a:moveTo>
                    <a:pt x="1234" y="1556"/>
                  </a:moveTo>
                  <a:lnTo>
                    <a:pt x="966" y="2307"/>
                  </a:lnTo>
                  <a:lnTo>
                    <a:pt x="839" y="2660"/>
                  </a:lnTo>
                  <a:lnTo>
                    <a:pt x="966" y="2360"/>
                  </a:lnTo>
                  <a:lnTo>
                    <a:pt x="1234" y="1556"/>
                  </a:lnTo>
                  <a:close/>
                  <a:moveTo>
                    <a:pt x="839" y="2660"/>
                  </a:moveTo>
                  <a:lnTo>
                    <a:pt x="537" y="3379"/>
                  </a:lnTo>
                  <a:lnTo>
                    <a:pt x="697" y="3058"/>
                  </a:lnTo>
                  <a:lnTo>
                    <a:pt x="839" y="2660"/>
                  </a:lnTo>
                  <a:close/>
                  <a:moveTo>
                    <a:pt x="537" y="3379"/>
                  </a:moveTo>
                  <a:lnTo>
                    <a:pt x="0" y="4345"/>
                  </a:lnTo>
                  <a:lnTo>
                    <a:pt x="376" y="3701"/>
                  </a:lnTo>
                  <a:lnTo>
                    <a:pt x="537" y="3379"/>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3"/>
            <p:cNvSpPr/>
            <p:nvPr/>
          </p:nvSpPr>
          <p:spPr>
            <a:xfrm>
              <a:off x="3488630" y="2882275"/>
              <a:ext cx="31979" cy="86303"/>
            </a:xfrm>
            <a:custGeom>
              <a:avLst/>
              <a:gdLst/>
              <a:ahLst/>
              <a:cxnLst/>
              <a:rect l="l" t="t" r="r" b="b"/>
              <a:pathLst>
                <a:path w="1610" h="4345" fill="none" extrusionOk="0">
                  <a:moveTo>
                    <a:pt x="1609" y="0"/>
                  </a:moveTo>
                  <a:lnTo>
                    <a:pt x="1609" y="0"/>
                  </a:lnTo>
                  <a:lnTo>
                    <a:pt x="1448" y="751"/>
                  </a:lnTo>
                  <a:lnTo>
                    <a:pt x="1234" y="1556"/>
                  </a:lnTo>
                  <a:lnTo>
                    <a:pt x="966" y="2307"/>
                  </a:lnTo>
                  <a:lnTo>
                    <a:pt x="697" y="3058"/>
                  </a:lnTo>
                  <a:lnTo>
                    <a:pt x="697" y="3058"/>
                  </a:lnTo>
                  <a:lnTo>
                    <a:pt x="376" y="3701"/>
                  </a:lnTo>
                  <a:lnTo>
                    <a:pt x="0" y="4345"/>
                  </a:lnTo>
                  <a:lnTo>
                    <a:pt x="0" y="4345"/>
                  </a:lnTo>
                  <a:lnTo>
                    <a:pt x="537" y="3379"/>
                  </a:lnTo>
                  <a:lnTo>
                    <a:pt x="966" y="2360"/>
                  </a:lnTo>
                  <a:lnTo>
                    <a:pt x="1341" y="1234"/>
                  </a:lnTo>
                  <a:lnTo>
                    <a:pt x="160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3"/>
            <p:cNvSpPr/>
            <p:nvPr/>
          </p:nvSpPr>
          <p:spPr>
            <a:xfrm>
              <a:off x="3474766" y="2854567"/>
              <a:ext cx="106562" cy="174750"/>
            </a:xfrm>
            <a:custGeom>
              <a:avLst/>
              <a:gdLst/>
              <a:ahLst/>
              <a:cxnLst/>
              <a:rect l="l" t="t" r="r" b="b"/>
              <a:pathLst>
                <a:path w="5365" h="8798" extrusionOk="0">
                  <a:moveTo>
                    <a:pt x="2522" y="1"/>
                  </a:moveTo>
                  <a:lnTo>
                    <a:pt x="2468" y="698"/>
                  </a:lnTo>
                  <a:lnTo>
                    <a:pt x="2307" y="1395"/>
                  </a:lnTo>
                  <a:lnTo>
                    <a:pt x="2039" y="2629"/>
                  </a:lnTo>
                  <a:lnTo>
                    <a:pt x="1664" y="3755"/>
                  </a:lnTo>
                  <a:lnTo>
                    <a:pt x="1235" y="4774"/>
                  </a:lnTo>
                  <a:lnTo>
                    <a:pt x="698" y="5740"/>
                  </a:lnTo>
                  <a:lnTo>
                    <a:pt x="1" y="6705"/>
                  </a:lnTo>
                  <a:lnTo>
                    <a:pt x="913" y="7349"/>
                  </a:lnTo>
                  <a:lnTo>
                    <a:pt x="2683" y="8797"/>
                  </a:lnTo>
                  <a:lnTo>
                    <a:pt x="3326" y="7885"/>
                  </a:lnTo>
                  <a:lnTo>
                    <a:pt x="3916" y="6973"/>
                  </a:lnTo>
                  <a:lnTo>
                    <a:pt x="4399" y="5954"/>
                  </a:lnTo>
                  <a:lnTo>
                    <a:pt x="4774" y="4935"/>
                  </a:lnTo>
                  <a:lnTo>
                    <a:pt x="2629" y="3970"/>
                  </a:lnTo>
                  <a:lnTo>
                    <a:pt x="2039" y="3702"/>
                  </a:lnTo>
                  <a:lnTo>
                    <a:pt x="1825" y="3594"/>
                  </a:lnTo>
                  <a:lnTo>
                    <a:pt x="2736" y="3916"/>
                  </a:lnTo>
                  <a:lnTo>
                    <a:pt x="4828" y="4721"/>
                  </a:lnTo>
                  <a:lnTo>
                    <a:pt x="5043" y="3916"/>
                  </a:lnTo>
                  <a:lnTo>
                    <a:pt x="5204" y="3058"/>
                  </a:lnTo>
                  <a:lnTo>
                    <a:pt x="5311" y="2200"/>
                  </a:lnTo>
                  <a:lnTo>
                    <a:pt x="5364" y="1342"/>
                  </a:lnTo>
                  <a:lnTo>
                    <a:pt x="5364" y="376"/>
                  </a:lnTo>
                  <a:lnTo>
                    <a:pt x="4077" y="216"/>
                  </a:lnTo>
                  <a:lnTo>
                    <a:pt x="3326" y="162"/>
                  </a:lnTo>
                  <a:lnTo>
                    <a:pt x="25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3"/>
            <p:cNvSpPr/>
            <p:nvPr/>
          </p:nvSpPr>
          <p:spPr>
            <a:xfrm>
              <a:off x="3373567" y="3054861"/>
              <a:ext cx="20260" cy="9594"/>
            </a:xfrm>
            <a:custGeom>
              <a:avLst/>
              <a:gdLst/>
              <a:ahLst/>
              <a:cxnLst/>
              <a:rect l="l" t="t" r="r" b="b"/>
              <a:pathLst>
                <a:path w="1020" h="483" extrusionOk="0">
                  <a:moveTo>
                    <a:pt x="1020" y="0"/>
                  </a:moveTo>
                  <a:lnTo>
                    <a:pt x="1" y="483"/>
                  </a:lnTo>
                  <a:lnTo>
                    <a:pt x="966" y="54"/>
                  </a:lnTo>
                  <a:lnTo>
                    <a:pt x="1020"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3"/>
            <p:cNvSpPr/>
            <p:nvPr/>
          </p:nvSpPr>
          <p:spPr>
            <a:xfrm>
              <a:off x="3373567" y="3054861"/>
              <a:ext cx="20260" cy="9594"/>
            </a:xfrm>
            <a:custGeom>
              <a:avLst/>
              <a:gdLst/>
              <a:ahLst/>
              <a:cxnLst/>
              <a:rect l="l" t="t" r="r" b="b"/>
              <a:pathLst>
                <a:path w="1020" h="483" fill="none" extrusionOk="0">
                  <a:moveTo>
                    <a:pt x="1020" y="0"/>
                  </a:moveTo>
                  <a:lnTo>
                    <a:pt x="1020" y="0"/>
                  </a:lnTo>
                  <a:lnTo>
                    <a:pt x="966" y="54"/>
                  </a:lnTo>
                  <a:lnTo>
                    <a:pt x="966" y="54"/>
                  </a:lnTo>
                  <a:lnTo>
                    <a:pt x="1" y="483"/>
                  </a:lnTo>
                  <a:lnTo>
                    <a:pt x="1" y="483"/>
                  </a:lnTo>
                  <a:lnTo>
                    <a:pt x="102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3"/>
            <p:cNvSpPr/>
            <p:nvPr/>
          </p:nvSpPr>
          <p:spPr>
            <a:xfrm>
              <a:off x="3318170" y="2988798"/>
              <a:ext cx="206689" cy="110813"/>
            </a:xfrm>
            <a:custGeom>
              <a:avLst/>
              <a:gdLst/>
              <a:ahLst/>
              <a:cxnLst/>
              <a:rect l="l" t="t" r="r" b="b"/>
              <a:pathLst>
                <a:path w="10406" h="5579" extrusionOk="0">
                  <a:moveTo>
                    <a:pt x="1932" y="4184"/>
                  </a:moveTo>
                  <a:lnTo>
                    <a:pt x="1932" y="4186"/>
                  </a:lnTo>
                  <a:lnTo>
                    <a:pt x="1932" y="4186"/>
                  </a:lnTo>
                  <a:lnTo>
                    <a:pt x="1932" y="4184"/>
                  </a:lnTo>
                  <a:close/>
                  <a:moveTo>
                    <a:pt x="7885" y="1"/>
                  </a:moveTo>
                  <a:lnTo>
                    <a:pt x="7456" y="484"/>
                  </a:lnTo>
                  <a:lnTo>
                    <a:pt x="7027" y="966"/>
                  </a:lnTo>
                  <a:lnTo>
                    <a:pt x="6544" y="1449"/>
                  </a:lnTo>
                  <a:lnTo>
                    <a:pt x="6061" y="1878"/>
                  </a:lnTo>
                  <a:lnTo>
                    <a:pt x="5525" y="2307"/>
                  </a:lnTo>
                  <a:lnTo>
                    <a:pt x="6008" y="2897"/>
                  </a:lnTo>
                  <a:lnTo>
                    <a:pt x="6437" y="3541"/>
                  </a:lnTo>
                  <a:lnTo>
                    <a:pt x="7188" y="4667"/>
                  </a:lnTo>
                  <a:lnTo>
                    <a:pt x="7724" y="4399"/>
                  </a:lnTo>
                  <a:lnTo>
                    <a:pt x="8260" y="4077"/>
                  </a:lnTo>
                  <a:lnTo>
                    <a:pt x="8797" y="3702"/>
                  </a:lnTo>
                  <a:lnTo>
                    <a:pt x="9279" y="3326"/>
                  </a:lnTo>
                  <a:lnTo>
                    <a:pt x="9869" y="2790"/>
                  </a:lnTo>
                  <a:lnTo>
                    <a:pt x="10406" y="2200"/>
                  </a:lnTo>
                  <a:lnTo>
                    <a:pt x="8690" y="752"/>
                  </a:lnTo>
                  <a:lnTo>
                    <a:pt x="7885" y="1"/>
                  </a:lnTo>
                  <a:close/>
                  <a:moveTo>
                    <a:pt x="1932" y="4186"/>
                  </a:moveTo>
                  <a:lnTo>
                    <a:pt x="1449" y="4399"/>
                  </a:lnTo>
                  <a:lnTo>
                    <a:pt x="1" y="4828"/>
                  </a:lnTo>
                  <a:lnTo>
                    <a:pt x="537" y="5043"/>
                  </a:lnTo>
                  <a:lnTo>
                    <a:pt x="1073" y="5257"/>
                  </a:lnTo>
                  <a:lnTo>
                    <a:pt x="1610" y="5418"/>
                  </a:lnTo>
                  <a:lnTo>
                    <a:pt x="2200" y="5525"/>
                  </a:lnTo>
                  <a:lnTo>
                    <a:pt x="1932" y="4186"/>
                  </a:lnTo>
                  <a:close/>
                  <a:moveTo>
                    <a:pt x="5525" y="2307"/>
                  </a:moveTo>
                  <a:lnTo>
                    <a:pt x="4935" y="2683"/>
                  </a:lnTo>
                  <a:lnTo>
                    <a:pt x="4399" y="3004"/>
                  </a:lnTo>
                  <a:lnTo>
                    <a:pt x="3809" y="3326"/>
                  </a:lnTo>
                  <a:lnTo>
                    <a:pt x="2790" y="3809"/>
                  </a:lnTo>
                  <a:lnTo>
                    <a:pt x="1932" y="4186"/>
                  </a:lnTo>
                  <a:lnTo>
                    <a:pt x="2361" y="5525"/>
                  </a:lnTo>
                  <a:lnTo>
                    <a:pt x="3272" y="5579"/>
                  </a:lnTo>
                  <a:lnTo>
                    <a:pt x="4184" y="5525"/>
                  </a:lnTo>
                  <a:lnTo>
                    <a:pt x="5150" y="5364"/>
                  </a:lnTo>
                  <a:lnTo>
                    <a:pt x="6061" y="5096"/>
                  </a:lnTo>
                  <a:lnTo>
                    <a:pt x="6973" y="4774"/>
                  </a:lnTo>
                  <a:lnTo>
                    <a:pt x="6276" y="3648"/>
                  </a:lnTo>
                  <a:lnTo>
                    <a:pt x="5901" y="3004"/>
                  </a:lnTo>
                  <a:lnTo>
                    <a:pt x="5525" y="2307"/>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3"/>
            <p:cNvSpPr/>
            <p:nvPr/>
          </p:nvSpPr>
          <p:spPr>
            <a:xfrm>
              <a:off x="3356525" y="3071903"/>
              <a:ext cx="8541" cy="26655"/>
            </a:xfrm>
            <a:custGeom>
              <a:avLst/>
              <a:gdLst/>
              <a:ahLst/>
              <a:cxnLst/>
              <a:rect l="l" t="t" r="r" b="b"/>
              <a:pathLst>
                <a:path w="430" h="1342" extrusionOk="0">
                  <a:moveTo>
                    <a:pt x="1" y="0"/>
                  </a:moveTo>
                  <a:lnTo>
                    <a:pt x="269" y="1341"/>
                  </a:lnTo>
                  <a:lnTo>
                    <a:pt x="430" y="1341"/>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3"/>
            <p:cNvSpPr/>
            <p:nvPr/>
          </p:nvSpPr>
          <p:spPr>
            <a:xfrm>
              <a:off x="3356525" y="3071903"/>
              <a:ext cx="8541" cy="26655"/>
            </a:xfrm>
            <a:custGeom>
              <a:avLst/>
              <a:gdLst/>
              <a:ahLst/>
              <a:cxnLst/>
              <a:rect l="l" t="t" r="r" b="b"/>
              <a:pathLst>
                <a:path w="430" h="1342" fill="none" extrusionOk="0">
                  <a:moveTo>
                    <a:pt x="1" y="0"/>
                  </a:moveTo>
                  <a:lnTo>
                    <a:pt x="1" y="0"/>
                  </a:lnTo>
                  <a:lnTo>
                    <a:pt x="269" y="1341"/>
                  </a:lnTo>
                  <a:lnTo>
                    <a:pt x="269" y="1341"/>
                  </a:lnTo>
                  <a:lnTo>
                    <a:pt x="430" y="1341"/>
                  </a:lnTo>
                  <a:lnTo>
                    <a:pt x="430" y="1341"/>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3"/>
            <p:cNvSpPr/>
            <p:nvPr/>
          </p:nvSpPr>
          <p:spPr>
            <a:xfrm>
              <a:off x="3427911" y="3034621"/>
              <a:ext cx="33031" cy="49021"/>
            </a:xfrm>
            <a:custGeom>
              <a:avLst/>
              <a:gdLst/>
              <a:ahLst/>
              <a:cxnLst/>
              <a:rect l="l" t="t" r="r" b="b"/>
              <a:pathLst>
                <a:path w="1663" h="2468" extrusionOk="0">
                  <a:moveTo>
                    <a:pt x="0" y="0"/>
                  </a:moveTo>
                  <a:lnTo>
                    <a:pt x="376" y="697"/>
                  </a:lnTo>
                  <a:lnTo>
                    <a:pt x="751" y="1341"/>
                  </a:lnTo>
                  <a:lnTo>
                    <a:pt x="1448" y="2467"/>
                  </a:lnTo>
                  <a:lnTo>
                    <a:pt x="1663" y="2360"/>
                  </a:lnTo>
                  <a:lnTo>
                    <a:pt x="912" y="1234"/>
                  </a:lnTo>
                  <a:lnTo>
                    <a:pt x="483" y="590"/>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3"/>
            <p:cNvSpPr/>
            <p:nvPr/>
          </p:nvSpPr>
          <p:spPr>
            <a:xfrm>
              <a:off x="3427911" y="3034621"/>
              <a:ext cx="33031" cy="49021"/>
            </a:xfrm>
            <a:custGeom>
              <a:avLst/>
              <a:gdLst/>
              <a:ahLst/>
              <a:cxnLst/>
              <a:rect l="l" t="t" r="r" b="b"/>
              <a:pathLst>
                <a:path w="1663" h="2468" fill="none" extrusionOk="0">
                  <a:moveTo>
                    <a:pt x="0" y="0"/>
                  </a:moveTo>
                  <a:lnTo>
                    <a:pt x="0" y="0"/>
                  </a:lnTo>
                  <a:lnTo>
                    <a:pt x="376" y="697"/>
                  </a:lnTo>
                  <a:lnTo>
                    <a:pt x="751" y="1341"/>
                  </a:lnTo>
                  <a:lnTo>
                    <a:pt x="1448" y="2467"/>
                  </a:lnTo>
                  <a:lnTo>
                    <a:pt x="1448" y="2467"/>
                  </a:lnTo>
                  <a:lnTo>
                    <a:pt x="1663" y="2360"/>
                  </a:lnTo>
                  <a:lnTo>
                    <a:pt x="1663" y="2360"/>
                  </a:lnTo>
                  <a:lnTo>
                    <a:pt x="912" y="1234"/>
                  </a:lnTo>
                  <a:lnTo>
                    <a:pt x="912" y="1234"/>
                  </a:lnTo>
                  <a:lnTo>
                    <a:pt x="483" y="59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3"/>
            <p:cNvSpPr/>
            <p:nvPr/>
          </p:nvSpPr>
          <p:spPr>
            <a:xfrm>
              <a:off x="3474766" y="2987745"/>
              <a:ext cx="53291" cy="44750"/>
            </a:xfrm>
            <a:custGeom>
              <a:avLst/>
              <a:gdLst/>
              <a:ahLst/>
              <a:cxnLst/>
              <a:rect l="l" t="t" r="r" b="b"/>
              <a:pathLst>
                <a:path w="2683" h="2253" extrusionOk="0">
                  <a:moveTo>
                    <a:pt x="1" y="0"/>
                  </a:moveTo>
                  <a:lnTo>
                    <a:pt x="1" y="54"/>
                  </a:lnTo>
                  <a:lnTo>
                    <a:pt x="806" y="805"/>
                  </a:lnTo>
                  <a:lnTo>
                    <a:pt x="2522" y="2253"/>
                  </a:lnTo>
                  <a:lnTo>
                    <a:pt x="2683" y="2092"/>
                  </a:lnTo>
                  <a:lnTo>
                    <a:pt x="913" y="644"/>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3"/>
            <p:cNvSpPr/>
            <p:nvPr/>
          </p:nvSpPr>
          <p:spPr>
            <a:xfrm>
              <a:off x="3474766" y="2987745"/>
              <a:ext cx="53291" cy="44750"/>
            </a:xfrm>
            <a:custGeom>
              <a:avLst/>
              <a:gdLst/>
              <a:ahLst/>
              <a:cxnLst/>
              <a:rect l="l" t="t" r="r" b="b"/>
              <a:pathLst>
                <a:path w="2683" h="2253" fill="none" extrusionOk="0">
                  <a:moveTo>
                    <a:pt x="1" y="0"/>
                  </a:moveTo>
                  <a:lnTo>
                    <a:pt x="1" y="0"/>
                  </a:lnTo>
                  <a:lnTo>
                    <a:pt x="1" y="54"/>
                  </a:lnTo>
                  <a:lnTo>
                    <a:pt x="1" y="54"/>
                  </a:lnTo>
                  <a:lnTo>
                    <a:pt x="806" y="805"/>
                  </a:lnTo>
                  <a:lnTo>
                    <a:pt x="2522" y="2253"/>
                  </a:lnTo>
                  <a:lnTo>
                    <a:pt x="2522" y="2253"/>
                  </a:lnTo>
                  <a:lnTo>
                    <a:pt x="2683" y="2092"/>
                  </a:lnTo>
                  <a:lnTo>
                    <a:pt x="2683" y="2092"/>
                  </a:lnTo>
                  <a:lnTo>
                    <a:pt x="913" y="644"/>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3"/>
            <p:cNvSpPr/>
            <p:nvPr/>
          </p:nvSpPr>
          <p:spPr>
            <a:xfrm>
              <a:off x="3510996" y="2925953"/>
              <a:ext cx="59687" cy="26655"/>
            </a:xfrm>
            <a:custGeom>
              <a:avLst/>
              <a:gdLst/>
              <a:ahLst/>
              <a:cxnLst/>
              <a:rect l="l" t="t" r="r" b="b"/>
              <a:pathLst>
                <a:path w="3005" h="1342" extrusionOk="0">
                  <a:moveTo>
                    <a:pt x="1" y="0"/>
                  </a:moveTo>
                  <a:lnTo>
                    <a:pt x="215" y="108"/>
                  </a:lnTo>
                  <a:lnTo>
                    <a:pt x="805" y="376"/>
                  </a:lnTo>
                  <a:lnTo>
                    <a:pt x="2950" y="1341"/>
                  </a:lnTo>
                  <a:lnTo>
                    <a:pt x="3004" y="1127"/>
                  </a:lnTo>
                  <a:lnTo>
                    <a:pt x="912" y="322"/>
                  </a:lnTo>
                  <a:lnTo>
                    <a:pt x="1"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3"/>
            <p:cNvSpPr/>
            <p:nvPr/>
          </p:nvSpPr>
          <p:spPr>
            <a:xfrm>
              <a:off x="3510996" y="2925953"/>
              <a:ext cx="59687" cy="26655"/>
            </a:xfrm>
            <a:custGeom>
              <a:avLst/>
              <a:gdLst/>
              <a:ahLst/>
              <a:cxnLst/>
              <a:rect l="l" t="t" r="r" b="b"/>
              <a:pathLst>
                <a:path w="3005" h="1342" fill="none" extrusionOk="0">
                  <a:moveTo>
                    <a:pt x="1" y="0"/>
                  </a:moveTo>
                  <a:lnTo>
                    <a:pt x="1" y="0"/>
                  </a:lnTo>
                  <a:lnTo>
                    <a:pt x="1" y="0"/>
                  </a:lnTo>
                  <a:lnTo>
                    <a:pt x="1" y="0"/>
                  </a:lnTo>
                  <a:lnTo>
                    <a:pt x="215" y="108"/>
                  </a:lnTo>
                  <a:lnTo>
                    <a:pt x="805" y="376"/>
                  </a:lnTo>
                  <a:lnTo>
                    <a:pt x="2950" y="1341"/>
                  </a:lnTo>
                  <a:lnTo>
                    <a:pt x="2950" y="1341"/>
                  </a:lnTo>
                  <a:lnTo>
                    <a:pt x="3004" y="1127"/>
                  </a:lnTo>
                  <a:lnTo>
                    <a:pt x="3004" y="1127"/>
                  </a:lnTo>
                  <a:lnTo>
                    <a:pt x="912" y="322"/>
                  </a:ln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3"/>
            <p:cNvSpPr/>
            <p:nvPr/>
          </p:nvSpPr>
          <p:spPr>
            <a:xfrm>
              <a:off x="3524840" y="2854567"/>
              <a:ext cx="56489" cy="7488"/>
            </a:xfrm>
            <a:custGeom>
              <a:avLst/>
              <a:gdLst/>
              <a:ahLst/>
              <a:cxnLst/>
              <a:rect l="l" t="t" r="r" b="b"/>
              <a:pathLst>
                <a:path w="2844" h="377" extrusionOk="0">
                  <a:moveTo>
                    <a:pt x="1" y="1"/>
                  </a:moveTo>
                  <a:lnTo>
                    <a:pt x="805" y="162"/>
                  </a:lnTo>
                  <a:lnTo>
                    <a:pt x="1556" y="216"/>
                  </a:lnTo>
                  <a:lnTo>
                    <a:pt x="2843" y="376"/>
                  </a:lnTo>
                  <a:lnTo>
                    <a:pt x="2843" y="162"/>
                  </a:lnTo>
                  <a:lnTo>
                    <a:pt x="1610" y="55"/>
                  </a:lnTo>
                  <a:lnTo>
                    <a:pt x="1020"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3"/>
            <p:cNvSpPr/>
            <p:nvPr/>
          </p:nvSpPr>
          <p:spPr>
            <a:xfrm>
              <a:off x="3524840" y="2854567"/>
              <a:ext cx="56489" cy="7488"/>
            </a:xfrm>
            <a:custGeom>
              <a:avLst/>
              <a:gdLst/>
              <a:ahLst/>
              <a:cxnLst/>
              <a:rect l="l" t="t" r="r" b="b"/>
              <a:pathLst>
                <a:path w="2844" h="377" fill="none" extrusionOk="0">
                  <a:moveTo>
                    <a:pt x="376" y="1"/>
                  </a:moveTo>
                  <a:lnTo>
                    <a:pt x="376" y="1"/>
                  </a:lnTo>
                  <a:lnTo>
                    <a:pt x="1" y="1"/>
                  </a:lnTo>
                  <a:lnTo>
                    <a:pt x="1" y="1"/>
                  </a:lnTo>
                  <a:lnTo>
                    <a:pt x="1" y="1"/>
                  </a:lnTo>
                  <a:lnTo>
                    <a:pt x="1" y="1"/>
                  </a:lnTo>
                  <a:lnTo>
                    <a:pt x="805" y="162"/>
                  </a:lnTo>
                  <a:lnTo>
                    <a:pt x="1556" y="216"/>
                  </a:lnTo>
                  <a:lnTo>
                    <a:pt x="2843" y="376"/>
                  </a:lnTo>
                  <a:lnTo>
                    <a:pt x="2843" y="376"/>
                  </a:lnTo>
                  <a:lnTo>
                    <a:pt x="2843" y="162"/>
                  </a:lnTo>
                  <a:lnTo>
                    <a:pt x="2843" y="162"/>
                  </a:lnTo>
                  <a:lnTo>
                    <a:pt x="1610" y="55"/>
                  </a:lnTo>
                  <a:lnTo>
                    <a:pt x="1610" y="55"/>
                  </a:lnTo>
                  <a:lnTo>
                    <a:pt x="1020" y="1"/>
                  </a:lnTo>
                  <a:lnTo>
                    <a:pt x="376"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3"/>
            <p:cNvSpPr/>
            <p:nvPr/>
          </p:nvSpPr>
          <p:spPr>
            <a:xfrm>
              <a:off x="3524840" y="2785327"/>
              <a:ext cx="39447" cy="7488"/>
            </a:xfrm>
            <a:custGeom>
              <a:avLst/>
              <a:gdLst/>
              <a:ahLst/>
              <a:cxnLst/>
              <a:rect l="l" t="t" r="r" b="b"/>
              <a:pathLst>
                <a:path w="1986" h="377" extrusionOk="0">
                  <a:moveTo>
                    <a:pt x="1878" y="1"/>
                  </a:moveTo>
                  <a:lnTo>
                    <a:pt x="1503" y="54"/>
                  </a:lnTo>
                  <a:lnTo>
                    <a:pt x="752" y="162"/>
                  </a:lnTo>
                  <a:lnTo>
                    <a:pt x="1" y="376"/>
                  </a:lnTo>
                  <a:lnTo>
                    <a:pt x="54" y="376"/>
                  </a:lnTo>
                  <a:lnTo>
                    <a:pt x="805" y="323"/>
                  </a:lnTo>
                  <a:lnTo>
                    <a:pt x="1503" y="215"/>
                  </a:lnTo>
                  <a:lnTo>
                    <a:pt x="1985" y="162"/>
                  </a:lnTo>
                  <a:lnTo>
                    <a:pt x="1878"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3"/>
            <p:cNvSpPr/>
            <p:nvPr/>
          </p:nvSpPr>
          <p:spPr>
            <a:xfrm>
              <a:off x="3524840" y="2785327"/>
              <a:ext cx="39447" cy="7488"/>
            </a:xfrm>
            <a:custGeom>
              <a:avLst/>
              <a:gdLst/>
              <a:ahLst/>
              <a:cxnLst/>
              <a:rect l="l" t="t" r="r" b="b"/>
              <a:pathLst>
                <a:path w="1986" h="377" fill="none" extrusionOk="0">
                  <a:moveTo>
                    <a:pt x="1878" y="1"/>
                  </a:moveTo>
                  <a:lnTo>
                    <a:pt x="1878" y="1"/>
                  </a:lnTo>
                  <a:lnTo>
                    <a:pt x="1503" y="54"/>
                  </a:lnTo>
                  <a:lnTo>
                    <a:pt x="1503" y="54"/>
                  </a:lnTo>
                  <a:lnTo>
                    <a:pt x="752" y="162"/>
                  </a:lnTo>
                  <a:lnTo>
                    <a:pt x="1" y="376"/>
                  </a:lnTo>
                  <a:lnTo>
                    <a:pt x="1" y="376"/>
                  </a:lnTo>
                  <a:lnTo>
                    <a:pt x="54" y="376"/>
                  </a:lnTo>
                  <a:lnTo>
                    <a:pt x="54" y="376"/>
                  </a:lnTo>
                  <a:lnTo>
                    <a:pt x="805" y="323"/>
                  </a:lnTo>
                  <a:lnTo>
                    <a:pt x="1503" y="215"/>
                  </a:lnTo>
                  <a:lnTo>
                    <a:pt x="1503" y="215"/>
                  </a:lnTo>
                  <a:lnTo>
                    <a:pt x="1985" y="162"/>
                  </a:lnTo>
                  <a:lnTo>
                    <a:pt x="1985" y="162"/>
                  </a:lnTo>
                  <a:lnTo>
                    <a:pt x="187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3"/>
            <p:cNvSpPr/>
            <p:nvPr/>
          </p:nvSpPr>
          <p:spPr>
            <a:xfrm>
              <a:off x="1281291" y="3453283"/>
              <a:ext cx="144917" cy="321753"/>
            </a:xfrm>
            <a:custGeom>
              <a:avLst/>
              <a:gdLst/>
              <a:ahLst/>
              <a:cxnLst/>
              <a:rect l="l" t="t" r="r" b="b"/>
              <a:pathLst>
                <a:path w="7296" h="16199" extrusionOk="0">
                  <a:moveTo>
                    <a:pt x="1" y="1"/>
                  </a:moveTo>
                  <a:lnTo>
                    <a:pt x="162" y="322"/>
                  </a:lnTo>
                  <a:lnTo>
                    <a:pt x="376" y="591"/>
                  </a:lnTo>
                  <a:lnTo>
                    <a:pt x="1503" y="2146"/>
                  </a:lnTo>
                  <a:lnTo>
                    <a:pt x="2361" y="3487"/>
                  </a:lnTo>
                  <a:lnTo>
                    <a:pt x="3165" y="4881"/>
                  </a:lnTo>
                  <a:lnTo>
                    <a:pt x="3862" y="6276"/>
                  </a:lnTo>
                  <a:lnTo>
                    <a:pt x="4560" y="7670"/>
                  </a:lnTo>
                  <a:lnTo>
                    <a:pt x="5150" y="9118"/>
                  </a:lnTo>
                  <a:lnTo>
                    <a:pt x="5740" y="10620"/>
                  </a:lnTo>
                  <a:lnTo>
                    <a:pt x="6222" y="12122"/>
                  </a:lnTo>
                  <a:lnTo>
                    <a:pt x="6651" y="13624"/>
                  </a:lnTo>
                  <a:lnTo>
                    <a:pt x="7081" y="15501"/>
                  </a:lnTo>
                  <a:lnTo>
                    <a:pt x="7188" y="15823"/>
                  </a:lnTo>
                  <a:lnTo>
                    <a:pt x="7295" y="16198"/>
                  </a:lnTo>
                  <a:lnTo>
                    <a:pt x="7188" y="15501"/>
                  </a:lnTo>
                  <a:lnTo>
                    <a:pt x="7081" y="14643"/>
                  </a:lnTo>
                  <a:lnTo>
                    <a:pt x="6812" y="13570"/>
                  </a:lnTo>
                  <a:lnTo>
                    <a:pt x="6437" y="12015"/>
                  </a:lnTo>
                  <a:lnTo>
                    <a:pt x="5954" y="10513"/>
                  </a:lnTo>
                  <a:lnTo>
                    <a:pt x="5418" y="9011"/>
                  </a:lnTo>
                  <a:lnTo>
                    <a:pt x="4774" y="7563"/>
                  </a:lnTo>
                  <a:lnTo>
                    <a:pt x="4077" y="6115"/>
                  </a:lnTo>
                  <a:lnTo>
                    <a:pt x="3326" y="4720"/>
                  </a:lnTo>
                  <a:lnTo>
                    <a:pt x="2522" y="3380"/>
                  </a:lnTo>
                  <a:lnTo>
                    <a:pt x="1610" y="2039"/>
                  </a:lnTo>
                  <a:lnTo>
                    <a:pt x="966" y="1181"/>
                  </a:lnTo>
                  <a:lnTo>
                    <a:pt x="483" y="537"/>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3"/>
            <p:cNvSpPr/>
            <p:nvPr/>
          </p:nvSpPr>
          <p:spPr>
            <a:xfrm>
              <a:off x="1240811" y="3419199"/>
              <a:ext cx="17062" cy="15989"/>
            </a:xfrm>
            <a:custGeom>
              <a:avLst/>
              <a:gdLst/>
              <a:ahLst/>
              <a:cxnLst/>
              <a:rect l="l" t="t" r="r" b="b"/>
              <a:pathLst>
                <a:path w="859" h="805" extrusionOk="0">
                  <a:moveTo>
                    <a:pt x="54" y="0"/>
                  </a:moveTo>
                  <a:lnTo>
                    <a:pt x="1" y="54"/>
                  </a:lnTo>
                  <a:lnTo>
                    <a:pt x="1" y="108"/>
                  </a:lnTo>
                  <a:lnTo>
                    <a:pt x="54" y="215"/>
                  </a:lnTo>
                  <a:lnTo>
                    <a:pt x="322" y="483"/>
                  </a:lnTo>
                  <a:lnTo>
                    <a:pt x="644" y="751"/>
                  </a:lnTo>
                  <a:lnTo>
                    <a:pt x="805" y="805"/>
                  </a:lnTo>
                  <a:lnTo>
                    <a:pt x="859" y="805"/>
                  </a:lnTo>
                  <a:lnTo>
                    <a:pt x="859" y="698"/>
                  </a:lnTo>
                  <a:lnTo>
                    <a:pt x="805" y="590"/>
                  </a:lnTo>
                  <a:lnTo>
                    <a:pt x="483" y="322"/>
                  </a:lnTo>
                  <a:lnTo>
                    <a:pt x="162" y="54"/>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3"/>
            <p:cNvSpPr/>
            <p:nvPr/>
          </p:nvSpPr>
          <p:spPr>
            <a:xfrm>
              <a:off x="1250405" y="3391490"/>
              <a:ext cx="17062" cy="28781"/>
            </a:xfrm>
            <a:custGeom>
              <a:avLst/>
              <a:gdLst/>
              <a:ahLst/>
              <a:cxnLst/>
              <a:rect l="l" t="t" r="r" b="b"/>
              <a:pathLst>
                <a:path w="859" h="1449" extrusionOk="0">
                  <a:moveTo>
                    <a:pt x="0" y="1"/>
                  </a:moveTo>
                  <a:lnTo>
                    <a:pt x="0" y="108"/>
                  </a:lnTo>
                  <a:lnTo>
                    <a:pt x="54" y="269"/>
                  </a:lnTo>
                  <a:lnTo>
                    <a:pt x="322" y="805"/>
                  </a:lnTo>
                  <a:lnTo>
                    <a:pt x="644" y="1288"/>
                  </a:lnTo>
                  <a:lnTo>
                    <a:pt x="751" y="1395"/>
                  </a:lnTo>
                  <a:lnTo>
                    <a:pt x="805" y="1449"/>
                  </a:lnTo>
                  <a:lnTo>
                    <a:pt x="859" y="1342"/>
                  </a:lnTo>
                  <a:lnTo>
                    <a:pt x="751" y="1181"/>
                  </a:lnTo>
                  <a:lnTo>
                    <a:pt x="537" y="644"/>
                  </a:lnTo>
                  <a:lnTo>
                    <a:pt x="161" y="162"/>
                  </a:lnTo>
                  <a:lnTo>
                    <a:pt x="54" y="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3"/>
            <p:cNvSpPr/>
            <p:nvPr/>
          </p:nvSpPr>
          <p:spPr>
            <a:xfrm>
              <a:off x="1425115" y="3119831"/>
              <a:ext cx="256763" cy="660527"/>
            </a:xfrm>
            <a:custGeom>
              <a:avLst/>
              <a:gdLst/>
              <a:ahLst/>
              <a:cxnLst/>
              <a:rect l="l" t="t" r="r" b="b"/>
              <a:pathLst>
                <a:path w="12927" h="33255" extrusionOk="0">
                  <a:moveTo>
                    <a:pt x="12551" y="1"/>
                  </a:moveTo>
                  <a:lnTo>
                    <a:pt x="12015" y="55"/>
                  </a:lnTo>
                  <a:lnTo>
                    <a:pt x="11478" y="162"/>
                  </a:lnTo>
                  <a:lnTo>
                    <a:pt x="10620" y="430"/>
                  </a:lnTo>
                  <a:lnTo>
                    <a:pt x="9816" y="698"/>
                  </a:lnTo>
                  <a:lnTo>
                    <a:pt x="9011" y="1127"/>
                  </a:lnTo>
                  <a:lnTo>
                    <a:pt x="8260" y="1556"/>
                  </a:lnTo>
                  <a:lnTo>
                    <a:pt x="7616" y="2093"/>
                  </a:lnTo>
                  <a:lnTo>
                    <a:pt x="6973" y="2736"/>
                  </a:lnTo>
                  <a:lnTo>
                    <a:pt x="6383" y="3380"/>
                  </a:lnTo>
                  <a:lnTo>
                    <a:pt x="5900" y="4077"/>
                  </a:lnTo>
                  <a:lnTo>
                    <a:pt x="5471" y="4828"/>
                  </a:lnTo>
                  <a:lnTo>
                    <a:pt x="5149" y="5525"/>
                  </a:lnTo>
                  <a:lnTo>
                    <a:pt x="4828" y="6330"/>
                  </a:lnTo>
                  <a:lnTo>
                    <a:pt x="4613" y="7081"/>
                  </a:lnTo>
                  <a:lnTo>
                    <a:pt x="4398" y="7939"/>
                  </a:lnTo>
                  <a:lnTo>
                    <a:pt x="4238" y="8797"/>
                  </a:lnTo>
                  <a:lnTo>
                    <a:pt x="3969" y="10621"/>
                  </a:lnTo>
                  <a:lnTo>
                    <a:pt x="3755" y="12551"/>
                  </a:lnTo>
                  <a:lnTo>
                    <a:pt x="3487" y="14482"/>
                  </a:lnTo>
                  <a:lnTo>
                    <a:pt x="3004" y="18290"/>
                  </a:lnTo>
                  <a:lnTo>
                    <a:pt x="2414" y="21830"/>
                  </a:lnTo>
                  <a:lnTo>
                    <a:pt x="1824" y="25048"/>
                  </a:lnTo>
                  <a:lnTo>
                    <a:pt x="1234" y="27784"/>
                  </a:lnTo>
                  <a:lnTo>
                    <a:pt x="322" y="31806"/>
                  </a:lnTo>
                  <a:lnTo>
                    <a:pt x="54" y="32879"/>
                  </a:lnTo>
                  <a:lnTo>
                    <a:pt x="0" y="33254"/>
                  </a:lnTo>
                  <a:lnTo>
                    <a:pt x="108" y="32879"/>
                  </a:lnTo>
                  <a:lnTo>
                    <a:pt x="429" y="31806"/>
                  </a:lnTo>
                  <a:lnTo>
                    <a:pt x="859" y="30144"/>
                  </a:lnTo>
                  <a:lnTo>
                    <a:pt x="1395" y="27837"/>
                  </a:lnTo>
                  <a:lnTo>
                    <a:pt x="1985" y="25048"/>
                  </a:lnTo>
                  <a:lnTo>
                    <a:pt x="2628" y="21884"/>
                  </a:lnTo>
                  <a:lnTo>
                    <a:pt x="3218" y="18344"/>
                  </a:lnTo>
                  <a:lnTo>
                    <a:pt x="3755" y="14536"/>
                  </a:lnTo>
                  <a:lnTo>
                    <a:pt x="3969" y="12551"/>
                  </a:lnTo>
                  <a:lnTo>
                    <a:pt x="4184" y="10674"/>
                  </a:lnTo>
                  <a:lnTo>
                    <a:pt x="4452" y="8851"/>
                  </a:lnTo>
                  <a:lnTo>
                    <a:pt x="4613" y="7993"/>
                  </a:lnTo>
                  <a:lnTo>
                    <a:pt x="4828" y="7188"/>
                  </a:lnTo>
                  <a:lnTo>
                    <a:pt x="5042" y="6383"/>
                  </a:lnTo>
                  <a:lnTo>
                    <a:pt x="5310" y="5633"/>
                  </a:lnTo>
                  <a:lnTo>
                    <a:pt x="5686" y="4882"/>
                  </a:lnTo>
                  <a:lnTo>
                    <a:pt x="6061" y="4184"/>
                  </a:lnTo>
                  <a:lnTo>
                    <a:pt x="6437" y="3648"/>
                  </a:lnTo>
                  <a:lnTo>
                    <a:pt x="6866" y="3058"/>
                  </a:lnTo>
                  <a:lnTo>
                    <a:pt x="7348" y="2575"/>
                  </a:lnTo>
                  <a:lnTo>
                    <a:pt x="7885" y="2093"/>
                  </a:lnTo>
                  <a:lnTo>
                    <a:pt x="8689" y="1503"/>
                  </a:lnTo>
                  <a:lnTo>
                    <a:pt x="9601" y="966"/>
                  </a:lnTo>
                  <a:lnTo>
                    <a:pt x="10513" y="591"/>
                  </a:lnTo>
                  <a:lnTo>
                    <a:pt x="11478" y="269"/>
                  </a:lnTo>
                  <a:lnTo>
                    <a:pt x="12551" y="55"/>
                  </a:lnTo>
                  <a:lnTo>
                    <a:pt x="12926"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3"/>
            <p:cNvSpPr/>
            <p:nvPr/>
          </p:nvSpPr>
          <p:spPr>
            <a:xfrm>
              <a:off x="1436834" y="3030350"/>
              <a:ext cx="259960" cy="86322"/>
            </a:xfrm>
            <a:custGeom>
              <a:avLst/>
              <a:gdLst/>
              <a:ahLst/>
              <a:cxnLst/>
              <a:rect l="l" t="t" r="r" b="b"/>
              <a:pathLst>
                <a:path w="13088" h="4346" extrusionOk="0">
                  <a:moveTo>
                    <a:pt x="0" y="1"/>
                  </a:moveTo>
                  <a:lnTo>
                    <a:pt x="54" y="269"/>
                  </a:lnTo>
                  <a:lnTo>
                    <a:pt x="215" y="537"/>
                  </a:lnTo>
                  <a:lnTo>
                    <a:pt x="590" y="1288"/>
                  </a:lnTo>
                  <a:lnTo>
                    <a:pt x="1073" y="1878"/>
                  </a:lnTo>
                  <a:lnTo>
                    <a:pt x="1556" y="2361"/>
                  </a:lnTo>
                  <a:lnTo>
                    <a:pt x="2092" y="2790"/>
                  </a:lnTo>
                  <a:lnTo>
                    <a:pt x="2628" y="3165"/>
                  </a:lnTo>
                  <a:lnTo>
                    <a:pt x="3218" y="3487"/>
                  </a:lnTo>
                  <a:lnTo>
                    <a:pt x="3808" y="3755"/>
                  </a:lnTo>
                  <a:lnTo>
                    <a:pt x="4452" y="3970"/>
                  </a:lnTo>
                  <a:lnTo>
                    <a:pt x="5096" y="4131"/>
                  </a:lnTo>
                  <a:lnTo>
                    <a:pt x="5739" y="4238"/>
                  </a:lnTo>
                  <a:lnTo>
                    <a:pt x="7080" y="4345"/>
                  </a:lnTo>
                  <a:lnTo>
                    <a:pt x="8367" y="4345"/>
                  </a:lnTo>
                  <a:lnTo>
                    <a:pt x="9708" y="4184"/>
                  </a:lnTo>
                  <a:lnTo>
                    <a:pt x="10995" y="3970"/>
                  </a:lnTo>
                  <a:lnTo>
                    <a:pt x="12551" y="3594"/>
                  </a:lnTo>
                  <a:lnTo>
                    <a:pt x="12819" y="3541"/>
                  </a:lnTo>
                  <a:lnTo>
                    <a:pt x="13087" y="3433"/>
                  </a:lnTo>
                  <a:lnTo>
                    <a:pt x="12551" y="3487"/>
                  </a:lnTo>
                  <a:lnTo>
                    <a:pt x="10942" y="3809"/>
                  </a:lnTo>
                  <a:lnTo>
                    <a:pt x="9655" y="3970"/>
                  </a:lnTo>
                  <a:lnTo>
                    <a:pt x="8367" y="4077"/>
                  </a:lnTo>
                  <a:lnTo>
                    <a:pt x="7080" y="4077"/>
                  </a:lnTo>
                  <a:lnTo>
                    <a:pt x="5739" y="4023"/>
                  </a:lnTo>
                  <a:lnTo>
                    <a:pt x="5149" y="3916"/>
                  </a:lnTo>
                  <a:lnTo>
                    <a:pt x="4506" y="3755"/>
                  </a:lnTo>
                  <a:lnTo>
                    <a:pt x="3862" y="3541"/>
                  </a:lnTo>
                  <a:lnTo>
                    <a:pt x="3272" y="3272"/>
                  </a:lnTo>
                  <a:lnTo>
                    <a:pt x="2736" y="2951"/>
                  </a:lnTo>
                  <a:lnTo>
                    <a:pt x="2199" y="2629"/>
                  </a:lnTo>
                  <a:lnTo>
                    <a:pt x="1663" y="2200"/>
                  </a:lnTo>
                  <a:lnTo>
                    <a:pt x="1180" y="1771"/>
                  </a:lnTo>
                  <a:lnTo>
                    <a:pt x="859" y="1395"/>
                  </a:lnTo>
                  <a:lnTo>
                    <a:pt x="537" y="912"/>
                  </a:lnTo>
                  <a:lnTo>
                    <a:pt x="215" y="483"/>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3"/>
            <p:cNvSpPr/>
            <p:nvPr/>
          </p:nvSpPr>
          <p:spPr>
            <a:xfrm>
              <a:off x="1400605" y="3000517"/>
              <a:ext cx="16009" cy="17082"/>
            </a:xfrm>
            <a:custGeom>
              <a:avLst/>
              <a:gdLst/>
              <a:ahLst/>
              <a:cxnLst/>
              <a:rect l="l" t="t" r="r" b="b"/>
              <a:pathLst>
                <a:path w="806" h="860" extrusionOk="0">
                  <a:moveTo>
                    <a:pt x="1" y="1"/>
                  </a:moveTo>
                  <a:lnTo>
                    <a:pt x="1" y="55"/>
                  </a:lnTo>
                  <a:lnTo>
                    <a:pt x="54" y="215"/>
                  </a:lnTo>
                  <a:lnTo>
                    <a:pt x="323" y="537"/>
                  </a:lnTo>
                  <a:lnTo>
                    <a:pt x="644" y="752"/>
                  </a:lnTo>
                  <a:lnTo>
                    <a:pt x="752" y="859"/>
                  </a:lnTo>
                  <a:lnTo>
                    <a:pt x="805" y="859"/>
                  </a:lnTo>
                  <a:lnTo>
                    <a:pt x="805" y="805"/>
                  </a:lnTo>
                  <a:lnTo>
                    <a:pt x="752" y="645"/>
                  </a:lnTo>
                  <a:lnTo>
                    <a:pt x="484" y="323"/>
                  </a:lnTo>
                  <a:lnTo>
                    <a:pt x="162" y="55"/>
                  </a:lnTo>
                  <a:lnTo>
                    <a:pt x="5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3"/>
            <p:cNvSpPr/>
            <p:nvPr/>
          </p:nvSpPr>
          <p:spPr>
            <a:xfrm>
              <a:off x="1411271" y="2984547"/>
              <a:ext cx="14937" cy="23458"/>
            </a:xfrm>
            <a:custGeom>
              <a:avLst/>
              <a:gdLst/>
              <a:ahLst/>
              <a:cxnLst/>
              <a:rect l="l" t="t" r="r" b="b"/>
              <a:pathLst>
                <a:path w="752" h="1181" extrusionOk="0">
                  <a:moveTo>
                    <a:pt x="0" y="0"/>
                  </a:moveTo>
                  <a:lnTo>
                    <a:pt x="0" y="54"/>
                  </a:lnTo>
                  <a:lnTo>
                    <a:pt x="0" y="215"/>
                  </a:lnTo>
                  <a:lnTo>
                    <a:pt x="268" y="644"/>
                  </a:lnTo>
                  <a:lnTo>
                    <a:pt x="537" y="1073"/>
                  </a:lnTo>
                  <a:lnTo>
                    <a:pt x="644" y="1180"/>
                  </a:lnTo>
                  <a:lnTo>
                    <a:pt x="751" y="1180"/>
                  </a:lnTo>
                  <a:lnTo>
                    <a:pt x="751" y="1127"/>
                  </a:lnTo>
                  <a:lnTo>
                    <a:pt x="697" y="966"/>
                  </a:lnTo>
                  <a:lnTo>
                    <a:pt x="483" y="537"/>
                  </a:lnTo>
                  <a:lnTo>
                    <a:pt x="161" y="108"/>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3"/>
            <p:cNvSpPr/>
            <p:nvPr/>
          </p:nvSpPr>
          <p:spPr>
            <a:xfrm>
              <a:off x="1435762" y="2982422"/>
              <a:ext cx="6416" cy="23458"/>
            </a:xfrm>
            <a:custGeom>
              <a:avLst/>
              <a:gdLst/>
              <a:ahLst/>
              <a:cxnLst/>
              <a:rect l="l" t="t" r="r" b="b"/>
              <a:pathLst>
                <a:path w="323" h="1181" extrusionOk="0">
                  <a:moveTo>
                    <a:pt x="215" y="0"/>
                  </a:moveTo>
                  <a:lnTo>
                    <a:pt x="108" y="161"/>
                  </a:lnTo>
                  <a:lnTo>
                    <a:pt x="54" y="590"/>
                  </a:lnTo>
                  <a:lnTo>
                    <a:pt x="1" y="1019"/>
                  </a:lnTo>
                  <a:lnTo>
                    <a:pt x="1" y="1126"/>
                  </a:lnTo>
                  <a:lnTo>
                    <a:pt x="54" y="1180"/>
                  </a:lnTo>
                  <a:lnTo>
                    <a:pt x="108" y="1126"/>
                  </a:lnTo>
                  <a:lnTo>
                    <a:pt x="162" y="1019"/>
                  </a:lnTo>
                  <a:lnTo>
                    <a:pt x="269" y="590"/>
                  </a:lnTo>
                  <a:lnTo>
                    <a:pt x="323" y="161"/>
                  </a:lnTo>
                  <a:lnTo>
                    <a:pt x="269" y="54"/>
                  </a:lnTo>
                  <a:lnTo>
                    <a:pt x="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3"/>
            <p:cNvSpPr/>
            <p:nvPr/>
          </p:nvSpPr>
          <p:spPr>
            <a:xfrm>
              <a:off x="1444283" y="3351011"/>
              <a:ext cx="85250" cy="418682"/>
            </a:xfrm>
            <a:custGeom>
              <a:avLst/>
              <a:gdLst/>
              <a:ahLst/>
              <a:cxnLst/>
              <a:rect l="l" t="t" r="r" b="b"/>
              <a:pathLst>
                <a:path w="4292" h="21079" extrusionOk="0">
                  <a:moveTo>
                    <a:pt x="4292" y="1"/>
                  </a:moveTo>
                  <a:lnTo>
                    <a:pt x="4184" y="859"/>
                  </a:lnTo>
                  <a:lnTo>
                    <a:pt x="3863" y="3165"/>
                  </a:lnTo>
                  <a:lnTo>
                    <a:pt x="3326" y="6544"/>
                  </a:lnTo>
                  <a:lnTo>
                    <a:pt x="3004" y="8529"/>
                  </a:lnTo>
                  <a:lnTo>
                    <a:pt x="2575" y="10620"/>
                  </a:lnTo>
                  <a:lnTo>
                    <a:pt x="2093" y="12766"/>
                  </a:lnTo>
                  <a:lnTo>
                    <a:pt x="1663" y="14750"/>
                  </a:lnTo>
                  <a:lnTo>
                    <a:pt x="805" y="18075"/>
                  </a:lnTo>
                  <a:lnTo>
                    <a:pt x="215" y="20274"/>
                  </a:lnTo>
                  <a:lnTo>
                    <a:pt x="1" y="21079"/>
                  </a:lnTo>
                  <a:lnTo>
                    <a:pt x="323" y="20328"/>
                  </a:lnTo>
                  <a:lnTo>
                    <a:pt x="966" y="18075"/>
                  </a:lnTo>
                  <a:lnTo>
                    <a:pt x="1395" y="16574"/>
                  </a:lnTo>
                  <a:lnTo>
                    <a:pt x="1878" y="14804"/>
                  </a:lnTo>
                  <a:lnTo>
                    <a:pt x="2361" y="12819"/>
                  </a:lnTo>
                  <a:lnTo>
                    <a:pt x="2790" y="10674"/>
                  </a:lnTo>
                  <a:lnTo>
                    <a:pt x="3219" y="8582"/>
                  </a:lnTo>
                  <a:lnTo>
                    <a:pt x="3541" y="6544"/>
                  </a:lnTo>
                  <a:lnTo>
                    <a:pt x="3809" y="4774"/>
                  </a:lnTo>
                  <a:lnTo>
                    <a:pt x="4023" y="3165"/>
                  </a:lnTo>
                  <a:lnTo>
                    <a:pt x="4292" y="859"/>
                  </a:lnTo>
                  <a:lnTo>
                    <a:pt x="4292" y="430"/>
                  </a:lnTo>
                  <a:lnTo>
                    <a:pt x="429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3"/>
            <p:cNvSpPr/>
            <p:nvPr/>
          </p:nvSpPr>
          <p:spPr>
            <a:xfrm>
              <a:off x="1534836" y="3131550"/>
              <a:ext cx="163012" cy="150240"/>
            </a:xfrm>
            <a:custGeom>
              <a:avLst/>
              <a:gdLst/>
              <a:ahLst/>
              <a:cxnLst/>
              <a:rect l="l" t="t" r="r" b="b"/>
              <a:pathLst>
                <a:path w="8207" h="7564" extrusionOk="0">
                  <a:moveTo>
                    <a:pt x="7670" y="1"/>
                  </a:moveTo>
                  <a:lnTo>
                    <a:pt x="7027" y="108"/>
                  </a:lnTo>
                  <a:lnTo>
                    <a:pt x="6383" y="215"/>
                  </a:lnTo>
                  <a:lnTo>
                    <a:pt x="5847" y="323"/>
                  </a:lnTo>
                  <a:lnTo>
                    <a:pt x="5311" y="537"/>
                  </a:lnTo>
                  <a:lnTo>
                    <a:pt x="4828" y="698"/>
                  </a:lnTo>
                  <a:lnTo>
                    <a:pt x="4345" y="966"/>
                  </a:lnTo>
                  <a:lnTo>
                    <a:pt x="3862" y="1235"/>
                  </a:lnTo>
                  <a:lnTo>
                    <a:pt x="3433" y="1503"/>
                  </a:lnTo>
                  <a:lnTo>
                    <a:pt x="3004" y="1825"/>
                  </a:lnTo>
                  <a:lnTo>
                    <a:pt x="2575" y="2200"/>
                  </a:lnTo>
                  <a:lnTo>
                    <a:pt x="2200" y="2575"/>
                  </a:lnTo>
                  <a:lnTo>
                    <a:pt x="1824" y="2951"/>
                  </a:lnTo>
                  <a:lnTo>
                    <a:pt x="1503" y="3380"/>
                  </a:lnTo>
                  <a:lnTo>
                    <a:pt x="1181" y="3863"/>
                  </a:lnTo>
                  <a:lnTo>
                    <a:pt x="913" y="4292"/>
                  </a:lnTo>
                  <a:lnTo>
                    <a:pt x="698" y="4828"/>
                  </a:lnTo>
                  <a:lnTo>
                    <a:pt x="483" y="5311"/>
                  </a:lnTo>
                  <a:lnTo>
                    <a:pt x="269" y="5847"/>
                  </a:lnTo>
                  <a:lnTo>
                    <a:pt x="108" y="6437"/>
                  </a:lnTo>
                  <a:lnTo>
                    <a:pt x="1" y="7081"/>
                  </a:lnTo>
                  <a:lnTo>
                    <a:pt x="1" y="7349"/>
                  </a:lnTo>
                  <a:lnTo>
                    <a:pt x="1" y="7563"/>
                  </a:lnTo>
                  <a:lnTo>
                    <a:pt x="54" y="7456"/>
                  </a:lnTo>
                  <a:lnTo>
                    <a:pt x="108" y="7134"/>
                  </a:lnTo>
                  <a:lnTo>
                    <a:pt x="269" y="6598"/>
                  </a:lnTo>
                  <a:lnTo>
                    <a:pt x="483" y="5901"/>
                  </a:lnTo>
                  <a:lnTo>
                    <a:pt x="698" y="5364"/>
                  </a:lnTo>
                  <a:lnTo>
                    <a:pt x="913" y="4882"/>
                  </a:lnTo>
                  <a:lnTo>
                    <a:pt x="1127" y="4399"/>
                  </a:lnTo>
                  <a:lnTo>
                    <a:pt x="1395" y="3970"/>
                  </a:lnTo>
                  <a:lnTo>
                    <a:pt x="1717" y="3541"/>
                  </a:lnTo>
                  <a:lnTo>
                    <a:pt x="2039" y="3112"/>
                  </a:lnTo>
                  <a:lnTo>
                    <a:pt x="2790" y="2361"/>
                  </a:lnTo>
                  <a:lnTo>
                    <a:pt x="3594" y="1717"/>
                  </a:lnTo>
                  <a:lnTo>
                    <a:pt x="4023" y="1395"/>
                  </a:lnTo>
                  <a:lnTo>
                    <a:pt x="4452" y="1127"/>
                  </a:lnTo>
                  <a:lnTo>
                    <a:pt x="4935" y="913"/>
                  </a:lnTo>
                  <a:lnTo>
                    <a:pt x="5418" y="698"/>
                  </a:lnTo>
                  <a:lnTo>
                    <a:pt x="5954" y="537"/>
                  </a:lnTo>
                  <a:lnTo>
                    <a:pt x="6437" y="376"/>
                  </a:lnTo>
                  <a:lnTo>
                    <a:pt x="7188" y="215"/>
                  </a:lnTo>
                  <a:lnTo>
                    <a:pt x="7724" y="108"/>
                  </a:lnTo>
                  <a:lnTo>
                    <a:pt x="8046" y="55"/>
                  </a:lnTo>
                  <a:lnTo>
                    <a:pt x="8207" y="55"/>
                  </a:lnTo>
                  <a:lnTo>
                    <a:pt x="793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3"/>
            <p:cNvSpPr/>
            <p:nvPr/>
          </p:nvSpPr>
          <p:spPr>
            <a:xfrm>
              <a:off x="1469866" y="3160331"/>
              <a:ext cx="222659" cy="617903"/>
            </a:xfrm>
            <a:custGeom>
              <a:avLst/>
              <a:gdLst/>
              <a:ahLst/>
              <a:cxnLst/>
              <a:rect l="l" t="t" r="r" b="b"/>
              <a:pathLst>
                <a:path w="11210" h="31109" extrusionOk="0">
                  <a:moveTo>
                    <a:pt x="11210" y="0"/>
                  </a:moveTo>
                  <a:lnTo>
                    <a:pt x="10834" y="107"/>
                  </a:lnTo>
                  <a:lnTo>
                    <a:pt x="10351" y="268"/>
                  </a:lnTo>
                  <a:lnTo>
                    <a:pt x="9922" y="536"/>
                  </a:lnTo>
                  <a:lnTo>
                    <a:pt x="9386" y="805"/>
                  </a:lnTo>
                  <a:lnTo>
                    <a:pt x="8903" y="1126"/>
                  </a:lnTo>
                  <a:lnTo>
                    <a:pt x="8421" y="1502"/>
                  </a:lnTo>
                  <a:lnTo>
                    <a:pt x="7938" y="1877"/>
                  </a:lnTo>
                  <a:lnTo>
                    <a:pt x="7509" y="2306"/>
                  </a:lnTo>
                  <a:lnTo>
                    <a:pt x="7133" y="2735"/>
                  </a:lnTo>
                  <a:lnTo>
                    <a:pt x="6758" y="3165"/>
                  </a:lnTo>
                  <a:lnTo>
                    <a:pt x="6436" y="3647"/>
                  </a:lnTo>
                  <a:lnTo>
                    <a:pt x="6114" y="4130"/>
                  </a:lnTo>
                  <a:lnTo>
                    <a:pt x="5846" y="4666"/>
                  </a:lnTo>
                  <a:lnTo>
                    <a:pt x="5578" y="5203"/>
                  </a:lnTo>
                  <a:lnTo>
                    <a:pt x="5363" y="5739"/>
                  </a:lnTo>
                  <a:lnTo>
                    <a:pt x="5203" y="6329"/>
                  </a:lnTo>
                  <a:lnTo>
                    <a:pt x="5042" y="6919"/>
                  </a:lnTo>
                  <a:lnTo>
                    <a:pt x="4934" y="7509"/>
                  </a:lnTo>
                  <a:lnTo>
                    <a:pt x="4881" y="8099"/>
                  </a:lnTo>
                  <a:lnTo>
                    <a:pt x="4827" y="8903"/>
                  </a:lnTo>
                  <a:lnTo>
                    <a:pt x="4881" y="9762"/>
                  </a:lnTo>
                  <a:lnTo>
                    <a:pt x="4988" y="10566"/>
                  </a:lnTo>
                  <a:lnTo>
                    <a:pt x="5149" y="11424"/>
                  </a:lnTo>
                  <a:lnTo>
                    <a:pt x="5310" y="12282"/>
                  </a:lnTo>
                  <a:lnTo>
                    <a:pt x="5363" y="13141"/>
                  </a:lnTo>
                  <a:lnTo>
                    <a:pt x="5363" y="13570"/>
                  </a:lnTo>
                  <a:lnTo>
                    <a:pt x="5256" y="13945"/>
                  </a:lnTo>
                  <a:lnTo>
                    <a:pt x="5095" y="14374"/>
                  </a:lnTo>
                  <a:lnTo>
                    <a:pt x="4881" y="14750"/>
                  </a:lnTo>
                  <a:lnTo>
                    <a:pt x="4344" y="15447"/>
                  </a:lnTo>
                  <a:lnTo>
                    <a:pt x="3808" y="16144"/>
                  </a:lnTo>
                  <a:lnTo>
                    <a:pt x="3540" y="16519"/>
                  </a:lnTo>
                  <a:lnTo>
                    <a:pt x="3325" y="16949"/>
                  </a:lnTo>
                  <a:lnTo>
                    <a:pt x="3164" y="17324"/>
                  </a:lnTo>
                  <a:lnTo>
                    <a:pt x="3004" y="17807"/>
                  </a:lnTo>
                  <a:lnTo>
                    <a:pt x="2950" y="18236"/>
                  </a:lnTo>
                  <a:lnTo>
                    <a:pt x="2950" y="18665"/>
                  </a:lnTo>
                  <a:lnTo>
                    <a:pt x="3004" y="19523"/>
                  </a:lnTo>
                  <a:lnTo>
                    <a:pt x="3057" y="20328"/>
                  </a:lnTo>
                  <a:lnTo>
                    <a:pt x="3164" y="21132"/>
                  </a:lnTo>
                  <a:lnTo>
                    <a:pt x="3218" y="21883"/>
                  </a:lnTo>
                  <a:lnTo>
                    <a:pt x="3111" y="22634"/>
                  </a:lnTo>
                  <a:lnTo>
                    <a:pt x="2950" y="23277"/>
                  </a:lnTo>
                  <a:lnTo>
                    <a:pt x="2628" y="23921"/>
                  </a:lnTo>
                  <a:lnTo>
                    <a:pt x="2306" y="24511"/>
                  </a:lnTo>
                  <a:lnTo>
                    <a:pt x="1931" y="25101"/>
                  </a:lnTo>
                  <a:lnTo>
                    <a:pt x="1555" y="25637"/>
                  </a:lnTo>
                  <a:lnTo>
                    <a:pt x="1234" y="26120"/>
                  </a:lnTo>
                  <a:lnTo>
                    <a:pt x="858" y="26978"/>
                  </a:lnTo>
                  <a:lnTo>
                    <a:pt x="483" y="27890"/>
                  </a:lnTo>
                  <a:lnTo>
                    <a:pt x="268" y="28802"/>
                  </a:lnTo>
                  <a:lnTo>
                    <a:pt x="107" y="29767"/>
                  </a:lnTo>
                  <a:lnTo>
                    <a:pt x="54" y="30357"/>
                  </a:lnTo>
                  <a:lnTo>
                    <a:pt x="0" y="30786"/>
                  </a:lnTo>
                  <a:lnTo>
                    <a:pt x="0" y="31108"/>
                  </a:lnTo>
                  <a:lnTo>
                    <a:pt x="54" y="30786"/>
                  </a:lnTo>
                  <a:lnTo>
                    <a:pt x="215" y="29767"/>
                  </a:lnTo>
                  <a:lnTo>
                    <a:pt x="375" y="28855"/>
                  </a:lnTo>
                  <a:lnTo>
                    <a:pt x="644" y="27944"/>
                  </a:lnTo>
                  <a:lnTo>
                    <a:pt x="965" y="27085"/>
                  </a:lnTo>
                  <a:lnTo>
                    <a:pt x="1395" y="26227"/>
                  </a:lnTo>
                  <a:lnTo>
                    <a:pt x="2092" y="25208"/>
                  </a:lnTo>
                  <a:lnTo>
                    <a:pt x="2467" y="24618"/>
                  </a:lnTo>
                  <a:lnTo>
                    <a:pt x="2843" y="24028"/>
                  </a:lnTo>
                  <a:lnTo>
                    <a:pt x="3164" y="23385"/>
                  </a:lnTo>
                  <a:lnTo>
                    <a:pt x="3325" y="22687"/>
                  </a:lnTo>
                  <a:lnTo>
                    <a:pt x="3433" y="21883"/>
                  </a:lnTo>
                  <a:lnTo>
                    <a:pt x="3379" y="21078"/>
                  </a:lnTo>
                  <a:lnTo>
                    <a:pt x="3218" y="19469"/>
                  </a:lnTo>
                  <a:lnTo>
                    <a:pt x="3164" y="18665"/>
                  </a:lnTo>
                  <a:lnTo>
                    <a:pt x="3218" y="18236"/>
                  </a:lnTo>
                  <a:lnTo>
                    <a:pt x="3272" y="17860"/>
                  </a:lnTo>
                  <a:lnTo>
                    <a:pt x="3379" y="17431"/>
                  </a:lnTo>
                  <a:lnTo>
                    <a:pt x="3540" y="17056"/>
                  </a:lnTo>
                  <a:lnTo>
                    <a:pt x="3754" y="16680"/>
                  </a:lnTo>
                  <a:lnTo>
                    <a:pt x="3969" y="16305"/>
                  </a:lnTo>
                  <a:lnTo>
                    <a:pt x="4559" y="15608"/>
                  </a:lnTo>
                  <a:lnTo>
                    <a:pt x="5095" y="14857"/>
                  </a:lnTo>
                  <a:lnTo>
                    <a:pt x="5310" y="14481"/>
                  </a:lnTo>
                  <a:lnTo>
                    <a:pt x="5471" y="14052"/>
                  </a:lnTo>
                  <a:lnTo>
                    <a:pt x="5578" y="13570"/>
                  </a:lnTo>
                  <a:lnTo>
                    <a:pt x="5632" y="13141"/>
                  </a:lnTo>
                  <a:lnTo>
                    <a:pt x="5578" y="12229"/>
                  </a:lnTo>
                  <a:lnTo>
                    <a:pt x="5417" y="11371"/>
                  </a:lnTo>
                  <a:lnTo>
                    <a:pt x="5256" y="10566"/>
                  </a:lnTo>
                  <a:lnTo>
                    <a:pt x="5149" y="9762"/>
                  </a:lnTo>
                  <a:lnTo>
                    <a:pt x="5095" y="8957"/>
                  </a:lnTo>
                  <a:lnTo>
                    <a:pt x="5095" y="8099"/>
                  </a:lnTo>
                  <a:lnTo>
                    <a:pt x="5203" y="7402"/>
                  </a:lnTo>
                  <a:lnTo>
                    <a:pt x="5310" y="6758"/>
                  </a:lnTo>
                  <a:lnTo>
                    <a:pt x="5524" y="6061"/>
                  </a:lnTo>
                  <a:lnTo>
                    <a:pt x="5739" y="5417"/>
                  </a:lnTo>
                  <a:lnTo>
                    <a:pt x="6007" y="4774"/>
                  </a:lnTo>
                  <a:lnTo>
                    <a:pt x="6329" y="4184"/>
                  </a:lnTo>
                  <a:lnTo>
                    <a:pt x="6704" y="3594"/>
                  </a:lnTo>
                  <a:lnTo>
                    <a:pt x="7133" y="3057"/>
                  </a:lnTo>
                  <a:lnTo>
                    <a:pt x="7723" y="2306"/>
                  </a:lnTo>
                  <a:lnTo>
                    <a:pt x="8421" y="1663"/>
                  </a:lnTo>
                  <a:lnTo>
                    <a:pt x="9172" y="1126"/>
                  </a:lnTo>
                  <a:lnTo>
                    <a:pt x="9976" y="590"/>
                  </a:lnTo>
                  <a:lnTo>
                    <a:pt x="10459" y="322"/>
                  </a:lnTo>
                  <a:lnTo>
                    <a:pt x="10888" y="161"/>
                  </a:lnTo>
                  <a:lnTo>
                    <a:pt x="1121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3"/>
            <p:cNvSpPr/>
            <p:nvPr/>
          </p:nvSpPr>
          <p:spPr>
            <a:xfrm>
              <a:off x="1508200" y="3229571"/>
              <a:ext cx="200313" cy="541194"/>
            </a:xfrm>
            <a:custGeom>
              <a:avLst/>
              <a:gdLst/>
              <a:ahLst/>
              <a:cxnLst/>
              <a:rect l="l" t="t" r="r" b="b"/>
              <a:pathLst>
                <a:path w="10085" h="27247" extrusionOk="0">
                  <a:moveTo>
                    <a:pt x="9762" y="0"/>
                  </a:moveTo>
                  <a:lnTo>
                    <a:pt x="9333" y="54"/>
                  </a:lnTo>
                  <a:lnTo>
                    <a:pt x="8851" y="108"/>
                  </a:lnTo>
                  <a:lnTo>
                    <a:pt x="8475" y="268"/>
                  </a:lnTo>
                  <a:lnTo>
                    <a:pt x="8100" y="429"/>
                  </a:lnTo>
                  <a:lnTo>
                    <a:pt x="7724" y="644"/>
                  </a:lnTo>
                  <a:lnTo>
                    <a:pt x="7402" y="858"/>
                  </a:lnTo>
                  <a:lnTo>
                    <a:pt x="7081" y="1127"/>
                  </a:lnTo>
                  <a:lnTo>
                    <a:pt x="6812" y="1448"/>
                  </a:lnTo>
                  <a:lnTo>
                    <a:pt x="6544" y="1770"/>
                  </a:lnTo>
                  <a:lnTo>
                    <a:pt x="6276" y="2092"/>
                  </a:lnTo>
                  <a:lnTo>
                    <a:pt x="6008" y="2521"/>
                  </a:lnTo>
                  <a:lnTo>
                    <a:pt x="5740" y="3057"/>
                  </a:lnTo>
                  <a:lnTo>
                    <a:pt x="5579" y="3594"/>
                  </a:lnTo>
                  <a:lnTo>
                    <a:pt x="5364" y="4184"/>
                  </a:lnTo>
                  <a:lnTo>
                    <a:pt x="5203" y="4774"/>
                  </a:lnTo>
                  <a:lnTo>
                    <a:pt x="5096" y="5417"/>
                  </a:lnTo>
                  <a:lnTo>
                    <a:pt x="4935" y="6705"/>
                  </a:lnTo>
                  <a:lnTo>
                    <a:pt x="4774" y="8099"/>
                  </a:lnTo>
                  <a:lnTo>
                    <a:pt x="4560" y="9547"/>
                  </a:lnTo>
                  <a:lnTo>
                    <a:pt x="4345" y="11049"/>
                  </a:lnTo>
                  <a:lnTo>
                    <a:pt x="4023" y="12551"/>
                  </a:lnTo>
                  <a:lnTo>
                    <a:pt x="3380" y="15554"/>
                  </a:lnTo>
                  <a:lnTo>
                    <a:pt x="2629" y="18343"/>
                  </a:lnTo>
                  <a:lnTo>
                    <a:pt x="1932" y="20810"/>
                  </a:lnTo>
                  <a:lnTo>
                    <a:pt x="1288" y="22956"/>
                  </a:lnTo>
                  <a:lnTo>
                    <a:pt x="323" y="26067"/>
                  </a:lnTo>
                  <a:lnTo>
                    <a:pt x="55" y="26925"/>
                  </a:lnTo>
                  <a:lnTo>
                    <a:pt x="1" y="27247"/>
                  </a:lnTo>
                  <a:lnTo>
                    <a:pt x="108" y="26925"/>
                  </a:lnTo>
                  <a:lnTo>
                    <a:pt x="430" y="26120"/>
                  </a:lnTo>
                  <a:lnTo>
                    <a:pt x="1449" y="23010"/>
                  </a:lnTo>
                  <a:lnTo>
                    <a:pt x="2254" y="20435"/>
                  </a:lnTo>
                  <a:lnTo>
                    <a:pt x="3004" y="17861"/>
                  </a:lnTo>
                  <a:lnTo>
                    <a:pt x="3702" y="15286"/>
                  </a:lnTo>
                  <a:lnTo>
                    <a:pt x="4292" y="12658"/>
                  </a:lnTo>
                  <a:lnTo>
                    <a:pt x="4560" y="11156"/>
                  </a:lnTo>
                  <a:lnTo>
                    <a:pt x="4828" y="9708"/>
                  </a:lnTo>
                  <a:lnTo>
                    <a:pt x="4989" y="8206"/>
                  </a:lnTo>
                  <a:lnTo>
                    <a:pt x="5150" y="6758"/>
                  </a:lnTo>
                  <a:lnTo>
                    <a:pt x="5311" y="5417"/>
                  </a:lnTo>
                  <a:lnTo>
                    <a:pt x="5579" y="4184"/>
                  </a:lnTo>
                  <a:lnTo>
                    <a:pt x="5740" y="3647"/>
                  </a:lnTo>
                  <a:lnTo>
                    <a:pt x="5954" y="3111"/>
                  </a:lnTo>
                  <a:lnTo>
                    <a:pt x="6169" y="2628"/>
                  </a:lnTo>
                  <a:lnTo>
                    <a:pt x="6437" y="2146"/>
                  </a:lnTo>
                  <a:lnTo>
                    <a:pt x="6652" y="1824"/>
                  </a:lnTo>
                  <a:lnTo>
                    <a:pt x="6920" y="1502"/>
                  </a:lnTo>
                  <a:lnTo>
                    <a:pt x="7188" y="1234"/>
                  </a:lnTo>
                  <a:lnTo>
                    <a:pt x="7510" y="966"/>
                  </a:lnTo>
                  <a:lnTo>
                    <a:pt x="7832" y="751"/>
                  </a:lnTo>
                  <a:lnTo>
                    <a:pt x="8153" y="537"/>
                  </a:lnTo>
                  <a:lnTo>
                    <a:pt x="8529" y="376"/>
                  </a:lnTo>
                  <a:lnTo>
                    <a:pt x="8904" y="215"/>
                  </a:lnTo>
                  <a:lnTo>
                    <a:pt x="9494" y="108"/>
                  </a:lnTo>
                  <a:lnTo>
                    <a:pt x="10084" y="54"/>
                  </a:lnTo>
                  <a:lnTo>
                    <a:pt x="976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3"/>
            <p:cNvSpPr/>
            <p:nvPr/>
          </p:nvSpPr>
          <p:spPr>
            <a:xfrm>
              <a:off x="820024" y="3744109"/>
              <a:ext cx="724425" cy="879968"/>
            </a:xfrm>
            <a:custGeom>
              <a:avLst/>
              <a:gdLst/>
              <a:ahLst/>
              <a:cxnLst/>
              <a:rect l="l" t="t" r="r" b="b"/>
              <a:pathLst>
                <a:path w="36472" h="44303" extrusionOk="0">
                  <a:moveTo>
                    <a:pt x="27246" y="1"/>
                  </a:moveTo>
                  <a:lnTo>
                    <a:pt x="26656" y="3165"/>
                  </a:lnTo>
                  <a:lnTo>
                    <a:pt x="25959" y="6061"/>
                  </a:lnTo>
                  <a:lnTo>
                    <a:pt x="25208" y="8850"/>
                  </a:lnTo>
                  <a:lnTo>
                    <a:pt x="24404" y="11425"/>
                  </a:lnTo>
                  <a:lnTo>
                    <a:pt x="23546" y="13838"/>
                  </a:lnTo>
                  <a:lnTo>
                    <a:pt x="22580" y="16037"/>
                  </a:lnTo>
                  <a:lnTo>
                    <a:pt x="21615" y="18129"/>
                  </a:lnTo>
                  <a:lnTo>
                    <a:pt x="20596" y="20060"/>
                  </a:lnTo>
                  <a:lnTo>
                    <a:pt x="19523" y="21830"/>
                  </a:lnTo>
                  <a:lnTo>
                    <a:pt x="18397" y="23493"/>
                  </a:lnTo>
                  <a:lnTo>
                    <a:pt x="17324" y="24994"/>
                  </a:lnTo>
                  <a:lnTo>
                    <a:pt x="16144" y="26389"/>
                  </a:lnTo>
                  <a:lnTo>
                    <a:pt x="15018" y="27623"/>
                  </a:lnTo>
                  <a:lnTo>
                    <a:pt x="13891" y="28749"/>
                  </a:lnTo>
                  <a:lnTo>
                    <a:pt x="12765" y="29768"/>
                  </a:lnTo>
                  <a:lnTo>
                    <a:pt x="11639" y="30733"/>
                  </a:lnTo>
                  <a:lnTo>
                    <a:pt x="10512" y="31538"/>
                  </a:lnTo>
                  <a:lnTo>
                    <a:pt x="9440" y="32235"/>
                  </a:lnTo>
                  <a:lnTo>
                    <a:pt x="8367" y="32879"/>
                  </a:lnTo>
                  <a:lnTo>
                    <a:pt x="7348" y="33415"/>
                  </a:lnTo>
                  <a:lnTo>
                    <a:pt x="6383" y="33898"/>
                  </a:lnTo>
                  <a:lnTo>
                    <a:pt x="5417" y="34273"/>
                  </a:lnTo>
                  <a:lnTo>
                    <a:pt x="4559" y="34649"/>
                  </a:lnTo>
                  <a:lnTo>
                    <a:pt x="3754" y="34917"/>
                  </a:lnTo>
                  <a:lnTo>
                    <a:pt x="2360" y="35292"/>
                  </a:lnTo>
                  <a:lnTo>
                    <a:pt x="1287" y="35507"/>
                  </a:lnTo>
                  <a:lnTo>
                    <a:pt x="590" y="35614"/>
                  </a:lnTo>
                  <a:lnTo>
                    <a:pt x="376" y="35668"/>
                  </a:lnTo>
                  <a:lnTo>
                    <a:pt x="0" y="44303"/>
                  </a:lnTo>
                  <a:lnTo>
                    <a:pt x="1395" y="44303"/>
                  </a:lnTo>
                  <a:lnTo>
                    <a:pt x="2789" y="44196"/>
                  </a:lnTo>
                  <a:lnTo>
                    <a:pt x="4184" y="44035"/>
                  </a:lnTo>
                  <a:lnTo>
                    <a:pt x="5471" y="43820"/>
                  </a:lnTo>
                  <a:lnTo>
                    <a:pt x="6758" y="43552"/>
                  </a:lnTo>
                  <a:lnTo>
                    <a:pt x="8045" y="43230"/>
                  </a:lnTo>
                  <a:lnTo>
                    <a:pt x="9225" y="42855"/>
                  </a:lnTo>
                  <a:lnTo>
                    <a:pt x="10405" y="42426"/>
                  </a:lnTo>
                  <a:lnTo>
                    <a:pt x="11585" y="41997"/>
                  </a:lnTo>
                  <a:lnTo>
                    <a:pt x="12658" y="41460"/>
                  </a:lnTo>
                  <a:lnTo>
                    <a:pt x="13784" y="40870"/>
                  </a:lnTo>
                  <a:lnTo>
                    <a:pt x="14803" y="40280"/>
                  </a:lnTo>
                  <a:lnTo>
                    <a:pt x="15822" y="39637"/>
                  </a:lnTo>
                  <a:lnTo>
                    <a:pt x="16841" y="38939"/>
                  </a:lnTo>
                  <a:lnTo>
                    <a:pt x="17807" y="38189"/>
                  </a:lnTo>
                  <a:lnTo>
                    <a:pt x="18718" y="37438"/>
                  </a:lnTo>
                  <a:lnTo>
                    <a:pt x="19630" y="36633"/>
                  </a:lnTo>
                  <a:lnTo>
                    <a:pt x="20488" y="35829"/>
                  </a:lnTo>
                  <a:lnTo>
                    <a:pt x="21293" y="34970"/>
                  </a:lnTo>
                  <a:lnTo>
                    <a:pt x="22151" y="34112"/>
                  </a:lnTo>
                  <a:lnTo>
                    <a:pt x="22902" y="33201"/>
                  </a:lnTo>
                  <a:lnTo>
                    <a:pt x="23653" y="32289"/>
                  </a:lnTo>
                  <a:lnTo>
                    <a:pt x="24404" y="31323"/>
                  </a:lnTo>
                  <a:lnTo>
                    <a:pt x="25101" y="30358"/>
                  </a:lnTo>
                  <a:lnTo>
                    <a:pt x="26442" y="28373"/>
                  </a:lnTo>
                  <a:lnTo>
                    <a:pt x="27622" y="26335"/>
                  </a:lnTo>
                  <a:lnTo>
                    <a:pt x="28748" y="24297"/>
                  </a:lnTo>
                  <a:lnTo>
                    <a:pt x="29821" y="22205"/>
                  </a:lnTo>
                  <a:lnTo>
                    <a:pt x="30733" y="20167"/>
                  </a:lnTo>
                  <a:lnTo>
                    <a:pt x="31591" y="18076"/>
                  </a:lnTo>
                  <a:lnTo>
                    <a:pt x="32395" y="16037"/>
                  </a:lnTo>
                  <a:lnTo>
                    <a:pt x="33039" y="14053"/>
                  </a:lnTo>
                  <a:lnTo>
                    <a:pt x="33682" y="12176"/>
                  </a:lnTo>
                  <a:lnTo>
                    <a:pt x="34219" y="10352"/>
                  </a:lnTo>
                  <a:lnTo>
                    <a:pt x="34702" y="8582"/>
                  </a:lnTo>
                  <a:lnTo>
                    <a:pt x="35131" y="6973"/>
                  </a:lnTo>
                  <a:lnTo>
                    <a:pt x="35721" y="4131"/>
                  </a:lnTo>
                  <a:lnTo>
                    <a:pt x="36150" y="1932"/>
                  </a:lnTo>
                  <a:lnTo>
                    <a:pt x="36418" y="537"/>
                  </a:lnTo>
                  <a:lnTo>
                    <a:pt x="3647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3"/>
            <p:cNvSpPr/>
            <p:nvPr/>
          </p:nvSpPr>
          <p:spPr>
            <a:xfrm>
              <a:off x="573928" y="4400346"/>
              <a:ext cx="185377" cy="77782"/>
            </a:xfrm>
            <a:custGeom>
              <a:avLst/>
              <a:gdLst/>
              <a:ahLst/>
              <a:cxnLst/>
              <a:rect l="l" t="t" r="r" b="b"/>
              <a:pathLst>
                <a:path w="9333" h="3916" extrusionOk="0">
                  <a:moveTo>
                    <a:pt x="751" y="1"/>
                  </a:moveTo>
                  <a:lnTo>
                    <a:pt x="591" y="54"/>
                  </a:lnTo>
                  <a:lnTo>
                    <a:pt x="430" y="108"/>
                  </a:lnTo>
                  <a:lnTo>
                    <a:pt x="322" y="215"/>
                  </a:lnTo>
                  <a:lnTo>
                    <a:pt x="215" y="322"/>
                  </a:lnTo>
                  <a:lnTo>
                    <a:pt x="108" y="483"/>
                  </a:lnTo>
                  <a:lnTo>
                    <a:pt x="54" y="644"/>
                  </a:lnTo>
                  <a:lnTo>
                    <a:pt x="54" y="805"/>
                  </a:lnTo>
                  <a:lnTo>
                    <a:pt x="1" y="2897"/>
                  </a:lnTo>
                  <a:lnTo>
                    <a:pt x="1" y="3058"/>
                  </a:lnTo>
                  <a:lnTo>
                    <a:pt x="54" y="3219"/>
                  </a:lnTo>
                  <a:lnTo>
                    <a:pt x="161" y="3380"/>
                  </a:lnTo>
                  <a:lnTo>
                    <a:pt x="269" y="3541"/>
                  </a:lnTo>
                  <a:lnTo>
                    <a:pt x="376" y="3648"/>
                  </a:lnTo>
                  <a:lnTo>
                    <a:pt x="537" y="3701"/>
                  </a:lnTo>
                  <a:lnTo>
                    <a:pt x="698" y="3755"/>
                  </a:lnTo>
                  <a:lnTo>
                    <a:pt x="859" y="3809"/>
                  </a:lnTo>
                  <a:lnTo>
                    <a:pt x="9226" y="3916"/>
                  </a:lnTo>
                  <a:lnTo>
                    <a:pt x="9333" y="108"/>
                  </a:lnTo>
                  <a:lnTo>
                    <a:pt x="91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3"/>
            <p:cNvSpPr/>
            <p:nvPr/>
          </p:nvSpPr>
          <p:spPr>
            <a:xfrm>
              <a:off x="573928" y="4528182"/>
              <a:ext cx="185377" cy="117209"/>
            </a:xfrm>
            <a:custGeom>
              <a:avLst/>
              <a:gdLst/>
              <a:ahLst/>
              <a:cxnLst/>
              <a:rect l="l" t="t" r="r" b="b"/>
              <a:pathLst>
                <a:path w="9333" h="5901" extrusionOk="0">
                  <a:moveTo>
                    <a:pt x="1502" y="1"/>
                  </a:moveTo>
                  <a:lnTo>
                    <a:pt x="1180" y="54"/>
                  </a:lnTo>
                  <a:lnTo>
                    <a:pt x="912" y="108"/>
                  </a:lnTo>
                  <a:lnTo>
                    <a:pt x="698" y="215"/>
                  </a:lnTo>
                  <a:lnTo>
                    <a:pt x="483" y="430"/>
                  </a:lnTo>
                  <a:lnTo>
                    <a:pt x="269" y="591"/>
                  </a:lnTo>
                  <a:lnTo>
                    <a:pt x="161" y="859"/>
                  </a:lnTo>
                  <a:lnTo>
                    <a:pt x="54" y="1127"/>
                  </a:lnTo>
                  <a:lnTo>
                    <a:pt x="54" y="1395"/>
                  </a:lnTo>
                  <a:lnTo>
                    <a:pt x="1" y="4238"/>
                  </a:lnTo>
                  <a:lnTo>
                    <a:pt x="1" y="4292"/>
                  </a:lnTo>
                  <a:lnTo>
                    <a:pt x="1" y="4560"/>
                  </a:lnTo>
                  <a:lnTo>
                    <a:pt x="108" y="4828"/>
                  </a:lnTo>
                  <a:lnTo>
                    <a:pt x="215" y="5096"/>
                  </a:lnTo>
                  <a:lnTo>
                    <a:pt x="376" y="5311"/>
                  </a:lnTo>
                  <a:lnTo>
                    <a:pt x="591" y="5471"/>
                  </a:lnTo>
                  <a:lnTo>
                    <a:pt x="859" y="5632"/>
                  </a:lnTo>
                  <a:lnTo>
                    <a:pt x="1127" y="5686"/>
                  </a:lnTo>
                  <a:lnTo>
                    <a:pt x="1395" y="5740"/>
                  </a:lnTo>
                  <a:lnTo>
                    <a:pt x="9226" y="5901"/>
                  </a:lnTo>
                  <a:lnTo>
                    <a:pt x="9333" y="162"/>
                  </a:lnTo>
                  <a:lnTo>
                    <a:pt x="150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3"/>
            <p:cNvSpPr/>
            <p:nvPr/>
          </p:nvSpPr>
          <p:spPr>
            <a:xfrm>
              <a:off x="683648" y="4401419"/>
              <a:ext cx="75656" cy="193898"/>
            </a:xfrm>
            <a:custGeom>
              <a:avLst/>
              <a:gdLst/>
              <a:ahLst/>
              <a:cxnLst/>
              <a:rect l="l" t="t" r="r" b="b"/>
              <a:pathLst>
                <a:path w="3809" h="9762" extrusionOk="0">
                  <a:moveTo>
                    <a:pt x="162" y="0"/>
                  </a:moveTo>
                  <a:lnTo>
                    <a:pt x="1" y="9708"/>
                  </a:lnTo>
                  <a:lnTo>
                    <a:pt x="3648" y="9762"/>
                  </a:lnTo>
                  <a:lnTo>
                    <a:pt x="3809" y="54"/>
                  </a:lnTo>
                  <a:lnTo>
                    <a:pt x="16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3"/>
            <p:cNvSpPr/>
            <p:nvPr/>
          </p:nvSpPr>
          <p:spPr>
            <a:xfrm>
              <a:off x="725201" y="4389700"/>
              <a:ext cx="120406" cy="263138"/>
            </a:xfrm>
            <a:custGeom>
              <a:avLst/>
              <a:gdLst/>
              <a:ahLst/>
              <a:cxnLst/>
              <a:rect l="l" t="t" r="r" b="b"/>
              <a:pathLst>
                <a:path w="6062" h="13248" extrusionOk="0">
                  <a:moveTo>
                    <a:pt x="5900" y="0"/>
                  </a:moveTo>
                  <a:lnTo>
                    <a:pt x="1" y="54"/>
                  </a:lnTo>
                  <a:lnTo>
                    <a:pt x="162" y="13248"/>
                  </a:lnTo>
                  <a:lnTo>
                    <a:pt x="6061" y="13194"/>
                  </a:lnTo>
                  <a:lnTo>
                    <a:pt x="59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3"/>
            <p:cNvSpPr/>
            <p:nvPr/>
          </p:nvSpPr>
          <p:spPr>
            <a:xfrm>
              <a:off x="728398" y="4623005"/>
              <a:ext cx="116136" cy="5343"/>
            </a:xfrm>
            <a:custGeom>
              <a:avLst/>
              <a:gdLst/>
              <a:ahLst/>
              <a:cxnLst/>
              <a:rect l="l" t="t" r="r" b="b"/>
              <a:pathLst>
                <a:path w="5847" h="269" extrusionOk="0">
                  <a:moveTo>
                    <a:pt x="1449" y="0"/>
                  </a:moveTo>
                  <a:lnTo>
                    <a:pt x="1" y="108"/>
                  </a:lnTo>
                  <a:lnTo>
                    <a:pt x="751" y="215"/>
                  </a:lnTo>
                  <a:lnTo>
                    <a:pt x="1449" y="268"/>
                  </a:lnTo>
                  <a:lnTo>
                    <a:pt x="2897" y="268"/>
                  </a:lnTo>
                  <a:lnTo>
                    <a:pt x="4989" y="161"/>
                  </a:lnTo>
                  <a:lnTo>
                    <a:pt x="5578" y="108"/>
                  </a:lnTo>
                  <a:lnTo>
                    <a:pt x="5793" y="108"/>
                  </a:lnTo>
                  <a:lnTo>
                    <a:pt x="5847"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3"/>
            <p:cNvSpPr/>
            <p:nvPr/>
          </p:nvSpPr>
          <p:spPr>
            <a:xfrm>
              <a:off x="728398" y="4576130"/>
              <a:ext cx="115083" cy="4270"/>
            </a:xfrm>
            <a:custGeom>
              <a:avLst/>
              <a:gdLst/>
              <a:ahLst/>
              <a:cxnLst/>
              <a:rect l="l" t="t" r="r" b="b"/>
              <a:pathLst>
                <a:path w="5794" h="215" extrusionOk="0">
                  <a:moveTo>
                    <a:pt x="1449" y="0"/>
                  </a:moveTo>
                  <a:lnTo>
                    <a:pt x="1" y="108"/>
                  </a:lnTo>
                  <a:lnTo>
                    <a:pt x="1449" y="215"/>
                  </a:lnTo>
                  <a:lnTo>
                    <a:pt x="2897" y="215"/>
                  </a:lnTo>
                  <a:lnTo>
                    <a:pt x="4935" y="161"/>
                  </a:lnTo>
                  <a:lnTo>
                    <a:pt x="5578" y="108"/>
                  </a:lnTo>
                  <a:lnTo>
                    <a:pt x="5739" y="54"/>
                  </a:lnTo>
                  <a:lnTo>
                    <a:pt x="5793"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3"/>
            <p:cNvSpPr/>
            <p:nvPr/>
          </p:nvSpPr>
          <p:spPr>
            <a:xfrm>
              <a:off x="729471" y="4528181"/>
              <a:ext cx="115063" cy="5343"/>
            </a:xfrm>
            <a:custGeom>
              <a:avLst/>
              <a:gdLst/>
              <a:ahLst/>
              <a:cxnLst/>
              <a:rect l="l" t="t" r="r" b="b"/>
              <a:pathLst>
                <a:path w="5793" h="269" extrusionOk="0">
                  <a:moveTo>
                    <a:pt x="1448" y="1"/>
                  </a:moveTo>
                  <a:lnTo>
                    <a:pt x="0" y="108"/>
                  </a:lnTo>
                  <a:lnTo>
                    <a:pt x="1448" y="269"/>
                  </a:lnTo>
                  <a:lnTo>
                    <a:pt x="2896" y="269"/>
                  </a:lnTo>
                  <a:lnTo>
                    <a:pt x="4988" y="215"/>
                  </a:lnTo>
                  <a:lnTo>
                    <a:pt x="5578" y="108"/>
                  </a:lnTo>
                  <a:lnTo>
                    <a:pt x="5739" y="108"/>
                  </a:lnTo>
                  <a:lnTo>
                    <a:pt x="5793" y="54"/>
                  </a:lnTo>
                  <a:lnTo>
                    <a:pt x="557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3"/>
            <p:cNvSpPr/>
            <p:nvPr/>
          </p:nvSpPr>
          <p:spPr>
            <a:xfrm>
              <a:off x="726273" y="4482379"/>
              <a:ext cx="116136" cy="5343"/>
            </a:xfrm>
            <a:custGeom>
              <a:avLst/>
              <a:gdLst/>
              <a:ahLst/>
              <a:cxnLst/>
              <a:rect l="l" t="t" r="r" b="b"/>
              <a:pathLst>
                <a:path w="5847" h="269" extrusionOk="0">
                  <a:moveTo>
                    <a:pt x="1502" y="0"/>
                  </a:moveTo>
                  <a:lnTo>
                    <a:pt x="0" y="108"/>
                  </a:lnTo>
                  <a:lnTo>
                    <a:pt x="751" y="161"/>
                  </a:lnTo>
                  <a:lnTo>
                    <a:pt x="1502" y="215"/>
                  </a:lnTo>
                  <a:lnTo>
                    <a:pt x="2199" y="269"/>
                  </a:lnTo>
                  <a:lnTo>
                    <a:pt x="2950" y="215"/>
                  </a:lnTo>
                  <a:lnTo>
                    <a:pt x="4988" y="161"/>
                  </a:lnTo>
                  <a:lnTo>
                    <a:pt x="5632" y="108"/>
                  </a:lnTo>
                  <a:lnTo>
                    <a:pt x="5793" y="54"/>
                  </a:lnTo>
                  <a:lnTo>
                    <a:pt x="5846" y="54"/>
                  </a:lnTo>
                  <a:lnTo>
                    <a:pt x="563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3"/>
            <p:cNvSpPr/>
            <p:nvPr/>
          </p:nvSpPr>
          <p:spPr>
            <a:xfrm>
              <a:off x="728398" y="4436576"/>
              <a:ext cx="116136" cy="5343"/>
            </a:xfrm>
            <a:custGeom>
              <a:avLst/>
              <a:gdLst/>
              <a:ahLst/>
              <a:cxnLst/>
              <a:rect l="l" t="t" r="r" b="b"/>
              <a:pathLst>
                <a:path w="5847" h="269" extrusionOk="0">
                  <a:moveTo>
                    <a:pt x="1449" y="0"/>
                  </a:moveTo>
                  <a:lnTo>
                    <a:pt x="1" y="161"/>
                  </a:lnTo>
                  <a:lnTo>
                    <a:pt x="1449" y="268"/>
                  </a:lnTo>
                  <a:lnTo>
                    <a:pt x="2897" y="268"/>
                  </a:lnTo>
                  <a:lnTo>
                    <a:pt x="4989" y="215"/>
                  </a:lnTo>
                  <a:lnTo>
                    <a:pt x="5578" y="161"/>
                  </a:lnTo>
                  <a:lnTo>
                    <a:pt x="5793" y="107"/>
                  </a:lnTo>
                  <a:lnTo>
                    <a:pt x="5847" y="54"/>
                  </a:lnTo>
                  <a:lnTo>
                    <a:pt x="557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3"/>
            <p:cNvSpPr/>
            <p:nvPr/>
          </p:nvSpPr>
          <p:spPr>
            <a:xfrm>
              <a:off x="879671" y="4440826"/>
              <a:ext cx="29853" cy="184324"/>
            </a:xfrm>
            <a:custGeom>
              <a:avLst/>
              <a:gdLst/>
              <a:ahLst/>
              <a:cxnLst/>
              <a:rect l="l" t="t" r="r" b="b"/>
              <a:pathLst>
                <a:path w="1503" h="9280" extrusionOk="0">
                  <a:moveTo>
                    <a:pt x="1" y="1"/>
                  </a:moveTo>
                  <a:lnTo>
                    <a:pt x="1" y="698"/>
                  </a:lnTo>
                  <a:lnTo>
                    <a:pt x="54" y="1395"/>
                  </a:lnTo>
                  <a:lnTo>
                    <a:pt x="215" y="2843"/>
                  </a:lnTo>
                  <a:lnTo>
                    <a:pt x="483" y="4667"/>
                  </a:lnTo>
                  <a:lnTo>
                    <a:pt x="859" y="6866"/>
                  </a:lnTo>
                  <a:lnTo>
                    <a:pt x="1395" y="9011"/>
                  </a:lnTo>
                  <a:lnTo>
                    <a:pt x="1502" y="9280"/>
                  </a:lnTo>
                  <a:lnTo>
                    <a:pt x="1502" y="9011"/>
                  </a:lnTo>
                  <a:lnTo>
                    <a:pt x="1449" y="8797"/>
                  </a:lnTo>
                  <a:lnTo>
                    <a:pt x="1427" y="8883"/>
                  </a:lnTo>
                  <a:lnTo>
                    <a:pt x="1427" y="8883"/>
                  </a:lnTo>
                  <a:lnTo>
                    <a:pt x="1181" y="7402"/>
                  </a:lnTo>
                  <a:lnTo>
                    <a:pt x="698" y="4613"/>
                  </a:lnTo>
                  <a:lnTo>
                    <a:pt x="269" y="1342"/>
                  </a:lnTo>
                  <a:lnTo>
                    <a:pt x="162" y="69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3"/>
            <p:cNvSpPr/>
            <p:nvPr/>
          </p:nvSpPr>
          <p:spPr>
            <a:xfrm>
              <a:off x="939338" y="4418461"/>
              <a:ext cx="56469" cy="180054"/>
            </a:xfrm>
            <a:custGeom>
              <a:avLst/>
              <a:gdLst/>
              <a:ahLst/>
              <a:cxnLst/>
              <a:rect l="l" t="t" r="r" b="b"/>
              <a:pathLst>
                <a:path w="2843" h="9065" extrusionOk="0">
                  <a:moveTo>
                    <a:pt x="0" y="0"/>
                  </a:moveTo>
                  <a:lnTo>
                    <a:pt x="590" y="2307"/>
                  </a:lnTo>
                  <a:lnTo>
                    <a:pt x="1287" y="4559"/>
                  </a:lnTo>
                  <a:lnTo>
                    <a:pt x="1985" y="6866"/>
                  </a:lnTo>
                  <a:lnTo>
                    <a:pt x="2843" y="9065"/>
                  </a:lnTo>
                  <a:lnTo>
                    <a:pt x="2843" y="9065"/>
                  </a:lnTo>
                  <a:lnTo>
                    <a:pt x="2253" y="6758"/>
                  </a:lnTo>
                  <a:lnTo>
                    <a:pt x="1556" y="4506"/>
                  </a:lnTo>
                  <a:lnTo>
                    <a:pt x="805" y="2253"/>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3"/>
            <p:cNvSpPr/>
            <p:nvPr/>
          </p:nvSpPr>
          <p:spPr>
            <a:xfrm>
              <a:off x="1012829" y="4381179"/>
              <a:ext cx="85250" cy="173658"/>
            </a:xfrm>
            <a:custGeom>
              <a:avLst/>
              <a:gdLst/>
              <a:ahLst/>
              <a:cxnLst/>
              <a:rect l="l" t="t" r="r" b="b"/>
              <a:pathLst>
                <a:path w="4292" h="8743" extrusionOk="0">
                  <a:moveTo>
                    <a:pt x="1" y="0"/>
                  </a:moveTo>
                  <a:lnTo>
                    <a:pt x="108" y="376"/>
                  </a:lnTo>
                  <a:lnTo>
                    <a:pt x="537" y="1341"/>
                  </a:lnTo>
                  <a:lnTo>
                    <a:pt x="2039" y="4452"/>
                  </a:lnTo>
                  <a:lnTo>
                    <a:pt x="3112" y="6651"/>
                  </a:lnTo>
                  <a:lnTo>
                    <a:pt x="4292" y="8743"/>
                  </a:lnTo>
                  <a:lnTo>
                    <a:pt x="4292" y="8743"/>
                  </a:lnTo>
                  <a:lnTo>
                    <a:pt x="4184" y="8367"/>
                  </a:lnTo>
                  <a:lnTo>
                    <a:pt x="3755" y="7455"/>
                  </a:lnTo>
                  <a:lnTo>
                    <a:pt x="2254" y="4345"/>
                  </a:lnTo>
                  <a:lnTo>
                    <a:pt x="1181" y="2146"/>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3"/>
            <p:cNvSpPr/>
            <p:nvPr/>
          </p:nvSpPr>
          <p:spPr>
            <a:xfrm>
              <a:off x="1076747" y="4334304"/>
              <a:ext cx="112958" cy="152365"/>
            </a:xfrm>
            <a:custGeom>
              <a:avLst/>
              <a:gdLst/>
              <a:ahLst/>
              <a:cxnLst/>
              <a:rect l="l" t="t" r="r" b="b"/>
              <a:pathLst>
                <a:path w="5687" h="7671" extrusionOk="0">
                  <a:moveTo>
                    <a:pt x="1" y="0"/>
                  </a:moveTo>
                  <a:lnTo>
                    <a:pt x="1288" y="1985"/>
                  </a:lnTo>
                  <a:lnTo>
                    <a:pt x="2736" y="3916"/>
                  </a:lnTo>
                  <a:lnTo>
                    <a:pt x="3434" y="4881"/>
                  </a:lnTo>
                  <a:lnTo>
                    <a:pt x="4131" y="5846"/>
                  </a:lnTo>
                  <a:lnTo>
                    <a:pt x="4882" y="6758"/>
                  </a:lnTo>
                  <a:lnTo>
                    <a:pt x="5686" y="7670"/>
                  </a:lnTo>
                  <a:lnTo>
                    <a:pt x="5686" y="7670"/>
                  </a:lnTo>
                  <a:lnTo>
                    <a:pt x="5472" y="7348"/>
                  </a:lnTo>
                  <a:lnTo>
                    <a:pt x="4882" y="6490"/>
                  </a:lnTo>
                  <a:lnTo>
                    <a:pt x="2951" y="3755"/>
                  </a:lnTo>
                  <a:lnTo>
                    <a:pt x="1503" y="1824"/>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3"/>
            <p:cNvSpPr/>
            <p:nvPr/>
          </p:nvSpPr>
          <p:spPr>
            <a:xfrm>
              <a:off x="1136414" y="4278907"/>
              <a:ext cx="132125" cy="132105"/>
            </a:xfrm>
            <a:custGeom>
              <a:avLst/>
              <a:gdLst/>
              <a:ahLst/>
              <a:cxnLst/>
              <a:rect l="l" t="t" r="r" b="b"/>
              <a:pathLst>
                <a:path w="6652" h="6651" extrusionOk="0">
                  <a:moveTo>
                    <a:pt x="0" y="0"/>
                  </a:moveTo>
                  <a:lnTo>
                    <a:pt x="1556" y="1717"/>
                  </a:lnTo>
                  <a:lnTo>
                    <a:pt x="3219" y="3433"/>
                  </a:lnTo>
                  <a:lnTo>
                    <a:pt x="4935" y="5096"/>
                  </a:lnTo>
                  <a:lnTo>
                    <a:pt x="6651" y="6651"/>
                  </a:lnTo>
                  <a:lnTo>
                    <a:pt x="5096" y="4935"/>
                  </a:lnTo>
                  <a:lnTo>
                    <a:pt x="3433" y="3218"/>
                  </a:lnTo>
                  <a:lnTo>
                    <a:pt x="1770" y="155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3"/>
            <p:cNvSpPr/>
            <p:nvPr/>
          </p:nvSpPr>
          <p:spPr>
            <a:xfrm>
              <a:off x="1175821" y="4228834"/>
              <a:ext cx="158761" cy="91646"/>
            </a:xfrm>
            <a:custGeom>
              <a:avLst/>
              <a:gdLst/>
              <a:ahLst/>
              <a:cxnLst/>
              <a:rect l="l" t="t" r="r" b="b"/>
              <a:pathLst>
                <a:path w="7993" h="4614" extrusionOk="0">
                  <a:moveTo>
                    <a:pt x="1" y="0"/>
                  </a:moveTo>
                  <a:lnTo>
                    <a:pt x="591" y="376"/>
                  </a:lnTo>
                  <a:lnTo>
                    <a:pt x="1181" y="698"/>
                  </a:lnTo>
                  <a:lnTo>
                    <a:pt x="3970" y="2360"/>
                  </a:lnTo>
                  <a:lnTo>
                    <a:pt x="6813" y="4023"/>
                  </a:lnTo>
                  <a:lnTo>
                    <a:pt x="7349" y="4345"/>
                  </a:lnTo>
                  <a:lnTo>
                    <a:pt x="7992" y="4613"/>
                  </a:lnTo>
                  <a:lnTo>
                    <a:pt x="7456" y="4238"/>
                  </a:lnTo>
                  <a:lnTo>
                    <a:pt x="6866" y="3862"/>
                  </a:lnTo>
                  <a:lnTo>
                    <a:pt x="5633" y="3058"/>
                  </a:lnTo>
                  <a:lnTo>
                    <a:pt x="4077" y="2146"/>
                  </a:lnTo>
                  <a:lnTo>
                    <a:pt x="2522" y="1234"/>
                  </a:lnTo>
                  <a:lnTo>
                    <a:pt x="1235" y="537"/>
                  </a:lnTo>
                  <a:lnTo>
                    <a:pt x="645"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3"/>
            <p:cNvSpPr/>
            <p:nvPr/>
          </p:nvSpPr>
          <p:spPr>
            <a:xfrm>
              <a:off x="1223769" y="4157448"/>
              <a:ext cx="155563" cy="71406"/>
            </a:xfrm>
            <a:custGeom>
              <a:avLst/>
              <a:gdLst/>
              <a:ahLst/>
              <a:cxnLst/>
              <a:rect l="l" t="t" r="r" b="b"/>
              <a:pathLst>
                <a:path w="7832" h="3595" extrusionOk="0">
                  <a:moveTo>
                    <a:pt x="1" y="1"/>
                  </a:moveTo>
                  <a:lnTo>
                    <a:pt x="537" y="269"/>
                  </a:lnTo>
                  <a:lnTo>
                    <a:pt x="1127" y="537"/>
                  </a:lnTo>
                  <a:lnTo>
                    <a:pt x="3916" y="1771"/>
                  </a:lnTo>
                  <a:lnTo>
                    <a:pt x="6651" y="3112"/>
                  </a:lnTo>
                  <a:lnTo>
                    <a:pt x="7241" y="3380"/>
                  </a:lnTo>
                  <a:lnTo>
                    <a:pt x="7831" y="3594"/>
                  </a:lnTo>
                  <a:lnTo>
                    <a:pt x="7831" y="3594"/>
                  </a:lnTo>
                  <a:lnTo>
                    <a:pt x="7295" y="3219"/>
                  </a:lnTo>
                  <a:lnTo>
                    <a:pt x="6705" y="2951"/>
                  </a:lnTo>
                  <a:lnTo>
                    <a:pt x="5525" y="2307"/>
                  </a:lnTo>
                  <a:lnTo>
                    <a:pt x="4023" y="1556"/>
                  </a:lnTo>
                  <a:lnTo>
                    <a:pt x="2468" y="859"/>
                  </a:lnTo>
                  <a:lnTo>
                    <a:pt x="1180" y="376"/>
                  </a:lnTo>
                  <a:lnTo>
                    <a:pt x="590" y="16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3"/>
            <p:cNvSpPr/>
            <p:nvPr/>
          </p:nvSpPr>
          <p:spPr>
            <a:xfrm>
              <a:off x="1257853" y="4090333"/>
              <a:ext cx="173678" cy="50093"/>
            </a:xfrm>
            <a:custGeom>
              <a:avLst/>
              <a:gdLst/>
              <a:ahLst/>
              <a:cxnLst/>
              <a:rect l="l" t="t" r="r" b="b"/>
              <a:pathLst>
                <a:path w="8744" h="2522" extrusionOk="0">
                  <a:moveTo>
                    <a:pt x="1" y="1"/>
                  </a:moveTo>
                  <a:lnTo>
                    <a:pt x="591" y="269"/>
                  </a:lnTo>
                  <a:lnTo>
                    <a:pt x="1234" y="484"/>
                  </a:lnTo>
                  <a:lnTo>
                    <a:pt x="2629" y="966"/>
                  </a:lnTo>
                  <a:lnTo>
                    <a:pt x="4292" y="1503"/>
                  </a:lnTo>
                  <a:lnTo>
                    <a:pt x="6008" y="1985"/>
                  </a:lnTo>
                  <a:lnTo>
                    <a:pt x="7456" y="2307"/>
                  </a:lnTo>
                  <a:lnTo>
                    <a:pt x="8100" y="2468"/>
                  </a:lnTo>
                  <a:lnTo>
                    <a:pt x="8743" y="2522"/>
                  </a:lnTo>
                  <a:lnTo>
                    <a:pt x="8100" y="2307"/>
                  </a:lnTo>
                  <a:lnTo>
                    <a:pt x="7456" y="2146"/>
                  </a:lnTo>
                  <a:lnTo>
                    <a:pt x="6061" y="1771"/>
                  </a:lnTo>
                  <a:lnTo>
                    <a:pt x="4399" y="1288"/>
                  </a:lnTo>
                  <a:lnTo>
                    <a:pt x="1288" y="323"/>
                  </a:lnTo>
                  <a:lnTo>
                    <a:pt x="644" y="10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3"/>
            <p:cNvSpPr/>
            <p:nvPr/>
          </p:nvSpPr>
          <p:spPr>
            <a:xfrm>
              <a:off x="1285561" y="4028560"/>
              <a:ext cx="174730" cy="22385"/>
            </a:xfrm>
            <a:custGeom>
              <a:avLst/>
              <a:gdLst/>
              <a:ahLst/>
              <a:cxnLst/>
              <a:rect l="l" t="t" r="r" b="b"/>
              <a:pathLst>
                <a:path w="8797" h="1127" extrusionOk="0">
                  <a:moveTo>
                    <a:pt x="0" y="0"/>
                  </a:moveTo>
                  <a:lnTo>
                    <a:pt x="2199" y="429"/>
                  </a:lnTo>
                  <a:lnTo>
                    <a:pt x="4398" y="697"/>
                  </a:lnTo>
                  <a:lnTo>
                    <a:pt x="6597" y="966"/>
                  </a:lnTo>
                  <a:lnTo>
                    <a:pt x="8796" y="1127"/>
                  </a:lnTo>
                  <a:lnTo>
                    <a:pt x="7724" y="912"/>
                  </a:lnTo>
                  <a:lnTo>
                    <a:pt x="6597" y="697"/>
                  </a:lnTo>
                  <a:lnTo>
                    <a:pt x="5525" y="590"/>
                  </a:lnTo>
                  <a:lnTo>
                    <a:pt x="4398" y="429"/>
                  </a:lnTo>
                  <a:lnTo>
                    <a:pt x="2199" y="161"/>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3"/>
            <p:cNvSpPr/>
            <p:nvPr/>
          </p:nvSpPr>
          <p:spPr>
            <a:xfrm>
              <a:off x="1317520" y="3946528"/>
              <a:ext cx="172605" cy="17062"/>
            </a:xfrm>
            <a:custGeom>
              <a:avLst/>
              <a:gdLst/>
              <a:ahLst/>
              <a:cxnLst/>
              <a:rect l="l" t="t" r="r" b="b"/>
              <a:pathLst>
                <a:path w="8690" h="859" extrusionOk="0">
                  <a:moveTo>
                    <a:pt x="0" y="0"/>
                  </a:moveTo>
                  <a:lnTo>
                    <a:pt x="644" y="108"/>
                  </a:lnTo>
                  <a:lnTo>
                    <a:pt x="1234" y="215"/>
                  </a:lnTo>
                  <a:lnTo>
                    <a:pt x="4345" y="537"/>
                  </a:lnTo>
                  <a:lnTo>
                    <a:pt x="7402" y="805"/>
                  </a:lnTo>
                  <a:lnTo>
                    <a:pt x="8045" y="858"/>
                  </a:lnTo>
                  <a:lnTo>
                    <a:pt x="8689" y="858"/>
                  </a:lnTo>
                  <a:lnTo>
                    <a:pt x="8045" y="698"/>
                  </a:lnTo>
                  <a:lnTo>
                    <a:pt x="7402" y="644"/>
                  </a:lnTo>
                  <a:lnTo>
                    <a:pt x="4345" y="322"/>
                  </a:lnTo>
                  <a:lnTo>
                    <a:pt x="12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3"/>
            <p:cNvSpPr/>
            <p:nvPr/>
          </p:nvSpPr>
          <p:spPr>
            <a:xfrm>
              <a:off x="1331364" y="3877287"/>
              <a:ext cx="182199" cy="8541"/>
            </a:xfrm>
            <a:custGeom>
              <a:avLst/>
              <a:gdLst/>
              <a:ahLst/>
              <a:cxnLst/>
              <a:rect l="l" t="t" r="r" b="b"/>
              <a:pathLst>
                <a:path w="9173" h="430" extrusionOk="0">
                  <a:moveTo>
                    <a:pt x="6866" y="0"/>
                  </a:moveTo>
                  <a:lnTo>
                    <a:pt x="4560" y="54"/>
                  </a:lnTo>
                  <a:lnTo>
                    <a:pt x="2253" y="161"/>
                  </a:lnTo>
                  <a:lnTo>
                    <a:pt x="1" y="322"/>
                  </a:lnTo>
                  <a:lnTo>
                    <a:pt x="2253" y="429"/>
                  </a:lnTo>
                  <a:lnTo>
                    <a:pt x="4560" y="322"/>
                  </a:lnTo>
                  <a:lnTo>
                    <a:pt x="6866" y="268"/>
                  </a:lnTo>
                  <a:lnTo>
                    <a:pt x="9172" y="54"/>
                  </a:lnTo>
                  <a:lnTo>
                    <a:pt x="68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3"/>
            <p:cNvSpPr/>
            <p:nvPr/>
          </p:nvSpPr>
          <p:spPr>
            <a:xfrm>
              <a:off x="1351604" y="3809099"/>
              <a:ext cx="171533" cy="7468"/>
            </a:xfrm>
            <a:custGeom>
              <a:avLst/>
              <a:gdLst/>
              <a:ahLst/>
              <a:cxnLst/>
              <a:rect l="l" t="t" r="r" b="b"/>
              <a:pathLst>
                <a:path w="8636" h="376" extrusionOk="0">
                  <a:moveTo>
                    <a:pt x="7992" y="0"/>
                  </a:moveTo>
                  <a:lnTo>
                    <a:pt x="7349" y="54"/>
                  </a:lnTo>
                  <a:lnTo>
                    <a:pt x="6008" y="108"/>
                  </a:lnTo>
                  <a:lnTo>
                    <a:pt x="2629" y="108"/>
                  </a:lnTo>
                  <a:lnTo>
                    <a:pt x="1234" y="54"/>
                  </a:lnTo>
                  <a:lnTo>
                    <a:pt x="1" y="54"/>
                  </a:lnTo>
                  <a:lnTo>
                    <a:pt x="591" y="161"/>
                  </a:lnTo>
                  <a:lnTo>
                    <a:pt x="1234" y="269"/>
                  </a:lnTo>
                  <a:lnTo>
                    <a:pt x="2629" y="322"/>
                  </a:lnTo>
                  <a:lnTo>
                    <a:pt x="4291" y="376"/>
                  </a:lnTo>
                  <a:lnTo>
                    <a:pt x="6008" y="322"/>
                  </a:lnTo>
                  <a:lnTo>
                    <a:pt x="7349" y="215"/>
                  </a:lnTo>
                  <a:lnTo>
                    <a:pt x="7992" y="161"/>
                  </a:lnTo>
                  <a:lnTo>
                    <a:pt x="863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3"/>
            <p:cNvSpPr/>
            <p:nvPr/>
          </p:nvSpPr>
          <p:spPr>
            <a:xfrm>
              <a:off x="862629" y="3781391"/>
              <a:ext cx="506037" cy="691414"/>
            </a:xfrm>
            <a:custGeom>
              <a:avLst/>
              <a:gdLst/>
              <a:ahLst/>
              <a:cxnLst/>
              <a:rect l="l" t="t" r="r" b="b"/>
              <a:pathLst>
                <a:path w="25477" h="34810" extrusionOk="0">
                  <a:moveTo>
                    <a:pt x="25477" y="1"/>
                  </a:moveTo>
                  <a:lnTo>
                    <a:pt x="25423" y="1342"/>
                  </a:lnTo>
                  <a:lnTo>
                    <a:pt x="25316" y="2575"/>
                  </a:lnTo>
                  <a:lnTo>
                    <a:pt x="25155" y="3809"/>
                  </a:lnTo>
                  <a:lnTo>
                    <a:pt x="24940" y="5043"/>
                  </a:lnTo>
                  <a:lnTo>
                    <a:pt x="24726" y="6276"/>
                  </a:lnTo>
                  <a:lnTo>
                    <a:pt x="24297" y="8314"/>
                  </a:lnTo>
                  <a:lnTo>
                    <a:pt x="23707" y="10299"/>
                  </a:lnTo>
                  <a:lnTo>
                    <a:pt x="23063" y="12230"/>
                  </a:lnTo>
                  <a:lnTo>
                    <a:pt x="22259" y="14107"/>
                  </a:lnTo>
                  <a:lnTo>
                    <a:pt x="21401" y="15930"/>
                  </a:lnTo>
                  <a:lnTo>
                    <a:pt x="20435" y="17754"/>
                  </a:lnTo>
                  <a:lnTo>
                    <a:pt x="19416" y="19470"/>
                  </a:lnTo>
                  <a:lnTo>
                    <a:pt x="18236" y="21133"/>
                  </a:lnTo>
                  <a:lnTo>
                    <a:pt x="17003" y="22796"/>
                  </a:lnTo>
                  <a:lnTo>
                    <a:pt x="15715" y="24297"/>
                  </a:lnTo>
                  <a:lnTo>
                    <a:pt x="14321" y="25799"/>
                  </a:lnTo>
                  <a:lnTo>
                    <a:pt x="12819" y="27194"/>
                  </a:lnTo>
                  <a:lnTo>
                    <a:pt x="11264" y="28535"/>
                  </a:lnTo>
                  <a:lnTo>
                    <a:pt x="9655" y="29768"/>
                  </a:lnTo>
                  <a:lnTo>
                    <a:pt x="7938" y="30894"/>
                  </a:lnTo>
                  <a:lnTo>
                    <a:pt x="6168" y="31967"/>
                  </a:lnTo>
                  <a:lnTo>
                    <a:pt x="5096" y="32611"/>
                  </a:lnTo>
                  <a:lnTo>
                    <a:pt x="3969" y="33147"/>
                  </a:lnTo>
                  <a:lnTo>
                    <a:pt x="2843" y="33683"/>
                  </a:lnTo>
                  <a:lnTo>
                    <a:pt x="1717" y="34166"/>
                  </a:lnTo>
                  <a:lnTo>
                    <a:pt x="430" y="34649"/>
                  </a:lnTo>
                  <a:lnTo>
                    <a:pt x="108" y="34756"/>
                  </a:lnTo>
                  <a:lnTo>
                    <a:pt x="0" y="34810"/>
                  </a:lnTo>
                  <a:lnTo>
                    <a:pt x="161" y="34810"/>
                  </a:lnTo>
                  <a:lnTo>
                    <a:pt x="483" y="34703"/>
                  </a:lnTo>
                  <a:lnTo>
                    <a:pt x="1770" y="34220"/>
                  </a:lnTo>
                  <a:lnTo>
                    <a:pt x="2897" y="33737"/>
                  </a:lnTo>
                  <a:lnTo>
                    <a:pt x="4023" y="33254"/>
                  </a:lnTo>
                  <a:lnTo>
                    <a:pt x="5149" y="32664"/>
                  </a:lnTo>
                  <a:lnTo>
                    <a:pt x="6276" y="32074"/>
                  </a:lnTo>
                  <a:lnTo>
                    <a:pt x="7831" y="31163"/>
                  </a:lnTo>
                  <a:lnTo>
                    <a:pt x="9386" y="30144"/>
                  </a:lnTo>
                  <a:lnTo>
                    <a:pt x="10888" y="29071"/>
                  </a:lnTo>
                  <a:lnTo>
                    <a:pt x="12336" y="27891"/>
                  </a:lnTo>
                  <a:lnTo>
                    <a:pt x="13195" y="27140"/>
                  </a:lnTo>
                  <a:lnTo>
                    <a:pt x="13999" y="26389"/>
                  </a:lnTo>
                  <a:lnTo>
                    <a:pt x="14804" y="25585"/>
                  </a:lnTo>
                  <a:lnTo>
                    <a:pt x="15608" y="24780"/>
                  </a:lnTo>
                  <a:lnTo>
                    <a:pt x="16359" y="23922"/>
                  </a:lnTo>
                  <a:lnTo>
                    <a:pt x="17110" y="23064"/>
                  </a:lnTo>
                  <a:lnTo>
                    <a:pt x="17807" y="22152"/>
                  </a:lnTo>
                  <a:lnTo>
                    <a:pt x="18451" y="21240"/>
                  </a:lnTo>
                  <a:lnTo>
                    <a:pt x="19094" y="20328"/>
                  </a:lnTo>
                  <a:lnTo>
                    <a:pt x="19738" y="19363"/>
                  </a:lnTo>
                  <a:lnTo>
                    <a:pt x="20328" y="18398"/>
                  </a:lnTo>
                  <a:lnTo>
                    <a:pt x="20864" y="17432"/>
                  </a:lnTo>
                  <a:lnTo>
                    <a:pt x="21401" y="16413"/>
                  </a:lnTo>
                  <a:lnTo>
                    <a:pt x="21883" y="15394"/>
                  </a:lnTo>
                  <a:lnTo>
                    <a:pt x="22366" y="14375"/>
                  </a:lnTo>
                  <a:lnTo>
                    <a:pt x="22795" y="13356"/>
                  </a:lnTo>
                  <a:lnTo>
                    <a:pt x="23439" y="11586"/>
                  </a:lnTo>
                  <a:lnTo>
                    <a:pt x="24029" y="9816"/>
                  </a:lnTo>
                  <a:lnTo>
                    <a:pt x="24511" y="8046"/>
                  </a:lnTo>
                  <a:lnTo>
                    <a:pt x="24887" y="6223"/>
                  </a:lnTo>
                  <a:lnTo>
                    <a:pt x="25101" y="4989"/>
                  </a:lnTo>
                  <a:lnTo>
                    <a:pt x="25262" y="3755"/>
                  </a:lnTo>
                  <a:lnTo>
                    <a:pt x="25370" y="2522"/>
                  </a:lnTo>
                  <a:lnTo>
                    <a:pt x="25477" y="1288"/>
                  </a:lnTo>
                  <a:lnTo>
                    <a:pt x="25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3"/>
            <p:cNvSpPr/>
            <p:nvPr/>
          </p:nvSpPr>
          <p:spPr>
            <a:xfrm>
              <a:off x="1882132" y="1966098"/>
              <a:ext cx="959875" cy="776644"/>
            </a:xfrm>
            <a:custGeom>
              <a:avLst/>
              <a:gdLst/>
              <a:ahLst/>
              <a:cxnLst/>
              <a:rect l="l" t="t" r="r" b="b"/>
              <a:pathLst>
                <a:path w="48326" h="39101" extrusionOk="0">
                  <a:moveTo>
                    <a:pt x="20328" y="1"/>
                  </a:moveTo>
                  <a:lnTo>
                    <a:pt x="20221" y="1717"/>
                  </a:lnTo>
                  <a:lnTo>
                    <a:pt x="20113" y="3272"/>
                  </a:lnTo>
                  <a:lnTo>
                    <a:pt x="19899" y="4721"/>
                  </a:lnTo>
                  <a:lnTo>
                    <a:pt x="19577" y="6061"/>
                  </a:lnTo>
                  <a:lnTo>
                    <a:pt x="19255" y="7295"/>
                  </a:lnTo>
                  <a:lnTo>
                    <a:pt x="18826" y="8368"/>
                  </a:lnTo>
                  <a:lnTo>
                    <a:pt x="18344" y="9387"/>
                  </a:lnTo>
                  <a:lnTo>
                    <a:pt x="17861" y="10245"/>
                  </a:lnTo>
                  <a:lnTo>
                    <a:pt x="17271" y="11049"/>
                  </a:lnTo>
                  <a:lnTo>
                    <a:pt x="16681" y="11747"/>
                  </a:lnTo>
                  <a:lnTo>
                    <a:pt x="16037" y="12390"/>
                  </a:lnTo>
                  <a:lnTo>
                    <a:pt x="15394" y="12927"/>
                  </a:lnTo>
                  <a:lnTo>
                    <a:pt x="14696" y="13409"/>
                  </a:lnTo>
                  <a:lnTo>
                    <a:pt x="13999" y="13785"/>
                  </a:lnTo>
                  <a:lnTo>
                    <a:pt x="13302" y="14107"/>
                  </a:lnTo>
                  <a:lnTo>
                    <a:pt x="12551" y="14375"/>
                  </a:lnTo>
                  <a:lnTo>
                    <a:pt x="11854" y="14589"/>
                  </a:lnTo>
                  <a:lnTo>
                    <a:pt x="11157" y="14750"/>
                  </a:lnTo>
                  <a:lnTo>
                    <a:pt x="10459" y="14858"/>
                  </a:lnTo>
                  <a:lnTo>
                    <a:pt x="9762" y="14911"/>
                  </a:lnTo>
                  <a:lnTo>
                    <a:pt x="8475" y="14965"/>
                  </a:lnTo>
                  <a:lnTo>
                    <a:pt x="7348" y="14911"/>
                  </a:lnTo>
                  <a:lnTo>
                    <a:pt x="6329" y="14804"/>
                  </a:lnTo>
                  <a:lnTo>
                    <a:pt x="5579" y="14643"/>
                  </a:lnTo>
                  <a:lnTo>
                    <a:pt x="4935" y="14482"/>
                  </a:lnTo>
                  <a:lnTo>
                    <a:pt x="4935" y="14482"/>
                  </a:lnTo>
                  <a:lnTo>
                    <a:pt x="5579" y="15394"/>
                  </a:lnTo>
                  <a:lnTo>
                    <a:pt x="6061" y="16252"/>
                  </a:lnTo>
                  <a:lnTo>
                    <a:pt x="6437" y="17164"/>
                  </a:lnTo>
                  <a:lnTo>
                    <a:pt x="6759" y="18022"/>
                  </a:lnTo>
                  <a:lnTo>
                    <a:pt x="6973" y="18880"/>
                  </a:lnTo>
                  <a:lnTo>
                    <a:pt x="7134" y="19738"/>
                  </a:lnTo>
                  <a:lnTo>
                    <a:pt x="7188" y="20596"/>
                  </a:lnTo>
                  <a:lnTo>
                    <a:pt x="7188" y="21401"/>
                  </a:lnTo>
                  <a:lnTo>
                    <a:pt x="7080" y="22259"/>
                  </a:lnTo>
                  <a:lnTo>
                    <a:pt x="6919" y="23064"/>
                  </a:lnTo>
                  <a:lnTo>
                    <a:pt x="6759" y="23815"/>
                  </a:lnTo>
                  <a:lnTo>
                    <a:pt x="6490" y="24565"/>
                  </a:lnTo>
                  <a:lnTo>
                    <a:pt x="6222" y="25316"/>
                  </a:lnTo>
                  <a:lnTo>
                    <a:pt x="5900" y="26067"/>
                  </a:lnTo>
                  <a:lnTo>
                    <a:pt x="5525" y="26764"/>
                  </a:lnTo>
                  <a:lnTo>
                    <a:pt x="5149" y="27408"/>
                  </a:lnTo>
                  <a:lnTo>
                    <a:pt x="4291" y="28642"/>
                  </a:lnTo>
                  <a:lnTo>
                    <a:pt x="3433" y="29822"/>
                  </a:lnTo>
                  <a:lnTo>
                    <a:pt x="2575" y="30787"/>
                  </a:lnTo>
                  <a:lnTo>
                    <a:pt x="1771" y="31645"/>
                  </a:lnTo>
                  <a:lnTo>
                    <a:pt x="1073" y="32289"/>
                  </a:lnTo>
                  <a:lnTo>
                    <a:pt x="483" y="32825"/>
                  </a:lnTo>
                  <a:lnTo>
                    <a:pt x="1" y="33201"/>
                  </a:lnTo>
                  <a:lnTo>
                    <a:pt x="1" y="33201"/>
                  </a:lnTo>
                  <a:lnTo>
                    <a:pt x="1073" y="33147"/>
                  </a:lnTo>
                  <a:lnTo>
                    <a:pt x="2146" y="33093"/>
                  </a:lnTo>
                  <a:lnTo>
                    <a:pt x="3165" y="33147"/>
                  </a:lnTo>
                  <a:lnTo>
                    <a:pt x="4130" y="33201"/>
                  </a:lnTo>
                  <a:lnTo>
                    <a:pt x="5042" y="33254"/>
                  </a:lnTo>
                  <a:lnTo>
                    <a:pt x="5954" y="33361"/>
                  </a:lnTo>
                  <a:lnTo>
                    <a:pt x="6812" y="33522"/>
                  </a:lnTo>
                  <a:lnTo>
                    <a:pt x="7617" y="33683"/>
                  </a:lnTo>
                  <a:lnTo>
                    <a:pt x="9172" y="34112"/>
                  </a:lnTo>
                  <a:lnTo>
                    <a:pt x="10567" y="34649"/>
                  </a:lnTo>
                  <a:lnTo>
                    <a:pt x="11800" y="35185"/>
                  </a:lnTo>
                  <a:lnTo>
                    <a:pt x="12873" y="35775"/>
                  </a:lnTo>
                  <a:lnTo>
                    <a:pt x="13838" y="36365"/>
                  </a:lnTo>
                  <a:lnTo>
                    <a:pt x="14696" y="36955"/>
                  </a:lnTo>
                  <a:lnTo>
                    <a:pt x="15394" y="37545"/>
                  </a:lnTo>
                  <a:lnTo>
                    <a:pt x="15930" y="38028"/>
                  </a:lnTo>
                  <a:lnTo>
                    <a:pt x="16681" y="38832"/>
                  </a:lnTo>
                  <a:lnTo>
                    <a:pt x="16895" y="39100"/>
                  </a:lnTo>
                  <a:lnTo>
                    <a:pt x="39797" y="38886"/>
                  </a:lnTo>
                  <a:lnTo>
                    <a:pt x="39690" y="37759"/>
                  </a:lnTo>
                  <a:lnTo>
                    <a:pt x="39690" y="36687"/>
                  </a:lnTo>
                  <a:lnTo>
                    <a:pt x="39851" y="35668"/>
                  </a:lnTo>
                  <a:lnTo>
                    <a:pt x="40065" y="34702"/>
                  </a:lnTo>
                  <a:lnTo>
                    <a:pt x="40387" y="33737"/>
                  </a:lnTo>
                  <a:lnTo>
                    <a:pt x="40816" y="32771"/>
                  </a:lnTo>
                  <a:lnTo>
                    <a:pt x="41353" y="31860"/>
                  </a:lnTo>
                  <a:lnTo>
                    <a:pt x="41889" y="30948"/>
                  </a:lnTo>
                  <a:lnTo>
                    <a:pt x="42586" y="30036"/>
                  </a:lnTo>
                  <a:lnTo>
                    <a:pt x="43284" y="29178"/>
                  </a:lnTo>
                  <a:lnTo>
                    <a:pt x="44034" y="28320"/>
                  </a:lnTo>
                  <a:lnTo>
                    <a:pt x="44839" y="27462"/>
                  </a:lnTo>
                  <a:lnTo>
                    <a:pt x="46555" y="25745"/>
                  </a:lnTo>
                  <a:lnTo>
                    <a:pt x="48325" y="23975"/>
                  </a:lnTo>
                  <a:lnTo>
                    <a:pt x="47413" y="24190"/>
                  </a:lnTo>
                  <a:lnTo>
                    <a:pt x="46555" y="24297"/>
                  </a:lnTo>
                  <a:lnTo>
                    <a:pt x="45751" y="24297"/>
                  </a:lnTo>
                  <a:lnTo>
                    <a:pt x="45000" y="24244"/>
                  </a:lnTo>
                  <a:lnTo>
                    <a:pt x="44303" y="24083"/>
                  </a:lnTo>
                  <a:lnTo>
                    <a:pt x="43605" y="23922"/>
                  </a:lnTo>
                  <a:lnTo>
                    <a:pt x="43015" y="23654"/>
                  </a:lnTo>
                  <a:lnTo>
                    <a:pt x="42425" y="23278"/>
                  </a:lnTo>
                  <a:lnTo>
                    <a:pt x="41889" y="22903"/>
                  </a:lnTo>
                  <a:lnTo>
                    <a:pt x="41406" y="22474"/>
                  </a:lnTo>
                  <a:lnTo>
                    <a:pt x="40924" y="22045"/>
                  </a:lnTo>
                  <a:lnTo>
                    <a:pt x="40495" y="21508"/>
                  </a:lnTo>
                  <a:lnTo>
                    <a:pt x="40119" y="20972"/>
                  </a:lnTo>
                  <a:lnTo>
                    <a:pt x="39744" y="20436"/>
                  </a:lnTo>
                  <a:lnTo>
                    <a:pt x="39422" y="19846"/>
                  </a:lnTo>
                  <a:lnTo>
                    <a:pt x="39154" y="19256"/>
                  </a:lnTo>
                  <a:lnTo>
                    <a:pt x="38617" y="18076"/>
                  </a:lnTo>
                  <a:lnTo>
                    <a:pt x="38242" y="16896"/>
                  </a:lnTo>
                  <a:lnTo>
                    <a:pt x="37920" y="15769"/>
                  </a:lnTo>
                  <a:lnTo>
                    <a:pt x="37706" y="14750"/>
                  </a:lnTo>
                  <a:lnTo>
                    <a:pt x="37545" y="13892"/>
                  </a:lnTo>
                  <a:lnTo>
                    <a:pt x="37437" y="13195"/>
                  </a:lnTo>
                  <a:lnTo>
                    <a:pt x="37384" y="12605"/>
                  </a:lnTo>
                  <a:lnTo>
                    <a:pt x="36097" y="12980"/>
                  </a:lnTo>
                  <a:lnTo>
                    <a:pt x="34863" y="13302"/>
                  </a:lnTo>
                  <a:lnTo>
                    <a:pt x="33683" y="13463"/>
                  </a:lnTo>
                  <a:lnTo>
                    <a:pt x="32557" y="13517"/>
                  </a:lnTo>
                  <a:lnTo>
                    <a:pt x="31484" y="13463"/>
                  </a:lnTo>
                  <a:lnTo>
                    <a:pt x="30519" y="13302"/>
                  </a:lnTo>
                  <a:lnTo>
                    <a:pt x="29553" y="13088"/>
                  </a:lnTo>
                  <a:lnTo>
                    <a:pt x="28695" y="12766"/>
                  </a:lnTo>
                  <a:lnTo>
                    <a:pt x="27837" y="12337"/>
                  </a:lnTo>
                  <a:lnTo>
                    <a:pt x="27086" y="11908"/>
                  </a:lnTo>
                  <a:lnTo>
                    <a:pt x="26335" y="11371"/>
                  </a:lnTo>
                  <a:lnTo>
                    <a:pt x="25691" y="10835"/>
                  </a:lnTo>
                  <a:lnTo>
                    <a:pt x="25048" y="10191"/>
                  </a:lnTo>
                  <a:lnTo>
                    <a:pt x="24511" y="9548"/>
                  </a:lnTo>
                  <a:lnTo>
                    <a:pt x="23975" y="8904"/>
                  </a:lnTo>
                  <a:lnTo>
                    <a:pt x="23492" y="8153"/>
                  </a:lnTo>
                  <a:lnTo>
                    <a:pt x="23010" y="7456"/>
                  </a:lnTo>
                  <a:lnTo>
                    <a:pt x="22634" y="6759"/>
                  </a:lnTo>
                  <a:lnTo>
                    <a:pt x="21937" y="5311"/>
                  </a:lnTo>
                  <a:lnTo>
                    <a:pt x="21401" y="3916"/>
                  </a:lnTo>
                  <a:lnTo>
                    <a:pt x="20972" y="2683"/>
                  </a:lnTo>
                  <a:lnTo>
                    <a:pt x="20650" y="1610"/>
                  </a:lnTo>
                  <a:lnTo>
                    <a:pt x="20435" y="752"/>
                  </a:lnTo>
                  <a:lnTo>
                    <a:pt x="203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3"/>
            <p:cNvSpPr/>
            <p:nvPr/>
          </p:nvSpPr>
          <p:spPr>
            <a:xfrm>
              <a:off x="1882132" y="1966098"/>
              <a:ext cx="959875" cy="776644"/>
            </a:xfrm>
            <a:custGeom>
              <a:avLst/>
              <a:gdLst/>
              <a:ahLst/>
              <a:cxnLst/>
              <a:rect l="l" t="t" r="r" b="b"/>
              <a:pathLst>
                <a:path w="48326" h="39101" fill="none" extrusionOk="0">
                  <a:moveTo>
                    <a:pt x="16895" y="39100"/>
                  </a:moveTo>
                  <a:lnTo>
                    <a:pt x="16895" y="39100"/>
                  </a:lnTo>
                  <a:lnTo>
                    <a:pt x="16681" y="38832"/>
                  </a:lnTo>
                  <a:lnTo>
                    <a:pt x="15930" y="38028"/>
                  </a:lnTo>
                  <a:lnTo>
                    <a:pt x="15394" y="37545"/>
                  </a:lnTo>
                  <a:lnTo>
                    <a:pt x="14696" y="36955"/>
                  </a:lnTo>
                  <a:lnTo>
                    <a:pt x="13838" y="36365"/>
                  </a:lnTo>
                  <a:lnTo>
                    <a:pt x="12873" y="35775"/>
                  </a:lnTo>
                  <a:lnTo>
                    <a:pt x="11800" y="35185"/>
                  </a:lnTo>
                  <a:lnTo>
                    <a:pt x="10567" y="34649"/>
                  </a:lnTo>
                  <a:lnTo>
                    <a:pt x="9172" y="34112"/>
                  </a:lnTo>
                  <a:lnTo>
                    <a:pt x="7617" y="33683"/>
                  </a:lnTo>
                  <a:lnTo>
                    <a:pt x="6812" y="33522"/>
                  </a:lnTo>
                  <a:lnTo>
                    <a:pt x="5954" y="33361"/>
                  </a:lnTo>
                  <a:lnTo>
                    <a:pt x="5042" y="33254"/>
                  </a:lnTo>
                  <a:lnTo>
                    <a:pt x="4130" y="33201"/>
                  </a:lnTo>
                  <a:lnTo>
                    <a:pt x="3165" y="33147"/>
                  </a:lnTo>
                  <a:lnTo>
                    <a:pt x="2146" y="33093"/>
                  </a:lnTo>
                  <a:lnTo>
                    <a:pt x="1073" y="33147"/>
                  </a:lnTo>
                  <a:lnTo>
                    <a:pt x="1" y="33201"/>
                  </a:lnTo>
                  <a:lnTo>
                    <a:pt x="1" y="33201"/>
                  </a:lnTo>
                  <a:lnTo>
                    <a:pt x="483" y="32825"/>
                  </a:lnTo>
                  <a:lnTo>
                    <a:pt x="1073" y="32289"/>
                  </a:lnTo>
                  <a:lnTo>
                    <a:pt x="1771" y="31645"/>
                  </a:lnTo>
                  <a:lnTo>
                    <a:pt x="2575" y="30787"/>
                  </a:lnTo>
                  <a:lnTo>
                    <a:pt x="3433" y="29822"/>
                  </a:lnTo>
                  <a:lnTo>
                    <a:pt x="4291" y="28642"/>
                  </a:lnTo>
                  <a:lnTo>
                    <a:pt x="5149" y="27408"/>
                  </a:lnTo>
                  <a:lnTo>
                    <a:pt x="5525" y="26764"/>
                  </a:lnTo>
                  <a:lnTo>
                    <a:pt x="5900" y="26067"/>
                  </a:lnTo>
                  <a:lnTo>
                    <a:pt x="6222" y="25316"/>
                  </a:lnTo>
                  <a:lnTo>
                    <a:pt x="6490" y="24565"/>
                  </a:lnTo>
                  <a:lnTo>
                    <a:pt x="6759" y="23815"/>
                  </a:lnTo>
                  <a:lnTo>
                    <a:pt x="6919" y="23064"/>
                  </a:lnTo>
                  <a:lnTo>
                    <a:pt x="7080" y="22259"/>
                  </a:lnTo>
                  <a:lnTo>
                    <a:pt x="7188" y="21401"/>
                  </a:lnTo>
                  <a:lnTo>
                    <a:pt x="7188" y="20596"/>
                  </a:lnTo>
                  <a:lnTo>
                    <a:pt x="7134" y="19738"/>
                  </a:lnTo>
                  <a:lnTo>
                    <a:pt x="6973" y="18880"/>
                  </a:lnTo>
                  <a:lnTo>
                    <a:pt x="6759" y="18022"/>
                  </a:lnTo>
                  <a:lnTo>
                    <a:pt x="6437" y="17164"/>
                  </a:lnTo>
                  <a:lnTo>
                    <a:pt x="6061" y="16252"/>
                  </a:lnTo>
                  <a:lnTo>
                    <a:pt x="5579" y="15394"/>
                  </a:lnTo>
                  <a:lnTo>
                    <a:pt x="4935" y="14482"/>
                  </a:lnTo>
                  <a:lnTo>
                    <a:pt x="4935" y="14482"/>
                  </a:lnTo>
                  <a:lnTo>
                    <a:pt x="5579" y="14643"/>
                  </a:lnTo>
                  <a:lnTo>
                    <a:pt x="6329" y="14804"/>
                  </a:lnTo>
                  <a:lnTo>
                    <a:pt x="7348" y="14911"/>
                  </a:lnTo>
                  <a:lnTo>
                    <a:pt x="8475" y="14965"/>
                  </a:lnTo>
                  <a:lnTo>
                    <a:pt x="9762" y="14911"/>
                  </a:lnTo>
                  <a:lnTo>
                    <a:pt x="10459" y="14858"/>
                  </a:lnTo>
                  <a:lnTo>
                    <a:pt x="11157" y="14750"/>
                  </a:lnTo>
                  <a:lnTo>
                    <a:pt x="11854" y="14589"/>
                  </a:lnTo>
                  <a:lnTo>
                    <a:pt x="12551" y="14375"/>
                  </a:lnTo>
                  <a:lnTo>
                    <a:pt x="13302" y="14107"/>
                  </a:lnTo>
                  <a:lnTo>
                    <a:pt x="13999" y="13785"/>
                  </a:lnTo>
                  <a:lnTo>
                    <a:pt x="14696" y="13409"/>
                  </a:lnTo>
                  <a:lnTo>
                    <a:pt x="15394" y="12927"/>
                  </a:lnTo>
                  <a:lnTo>
                    <a:pt x="16037" y="12390"/>
                  </a:lnTo>
                  <a:lnTo>
                    <a:pt x="16681" y="11747"/>
                  </a:lnTo>
                  <a:lnTo>
                    <a:pt x="17271" y="11049"/>
                  </a:lnTo>
                  <a:lnTo>
                    <a:pt x="17861" y="10245"/>
                  </a:lnTo>
                  <a:lnTo>
                    <a:pt x="18344" y="9387"/>
                  </a:lnTo>
                  <a:lnTo>
                    <a:pt x="18826" y="8368"/>
                  </a:lnTo>
                  <a:lnTo>
                    <a:pt x="19255" y="7295"/>
                  </a:lnTo>
                  <a:lnTo>
                    <a:pt x="19577" y="6061"/>
                  </a:lnTo>
                  <a:lnTo>
                    <a:pt x="19899" y="4721"/>
                  </a:lnTo>
                  <a:lnTo>
                    <a:pt x="20113" y="3272"/>
                  </a:lnTo>
                  <a:lnTo>
                    <a:pt x="20221" y="1717"/>
                  </a:lnTo>
                  <a:lnTo>
                    <a:pt x="20328" y="1"/>
                  </a:lnTo>
                  <a:lnTo>
                    <a:pt x="20328" y="1"/>
                  </a:lnTo>
                  <a:lnTo>
                    <a:pt x="20435" y="752"/>
                  </a:lnTo>
                  <a:lnTo>
                    <a:pt x="20650" y="1610"/>
                  </a:lnTo>
                  <a:lnTo>
                    <a:pt x="20972" y="2683"/>
                  </a:lnTo>
                  <a:lnTo>
                    <a:pt x="21401" y="3916"/>
                  </a:lnTo>
                  <a:lnTo>
                    <a:pt x="21937" y="5311"/>
                  </a:lnTo>
                  <a:lnTo>
                    <a:pt x="22634" y="6759"/>
                  </a:lnTo>
                  <a:lnTo>
                    <a:pt x="23010" y="7456"/>
                  </a:lnTo>
                  <a:lnTo>
                    <a:pt x="23492" y="8153"/>
                  </a:lnTo>
                  <a:lnTo>
                    <a:pt x="23975" y="8904"/>
                  </a:lnTo>
                  <a:lnTo>
                    <a:pt x="24511" y="9548"/>
                  </a:lnTo>
                  <a:lnTo>
                    <a:pt x="25048" y="10191"/>
                  </a:lnTo>
                  <a:lnTo>
                    <a:pt x="25691" y="10835"/>
                  </a:lnTo>
                  <a:lnTo>
                    <a:pt x="26335" y="11371"/>
                  </a:lnTo>
                  <a:lnTo>
                    <a:pt x="27086" y="11908"/>
                  </a:lnTo>
                  <a:lnTo>
                    <a:pt x="27837" y="12337"/>
                  </a:lnTo>
                  <a:lnTo>
                    <a:pt x="28695" y="12766"/>
                  </a:lnTo>
                  <a:lnTo>
                    <a:pt x="29553" y="13088"/>
                  </a:lnTo>
                  <a:lnTo>
                    <a:pt x="30519" y="13302"/>
                  </a:lnTo>
                  <a:lnTo>
                    <a:pt x="31484" y="13463"/>
                  </a:lnTo>
                  <a:lnTo>
                    <a:pt x="32557" y="13517"/>
                  </a:lnTo>
                  <a:lnTo>
                    <a:pt x="33683" y="13463"/>
                  </a:lnTo>
                  <a:lnTo>
                    <a:pt x="34863" y="13302"/>
                  </a:lnTo>
                  <a:lnTo>
                    <a:pt x="36097" y="12980"/>
                  </a:lnTo>
                  <a:lnTo>
                    <a:pt x="37384" y="12605"/>
                  </a:lnTo>
                  <a:lnTo>
                    <a:pt x="37384" y="12605"/>
                  </a:lnTo>
                  <a:lnTo>
                    <a:pt x="37437" y="13195"/>
                  </a:lnTo>
                  <a:lnTo>
                    <a:pt x="37545" y="13892"/>
                  </a:lnTo>
                  <a:lnTo>
                    <a:pt x="37706" y="14750"/>
                  </a:lnTo>
                  <a:lnTo>
                    <a:pt x="37920" y="15769"/>
                  </a:lnTo>
                  <a:lnTo>
                    <a:pt x="38242" y="16896"/>
                  </a:lnTo>
                  <a:lnTo>
                    <a:pt x="38617" y="18076"/>
                  </a:lnTo>
                  <a:lnTo>
                    <a:pt x="39154" y="19256"/>
                  </a:lnTo>
                  <a:lnTo>
                    <a:pt x="39422" y="19846"/>
                  </a:lnTo>
                  <a:lnTo>
                    <a:pt x="39744" y="20436"/>
                  </a:lnTo>
                  <a:lnTo>
                    <a:pt x="40119" y="20972"/>
                  </a:lnTo>
                  <a:lnTo>
                    <a:pt x="40495" y="21508"/>
                  </a:lnTo>
                  <a:lnTo>
                    <a:pt x="40924" y="22045"/>
                  </a:lnTo>
                  <a:lnTo>
                    <a:pt x="41406" y="22474"/>
                  </a:lnTo>
                  <a:lnTo>
                    <a:pt x="41889" y="22903"/>
                  </a:lnTo>
                  <a:lnTo>
                    <a:pt x="42425" y="23278"/>
                  </a:lnTo>
                  <a:lnTo>
                    <a:pt x="43015" y="23654"/>
                  </a:lnTo>
                  <a:lnTo>
                    <a:pt x="43605" y="23922"/>
                  </a:lnTo>
                  <a:lnTo>
                    <a:pt x="44303" y="24083"/>
                  </a:lnTo>
                  <a:lnTo>
                    <a:pt x="45000" y="24244"/>
                  </a:lnTo>
                  <a:lnTo>
                    <a:pt x="45751" y="24297"/>
                  </a:lnTo>
                  <a:lnTo>
                    <a:pt x="46555" y="24297"/>
                  </a:lnTo>
                  <a:lnTo>
                    <a:pt x="47413" y="24190"/>
                  </a:lnTo>
                  <a:lnTo>
                    <a:pt x="48325" y="23975"/>
                  </a:lnTo>
                  <a:lnTo>
                    <a:pt x="48325" y="23975"/>
                  </a:lnTo>
                  <a:lnTo>
                    <a:pt x="46555" y="25745"/>
                  </a:lnTo>
                  <a:lnTo>
                    <a:pt x="44839" y="27462"/>
                  </a:lnTo>
                  <a:lnTo>
                    <a:pt x="44034" y="28320"/>
                  </a:lnTo>
                  <a:lnTo>
                    <a:pt x="43284" y="29178"/>
                  </a:lnTo>
                  <a:lnTo>
                    <a:pt x="42586" y="30036"/>
                  </a:lnTo>
                  <a:lnTo>
                    <a:pt x="41889" y="30948"/>
                  </a:lnTo>
                  <a:lnTo>
                    <a:pt x="41353" y="31860"/>
                  </a:lnTo>
                  <a:lnTo>
                    <a:pt x="40816" y="32771"/>
                  </a:lnTo>
                  <a:lnTo>
                    <a:pt x="40387" y="33737"/>
                  </a:lnTo>
                  <a:lnTo>
                    <a:pt x="40065" y="34702"/>
                  </a:lnTo>
                  <a:lnTo>
                    <a:pt x="39851" y="35668"/>
                  </a:lnTo>
                  <a:lnTo>
                    <a:pt x="39690" y="36687"/>
                  </a:lnTo>
                  <a:lnTo>
                    <a:pt x="39690" y="37759"/>
                  </a:lnTo>
                  <a:lnTo>
                    <a:pt x="39797" y="38886"/>
                  </a:lnTo>
                  <a:lnTo>
                    <a:pt x="16895" y="391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3"/>
            <p:cNvSpPr/>
            <p:nvPr/>
          </p:nvSpPr>
          <p:spPr>
            <a:xfrm>
              <a:off x="2027009" y="2115245"/>
              <a:ext cx="711654" cy="627496"/>
            </a:xfrm>
            <a:custGeom>
              <a:avLst/>
              <a:gdLst/>
              <a:ahLst/>
              <a:cxnLst/>
              <a:rect l="l" t="t" r="r" b="b"/>
              <a:pathLst>
                <a:path w="35829" h="31592" fill="none" extrusionOk="0">
                  <a:moveTo>
                    <a:pt x="6115" y="12015"/>
                  </a:moveTo>
                  <a:lnTo>
                    <a:pt x="6115" y="12015"/>
                  </a:lnTo>
                  <a:lnTo>
                    <a:pt x="6812" y="12015"/>
                  </a:lnTo>
                  <a:lnTo>
                    <a:pt x="7563" y="11907"/>
                  </a:lnTo>
                  <a:lnTo>
                    <a:pt x="8314" y="11800"/>
                  </a:lnTo>
                  <a:lnTo>
                    <a:pt x="9119" y="11586"/>
                  </a:lnTo>
                  <a:lnTo>
                    <a:pt x="9870" y="11317"/>
                  </a:lnTo>
                  <a:lnTo>
                    <a:pt x="10674" y="10942"/>
                  </a:lnTo>
                  <a:lnTo>
                    <a:pt x="11425" y="10459"/>
                  </a:lnTo>
                  <a:lnTo>
                    <a:pt x="12122" y="9869"/>
                  </a:lnTo>
                  <a:lnTo>
                    <a:pt x="12819" y="9172"/>
                  </a:lnTo>
                  <a:lnTo>
                    <a:pt x="13141" y="8797"/>
                  </a:lnTo>
                  <a:lnTo>
                    <a:pt x="13463" y="8368"/>
                  </a:lnTo>
                  <a:lnTo>
                    <a:pt x="13731" y="7885"/>
                  </a:lnTo>
                  <a:lnTo>
                    <a:pt x="13999" y="7402"/>
                  </a:lnTo>
                  <a:lnTo>
                    <a:pt x="14268" y="6812"/>
                  </a:lnTo>
                  <a:lnTo>
                    <a:pt x="14482" y="6276"/>
                  </a:lnTo>
                  <a:lnTo>
                    <a:pt x="14697" y="5632"/>
                  </a:lnTo>
                  <a:lnTo>
                    <a:pt x="14911" y="4935"/>
                  </a:lnTo>
                  <a:lnTo>
                    <a:pt x="15072" y="4238"/>
                  </a:lnTo>
                  <a:lnTo>
                    <a:pt x="15233" y="3487"/>
                  </a:lnTo>
                  <a:lnTo>
                    <a:pt x="15340" y="2682"/>
                  </a:lnTo>
                  <a:lnTo>
                    <a:pt x="15394" y="1824"/>
                  </a:lnTo>
                  <a:lnTo>
                    <a:pt x="15448" y="966"/>
                  </a:lnTo>
                  <a:lnTo>
                    <a:pt x="15501" y="1"/>
                  </a:lnTo>
                  <a:lnTo>
                    <a:pt x="15501" y="1"/>
                  </a:lnTo>
                  <a:lnTo>
                    <a:pt x="15608" y="483"/>
                  </a:lnTo>
                  <a:lnTo>
                    <a:pt x="15877" y="1717"/>
                  </a:lnTo>
                  <a:lnTo>
                    <a:pt x="16145" y="2521"/>
                  </a:lnTo>
                  <a:lnTo>
                    <a:pt x="16467" y="3433"/>
                  </a:lnTo>
                  <a:lnTo>
                    <a:pt x="16896" y="4399"/>
                  </a:lnTo>
                  <a:lnTo>
                    <a:pt x="17378" y="5418"/>
                  </a:lnTo>
                  <a:lnTo>
                    <a:pt x="17968" y="6437"/>
                  </a:lnTo>
                  <a:lnTo>
                    <a:pt x="18666" y="7402"/>
                  </a:lnTo>
                  <a:lnTo>
                    <a:pt x="19041" y="7885"/>
                  </a:lnTo>
                  <a:lnTo>
                    <a:pt x="19470" y="8314"/>
                  </a:lnTo>
                  <a:lnTo>
                    <a:pt x="19899" y="8743"/>
                  </a:lnTo>
                  <a:lnTo>
                    <a:pt x="20382" y="9172"/>
                  </a:lnTo>
                  <a:lnTo>
                    <a:pt x="20865" y="9494"/>
                  </a:lnTo>
                  <a:lnTo>
                    <a:pt x="21401" y="9869"/>
                  </a:lnTo>
                  <a:lnTo>
                    <a:pt x="21991" y="10138"/>
                  </a:lnTo>
                  <a:lnTo>
                    <a:pt x="22581" y="10352"/>
                  </a:lnTo>
                  <a:lnTo>
                    <a:pt x="23225" y="10567"/>
                  </a:lnTo>
                  <a:lnTo>
                    <a:pt x="23868" y="10728"/>
                  </a:lnTo>
                  <a:lnTo>
                    <a:pt x="24619" y="10835"/>
                  </a:lnTo>
                  <a:lnTo>
                    <a:pt x="25316" y="10835"/>
                  </a:lnTo>
                  <a:lnTo>
                    <a:pt x="25316" y="10835"/>
                  </a:lnTo>
                  <a:lnTo>
                    <a:pt x="26228" y="10781"/>
                  </a:lnTo>
                  <a:lnTo>
                    <a:pt x="27193" y="10674"/>
                  </a:lnTo>
                  <a:lnTo>
                    <a:pt x="28159" y="10459"/>
                  </a:lnTo>
                  <a:lnTo>
                    <a:pt x="29232" y="10138"/>
                  </a:lnTo>
                  <a:lnTo>
                    <a:pt x="29232" y="10138"/>
                  </a:lnTo>
                  <a:lnTo>
                    <a:pt x="29232" y="10138"/>
                  </a:lnTo>
                  <a:lnTo>
                    <a:pt x="29232" y="10138"/>
                  </a:lnTo>
                  <a:lnTo>
                    <a:pt x="29232" y="10138"/>
                  </a:lnTo>
                  <a:lnTo>
                    <a:pt x="29232" y="10138"/>
                  </a:lnTo>
                  <a:lnTo>
                    <a:pt x="29232" y="10138"/>
                  </a:lnTo>
                  <a:lnTo>
                    <a:pt x="29232" y="10138"/>
                  </a:lnTo>
                  <a:lnTo>
                    <a:pt x="29178" y="10567"/>
                  </a:lnTo>
                  <a:lnTo>
                    <a:pt x="29124" y="11800"/>
                  </a:lnTo>
                  <a:lnTo>
                    <a:pt x="29124" y="11800"/>
                  </a:lnTo>
                  <a:lnTo>
                    <a:pt x="29178" y="12766"/>
                  </a:lnTo>
                  <a:lnTo>
                    <a:pt x="29285" y="13892"/>
                  </a:lnTo>
                  <a:lnTo>
                    <a:pt x="29392" y="14428"/>
                  </a:lnTo>
                  <a:lnTo>
                    <a:pt x="29553" y="15018"/>
                  </a:lnTo>
                  <a:lnTo>
                    <a:pt x="29714" y="15555"/>
                  </a:lnTo>
                  <a:lnTo>
                    <a:pt x="29929" y="16091"/>
                  </a:lnTo>
                  <a:lnTo>
                    <a:pt x="30197" y="16627"/>
                  </a:lnTo>
                  <a:lnTo>
                    <a:pt x="30519" y="17056"/>
                  </a:lnTo>
                  <a:lnTo>
                    <a:pt x="30894" y="17485"/>
                  </a:lnTo>
                  <a:lnTo>
                    <a:pt x="31377" y="17861"/>
                  </a:lnTo>
                  <a:lnTo>
                    <a:pt x="31860" y="18183"/>
                  </a:lnTo>
                  <a:lnTo>
                    <a:pt x="32450" y="18397"/>
                  </a:lnTo>
                  <a:lnTo>
                    <a:pt x="33093" y="18505"/>
                  </a:lnTo>
                  <a:lnTo>
                    <a:pt x="33844" y="18558"/>
                  </a:lnTo>
                  <a:lnTo>
                    <a:pt x="33844" y="18558"/>
                  </a:lnTo>
                  <a:lnTo>
                    <a:pt x="34273" y="18558"/>
                  </a:lnTo>
                  <a:lnTo>
                    <a:pt x="34756" y="18505"/>
                  </a:lnTo>
                  <a:lnTo>
                    <a:pt x="35829" y="18290"/>
                  </a:lnTo>
                  <a:lnTo>
                    <a:pt x="35829" y="18290"/>
                  </a:lnTo>
                  <a:lnTo>
                    <a:pt x="35829" y="18290"/>
                  </a:lnTo>
                  <a:lnTo>
                    <a:pt x="35829" y="18290"/>
                  </a:lnTo>
                  <a:lnTo>
                    <a:pt x="35239" y="18880"/>
                  </a:lnTo>
                  <a:lnTo>
                    <a:pt x="34702" y="19524"/>
                  </a:lnTo>
                  <a:lnTo>
                    <a:pt x="34166" y="20114"/>
                  </a:lnTo>
                  <a:lnTo>
                    <a:pt x="33683" y="20757"/>
                  </a:lnTo>
                  <a:lnTo>
                    <a:pt x="33254" y="21401"/>
                  </a:lnTo>
                  <a:lnTo>
                    <a:pt x="32879" y="22044"/>
                  </a:lnTo>
                  <a:lnTo>
                    <a:pt x="32503" y="22688"/>
                  </a:lnTo>
                  <a:lnTo>
                    <a:pt x="32181" y="23332"/>
                  </a:lnTo>
                  <a:lnTo>
                    <a:pt x="31913" y="23975"/>
                  </a:lnTo>
                  <a:lnTo>
                    <a:pt x="31645" y="24672"/>
                  </a:lnTo>
                  <a:lnTo>
                    <a:pt x="31431" y="25370"/>
                  </a:lnTo>
                  <a:lnTo>
                    <a:pt x="31270" y="26067"/>
                  </a:lnTo>
                  <a:lnTo>
                    <a:pt x="31162" y="26764"/>
                  </a:lnTo>
                  <a:lnTo>
                    <a:pt x="31055" y="27461"/>
                  </a:lnTo>
                  <a:lnTo>
                    <a:pt x="31002" y="28159"/>
                  </a:lnTo>
                  <a:lnTo>
                    <a:pt x="30948" y="28910"/>
                  </a:lnTo>
                  <a:lnTo>
                    <a:pt x="30948" y="28910"/>
                  </a:lnTo>
                  <a:lnTo>
                    <a:pt x="31002" y="30090"/>
                  </a:lnTo>
                  <a:lnTo>
                    <a:pt x="31162" y="31270"/>
                  </a:lnTo>
                  <a:lnTo>
                    <a:pt x="31162" y="31270"/>
                  </a:lnTo>
                  <a:lnTo>
                    <a:pt x="31162" y="31270"/>
                  </a:lnTo>
                  <a:lnTo>
                    <a:pt x="9601" y="31591"/>
                  </a:lnTo>
                  <a:lnTo>
                    <a:pt x="9601" y="31591"/>
                  </a:lnTo>
                  <a:lnTo>
                    <a:pt x="9601" y="31270"/>
                  </a:lnTo>
                  <a:lnTo>
                    <a:pt x="9494" y="30465"/>
                  </a:lnTo>
                  <a:lnTo>
                    <a:pt x="9333" y="29929"/>
                  </a:lnTo>
                  <a:lnTo>
                    <a:pt x="9172" y="29285"/>
                  </a:lnTo>
                  <a:lnTo>
                    <a:pt x="8904" y="28641"/>
                  </a:lnTo>
                  <a:lnTo>
                    <a:pt x="8529" y="27944"/>
                  </a:lnTo>
                  <a:lnTo>
                    <a:pt x="8100" y="27247"/>
                  </a:lnTo>
                  <a:lnTo>
                    <a:pt x="7563" y="26603"/>
                  </a:lnTo>
                  <a:lnTo>
                    <a:pt x="6866" y="26013"/>
                  </a:lnTo>
                  <a:lnTo>
                    <a:pt x="6491" y="25692"/>
                  </a:lnTo>
                  <a:lnTo>
                    <a:pt x="6062" y="25423"/>
                  </a:lnTo>
                  <a:lnTo>
                    <a:pt x="5632" y="25209"/>
                  </a:lnTo>
                  <a:lnTo>
                    <a:pt x="5150" y="24994"/>
                  </a:lnTo>
                  <a:lnTo>
                    <a:pt x="4613" y="24780"/>
                  </a:lnTo>
                  <a:lnTo>
                    <a:pt x="4023" y="24619"/>
                  </a:lnTo>
                  <a:lnTo>
                    <a:pt x="3433" y="24458"/>
                  </a:lnTo>
                  <a:lnTo>
                    <a:pt x="2790" y="24404"/>
                  </a:lnTo>
                  <a:lnTo>
                    <a:pt x="2093" y="24351"/>
                  </a:lnTo>
                  <a:lnTo>
                    <a:pt x="1342" y="24297"/>
                  </a:lnTo>
                  <a:lnTo>
                    <a:pt x="1342" y="24297"/>
                  </a:lnTo>
                  <a:lnTo>
                    <a:pt x="1" y="24351"/>
                  </a:lnTo>
                  <a:lnTo>
                    <a:pt x="1" y="24351"/>
                  </a:lnTo>
                  <a:lnTo>
                    <a:pt x="1" y="24351"/>
                  </a:lnTo>
                  <a:lnTo>
                    <a:pt x="1" y="24351"/>
                  </a:lnTo>
                  <a:lnTo>
                    <a:pt x="215" y="24243"/>
                  </a:lnTo>
                  <a:lnTo>
                    <a:pt x="805" y="23814"/>
                  </a:lnTo>
                  <a:lnTo>
                    <a:pt x="1610" y="23171"/>
                  </a:lnTo>
                  <a:lnTo>
                    <a:pt x="2093" y="22795"/>
                  </a:lnTo>
                  <a:lnTo>
                    <a:pt x="2522" y="22313"/>
                  </a:lnTo>
                  <a:lnTo>
                    <a:pt x="3004" y="21776"/>
                  </a:lnTo>
                  <a:lnTo>
                    <a:pt x="3487" y="21240"/>
                  </a:lnTo>
                  <a:lnTo>
                    <a:pt x="3916" y="20596"/>
                  </a:lnTo>
                  <a:lnTo>
                    <a:pt x="4292" y="19899"/>
                  </a:lnTo>
                  <a:lnTo>
                    <a:pt x="4613" y="19202"/>
                  </a:lnTo>
                  <a:lnTo>
                    <a:pt x="4828" y="18397"/>
                  </a:lnTo>
                  <a:lnTo>
                    <a:pt x="4989" y="17593"/>
                  </a:lnTo>
                  <a:lnTo>
                    <a:pt x="5042" y="16735"/>
                  </a:lnTo>
                  <a:lnTo>
                    <a:pt x="5042" y="16735"/>
                  </a:lnTo>
                  <a:lnTo>
                    <a:pt x="5042" y="16145"/>
                  </a:lnTo>
                  <a:lnTo>
                    <a:pt x="4989" y="15555"/>
                  </a:lnTo>
                  <a:lnTo>
                    <a:pt x="4828" y="14965"/>
                  </a:lnTo>
                  <a:lnTo>
                    <a:pt x="4613" y="14321"/>
                  </a:lnTo>
                  <a:lnTo>
                    <a:pt x="4345" y="13677"/>
                  </a:lnTo>
                  <a:lnTo>
                    <a:pt x="4023" y="13034"/>
                  </a:lnTo>
                  <a:lnTo>
                    <a:pt x="3648" y="12337"/>
                  </a:lnTo>
                  <a:lnTo>
                    <a:pt x="3165" y="11639"/>
                  </a:lnTo>
                  <a:lnTo>
                    <a:pt x="3165" y="11639"/>
                  </a:lnTo>
                  <a:lnTo>
                    <a:pt x="3165" y="11639"/>
                  </a:lnTo>
                  <a:lnTo>
                    <a:pt x="3165" y="11639"/>
                  </a:lnTo>
                  <a:lnTo>
                    <a:pt x="3380" y="11693"/>
                  </a:lnTo>
                  <a:lnTo>
                    <a:pt x="4023" y="11854"/>
                  </a:lnTo>
                  <a:lnTo>
                    <a:pt x="4935" y="11961"/>
                  </a:lnTo>
                  <a:lnTo>
                    <a:pt x="6115" y="120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3"/>
            <p:cNvSpPr/>
            <p:nvPr/>
          </p:nvSpPr>
          <p:spPr>
            <a:xfrm>
              <a:off x="1882132" y="1966098"/>
              <a:ext cx="959875" cy="776644"/>
            </a:xfrm>
            <a:custGeom>
              <a:avLst/>
              <a:gdLst/>
              <a:ahLst/>
              <a:cxnLst/>
              <a:rect l="l" t="t" r="r" b="b"/>
              <a:pathLst>
                <a:path w="48326" h="39101" fill="none" extrusionOk="0">
                  <a:moveTo>
                    <a:pt x="20328" y="1"/>
                  </a:moveTo>
                  <a:lnTo>
                    <a:pt x="20328" y="1"/>
                  </a:lnTo>
                  <a:lnTo>
                    <a:pt x="20274" y="1181"/>
                  </a:lnTo>
                  <a:lnTo>
                    <a:pt x="20221" y="2307"/>
                  </a:lnTo>
                  <a:lnTo>
                    <a:pt x="20113" y="3326"/>
                  </a:lnTo>
                  <a:lnTo>
                    <a:pt x="19953" y="4345"/>
                  </a:lnTo>
                  <a:lnTo>
                    <a:pt x="19792" y="5257"/>
                  </a:lnTo>
                  <a:lnTo>
                    <a:pt x="19577" y="6169"/>
                  </a:lnTo>
                  <a:lnTo>
                    <a:pt x="19309" y="6973"/>
                  </a:lnTo>
                  <a:lnTo>
                    <a:pt x="19094" y="7778"/>
                  </a:lnTo>
                  <a:lnTo>
                    <a:pt x="18773" y="8475"/>
                  </a:lnTo>
                  <a:lnTo>
                    <a:pt x="18451" y="9172"/>
                  </a:lnTo>
                  <a:lnTo>
                    <a:pt x="18129" y="9816"/>
                  </a:lnTo>
                  <a:lnTo>
                    <a:pt x="17754" y="10406"/>
                  </a:lnTo>
                  <a:lnTo>
                    <a:pt x="17378" y="10942"/>
                  </a:lnTo>
                  <a:lnTo>
                    <a:pt x="16949" y="11425"/>
                  </a:lnTo>
                  <a:lnTo>
                    <a:pt x="16574" y="11908"/>
                  </a:lnTo>
                  <a:lnTo>
                    <a:pt x="16145" y="12283"/>
                  </a:lnTo>
                  <a:lnTo>
                    <a:pt x="15662" y="12712"/>
                  </a:lnTo>
                  <a:lnTo>
                    <a:pt x="15233" y="13034"/>
                  </a:lnTo>
                  <a:lnTo>
                    <a:pt x="14750" y="13356"/>
                  </a:lnTo>
                  <a:lnTo>
                    <a:pt x="14267" y="13624"/>
                  </a:lnTo>
                  <a:lnTo>
                    <a:pt x="13302" y="14107"/>
                  </a:lnTo>
                  <a:lnTo>
                    <a:pt x="12336" y="14428"/>
                  </a:lnTo>
                  <a:lnTo>
                    <a:pt x="11371" y="14697"/>
                  </a:lnTo>
                  <a:lnTo>
                    <a:pt x="10459" y="14858"/>
                  </a:lnTo>
                  <a:lnTo>
                    <a:pt x="9494" y="14911"/>
                  </a:lnTo>
                  <a:lnTo>
                    <a:pt x="8636" y="14965"/>
                  </a:lnTo>
                  <a:lnTo>
                    <a:pt x="8636" y="14965"/>
                  </a:lnTo>
                  <a:lnTo>
                    <a:pt x="7885" y="14911"/>
                  </a:lnTo>
                  <a:lnTo>
                    <a:pt x="7188" y="14858"/>
                  </a:lnTo>
                  <a:lnTo>
                    <a:pt x="6008" y="14697"/>
                  </a:lnTo>
                  <a:lnTo>
                    <a:pt x="5203" y="14589"/>
                  </a:lnTo>
                  <a:lnTo>
                    <a:pt x="4935" y="14482"/>
                  </a:lnTo>
                  <a:lnTo>
                    <a:pt x="4935" y="14482"/>
                  </a:lnTo>
                  <a:lnTo>
                    <a:pt x="5525" y="15287"/>
                  </a:lnTo>
                  <a:lnTo>
                    <a:pt x="5954" y="16091"/>
                  </a:lnTo>
                  <a:lnTo>
                    <a:pt x="6383" y="16896"/>
                  </a:lnTo>
                  <a:lnTo>
                    <a:pt x="6651" y="17700"/>
                  </a:lnTo>
                  <a:lnTo>
                    <a:pt x="6919" y="18505"/>
                  </a:lnTo>
                  <a:lnTo>
                    <a:pt x="7080" y="19309"/>
                  </a:lnTo>
                  <a:lnTo>
                    <a:pt x="7134" y="20060"/>
                  </a:lnTo>
                  <a:lnTo>
                    <a:pt x="7188" y="20811"/>
                  </a:lnTo>
                  <a:lnTo>
                    <a:pt x="7188" y="20811"/>
                  </a:lnTo>
                  <a:lnTo>
                    <a:pt x="7134" y="21455"/>
                  </a:lnTo>
                  <a:lnTo>
                    <a:pt x="7080" y="22098"/>
                  </a:lnTo>
                  <a:lnTo>
                    <a:pt x="7027" y="22742"/>
                  </a:lnTo>
                  <a:lnTo>
                    <a:pt x="6866" y="23332"/>
                  </a:lnTo>
                  <a:lnTo>
                    <a:pt x="6490" y="24512"/>
                  </a:lnTo>
                  <a:lnTo>
                    <a:pt x="6061" y="25638"/>
                  </a:lnTo>
                  <a:lnTo>
                    <a:pt x="5525" y="26764"/>
                  </a:lnTo>
                  <a:lnTo>
                    <a:pt x="4881" y="27783"/>
                  </a:lnTo>
                  <a:lnTo>
                    <a:pt x="4238" y="28749"/>
                  </a:lnTo>
                  <a:lnTo>
                    <a:pt x="3594" y="29607"/>
                  </a:lnTo>
                  <a:lnTo>
                    <a:pt x="2897" y="30412"/>
                  </a:lnTo>
                  <a:lnTo>
                    <a:pt x="2253" y="31109"/>
                  </a:lnTo>
                  <a:lnTo>
                    <a:pt x="1127" y="32235"/>
                  </a:lnTo>
                  <a:lnTo>
                    <a:pt x="322" y="32986"/>
                  </a:lnTo>
                  <a:lnTo>
                    <a:pt x="1" y="33201"/>
                  </a:lnTo>
                  <a:lnTo>
                    <a:pt x="1" y="33201"/>
                  </a:lnTo>
                  <a:lnTo>
                    <a:pt x="1181" y="33147"/>
                  </a:lnTo>
                  <a:lnTo>
                    <a:pt x="2360" y="33093"/>
                  </a:lnTo>
                  <a:lnTo>
                    <a:pt x="2360" y="33093"/>
                  </a:lnTo>
                  <a:lnTo>
                    <a:pt x="3272" y="33147"/>
                  </a:lnTo>
                  <a:lnTo>
                    <a:pt x="4184" y="33201"/>
                  </a:lnTo>
                  <a:lnTo>
                    <a:pt x="5042" y="33254"/>
                  </a:lnTo>
                  <a:lnTo>
                    <a:pt x="5900" y="33361"/>
                  </a:lnTo>
                  <a:lnTo>
                    <a:pt x="7456" y="33683"/>
                  </a:lnTo>
                  <a:lnTo>
                    <a:pt x="8904" y="34059"/>
                  </a:lnTo>
                  <a:lnTo>
                    <a:pt x="10245" y="34488"/>
                  </a:lnTo>
                  <a:lnTo>
                    <a:pt x="11425" y="35024"/>
                  </a:lnTo>
                  <a:lnTo>
                    <a:pt x="12497" y="35560"/>
                  </a:lnTo>
                  <a:lnTo>
                    <a:pt x="13463" y="36097"/>
                  </a:lnTo>
                  <a:lnTo>
                    <a:pt x="14267" y="36687"/>
                  </a:lnTo>
                  <a:lnTo>
                    <a:pt x="14965" y="37223"/>
                  </a:lnTo>
                  <a:lnTo>
                    <a:pt x="15608" y="37706"/>
                  </a:lnTo>
                  <a:lnTo>
                    <a:pt x="16091" y="38189"/>
                  </a:lnTo>
                  <a:lnTo>
                    <a:pt x="16735" y="38832"/>
                  </a:lnTo>
                  <a:lnTo>
                    <a:pt x="16895" y="39100"/>
                  </a:lnTo>
                  <a:lnTo>
                    <a:pt x="39797" y="38886"/>
                  </a:lnTo>
                  <a:lnTo>
                    <a:pt x="39797" y="38886"/>
                  </a:lnTo>
                  <a:lnTo>
                    <a:pt x="39744" y="38081"/>
                  </a:lnTo>
                  <a:lnTo>
                    <a:pt x="39690" y="37330"/>
                  </a:lnTo>
                  <a:lnTo>
                    <a:pt x="39690" y="37330"/>
                  </a:lnTo>
                  <a:lnTo>
                    <a:pt x="39744" y="36365"/>
                  </a:lnTo>
                  <a:lnTo>
                    <a:pt x="39905" y="35453"/>
                  </a:lnTo>
                  <a:lnTo>
                    <a:pt x="40119" y="34541"/>
                  </a:lnTo>
                  <a:lnTo>
                    <a:pt x="40441" y="33630"/>
                  </a:lnTo>
                  <a:lnTo>
                    <a:pt x="40816" y="32771"/>
                  </a:lnTo>
                  <a:lnTo>
                    <a:pt x="41245" y="31967"/>
                  </a:lnTo>
                  <a:lnTo>
                    <a:pt x="41782" y="31109"/>
                  </a:lnTo>
                  <a:lnTo>
                    <a:pt x="42372" y="30304"/>
                  </a:lnTo>
                  <a:lnTo>
                    <a:pt x="43015" y="29500"/>
                  </a:lnTo>
                  <a:lnTo>
                    <a:pt x="43659" y="28749"/>
                  </a:lnTo>
                  <a:lnTo>
                    <a:pt x="45107" y="27140"/>
                  </a:lnTo>
                  <a:lnTo>
                    <a:pt x="46716" y="25584"/>
                  </a:lnTo>
                  <a:lnTo>
                    <a:pt x="48325" y="23975"/>
                  </a:lnTo>
                  <a:lnTo>
                    <a:pt x="48325" y="23975"/>
                  </a:lnTo>
                  <a:lnTo>
                    <a:pt x="47682" y="24136"/>
                  </a:lnTo>
                  <a:lnTo>
                    <a:pt x="47092" y="24244"/>
                  </a:lnTo>
                  <a:lnTo>
                    <a:pt x="46555" y="24297"/>
                  </a:lnTo>
                  <a:lnTo>
                    <a:pt x="45965" y="24297"/>
                  </a:lnTo>
                  <a:lnTo>
                    <a:pt x="45965" y="24297"/>
                  </a:lnTo>
                  <a:lnTo>
                    <a:pt x="45268" y="24297"/>
                  </a:lnTo>
                  <a:lnTo>
                    <a:pt x="44624" y="24190"/>
                  </a:lnTo>
                  <a:lnTo>
                    <a:pt x="43981" y="24029"/>
                  </a:lnTo>
                  <a:lnTo>
                    <a:pt x="43391" y="23815"/>
                  </a:lnTo>
                  <a:lnTo>
                    <a:pt x="42854" y="23546"/>
                  </a:lnTo>
                  <a:lnTo>
                    <a:pt x="42318" y="23225"/>
                  </a:lnTo>
                  <a:lnTo>
                    <a:pt x="41835" y="22849"/>
                  </a:lnTo>
                  <a:lnTo>
                    <a:pt x="41353" y="22474"/>
                  </a:lnTo>
                  <a:lnTo>
                    <a:pt x="40977" y="22045"/>
                  </a:lnTo>
                  <a:lnTo>
                    <a:pt x="40548" y="21615"/>
                  </a:lnTo>
                  <a:lnTo>
                    <a:pt x="40226" y="21133"/>
                  </a:lnTo>
                  <a:lnTo>
                    <a:pt x="39851" y="20596"/>
                  </a:lnTo>
                  <a:lnTo>
                    <a:pt x="39261" y="19524"/>
                  </a:lnTo>
                  <a:lnTo>
                    <a:pt x="38778" y="18451"/>
                  </a:lnTo>
                  <a:lnTo>
                    <a:pt x="38403" y="17378"/>
                  </a:lnTo>
                  <a:lnTo>
                    <a:pt x="38081" y="16306"/>
                  </a:lnTo>
                  <a:lnTo>
                    <a:pt x="37813" y="15287"/>
                  </a:lnTo>
                  <a:lnTo>
                    <a:pt x="37652" y="14428"/>
                  </a:lnTo>
                  <a:lnTo>
                    <a:pt x="37437" y="13088"/>
                  </a:lnTo>
                  <a:lnTo>
                    <a:pt x="37384" y="12605"/>
                  </a:lnTo>
                  <a:lnTo>
                    <a:pt x="37384" y="12605"/>
                  </a:lnTo>
                  <a:lnTo>
                    <a:pt x="36097" y="12980"/>
                  </a:lnTo>
                  <a:lnTo>
                    <a:pt x="34863" y="13302"/>
                  </a:lnTo>
                  <a:lnTo>
                    <a:pt x="33683" y="13463"/>
                  </a:lnTo>
                  <a:lnTo>
                    <a:pt x="32557" y="13517"/>
                  </a:lnTo>
                  <a:lnTo>
                    <a:pt x="32557" y="13517"/>
                  </a:lnTo>
                  <a:lnTo>
                    <a:pt x="31645" y="13463"/>
                  </a:lnTo>
                  <a:lnTo>
                    <a:pt x="30733" y="13356"/>
                  </a:lnTo>
                  <a:lnTo>
                    <a:pt x="29929" y="13141"/>
                  </a:lnTo>
                  <a:lnTo>
                    <a:pt x="29124" y="12927"/>
                  </a:lnTo>
                  <a:lnTo>
                    <a:pt x="28373" y="12605"/>
                  </a:lnTo>
                  <a:lnTo>
                    <a:pt x="27676" y="12229"/>
                  </a:lnTo>
                  <a:lnTo>
                    <a:pt x="26979" y="11854"/>
                  </a:lnTo>
                  <a:lnTo>
                    <a:pt x="26389" y="11371"/>
                  </a:lnTo>
                  <a:lnTo>
                    <a:pt x="25799" y="10889"/>
                  </a:lnTo>
                  <a:lnTo>
                    <a:pt x="25209" y="10352"/>
                  </a:lnTo>
                  <a:lnTo>
                    <a:pt x="24726" y="9816"/>
                  </a:lnTo>
                  <a:lnTo>
                    <a:pt x="24243" y="9226"/>
                  </a:lnTo>
                  <a:lnTo>
                    <a:pt x="23761" y="8636"/>
                  </a:lnTo>
                  <a:lnTo>
                    <a:pt x="23385" y="7992"/>
                  </a:lnTo>
                  <a:lnTo>
                    <a:pt x="22634" y="6759"/>
                  </a:lnTo>
                  <a:lnTo>
                    <a:pt x="21991" y="5472"/>
                  </a:lnTo>
                  <a:lnTo>
                    <a:pt x="21508" y="4292"/>
                  </a:lnTo>
                  <a:lnTo>
                    <a:pt x="21133" y="3112"/>
                  </a:lnTo>
                  <a:lnTo>
                    <a:pt x="20811" y="2093"/>
                  </a:lnTo>
                  <a:lnTo>
                    <a:pt x="20435" y="591"/>
                  </a:lnTo>
                  <a:lnTo>
                    <a:pt x="20328"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3"/>
            <p:cNvSpPr/>
            <p:nvPr/>
          </p:nvSpPr>
          <p:spPr>
            <a:xfrm>
              <a:off x="2027009" y="2115245"/>
              <a:ext cx="711654" cy="627496"/>
            </a:xfrm>
            <a:custGeom>
              <a:avLst/>
              <a:gdLst/>
              <a:ahLst/>
              <a:cxnLst/>
              <a:rect l="l" t="t" r="r" b="b"/>
              <a:pathLst>
                <a:path w="35829" h="31592" extrusionOk="0">
                  <a:moveTo>
                    <a:pt x="15501" y="1"/>
                  </a:moveTo>
                  <a:lnTo>
                    <a:pt x="15448" y="1395"/>
                  </a:lnTo>
                  <a:lnTo>
                    <a:pt x="15340" y="2629"/>
                  </a:lnTo>
                  <a:lnTo>
                    <a:pt x="15179" y="3809"/>
                  </a:lnTo>
                  <a:lnTo>
                    <a:pt x="14911" y="4881"/>
                  </a:lnTo>
                  <a:lnTo>
                    <a:pt x="14643" y="5847"/>
                  </a:lnTo>
                  <a:lnTo>
                    <a:pt x="14321" y="6759"/>
                  </a:lnTo>
                  <a:lnTo>
                    <a:pt x="13946" y="7563"/>
                  </a:lnTo>
                  <a:lnTo>
                    <a:pt x="13517" y="8260"/>
                  </a:lnTo>
                  <a:lnTo>
                    <a:pt x="13034" y="8904"/>
                  </a:lnTo>
                  <a:lnTo>
                    <a:pt x="12551" y="9440"/>
                  </a:lnTo>
                  <a:lnTo>
                    <a:pt x="12069" y="9977"/>
                  </a:lnTo>
                  <a:lnTo>
                    <a:pt x="11532" y="10406"/>
                  </a:lnTo>
                  <a:lnTo>
                    <a:pt x="10996" y="10781"/>
                  </a:lnTo>
                  <a:lnTo>
                    <a:pt x="10406" y="11049"/>
                  </a:lnTo>
                  <a:lnTo>
                    <a:pt x="9870" y="11317"/>
                  </a:lnTo>
                  <a:lnTo>
                    <a:pt x="9280" y="11532"/>
                  </a:lnTo>
                  <a:lnTo>
                    <a:pt x="8690" y="11693"/>
                  </a:lnTo>
                  <a:lnTo>
                    <a:pt x="8153" y="11854"/>
                  </a:lnTo>
                  <a:lnTo>
                    <a:pt x="7027" y="11961"/>
                  </a:lnTo>
                  <a:lnTo>
                    <a:pt x="6008" y="12015"/>
                  </a:lnTo>
                  <a:lnTo>
                    <a:pt x="5042" y="11961"/>
                  </a:lnTo>
                  <a:lnTo>
                    <a:pt x="4292" y="11907"/>
                  </a:lnTo>
                  <a:lnTo>
                    <a:pt x="3702" y="11800"/>
                  </a:lnTo>
                  <a:lnTo>
                    <a:pt x="3165" y="11639"/>
                  </a:lnTo>
                  <a:lnTo>
                    <a:pt x="3165" y="11639"/>
                  </a:lnTo>
                  <a:lnTo>
                    <a:pt x="3648" y="12337"/>
                  </a:lnTo>
                  <a:lnTo>
                    <a:pt x="4077" y="13034"/>
                  </a:lnTo>
                  <a:lnTo>
                    <a:pt x="4399" y="13731"/>
                  </a:lnTo>
                  <a:lnTo>
                    <a:pt x="4667" y="14375"/>
                  </a:lnTo>
                  <a:lnTo>
                    <a:pt x="4828" y="15018"/>
                  </a:lnTo>
                  <a:lnTo>
                    <a:pt x="4989" y="15662"/>
                  </a:lnTo>
                  <a:lnTo>
                    <a:pt x="5042" y="16252"/>
                  </a:lnTo>
                  <a:lnTo>
                    <a:pt x="5042" y="16842"/>
                  </a:lnTo>
                  <a:lnTo>
                    <a:pt x="5042" y="17432"/>
                  </a:lnTo>
                  <a:lnTo>
                    <a:pt x="4935" y="17968"/>
                  </a:lnTo>
                  <a:lnTo>
                    <a:pt x="4828" y="18505"/>
                  </a:lnTo>
                  <a:lnTo>
                    <a:pt x="4667" y="19041"/>
                  </a:lnTo>
                  <a:lnTo>
                    <a:pt x="4453" y="19524"/>
                  </a:lnTo>
                  <a:lnTo>
                    <a:pt x="4238" y="20006"/>
                  </a:lnTo>
                  <a:lnTo>
                    <a:pt x="3702" y="20864"/>
                  </a:lnTo>
                  <a:lnTo>
                    <a:pt x="3112" y="21669"/>
                  </a:lnTo>
                  <a:lnTo>
                    <a:pt x="2522" y="22366"/>
                  </a:lnTo>
                  <a:lnTo>
                    <a:pt x="1878" y="22956"/>
                  </a:lnTo>
                  <a:lnTo>
                    <a:pt x="1288" y="23439"/>
                  </a:lnTo>
                  <a:lnTo>
                    <a:pt x="376" y="24136"/>
                  </a:lnTo>
                  <a:lnTo>
                    <a:pt x="1" y="24351"/>
                  </a:lnTo>
                  <a:lnTo>
                    <a:pt x="1" y="24351"/>
                  </a:lnTo>
                  <a:lnTo>
                    <a:pt x="859" y="24297"/>
                  </a:lnTo>
                  <a:lnTo>
                    <a:pt x="1664" y="24297"/>
                  </a:lnTo>
                  <a:lnTo>
                    <a:pt x="2468" y="24351"/>
                  </a:lnTo>
                  <a:lnTo>
                    <a:pt x="3165" y="24458"/>
                  </a:lnTo>
                  <a:lnTo>
                    <a:pt x="3809" y="24565"/>
                  </a:lnTo>
                  <a:lnTo>
                    <a:pt x="4453" y="24726"/>
                  </a:lnTo>
                  <a:lnTo>
                    <a:pt x="4989" y="24941"/>
                  </a:lnTo>
                  <a:lnTo>
                    <a:pt x="5525" y="25155"/>
                  </a:lnTo>
                  <a:lnTo>
                    <a:pt x="6008" y="25423"/>
                  </a:lnTo>
                  <a:lnTo>
                    <a:pt x="6437" y="25692"/>
                  </a:lnTo>
                  <a:lnTo>
                    <a:pt x="6866" y="25960"/>
                  </a:lnTo>
                  <a:lnTo>
                    <a:pt x="7241" y="26282"/>
                  </a:lnTo>
                  <a:lnTo>
                    <a:pt x="7563" y="26603"/>
                  </a:lnTo>
                  <a:lnTo>
                    <a:pt x="7885" y="26979"/>
                  </a:lnTo>
                  <a:lnTo>
                    <a:pt x="8368" y="27676"/>
                  </a:lnTo>
                  <a:lnTo>
                    <a:pt x="8797" y="28373"/>
                  </a:lnTo>
                  <a:lnTo>
                    <a:pt x="9065" y="29071"/>
                  </a:lnTo>
                  <a:lnTo>
                    <a:pt x="9333" y="29768"/>
                  </a:lnTo>
                  <a:lnTo>
                    <a:pt x="9441" y="30358"/>
                  </a:lnTo>
                  <a:lnTo>
                    <a:pt x="9601" y="31270"/>
                  </a:lnTo>
                  <a:lnTo>
                    <a:pt x="9601" y="31591"/>
                  </a:lnTo>
                  <a:lnTo>
                    <a:pt x="31162" y="31270"/>
                  </a:lnTo>
                  <a:lnTo>
                    <a:pt x="31055" y="30358"/>
                  </a:lnTo>
                  <a:lnTo>
                    <a:pt x="31002" y="29446"/>
                  </a:lnTo>
                  <a:lnTo>
                    <a:pt x="30948" y="28588"/>
                  </a:lnTo>
                  <a:lnTo>
                    <a:pt x="31002" y="27730"/>
                  </a:lnTo>
                  <a:lnTo>
                    <a:pt x="31109" y="26872"/>
                  </a:lnTo>
                  <a:lnTo>
                    <a:pt x="31270" y="26013"/>
                  </a:lnTo>
                  <a:lnTo>
                    <a:pt x="31484" y="25209"/>
                  </a:lnTo>
                  <a:lnTo>
                    <a:pt x="31752" y="24404"/>
                  </a:lnTo>
                  <a:lnTo>
                    <a:pt x="32074" y="23600"/>
                  </a:lnTo>
                  <a:lnTo>
                    <a:pt x="32450" y="22795"/>
                  </a:lnTo>
                  <a:lnTo>
                    <a:pt x="32879" y="21991"/>
                  </a:lnTo>
                  <a:lnTo>
                    <a:pt x="33361" y="21240"/>
                  </a:lnTo>
                  <a:lnTo>
                    <a:pt x="33898" y="20489"/>
                  </a:lnTo>
                  <a:lnTo>
                    <a:pt x="34488" y="19738"/>
                  </a:lnTo>
                  <a:lnTo>
                    <a:pt x="35131" y="19041"/>
                  </a:lnTo>
                  <a:lnTo>
                    <a:pt x="35829" y="18290"/>
                  </a:lnTo>
                  <a:lnTo>
                    <a:pt x="35829" y="18290"/>
                  </a:lnTo>
                  <a:lnTo>
                    <a:pt x="35078" y="18451"/>
                  </a:lnTo>
                  <a:lnTo>
                    <a:pt x="34434" y="18558"/>
                  </a:lnTo>
                  <a:lnTo>
                    <a:pt x="33254" y="18558"/>
                  </a:lnTo>
                  <a:lnTo>
                    <a:pt x="32718" y="18451"/>
                  </a:lnTo>
                  <a:lnTo>
                    <a:pt x="32235" y="18344"/>
                  </a:lnTo>
                  <a:lnTo>
                    <a:pt x="31806" y="18129"/>
                  </a:lnTo>
                  <a:lnTo>
                    <a:pt x="31431" y="17915"/>
                  </a:lnTo>
                  <a:lnTo>
                    <a:pt x="31055" y="17646"/>
                  </a:lnTo>
                  <a:lnTo>
                    <a:pt x="30733" y="17325"/>
                  </a:lnTo>
                  <a:lnTo>
                    <a:pt x="30465" y="17003"/>
                  </a:lnTo>
                  <a:lnTo>
                    <a:pt x="30251" y="16627"/>
                  </a:lnTo>
                  <a:lnTo>
                    <a:pt x="29982" y="16252"/>
                  </a:lnTo>
                  <a:lnTo>
                    <a:pt x="29822" y="15823"/>
                  </a:lnTo>
                  <a:lnTo>
                    <a:pt x="29553" y="15018"/>
                  </a:lnTo>
                  <a:lnTo>
                    <a:pt x="29339" y="14106"/>
                  </a:lnTo>
                  <a:lnTo>
                    <a:pt x="29232" y="13248"/>
                  </a:lnTo>
                  <a:lnTo>
                    <a:pt x="29124" y="12444"/>
                  </a:lnTo>
                  <a:lnTo>
                    <a:pt x="29124" y="11693"/>
                  </a:lnTo>
                  <a:lnTo>
                    <a:pt x="29178" y="10567"/>
                  </a:lnTo>
                  <a:lnTo>
                    <a:pt x="29232" y="10138"/>
                  </a:lnTo>
                  <a:lnTo>
                    <a:pt x="28159" y="10459"/>
                  </a:lnTo>
                  <a:lnTo>
                    <a:pt x="27193" y="10674"/>
                  </a:lnTo>
                  <a:lnTo>
                    <a:pt x="26228" y="10781"/>
                  </a:lnTo>
                  <a:lnTo>
                    <a:pt x="25316" y="10835"/>
                  </a:lnTo>
                  <a:lnTo>
                    <a:pt x="24458" y="10781"/>
                  </a:lnTo>
                  <a:lnTo>
                    <a:pt x="23654" y="10674"/>
                  </a:lnTo>
                  <a:lnTo>
                    <a:pt x="22903" y="10513"/>
                  </a:lnTo>
                  <a:lnTo>
                    <a:pt x="22205" y="10245"/>
                  </a:lnTo>
                  <a:lnTo>
                    <a:pt x="21562" y="9923"/>
                  </a:lnTo>
                  <a:lnTo>
                    <a:pt x="20918" y="9548"/>
                  </a:lnTo>
                  <a:lnTo>
                    <a:pt x="20382" y="9118"/>
                  </a:lnTo>
                  <a:lnTo>
                    <a:pt x="19846" y="8689"/>
                  </a:lnTo>
                  <a:lnTo>
                    <a:pt x="19309" y="8207"/>
                  </a:lnTo>
                  <a:lnTo>
                    <a:pt x="18880" y="7670"/>
                  </a:lnTo>
                  <a:lnTo>
                    <a:pt x="18451" y="7134"/>
                  </a:lnTo>
                  <a:lnTo>
                    <a:pt x="18022" y="6598"/>
                  </a:lnTo>
                  <a:lnTo>
                    <a:pt x="17700" y="6008"/>
                  </a:lnTo>
                  <a:lnTo>
                    <a:pt x="17378" y="5418"/>
                  </a:lnTo>
                  <a:lnTo>
                    <a:pt x="16788" y="4291"/>
                  </a:lnTo>
                  <a:lnTo>
                    <a:pt x="16359" y="3165"/>
                  </a:lnTo>
                  <a:lnTo>
                    <a:pt x="16038" y="2146"/>
                  </a:lnTo>
                  <a:lnTo>
                    <a:pt x="15769" y="1288"/>
                  </a:lnTo>
                  <a:lnTo>
                    <a:pt x="15608" y="591"/>
                  </a:lnTo>
                  <a:lnTo>
                    <a:pt x="1550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3"/>
            <p:cNvSpPr/>
            <p:nvPr/>
          </p:nvSpPr>
          <p:spPr>
            <a:xfrm>
              <a:off x="2027009" y="2115245"/>
              <a:ext cx="711654" cy="627496"/>
            </a:xfrm>
            <a:custGeom>
              <a:avLst/>
              <a:gdLst/>
              <a:ahLst/>
              <a:cxnLst/>
              <a:rect l="l" t="t" r="r" b="b"/>
              <a:pathLst>
                <a:path w="35829" h="31592" fill="none" extrusionOk="0">
                  <a:moveTo>
                    <a:pt x="9601" y="31591"/>
                  </a:moveTo>
                  <a:lnTo>
                    <a:pt x="9601" y="31591"/>
                  </a:lnTo>
                  <a:lnTo>
                    <a:pt x="9601" y="31270"/>
                  </a:lnTo>
                  <a:lnTo>
                    <a:pt x="9441" y="30358"/>
                  </a:lnTo>
                  <a:lnTo>
                    <a:pt x="9333" y="29768"/>
                  </a:lnTo>
                  <a:lnTo>
                    <a:pt x="9065" y="29071"/>
                  </a:lnTo>
                  <a:lnTo>
                    <a:pt x="8797" y="28373"/>
                  </a:lnTo>
                  <a:lnTo>
                    <a:pt x="8368" y="27676"/>
                  </a:lnTo>
                  <a:lnTo>
                    <a:pt x="7885" y="26979"/>
                  </a:lnTo>
                  <a:lnTo>
                    <a:pt x="7563" y="26603"/>
                  </a:lnTo>
                  <a:lnTo>
                    <a:pt x="7241" y="26282"/>
                  </a:lnTo>
                  <a:lnTo>
                    <a:pt x="6866" y="25960"/>
                  </a:lnTo>
                  <a:lnTo>
                    <a:pt x="6437" y="25692"/>
                  </a:lnTo>
                  <a:lnTo>
                    <a:pt x="6008" y="25423"/>
                  </a:lnTo>
                  <a:lnTo>
                    <a:pt x="5525" y="25155"/>
                  </a:lnTo>
                  <a:lnTo>
                    <a:pt x="4989" y="24941"/>
                  </a:lnTo>
                  <a:lnTo>
                    <a:pt x="4453" y="24726"/>
                  </a:lnTo>
                  <a:lnTo>
                    <a:pt x="3809" y="24565"/>
                  </a:lnTo>
                  <a:lnTo>
                    <a:pt x="3165" y="24458"/>
                  </a:lnTo>
                  <a:lnTo>
                    <a:pt x="2468" y="24351"/>
                  </a:lnTo>
                  <a:lnTo>
                    <a:pt x="1664" y="24297"/>
                  </a:lnTo>
                  <a:lnTo>
                    <a:pt x="859" y="24297"/>
                  </a:lnTo>
                  <a:lnTo>
                    <a:pt x="1" y="24351"/>
                  </a:lnTo>
                  <a:lnTo>
                    <a:pt x="1" y="24351"/>
                  </a:lnTo>
                  <a:lnTo>
                    <a:pt x="376" y="24136"/>
                  </a:lnTo>
                  <a:lnTo>
                    <a:pt x="1288" y="23439"/>
                  </a:lnTo>
                  <a:lnTo>
                    <a:pt x="1878" y="22956"/>
                  </a:lnTo>
                  <a:lnTo>
                    <a:pt x="2522" y="22366"/>
                  </a:lnTo>
                  <a:lnTo>
                    <a:pt x="3112" y="21669"/>
                  </a:lnTo>
                  <a:lnTo>
                    <a:pt x="3702" y="20864"/>
                  </a:lnTo>
                  <a:lnTo>
                    <a:pt x="4238" y="20006"/>
                  </a:lnTo>
                  <a:lnTo>
                    <a:pt x="4453" y="19524"/>
                  </a:lnTo>
                  <a:lnTo>
                    <a:pt x="4667" y="19041"/>
                  </a:lnTo>
                  <a:lnTo>
                    <a:pt x="4828" y="18505"/>
                  </a:lnTo>
                  <a:lnTo>
                    <a:pt x="4935" y="17968"/>
                  </a:lnTo>
                  <a:lnTo>
                    <a:pt x="5042" y="17432"/>
                  </a:lnTo>
                  <a:lnTo>
                    <a:pt x="5042" y="16842"/>
                  </a:lnTo>
                  <a:lnTo>
                    <a:pt x="5042" y="16252"/>
                  </a:lnTo>
                  <a:lnTo>
                    <a:pt x="4989" y="15662"/>
                  </a:lnTo>
                  <a:lnTo>
                    <a:pt x="4828" y="15018"/>
                  </a:lnTo>
                  <a:lnTo>
                    <a:pt x="4667" y="14375"/>
                  </a:lnTo>
                  <a:lnTo>
                    <a:pt x="4399" y="13731"/>
                  </a:lnTo>
                  <a:lnTo>
                    <a:pt x="4077" y="13034"/>
                  </a:lnTo>
                  <a:lnTo>
                    <a:pt x="3648" y="12337"/>
                  </a:lnTo>
                  <a:lnTo>
                    <a:pt x="3165" y="11639"/>
                  </a:lnTo>
                  <a:lnTo>
                    <a:pt x="3165" y="11639"/>
                  </a:lnTo>
                  <a:lnTo>
                    <a:pt x="3702" y="11800"/>
                  </a:lnTo>
                  <a:lnTo>
                    <a:pt x="4292" y="11907"/>
                  </a:lnTo>
                  <a:lnTo>
                    <a:pt x="5042" y="11961"/>
                  </a:lnTo>
                  <a:lnTo>
                    <a:pt x="6008" y="12015"/>
                  </a:lnTo>
                  <a:lnTo>
                    <a:pt x="7027" y="11961"/>
                  </a:lnTo>
                  <a:lnTo>
                    <a:pt x="8153" y="11854"/>
                  </a:lnTo>
                  <a:lnTo>
                    <a:pt x="8690" y="11693"/>
                  </a:lnTo>
                  <a:lnTo>
                    <a:pt x="9280" y="11532"/>
                  </a:lnTo>
                  <a:lnTo>
                    <a:pt x="9870" y="11317"/>
                  </a:lnTo>
                  <a:lnTo>
                    <a:pt x="10406" y="11049"/>
                  </a:lnTo>
                  <a:lnTo>
                    <a:pt x="10996" y="10781"/>
                  </a:lnTo>
                  <a:lnTo>
                    <a:pt x="11532" y="10406"/>
                  </a:lnTo>
                  <a:lnTo>
                    <a:pt x="12069" y="9977"/>
                  </a:lnTo>
                  <a:lnTo>
                    <a:pt x="12551" y="9440"/>
                  </a:lnTo>
                  <a:lnTo>
                    <a:pt x="13034" y="8904"/>
                  </a:lnTo>
                  <a:lnTo>
                    <a:pt x="13517" y="8260"/>
                  </a:lnTo>
                  <a:lnTo>
                    <a:pt x="13946" y="7563"/>
                  </a:lnTo>
                  <a:lnTo>
                    <a:pt x="14321" y="6759"/>
                  </a:lnTo>
                  <a:lnTo>
                    <a:pt x="14643" y="5847"/>
                  </a:lnTo>
                  <a:lnTo>
                    <a:pt x="14911" y="4881"/>
                  </a:lnTo>
                  <a:lnTo>
                    <a:pt x="15179" y="3809"/>
                  </a:lnTo>
                  <a:lnTo>
                    <a:pt x="15340" y="2629"/>
                  </a:lnTo>
                  <a:lnTo>
                    <a:pt x="15448" y="1395"/>
                  </a:lnTo>
                  <a:lnTo>
                    <a:pt x="15501" y="1"/>
                  </a:lnTo>
                  <a:lnTo>
                    <a:pt x="15501" y="1"/>
                  </a:lnTo>
                  <a:lnTo>
                    <a:pt x="15608" y="591"/>
                  </a:lnTo>
                  <a:lnTo>
                    <a:pt x="15769" y="1288"/>
                  </a:lnTo>
                  <a:lnTo>
                    <a:pt x="16038" y="2146"/>
                  </a:lnTo>
                  <a:lnTo>
                    <a:pt x="16359" y="3165"/>
                  </a:lnTo>
                  <a:lnTo>
                    <a:pt x="16788" y="4291"/>
                  </a:lnTo>
                  <a:lnTo>
                    <a:pt x="17378" y="5418"/>
                  </a:lnTo>
                  <a:lnTo>
                    <a:pt x="17700" y="6008"/>
                  </a:lnTo>
                  <a:lnTo>
                    <a:pt x="18022" y="6598"/>
                  </a:lnTo>
                  <a:lnTo>
                    <a:pt x="18451" y="7134"/>
                  </a:lnTo>
                  <a:lnTo>
                    <a:pt x="18880" y="7670"/>
                  </a:lnTo>
                  <a:lnTo>
                    <a:pt x="19309" y="8207"/>
                  </a:lnTo>
                  <a:lnTo>
                    <a:pt x="19846" y="8689"/>
                  </a:lnTo>
                  <a:lnTo>
                    <a:pt x="20382" y="9118"/>
                  </a:lnTo>
                  <a:lnTo>
                    <a:pt x="20918" y="9548"/>
                  </a:lnTo>
                  <a:lnTo>
                    <a:pt x="21562" y="9923"/>
                  </a:lnTo>
                  <a:lnTo>
                    <a:pt x="22205" y="10245"/>
                  </a:lnTo>
                  <a:lnTo>
                    <a:pt x="22903" y="10513"/>
                  </a:lnTo>
                  <a:lnTo>
                    <a:pt x="23654" y="10674"/>
                  </a:lnTo>
                  <a:lnTo>
                    <a:pt x="24458" y="10781"/>
                  </a:lnTo>
                  <a:lnTo>
                    <a:pt x="25316" y="10835"/>
                  </a:lnTo>
                  <a:lnTo>
                    <a:pt x="26228" y="10781"/>
                  </a:lnTo>
                  <a:lnTo>
                    <a:pt x="27193" y="10674"/>
                  </a:lnTo>
                  <a:lnTo>
                    <a:pt x="28159" y="10459"/>
                  </a:lnTo>
                  <a:lnTo>
                    <a:pt x="29232" y="10138"/>
                  </a:lnTo>
                  <a:lnTo>
                    <a:pt x="29232" y="10138"/>
                  </a:lnTo>
                  <a:lnTo>
                    <a:pt x="29178" y="10567"/>
                  </a:lnTo>
                  <a:lnTo>
                    <a:pt x="29124" y="11693"/>
                  </a:lnTo>
                  <a:lnTo>
                    <a:pt x="29124" y="12444"/>
                  </a:lnTo>
                  <a:lnTo>
                    <a:pt x="29232" y="13248"/>
                  </a:lnTo>
                  <a:lnTo>
                    <a:pt x="29339" y="14106"/>
                  </a:lnTo>
                  <a:lnTo>
                    <a:pt x="29553" y="15018"/>
                  </a:lnTo>
                  <a:lnTo>
                    <a:pt x="29822" y="15823"/>
                  </a:lnTo>
                  <a:lnTo>
                    <a:pt x="29982" y="16252"/>
                  </a:lnTo>
                  <a:lnTo>
                    <a:pt x="30251" y="16627"/>
                  </a:lnTo>
                  <a:lnTo>
                    <a:pt x="30465" y="17003"/>
                  </a:lnTo>
                  <a:lnTo>
                    <a:pt x="30733" y="17325"/>
                  </a:lnTo>
                  <a:lnTo>
                    <a:pt x="31055" y="17646"/>
                  </a:lnTo>
                  <a:lnTo>
                    <a:pt x="31431" y="17915"/>
                  </a:lnTo>
                  <a:lnTo>
                    <a:pt x="31806" y="18129"/>
                  </a:lnTo>
                  <a:lnTo>
                    <a:pt x="32235" y="18344"/>
                  </a:lnTo>
                  <a:lnTo>
                    <a:pt x="32718" y="18451"/>
                  </a:lnTo>
                  <a:lnTo>
                    <a:pt x="33254" y="18558"/>
                  </a:lnTo>
                  <a:lnTo>
                    <a:pt x="33791" y="18558"/>
                  </a:lnTo>
                  <a:lnTo>
                    <a:pt x="34434" y="18558"/>
                  </a:lnTo>
                  <a:lnTo>
                    <a:pt x="35078" y="18451"/>
                  </a:lnTo>
                  <a:lnTo>
                    <a:pt x="35829" y="18290"/>
                  </a:lnTo>
                  <a:lnTo>
                    <a:pt x="35829" y="18290"/>
                  </a:lnTo>
                  <a:lnTo>
                    <a:pt x="35131" y="19041"/>
                  </a:lnTo>
                  <a:lnTo>
                    <a:pt x="34488" y="19738"/>
                  </a:lnTo>
                  <a:lnTo>
                    <a:pt x="33898" y="20489"/>
                  </a:lnTo>
                  <a:lnTo>
                    <a:pt x="33361" y="21240"/>
                  </a:lnTo>
                  <a:lnTo>
                    <a:pt x="32879" y="21991"/>
                  </a:lnTo>
                  <a:lnTo>
                    <a:pt x="32450" y="22795"/>
                  </a:lnTo>
                  <a:lnTo>
                    <a:pt x="32074" y="23600"/>
                  </a:lnTo>
                  <a:lnTo>
                    <a:pt x="31752" y="24404"/>
                  </a:lnTo>
                  <a:lnTo>
                    <a:pt x="31484" y="25209"/>
                  </a:lnTo>
                  <a:lnTo>
                    <a:pt x="31270" y="26013"/>
                  </a:lnTo>
                  <a:lnTo>
                    <a:pt x="31109" y="26872"/>
                  </a:lnTo>
                  <a:lnTo>
                    <a:pt x="31002" y="27730"/>
                  </a:lnTo>
                  <a:lnTo>
                    <a:pt x="30948" y="28588"/>
                  </a:lnTo>
                  <a:lnTo>
                    <a:pt x="31002" y="29446"/>
                  </a:lnTo>
                  <a:lnTo>
                    <a:pt x="31055" y="30358"/>
                  </a:lnTo>
                  <a:lnTo>
                    <a:pt x="31162" y="31270"/>
                  </a:lnTo>
                  <a:lnTo>
                    <a:pt x="9601" y="315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3"/>
            <p:cNvSpPr/>
            <p:nvPr/>
          </p:nvSpPr>
          <p:spPr>
            <a:xfrm>
              <a:off x="2027009" y="2115245"/>
              <a:ext cx="711654" cy="627496"/>
            </a:xfrm>
            <a:custGeom>
              <a:avLst/>
              <a:gdLst/>
              <a:ahLst/>
              <a:cxnLst/>
              <a:rect l="l" t="t" r="r" b="b"/>
              <a:pathLst>
                <a:path w="35829" h="31592" fill="none" extrusionOk="0">
                  <a:moveTo>
                    <a:pt x="15501" y="1"/>
                  </a:moveTo>
                  <a:lnTo>
                    <a:pt x="15501" y="1"/>
                  </a:lnTo>
                  <a:lnTo>
                    <a:pt x="15448" y="966"/>
                  </a:lnTo>
                  <a:lnTo>
                    <a:pt x="15394" y="1824"/>
                  </a:lnTo>
                  <a:lnTo>
                    <a:pt x="15340" y="2682"/>
                  </a:lnTo>
                  <a:lnTo>
                    <a:pt x="15233" y="3487"/>
                  </a:lnTo>
                  <a:lnTo>
                    <a:pt x="15072" y="4238"/>
                  </a:lnTo>
                  <a:lnTo>
                    <a:pt x="14911" y="4935"/>
                  </a:lnTo>
                  <a:lnTo>
                    <a:pt x="14697" y="5632"/>
                  </a:lnTo>
                  <a:lnTo>
                    <a:pt x="14482" y="6276"/>
                  </a:lnTo>
                  <a:lnTo>
                    <a:pt x="14268" y="6812"/>
                  </a:lnTo>
                  <a:lnTo>
                    <a:pt x="13999" y="7402"/>
                  </a:lnTo>
                  <a:lnTo>
                    <a:pt x="13731" y="7885"/>
                  </a:lnTo>
                  <a:lnTo>
                    <a:pt x="13463" y="8368"/>
                  </a:lnTo>
                  <a:lnTo>
                    <a:pt x="13141" y="8797"/>
                  </a:lnTo>
                  <a:lnTo>
                    <a:pt x="12819" y="9172"/>
                  </a:lnTo>
                  <a:lnTo>
                    <a:pt x="12122" y="9869"/>
                  </a:lnTo>
                  <a:lnTo>
                    <a:pt x="11425" y="10459"/>
                  </a:lnTo>
                  <a:lnTo>
                    <a:pt x="10674" y="10942"/>
                  </a:lnTo>
                  <a:lnTo>
                    <a:pt x="9870" y="11317"/>
                  </a:lnTo>
                  <a:lnTo>
                    <a:pt x="9119" y="11586"/>
                  </a:lnTo>
                  <a:lnTo>
                    <a:pt x="8314" y="11800"/>
                  </a:lnTo>
                  <a:lnTo>
                    <a:pt x="7563" y="11907"/>
                  </a:lnTo>
                  <a:lnTo>
                    <a:pt x="6812" y="12015"/>
                  </a:lnTo>
                  <a:lnTo>
                    <a:pt x="6115" y="12015"/>
                  </a:lnTo>
                  <a:lnTo>
                    <a:pt x="6115" y="12015"/>
                  </a:lnTo>
                  <a:lnTo>
                    <a:pt x="4935" y="11961"/>
                  </a:lnTo>
                  <a:lnTo>
                    <a:pt x="4023" y="11854"/>
                  </a:lnTo>
                  <a:lnTo>
                    <a:pt x="3380" y="11693"/>
                  </a:lnTo>
                  <a:lnTo>
                    <a:pt x="3165" y="11639"/>
                  </a:lnTo>
                  <a:lnTo>
                    <a:pt x="3165" y="11639"/>
                  </a:lnTo>
                  <a:lnTo>
                    <a:pt x="3648" y="12337"/>
                  </a:lnTo>
                  <a:lnTo>
                    <a:pt x="4023" y="13034"/>
                  </a:lnTo>
                  <a:lnTo>
                    <a:pt x="4345" y="13677"/>
                  </a:lnTo>
                  <a:lnTo>
                    <a:pt x="4613" y="14321"/>
                  </a:lnTo>
                  <a:lnTo>
                    <a:pt x="4828" y="14965"/>
                  </a:lnTo>
                  <a:lnTo>
                    <a:pt x="4989" y="15555"/>
                  </a:lnTo>
                  <a:lnTo>
                    <a:pt x="5042" y="16145"/>
                  </a:lnTo>
                  <a:lnTo>
                    <a:pt x="5042" y="16735"/>
                  </a:lnTo>
                  <a:lnTo>
                    <a:pt x="5042" y="16735"/>
                  </a:lnTo>
                  <a:lnTo>
                    <a:pt x="4989" y="17593"/>
                  </a:lnTo>
                  <a:lnTo>
                    <a:pt x="4828" y="18397"/>
                  </a:lnTo>
                  <a:lnTo>
                    <a:pt x="4613" y="19202"/>
                  </a:lnTo>
                  <a:lnTo>
                    <a:pt x="4292" y="19899"/>
                  </a:lnTo>
                  <a:lnTo>
                    <a:pt x="3916" y="20596"/>
                  </a:lnTo>
                  <a:lnTo>
                    <a:pt x="3487" y="21240"/>
                  </a:lnTo>
                  <a:lnTo>
                    <a:pt x="3004" y="21776"/>
                  </a:lnTo>
                  <a:lnTo>
                    <a:pt x="2522" y="22313"/>
                  </a:lnTo>
                  <a:lnTo>
                    <a:pt x="2093" y="22795"/>
                  </a:lnTo>
                  <a:lnTo>
                    <a:pt x="1610" y="23171"/>
                  </a:lnTo>
                  <a:lnTo>
                    <a:pt x="805" y="23814"/>
                  </a:lnTo>
                  <a:lnTo>
                    <a:pt x="215" y="24243"/>
                  </a:lnTo>
                  <a:lnTo>
                    <a:pt x="1" y="24351"/>
                  </a:lnTo>
                  <a:lnTo>
                    <a:pt x="1" y="24351"/>
                  </a:lnTo>
                  <a:lnTo>
                    <a:pt x="1342" y="24297"/>
                  </a:lnTo>
                  <a:lnTo>
                    <a:pt x="1342" y="24297"/>
                  </a:lnTo>
                  <a:lnTo>
                    <a:pt x="2093" y="24351"/>
                  </a:lnTo>
                  <a:lnTo>
                    <a:pt x="2790" y="24404"/>
                  </a:lnTo>
                  <a:lnTo>
                    <a:pt x="3433" y="24458"/>
                  </a:lnTo>
                  <a:lnTo>
                    <a:pt x="4023" y="24619"/>
                  </a:lnTo>
                  <a:lnTo>
                    <a:pt x="4613" y="24780"/>
                  </a:lnTo>
                  <a:lnTo>
                    <a:pt x="5150" y="24994"/>
                  </a:lnTo>
                  <a:lnTo>
                    <a:pt x="5632" y="25209"/>
                  </a:lnTo>
                  <a:lnTo>
                    <a:pt x="6062" y="25423"/>
                  </a:lnTo>
                  <a:lnTo>
                    <a:pt x="6491" y="25692"/>
                  </a:lnTo>
                  <a:lnTo>
                    <a:pt x="6866" y="26013"/>
                  </a:lnTo>
                  <a:lnTo>
                    <a:pt x="7563" y="26603"/>
                  </a:lnTo>
                  <a:lnTo>
                    <a:pt x="8100" y="27247"/>
                  </a:lnTo>
                  <a:lnTo>
                    <a:pt x="8529" y="27944"/>
                  </a:lnTo>
                  <a:lnTo>
                    <a:pt x="8904" y="28641"/>
                  </a:lnTo>
                  <a:lnTo>
                    <a:pt x="9172" y="29285"/>
                  </a:lnTo>
                  <a:lnTo>
                    <a:pt x="9333" y="29929"/>
                  </a:lnTo>
                  <a:lnTo>
                    <a:pt x="9494" y="30465"/>
                  </a:lnTo>
                  <a:lnTo>
                    <a:pt x="9601" y="31270"/>
                  </a:lnTo>
                  <a:lnTo>
                    <a:pt x="9601" y="31591"/>
                  </a:lnTo>
                  <a:lnTo>
                    <a:pt x="31162" y="31270"/>
                  </a:lnTo>
                  <a:lnTo>
                    <a:pt x="31162" y="31270"/>
                  </a:lnTo>
                  <a:lnTo>
                    <a:pt x="31002" y="30090"/>
                  </a:lnTo>
                  <a:lnTo>
                    <a:pt x="30948" y="28910"/>
                  </a:lnTo>
                  <a:lnTo>
                    <a:pt x="30948" y="28910"/>
                  </a:lnTo>
                  <a:lnTo>
                    <a:pt x="31002" y="28159"/>
                  </a:lnTo>
                  <a:lnTo>
                    <a:pt x="31055" y="27461"/>
                  </a:lnTo>
                  <a:lnTo>
                    <a:pt x="31162" y="26764"/>
                  </a:lnTo>
                  <a:lnTo>
                    <a:pt x="31270" y="26067"/>
                  </a:lnTo>
                  <a:lnTo>
                    <a:pt x="31431" y="25370"/>
                  </a:lnTo>
                  <a:lnTo>
                    <a:pt x="31645" y="24672"/>
                  </a:lnTo>
                  <a:lnTo>
                    <a:pt x="31913" y="23975"/>
                  </a:lnTo>
                  <a:lnTo>
                    <a:pt x="32181" y="23332"/>
                  </a:lnTo>
                  <a:lnTo>
                    <a:pt x="32503" y="22688"/>
                  </a:lnTo>
                  <a:lnTo>
                    <a:pt x="32879" y="22044"/>
                  </a:lnTo>
                  <a:lnTo>
                    <a:pt x="33254" y="21401"/>
                  </a:lnTo>
                  <a:lnTo>
                    <a:pt x="33683" y="20757"/>
                  </a:lnTo>
                  <a:lnTo>
                    <a:pt x="34166" y="20114"/>
                  </a:lnTo>
                  <a:lnTo>
                    <a:pt x="34702" y="19524"/>
                  </a:lnTo>
                  <a:lnTo>
                    <a:pt x="35239" y="18880"/>
                  </a:lnTo>
                  <a:lnTo>
                    <a:pt x="35829" y="18290"/>
                  </a:lnTo>
                  <a:lnTo>
                    <a:pt x="35829" y="18290"/>
                  </a:lnTo>
                  <a:lnTo>
                    <a:pt x="34756" y="18505"/>
                  </a:lnTo>
                  <a:lnTo>
                    <a:pt x="34273" y="18558"/>
                  </a:lnTo>
                  <a:lnTo>
                    <a:pt x="33844" y="18558"/>
                  </a:lnTo>
                  <a:lnTo>
                    <a:pt x="33844" y="18558"/>
                  </a:lnTo>
                  <a:lnTo>
                    <a:pt x="33093" y="18505"/>
                  </a:lnTo>
                  <a:lnTo>
                    <a:pt x="32450" y="18397"/>
                  </a:lnTo>
                  <a:lnTo>
                    <a:pt x="31860" y="18183"/>
                  </a:lnTo>
                  <a:lnTo>
                    <a:pt x="31377" y="17861"/>
                  </a:lnTo>
                  <a:lnTo>
                    <a:pt x="30894" y="17485"/>
                  </a:lnTo>
                  <a:lnTo>
                    <a:pt x="30519" y="17056"/>
                  </a:lnTo>
                  <a:lnTo>
                    <a:pt x="30197" y="16627"/>
                  </a:lnTo>
                  <a:lnTo>
                    <a:pt x="29929" y="16091"/>
                  </a:lnTo>
                  <a:lnTo>
                    <a:pt x="29714" y="15555"/>
                  </a:lnTo>
                  <a:lnTo>
                    <a:pt x="29553" y="15018"/>
                  </a:lnTo>
                  <a:lnTo>
                    <a:pt x="29392" y="14428"/>
                  </a:lnTo>
                  <a:lnTo>
                    <a:pt x="29285" y="13892"/>
                  </a:lnTo>
                  <a:lnTo>
                    <a:pt x="29178" y="12766"/>
                  </a:lnTo>
                  <a:lnTo>
                    <a:pt x="29124" y="11800"/>
                  </a:lnTo>
                  <a:lnTo>
                    <a:pt x="29124" y="11800"/>
                  </a:lnTo>
                  <a:lnTo>
                    <a:pt x="29178" y="10567"/>
                  </a:lnTo>
                  <a:lnTo>
                    <a:pt x="29232" y="10138"/>
                  </a:lnTo>
                  <a:lnTo>
                    <a:pt x="29232" y="10138"/>
                  </a:lnTo>
                  <a:lnTo>
                    <a:pt x="28159" y="10459"/>
                  </a:lnTo>
                  <a:lnTo>
                    <a:pt x="27193" y="10674"/>
                  </a:lnTo>
                  <a:lnTo>
                    <a:pt x="26228" y="10781"/>
                  </a:lnTo>
                  <a:lnTo>
                    <a:pt x="25316" y="10835"/>
                  </a:lnTo>
                  <a:lnTo>
                    <a:pt x="25316" y="10835"/>
                  </a:lnTo>
                  <a:lnTo>
                    <a:pt x="24619" y="10835"/>
                  </a:lnTo>
                  <a:lnTo>
                    <a:pt x="23868" y="10728"/>
                  </a:lnTo>
                  <a:lnTo>
                    <a:pt x="23225" y="10567"/>
                  </a:lnTo>
                  <a:lnTo>
                    <a:pt x="22581" y="10352"/>
                  </a:lnTo>
                  <a:lnTo>
                    <a:pt x="21991" y="10138"/>
                  </a:lnTo>
                  <a:lnTo>
                    <a:pt x="21401" y="9869"/>
                  </a:lnTo>
                  <a:lnTo>
                    <a:pt x="20865" y="9494"/>
                  </a:lnTo>
                  <a:lnTo>
                    <a:pt x="20382" y="9172"/>
                  </a:lnTo>
                  <a:lnTo>
                    <a:pt x="19899" y="8743"/>
                  </a:lnTo>
                  <a:lnTo>
                    <a:pt x="19470" y="8314"/>
                  </a:lnTo>
                  <a:lnTo>
                    <a:pt x="19041" y="7885"/>
                  </a:lnTo>
                  <a:lnTo>
                    <a:pt x="18666" y="7402"/>
                  </a:lnTo>
                  <a:lnTo>
                    <a:pt x="17968" y="6437"/>
                  </a:lnTo>
                  <a:lnTo>
                    <a:pt x="17378" y="5418"/>
                  </a:lnTo>
                  <a:lnTo>
                    <a:pt x="16896" y="4399"/>
                  </a:lnTo>
                  <a:lnTo>
                    <a:pt x="16467" y="3433"/>
                  </a:lnTo>
                  <a:lnTo>
                    <a:pt x="16145" y="2521"/>
                  </a:lnTo>
                  <a:lnTo>
                    <a:pt x="15877" y="1717"/>
                  </a:lnTo>
                  <a:lnTo>
                    <a:pt x="15608" y="483"/>
                  </a:lnTo>
                  <a:lnTo>
                    <a:pt x="1550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3"/>
            <p:cNvSpPr/>
            <p:nvPr/>
          </p:nvSpPr>
          <p:spPr>
            <a:xfrm>
              <a:off x="2410534" y="1686990"/>
              <a:ext cx="115063" cy="595537"/>
            </a:xfrm>
            <a:custGeom>
              <a:avLst/>
              <a:gdLst/>
              <a:ahLst/>
              <a:cxnLst/>
              <a:rect l="l" t="t" r="r" b="b"/>
              <a:pathLst>
                <a:path w="5793" h="29983" extrusionOk="0">
                  <a:moveTo>
                    <a:pt x="5793" y="1"/>
                  </a:moveTo>
                  <a:lnTo>
                    <a:pt x="5364" y="805"/>
                  </a:lnTo>
                  <a:lnTo>
                    <a:pt x="4720" y="2146"/>
                  </a:lnTo>
                  <a:lnTo>
                    <a:pt x="3969" y="3916"/>
                  </a:lnTo>
                  <a:lnTo>
                    <a:pt x="3165" y="6061"/>
                  </a:lnTo>
                  <a:lnTo>
                    <a:pt x="2736" y="7295"/>
                  </a:lnTo>
                  <a:lnTo>
                    <a:pt x="2307" y="8636"/>
                  </a:lnTo>
                  <a:lnTo>
                    <a:pt x="1877" y="10137"/>
                  </a:lnTo>
                  <a:lnTo>
                    <a:pt x="1502" y="11586"/>
                  </a:lnTo>
                  <a:lnTo>
                    <a:pt x="1180" y="13087"/>
                  </a:lnTo>
                  <a:lnTo>
                    <a:pt x="858" y="14643"/>
                  </a:lnTo>
                  <a:lnTo>
                    <a:pt x="644" y="16145"/>
                  </a:lnTo>
                  <a:lnTo>
                    <a:pt x="429" y="17646"/>
                  </a:lnTo>
                  <a:lnTo>
                    <a:pt x="268" y="19202"/>
                  </a:lnTo>
                  <a:lnTo>
                    <a:pt x="161" y="20703"/>
                  </a:lnTo>
                  <a:lnTo>
                    <a:pt x="54" y="23385"/>
                  </a:lnTo>
                  <a:lnTo>
                    <a:pt x="0" y="24619"/>
                  </a:lnTo>
                  <a:lnTo>
                    <a:pt x="54" y="25745"/>
                  </a:lnTo>
                  <a:lnTo>
                    <a:pt x="54" y="26764"/>
                  </a:lnTo>
                  <a:lnTo>
                    <a:pt x="107" y="27622"/>
                  </a:lnTo>
                  <a:lnTo>
                    <a:pt x="268" y="29070"/>
                  </a:lnTo>
                  <a:lnTo>
                    <a:pt x="376" y="29982"/>
                  </a:lnTo>
                  <a:lnTo>
                    <a:pt x="322" y="29070"/>
                  </a:lnTo>
                  <a:lnTo>
                    <a:pt x="268" y="27622"/>
                  </a:lnTo>
                  <a:lnTo>
                    <a:pt x="215" y="25745"/>
                  </a:lnTo>
                  <a:lnTo>
                    <a:pt x="215" y="24619"/>
                  </a:lnTo>
                  <a:lnTo>
                    <a:pt x="215" y="23385"/>
                  </a:lnTo>
                  <a:lnTo>
                    <a:pt x="268" y="22098"/>
                  </a:lnTo>
                  <a:lnTo>
                    <a:pt x="322" y="20757"/>
                  </a:lnTo>
                  <a:lnTo>
                    <a:pt x="483" y="19309"/>
                  </a:lnTo>
                  <a:lnTo>
                    <a:pt x="644" y="17807"/>
                  </a:lnTo>
                  <a:lnTo>
                    <a:pt x="858" y="16252"/>
                  </a:lnTo>
                  <a:lnTo>
                    <a:pt x="1073" y="14643"/>
                  </a:lnTo>
                  <a:lnTo>
                    <a:pt x="1395" y="13087"/>
                  </a:lnTo>
                  <a:lnTo>
                    <a:pt x="1770" y="11532"/>
                  </a:lnTo>
                  <a:lnTo>
                    <a:pt x="2092" y="10084"/>
                  </a:lnTo>
                  <a:lnTo>
                    <a:pt x="2521" y="8689"/>
                  </a:lnTo>
                  <a:lnTo>
                    <a:pt x="3326" y="6169"/>
                  </a:lnTo>
                  <a:lnTo>
                    <a:pt x="3701" y="4989"/>
                  </a:lnTo>
                  <a:lnTo>
                    <a:pt x="4130" y="3970"/>
                  </a:lnTo>
                  <a:lnTo>
                    <a:pt x="4506" y="3004"/>
                  </a:lnTo>
                  <a:lnTo>
                    <a:pt x="4827" y="2200"/>
                  </a:lnTo>
                  <a:lnTo>
                    <a:pt x="5417" y="859"/>
                  </a:lnTo>
                  <a:lnTo>
                    <a:pt x="5793"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3"/>
            <p:cNvSpPr/>
            <p:nvPr/>
          </p:nvSpPr>
          <p:spPr>
            <a:xfrm>
              <a:off x="1926882" y="2032160"/>
              <a:ext cx="259941" cy="450640"/>
            </a:xfrm>
            <a:custGeom>
              <a:avLst/>
              <a:gdLst/>
              <a:ahLst/>
              <a:cxnLst/>
              <a:rect l="l" t="t" r="r" b="b"/>
              <a:pathLst>
                <a:path w="13087" h="22688" extrusionOk="0">
                  <a:moveTo>
                    <a:pt x="0" y="0"/>
                  </a:moveTo>
                  <a:lnTo>
                    <a:pt x="483" y="590"/>
                  </a:lnTo>
                  <a:lnTo>
                    <a:pt x="2253" y="2843"/>
                  </a:lnTo>
                  <a:lnTo>
                    <a:pt x="3486" y="4398"/>
                  </a:lnTo>
                  <a:lnTo>
                    <a:pt x="4774" y="6222"/>
                  </a:lnTo>
                  <a:lnTo>
                    <a:pt x="6168" y="8313"/>
                  </a:lnTo>
                  <a:lnTo>
                    <a:pt x="7563" y="10620"/>
                  </a:lnTo>
                  <a:lnTo>
                    <a:pt x="8850" y="12980"/>
                  </a:lnTo>
                  <a:lnTo>
                    <a:pt x="9976" y="15179"/>
                  </a:lnTo>
                  <a:lnTo>
                    <a:pt x="10888" y="17217"/>
                  </a:lnTo>
                  <a:lnTo>
                    <a:pt x="11693" y="19040"/>
                  </a:lnTo>
                  <a:lnTo>
                    <a:pt x="12282" y="20542"/>
                  </a:lnTo>
                  <a:lnTo>
                    <a:pt x="12712" y="21722"/>
                  </a:lnTo>
                  <a:lnTo>
                    <a:pt x="12980" y="22419"/>
                  </a:lnTo>
                  <a:lnTo>
                    <a:pt x="13087" y="22688"/>
                  </a:lnTo>
                  <a:lnTo>
                    <a:pt x="13033" y="22419"/>
                  </a:lnTo>
                  <a:lnTo>
                    <a:pt x="12765" y="21668"/>
                  </a:lnTo>
                  <a:lnTo>
                    <a:pt x="12390" y="20542"/>
                  </a:lnTo>
                  <a:lnTo>
                    <a:pt x="11853" y="18987"/>
                  </a:lnTo>
                  <a:lnTo>
                    <a:pt x="11103" y="17163"/>
                  </a:lnTo>
                  <a:lnTo>
                    <a:pt x="10191" y="15071"/>
                  </a:lnTo>
                  <a:lnTo>
                    <a:pt x="9064" y="12819"/>
                  </a:lnTo>
                  <a:lnTo>
                    <a:pt x="8421" y="11692"/>
                  </a:lnTo>
                  <a:lnTo>
                    <a:pt x="7777" y="10459"/>
                  </a:lnTo>
                  <a:lnTo>
                    <a:pt x="6383" y="8206"/>
                  </a:lnTo>
                  <a:lnTo>
                    <a:pt x="4988" y="6114"/>
                  </a:lnTo>
                  <a:lnTo>
                    <a:pt x="3647" y="4291"/>
                  </a:lnTo>
                  <a:lnTo>
                    <a:pt x="2414" y="2735"/>
                  </a:lnTo>
                  <a:lnTo>
                    <a:pt x="1395" y="1448"/>
                  </a:lnTo>
                  <a:lnTo>
                    <a:pt x="537" y="536"/>
                  </a:lnTo>
                  <a:lnTo>
                    <a:pt x="0" y="0"/>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3"/>
            <p:cNvSpPr/>
            <p:nvPr/>
          </p:nvSpPr>
          <p:spPr>
            <a:xfrm>
              <a:off x="2468055" y="2075838"/>
              <a:ext cx="105490" cy="444245"/>
            </a:xfrm>
            <a:custGeom>
              <a:avLst/>
              <a:gdLst/>
              <a:ahLst/>
              <a:cxnLst/>
              <a:rect l="l" t="t" r="r" b="b"/>
              <a:pathLst>
                <a:path w="5311" h="22366" extrusionOk="0">
                  <a:moveTo>
                    <a:pt x="5310" y="0"/>
                  </a:moveTo>
                  <a:lnTo>
                    <a:pt x="5149" y="215"/>
                  </a:lnTo>
                  <a:lnTo>
                    <a:pt x="4828" y="751"/>
                  </a:lnTo>
                  <a:lnTo>
                    <a:pt x="4291" y="1716"/>
                  </a:lnTo>
                  <a:lnTo>
                    <a:pt x="3969" y="2306"/>
                  </a:lnTo>
                  <a:lnTo>
                    <a:pt x="3594" y="3004"/>
                  </a:lnTo>
                  <a:lnTo>
                    <a:pt x="2843" y="4666"/>
                  </a:lnTo>
                  <a:lnTo>
                    <a:pt x="2146" y="6383"/>
                  </a:lnTo>
                  <a:lnTo>
                    <a:pt x="1770" y="7455"/>
                  </a:lnTo>
                  <a:lnTo>
                    <a:pt x="1395" y="8582"/>
                  </a:lnTo>
                  <a:lnTo>
                    <a:pt x="1127" y="9654"/>
                  </a:lnTo>
                  <a:lnTo>
                    <a:pt x="859" y="10781"/>
                  </a:lnTo>
                  <a:lnTo>
                    <a:pt x="590" y="11853"/>
                  </a:lnTo>
                  <a:lnTo>
                    <a:pt x="430" y="12980"/>
                  </a:lnTo>
                  <a:lnTo>
                    <a:pt x="269" y="14106"/>
                  </a:lnTo>
                  <a:lnTo>
                    <a:pt x="161" y="15232"/>
                  </a:lnTo>
                  <a:lnTo>
                    <a:pt x="0" y="17110"/>
                  </a:lnTo>
                  <a:lnTo>
                    <a:pt x="0" y="18933"/>
                  </a:lnTo>
                  <a:lnTo>
                    <a:pt x="54" y="19738"/>
                  </a:lnTo>
                  <a:lnTo>
                    <a:pt x="54" y="20381"/>
                  </a:lnTo>
                  <a:lnTo>
                    <a:pt x="161" y="21454"/>
                  </a:lnTo>
                  <a:lnTo>
                    <a:pt x="215" y="22151"/>
                  </a:lnTo>
                  <a:lnTo>
                    <a:pt x="269" y="22366"/>
                  </a:lnTo>
                  <a:lnTo>
                    <a:pt x="269" y="22151"/>
                  </a:lnTo>
                  <a:lnTo>
                    <a:pt x="269" y="21454"/>
                  </a:lnTo>
                  <a:lnTo>
                    <a:pt x="215" y="20381"/>
                  </a:lnTo>
                  <a:lnTo>
                    <a:pt x="161" y="18933"/>
                  </a:lnTo>
                  <a:lnTo>
                    <a:pt x="215" y="17217"/>
                  </a:lnTo>
                  <a:lnTo>
                    <a:pt x="376" y="15286"/>
                  </a:lnTo>
                  <a:lnTo>
                    <a:pt x="483" y="14160"/>
                  </a:lnTo>
                  <a:lnTo>
                    <a:pt x="644" y="13033"/>
                  </a:lnTo>
                  <a:lnTo>
                    <a:pt x="859" y="11907"/>
                  </a:lnTo>
                  <a:lnTo>
                    <a:pt x="1073" y="10834"/>
                  </a:lnTo>
                  <a:lnTo>
                    <a:pt x="1341" y="9708"/>
                  </a:lnTo>
                  <a:lnTo>
                    <a:pt x="1663" y="8635"/>
                  </a:lnTo>
                  <a:lnTo>
                    <a:pt x="1985" y="7563"/>
                  </a:lnTo>
                  <a:lnTo>
                    <a:pt x="2360" y="6490"/>
                  </a:lnTo>
                  <a:lnTo>
                    <a:pt x="3058" y="4613"/>
                  </a:lnTo>
                  <a:lnTo>
                    <a:pt x="3755" y="3057"/>
                  </a:lnTo>
                  <a:lnTo>
                    <a:pt x="4399" y="1770"/>
                  </a:lnTo>
                  <a:lnTo>
                    <a:pt x="4881" y="858"/>
                  </a:lnTo>
                  <a:lnTo>
                    <a:pt x="5203" y="268"/>
                  </a:lnTo>
                  <a:lnTo>
                    <a:pt x="531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3"/>
            <p:cNvSpPr/>
            <p:nvPr/>
          </p:nvSpPr>
          <p:spPr>
            <a:xfrm>
              <a:off x="2645964" y="2113120"/>
              <a:ext cx="114011" cy="142772"/>
            </a:xfrm>
            <a:custGeom>
              <a:avLst/>
              <a:gdLst/>
              <a:ahLst/>
              <a:cxnLst/>
              <a:rect l="l" t="t" r="r" b="b"/>
              <a:pathLst>
                <a:path w="5740" h="7188" extrusionOk="0">
                  <a:moveTo>
                    <a:pt x="5739" y="0"/>
                  </a:moveTo>
                  <a:lnTo>
                    <a:pt x="5096" y="322"/>
                  </a:lnTo>
                  <a:lnTo>
                    <a:pt x="4559" y="751"/>
                  </a:lnTo>
                  <a:lnTo>
                    <a:pt x="3916" y="1288"/>
                  </a:lnTo>
                  <a:lnTo>
                    <a:pt x="3326" y="1878"/>
                  </a:lnTo>
                  <a:lnTo>
                    <a:pt x="2736" y="2468"/>
                  </a:lnTo>
                  <a:lnTo>
                    <a:pt x="2199" y="3111"/>
                  </a:lnTo>
                  <a:lnTo>
                    <a:pt x="1717" y="3755"/>
                  </a:lnTo>
                  <a:lnTo>
                    <a:pt x="1234" y="4452"/>
                  </a:lnTo>
                  <a:lnTo>
                    <a:pt x="859" y="5149"/>
                  </a:lnTo>
                  <a:lnTo>
                    <a:pt x="483" y="5900"/>
                  </a:lnTo>
                  <a:lnTo>
                    <a:pt x="161" y="6544"/>
                  </a:lnTo>
                  <a:lnTo>
                    <a:pt x="0" y="7187"/>
                  </a:lnTo>
                  <a:lnTo>
                    <a:pt x="0" y="7187"/>
                  </a:lnTo>
                  <a:lnTo>
                    <a:pt x="322" y="6597"/>
                  </a:lnTo>
                  <a:lnTo>
                    <a:pt x="644" y="5954"/>
                  </a:lnTo>
                  <a:lnTo>
                    <a:pt x="1019" y="5257"/>
                  </a:lnTo>
                  <a:lnTo>
                    <a:pt x="1449" y="4559"/>
                  </a:lnTo>
                  <a:lnTo>
                    <a:pt x="1931" y="3916"/>
                  </a:lnTo>
                  <a:lnTo>
                    <a:pt x="2414" y="3218"/>
                  </a:lnTo>
                  <a:lnTo>
                    <a:pt x="2950" y="2628"/>
                  </a:lnTo>
                  <a:lnTo>
                    <a:pt x="3487" y="2038"/>
                  </a:lnTo>
                  <a:lnTo>
                    <a:pt x="4077" y="1448"/>
                  </a:lnTo>
                  <a:lnTo>
                    <a:pt x="4667" y="859"/>
                  </a:lnTo>
                  <a:lnTo>
                    <a:pt x="5471" y="269"/>
                  </a:lnTo>
                  <a:lnTo>
                    <a:pt x="5739"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3"/>
            <p:cNvSpPr/>
            <p:nvPr/>
          </p:nvSpPr>
          <p:spPr>
            <a:xfrm>
              <a:off x="1969487" y="2353873"/>
              <a:ext cx="123604" cy="136376"/>
            </a:xfrm>
            <a:custGeom>
              <a:avLst/>
              <a:gdLst/>
              <a:ahLst/>
              <a:cxnLst/>
              <a:rect l="l" t="t" r="r" b="b"/>
              <a:pathLst>
                <a:path w="6223" h="6866" extrusionOk="0">
                  <a:moveTo>
                    <a:pt x="1" y="1"/>
                  </a:moveTo>
                  <a:lnTo>
                    <a:pt x="537" y="483"/>
                  </a:lnTo>
                  <a:lnTo>
                    <a:pt x="1073" y="859"/>
                  </a:lnTo>
                  <a:lnTo>
                    <a:pt x="2307" y="1985"/>
                  </a:lnTo>
                  <a:lnTo>
                    <a:pt x="3433" y="3112"/>
                  </a:lnTo>
                  <a:lnTo>
                    <a:pt x="4506" y="4399"/>
                  </a:lnTo>
                  <a:lnTo>
                    <a:pt x="5471" y="5740"/>
                  </a:lnTo>
                  <a:lnTo>
                    <a:pt x="5793" y="6330"/>
                  </a:lnTo>
                  <a:lnTo>
                    <a:pt x="6222" y="6866"/>
                  </a:lnTo>
                  <a:lnTo>
                    <a:pt x="5954" y="6222"/>
                  </a:lnTo>
                  <a:lnTo>
                    <a:pt x="5579" y="5632"/>
                  </a:lnTo>
                  <a:lnTo>
                    <a:pt x="5149" y="4935"/>
                  </a:lnTo>
                  <a:lnTo>
                    <a:pt x="4667" y="4238"/>
                  </a:lnTo>
                  <a:lnTo>
                    <a:pt x="4184" y="3594"/>
                  </a:lnTo>
                  <a:lnTo>
                    <a:pt x="3648" y="2951"/>
                  </a:lnTo>
                  <a:lnTo>
                    <a:pt x="3058" y="2361"/>
                  </a:lnTo>
                  <a:lnTo>
                    <a:pt x="2468" y="1771"/>
                  </a:lnTo>
                  <a:lnTo>
                    <a:pt x="1824" y="1234"/>
                  </a:lnTo>
                  <a:lnTo>
                    <a:pt x="1181" y="752"/>
                  </a:lnTo>
                  <a:lnTo>
                    <a:pt x="591" y="323"/>
                  </a:lnTo>
                  <a:lnTo>
                    <a:pt x="1" y="1"/>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3"/>
            <p:cNvSpPr/>
            <p:nvPr/>
          </p:nvSpPr>
          <p:spPr>
            <a:xfrm>
              <a:off x="1827808" y="2240955"/>
              <a:ext cx="94824" cy="25583"/>
            </a:xfrm>
            <a:custGeom>
              <a:avLst/>
              <a:gdLst/>
              <a:ahLst/>
              <a:cxnLst/>
              <a:rect l="l" t="t" r="r" b="b"/>
              <a:pathLst>
                <a:path w="4774" h="1288" extrusionOk="0">
                  <a:moveTo>
                    <a:pt x="590" y="0"/>
                  </a:moveTo>
                  <a:lnTo>
                    <a:pt x="0" y="54"/>
                  </a:lnTo>
                  <a:lnTo>
                    <a:pt x="161" y="108"/>
                  </a:lnTo>
                  <a:lnTo>
                    <a:pt x="697" y="161"/>
                  </a:lnTo>
                  <a:lnTo>
                    <a:pt x="1502" y="269"/>
                  </a:lnTo>
                  <a:lnTo>
                    <a:pt x="2414" y="483"/>
                  </a:lnTo>
                  <a:lnTo>
                    <a:pt x="3326" y="751"/>
                  </a:lnTo>
                  <a:lnTo>
                    <a:pt x="4023" y="1020"/>
                  </a:lnTo>
                  <a:lnTo>
                    <a:pt x="4559" y="1234"/>
                  </a:lnTo>
                  <a:lnTo>
                    <a:pt x="4720" y="1288"/>
                  </a:lnTo>
                  <a:lnTo>
                    <a:pt x="4774" y="1288"/>
                  </a:lnTo>
                  <a:lnTo>
                    <a:pt x="4237" y="912"/>
                  </a:lnTo>
                  <a:lnTo>
                    <a:pt x="3647" y="644"/>
                  </a:lnTo>
                  <a:lnTo>
                    <a:pt x="3057" y="430"/>
                  </a:lnTo>
                  <a:lnTo>
                    <a:pt x="2467" y="215"/>
                  </a:lnTo>
                  <a:lnTo>
                    <a:pt x="1877" y="108"/>
                  </a:lnTo>
                  <a:lnTo>
                    <a:pt x="1234"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3"/>
            <p:cNvSpPr/>
            <p:nvPr/>
          </p:nvSpPr>
          <p:spPr>
            <a:xfrm>
              <a:off x="1711691" y="1908576"/>
              <a:ext cx="154491" cy="153418"/>
            </a:xfrm>
            <a:custGeom>
              <a:avLst/>
              <a:gdLst/>
              <a:ahLst/>
              <a:cxnLst/>
              <a:rect l="l" t="t" r="r" b="b"/>
              <a:pathLst>
                <a:path w="7778" h="7724" extrusionOk="0">
                  <a:moveTo>
                    <a:pt x="805" y="3111"/>
                  </a:moveTo>
                  <a:lnTo>
                    <a:pt x="805" y="3111"/>
                  </a:lnTo>
                  <a:lnTo>
                    <a:pt x="912" y="2682"/>
                  </a:lnTo>
                  <a:lnTo>
                    <a:pt x="1073" y="2307"/>
                  </a:lnTo>
                  <a:lnTo>
                    <a:pt x="644" y="1663"/>
                  </a:lnTo>
                  <a:lnTo>
                    <a:pt x="1555" y="698"/>
                  </a:lnTo>
                  <a:lnTo>
                    <a:pt x="2253" y="1127"/>
                  </a:lnTo>
                  <a:lnTo>
                    <a:pt x="2253" y="1127"/>
                  </a:lnTo>
                  <a:lnTo>
                    <a:pt x="2628" y="912"/>
                  </a:lnTo>
                  <a:lnTo>
                    <a:pt x="3004" y="751"/>
                  </a:lnTo>
                  <a:lnTo>
                    <a:pt x="3164" y="1"/>
                  </a:lnTo>
                  <a:lnTo>
                    <a:pt x="4505" y="1"/>
                  </a:lnTo>
                  <a:lnTo>
                    <a:pt x="4666" y="751"/>
                  </a:lnTo>
                  <a:lnTo>
                    <a:pt x="4666" y="751"/>
                  </a:lnTo>
                  <a:lnTo>
                    <a:pt x="5095" y="859"/>
                  </a:lnTo>
                  <a:lnTo>
                    <a:pt x="5471" y="1073"/>
                  </a:lnTo>
                  <a:lnTo>
                    <a:pt x="6114" y="644"/>
                  </a:lnTo>
                  <a:lnTo>
                    <a:pt x="7080" y="1556"/>
                  </a:lnTo>
                  <a:lnTo>
                    <a:pt x="6651" y="2200"/>
                  </a:lnTo>
                  <a:lnTo>
                    <a:pt x="6651" y="2200"/>
                  </a:lnTo>
                  <a:lnTo>
                    <a:pt x="6865" y="2575"/>
                  </a:lnTo>
                  <a:lnTo>
                    <a:pt x="6973" y="3004"/>
                  </a:lnTo>
                  <a:lnTo>
                    <a:pt x="7777" y="3165"/>
                  </a:lnTo>
                  <a:lnTo>
                    <a:pt x="7777" y="4452"/>
                  </a:lnTo>
                  <a:lnTo>
                    <a:pt x="7026" y="4613"/>
                  </a:lnTo>
                  <a:lnTo>
                    <a:pt x="7026" y="4613"/>
                  </a:lnTo>
                  <a:lnTo>
                    <a:pt x="6865" y="5042"/>
                  </a:lnTo>
                  <a:lnTo>
                    <a:pt x="6704" y="5418"/>
                  </a:lnTo>
                  <a:lnTo>
                    <a:pt x="7133" y="6061"/>
                  </a:lnTo>
                  <a:lnTo>
                    <a:pt x="6222" y="7027"/>
                  </a:lnTo>
                  <a:lnTo>
                    <a:pt x="5524" y="6598"/>
                  </a:lnTo>
                  <a:lnTo>
                    <a:pt x="5524" y="6598"/>
                  </a:lnTo>
                  <a:lnTo>
                    <a:pt x="5149" y="6812"/>
                  </a:lnTo>
                  <a:lnTo>
                    <a:pt x="4774" y="6973"/>
                  </a:lnTo>
                  <a:lnTo>
                    <a:pt x="4613" y="7724"/>
                  </a:lnTo>
                  <a:lnTo>
                    <a:pt x="3272" y="7724"/>
                  </a:lnTo>
                  <a:lnTo>
                    <a:pt x="3111" y="6973"/>
                  </a:lnTo>
                  <a:lnTo>
                    <a:pt x="3111" y="6973"/>
                  </a:lnTo>
                  <a:lnTo>
                    <a:pt x="2682" y="6812"/>
                  </a:lnTo>
                  <a:lnTo>
                    <a:pt x="2306" y="6651"/>
                  </a:lnTo>
                  <a:lnTo>
                    <a:pt x="1663" y="7080"/>
                  </a:lnTo>
                  <a:lnTo>
                    <a:pt x="697" y="6168"/>
                  </a:lnTo>
                  <a:lnTo>
                    <a:pt x="1126" y="5471"/>
                  </a:lnTo>
                  <a:lnTo>
                    <a:pt x="1126" y="5471"/>
                  </a:lnTo>
                  <a:lnTo>
                    <a:pt x="912" y="5096"/>
                  </a:lnTo>
                  <a:lnTo>
                    <a:pt x="751" y="4720"/>
                  </a:lnTo>
                  <a:lnTo>
                    <a:pt x="0" y="4559"/>
                  </a:lnTo>
                  <a:lnTo>
                    <a:pt x="0" y="3272"/>
                  </a:lnTo>
                  <a:lnTo>
                    <a:pt x="751" y="3058"/>
                  </a:lnTo>
                  <a:lnTo>
                    <a:pt x="805" y="3111"/>
                  </a:lnTo>
                  <a:close/>
                  <a:moveTo>
                    <a:pt x="2467" y="3862"/>
                  </a:moveTo>
                  <a:lnTo>
                    <a:pt x="2467" y="3862"/>
                  </a:lnTo>
                  <a:lnTo>
                    <a:pt x="2521" y="4130"/>
                  </a:lnTo>
                  <a:lnTo>
                    <a:pt x="2628" y="4399"/>
                  </a:lnTo>
                  <a:lnTo>
                    <a:pt x="2735" y="4613"/>
                  </a:lnTo>
                  <a:lnTo>
                    <a:pt x="2950" y="4828"/>
                  </a:lnTo>
                  <a:lnTo>
                    <a:pt x="3111" y="4989"/>
                  </a:lnTo>
                  <a:lnTo>
                    <a:pt x="3379" y="5096"/>
                  </a:lnTo>
                  <a:lnTo>
                    <a:pt x="3647" y="5203"/>
                  </a:lnTo>
                  <a:lnTo>
                    <a:pt x="3915" y="5203"/>
                  </a:lnTo>
                  <a:lnTo>
                    <a:pt x="3915" y="5203"/>
                  </a:lnTo>
                  <a:lnTo>
                    <a:pt x="4184" y="5149"/>
                  </a:lnTo>
                  <a:lnTo>
                    <a:pt x="4452" y="5096"/>
                  </a:lnTo>
                  <a:lnTo>
                    <a:pt x="4720" y="4935"/>
                  </a:lnTo>
                  <a:lnTo>
                    <a:pt x="4881" y="4774"/>
                  </a:lnTo>
                  <a:lnTo>
                    <a:pt x="5042" y="4559"/>
                  </a:lnTo>
                  <a:lnTo>
                    <a:pt x="5203" y="4345"/>
                  </a:lnTo>
                  <a:lnTo>
                    <a:pt x="5256" y="4077"/>
                  </a:lnTo>
                  <a:lnTo>
                    <a:pt x="5310" y="3755"/>
                  </a:lnTo>
                  <a:lnTo>
                    <a:pt x="5310" y="3755"/>
                  </a:lnTo>
                  <a:lnTo>
                    <a:pt x="5256" y="3487"/>
                  </a:lnTo>
                  <a:lnTo>
                    <a:pt x="5149" y="3219"/>
                  </a:lnTo>
                  <a:lnTo>
                    <a:pt x="5042" y="3004"/>
                  </a:lnTo>
                  <a:lnTo>
                    <a:pt x="4881" y="2790"/>
                  </a:lnTo>
                  <a:lnTo>
                    <a:pt x="4666" y="2629"/>
                  </a:lnTo>
                  <a:lnTo>
                    <a:pt x="4398" y="2521"/>
                  </a:lnTo>
                  <a:lnTo>
                    <a:pt x="4130" y="2414"/>
                  </a:lnTo>
                  <a:lnTo>
                    <a:pt x="3862" y="2414"/>
                  </a:lnTo>
                  <a:lnTo>
                    <a:pt x="3862" y="2414"/>
                  </a:lnTo>
                  <a:lnTo>
                    <a:pt x="3594" y="2468"/>
                  </a:lnTo>
                  <a:lnTo>
                    <a:pt x="3325" y="2521"/>
                  </a:lnTo>
                  <a:lnTo>
                    <a:pt x="3111" y="2682"/>
                  </a:lnTo>
                  <a:lnTo>
                    <a:pt x="2896" y="2843"/>
                  </a:lnTo>
                  <a:lnTo>
                    <a:pt x="2735" y="3058"/>
                  </a:lnTo>
                  <a:lnTo>
                    <a:pt x="2575" y="3272"/>
                  </a:lnTo>
                  <a:lnTo>
                    <a:pt x="2521" y="3540"/>
                  </a:lnTo>
                  <a:lnTo>
                    <a:pt x="2521" y="3809"/>
                  </a:lnTo>
                  <a:lnTo>
                    <a:pt x="2521" y="3862"/>
                  </a:lnTo>
                  <a:lnTo>
                    <a:pt x="2467" y="3862"/>
                  </a:lnTo>
                  <a:close/>
                </a:path>
              </a:pathLst>
            </a:custGeom>
            <a:solidFill>
              <a:srgbClr val="FFDA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3"/>
            <p:cNvSpPr/>
            <p:nvPr/>
          </p:nvSpPr>
          <p:spPr>
            <a:xfrm>
              <a:off x="2799362" y="2624460"/>
              <a:ext cx="112958" cy="111885"/>
            </a:xfrm>
            <a:custGeom>
              <a:avLst/>
              <a:gdLst/>
              <a:ahLst/>
              <a:cxnLst/>
              <a:rect l="l" t="t" r="r" b="b"/>
              <a:pathLst>
                <a:path w="5687" h="5633" extrusionOk="0">
                  <a:moveTo>
                    <a:pt x="591" y="2254"/>
                  </a:moveTo>
                  <a:lnTo>
                    <a:pt x="591" y="2254"/>
                  </a:lnTo>
                  <a:lnTo>
                    <a:pt x="644" y="1932"/>
                  </a:lnTo>
                  <a:lnTo>
                    <a:pt x="805" y="1664"/>
                  </a:lnTo>
                  <a:lnTo>
                    <a:pt x="483" y="1181"/>
                  </a:lnTo>
                  <a:lnTo>
                    <a:pt x="1127" y="484"/>
                  </a:lnTo>
                  <a:lnTo>
                    <a:pt x="1610" y="805"/>
                  </a:lnTo>
                  <a:lnTo>
                    <a:pt x="1610" y="805"/>
                  </a:lnTo>
                  <a:lnTo>
                    <a:pt x="1932" y="645"/>
                  </a:lnTo>
                  <a:lnTo>
                    <a:pt x="2200" y="537"/>
                  </a:lnTo>
                  <a:lnTo>
                    <a:pt x="2307" y="1"/>
                  </a:lnTo>
                  <a:lnTo>
                    <a:pt x="3272" y="1"/>
                  </a:lnTo>
                  <a:lnTo>
                    <a:pt x="3433" y="537"/>
                  </a:lnTo>
                  <a:lnTo>
                    <a:pt x="3433" y="537"/>
                  </a:lnTo>
                  <a:lnTo>
                    <a:pt x="3702" y="645"/>
                  </a:lnTo>
                  <a:lnTo>
                    <a:pt x="3970" y="752"/>
                  </a:lnTo>
                  <a:lnTo>
                    <a:pt x="4452" y="484"/>
                  </a:lnTo>
                  <a:lnTo>
                    <a:pt x="5150" y="1127"/>
                  </a:lnTo>
                  <a:lnTo>
                    <a:pt x="4882" y="1610"/>
                  </a:lnTo>
                  <a:lnTo>
                    <a:pt x="4882" y="1610"/>
                  </a:lnTo>
                  <a:lnTo>
                    <a:pt x="4989" y="1878"/>
                  </a:lnTo>
                  <a:lnTo>
                    <a:pt x="5096" y="2200"/>
                  </a:lnTo>
                  <a:lnTo>
                    <a:pt x="5686" y="2307"/>
                  </a:lnTo>
                  <a:lnTo>
                    <a:pt x="5686" y="3273"/>
                  </a:lnTo>
                  <a:lnTo>
                    <a:pt x="5096" y="3380"/>
                  </a:lnTo>
                  <a:lnTo>
                    <a:pt x="5096" y="3380"/>
                  </a:lnTo>
                  <a:lnTo>
                    <a:pt x="4989" y="3702"/>
                  </a:lnTo>
                  <a:lnTo>
                    <a:pt x="4882" y="3970"/>
                  </a:lnTo>
                  <a:lnTo>
                    <a:pt x="5203" y="4453"/>
                  </a:lnTo>
                  <a:lnTo>
                    <a:pt x="4506" y="5150"/>
                  </a:lnTo>
                  <a:lnTo>
                    <a:pt x="4023" y="4828"/>
                  </a:lnTo>
                  <a:lnTo>
                    <a:pt x="4023" y="4828"/>
                  </a:lnTo>
                  <a:lnTo>
                    <a:pt x="3755" y="4989"/>
                  </a:lnTo>
                  <a:lnTo>
                    <a:pt x="3487" y="5096"/>
                  </a:lnTo>
                  <a:lnTo>
                    <a:pt x="3380" y="5633"/>
                  </a:lnTo>
                  <a:lnTo>
                    <a:pt x="2414" y="5633"/>
                  </a:lnTo>
                  <a:lnTo>
                    <a:pt x="2253" y="5096"/>
                  </a:lnTo>
                  <a:lnTo>
                    <a:pt x="2253" y="5096"/>
                  </a:lnTo>
                  <a:lnTo>
                    <a:pt x="1985" y="4989"/>
                  </a:lnTo>
                  <a:lnTo>
                    <a:pt x="1663" y="4882"/>
                  </a:lnTo>
                  <a:lnTo>
                    <a:pt x="1234" y="5150"/>
                  </a:lnTo>
                  <a:lnTo>
                    <a:pt x="537" y="4506"/>
                  </a:lnTo>
                  <a:lnTo>
                    <a:pt x="859" y="4077"/>
                  </a:lnTo>
                  <a:lnTo>
                    <a:pt x="859" y="4077"/>
                  </a:lnTo>
                  <a:lnTo>
                    <a:pt x="698" y="3755"/>
                  </a:lnTo>
                  <a:lnTo>
                    <a:pt x="591" y="3487"/>
                  </a:lnTo>
                  <a:lnTo>
                    <a:pt x="1" y="3380"/>
                  </a:lnTo>
                  <a:lnTo>
                    <a:pt x="1" y="2414"/>
                  </a:lnTo>
                  <a:lnTo>
                    <a:pt x="591" y="2254"/>
                  </a:lnTo>
                  <a:lnTo>
                    <a:pt x="591" y="2254"/>
                  </a:lnTo>
                  <a:close/>
                  <a:moveTo>
                    <a:pt x="1824" y="2790"/>
                  </a:moveTo>
                  <a:lnTo>
                    <a:pt x="1824" y="2790"/>
                  </a:lnTo>
                  <a:lnTo>
                    <a:pt x="1878" y="3004"/>
                  </a:lnTo>
                  <a:lnTo>
                    <a:pt x="1932" y="3165"/>
                  </a:lnTo>
                  <a:lnTo>
                    <a:pt x="2039" y="3380"/>
                  </a:lnTo>
                  <a:lnTo>
                    <a:pt x="2146" y="3487"/>
                  </a:lnTo>
                  <a:lnTo>
                    <a:pt x="2307" y="3648"/>
                  </a:lnTo>
                  <a:lnTo>
                    <a:pt x="2468" y="3702"/>
                  </a:lnTo>
                  <a:lnTo>
                    <a:pt x="2683" y="3755"/>
                  </a:lnTo>
                  <a:lnTo>
                    <a:pt x="2897" y="3809"/>
                  </a:lnTo>
                  <a:lnTo>
                    <a:pt x="2897" y="3809"/>
                  </a:lnTo>
                  <a:lnTo>
                    <a:pt x="3112" y="3755"/>
                  </a:lnTo>
                  <a:lnTo>
                    <a:pt x="3272" y="3702"/>
                  </a:lnTo>
                  <a:lnTo>
                    <a:pt x="3433" y="3594"/>
                  </a:lnTo>
                  <a:lnTo>
                    <a:pt x="3594" y="3487"/>
                  </a:lnTo>
                  <a:lnTo>
                    <a:pt x="3755" y="3326"/>
                  </a:lnTo>
                  <a:lnTo>
                    <a:pt x="3809" y="3165"/>
                  </a:lnTo>
                  <a:lnTo>
                    <a:pt x="3862" y="2951"/>
                  </a:lnTo>
                  <a:lnTo>
                    <a:pt x="3916" y="2736"/>
                  </a:lnTo>
                  <a:lnTo>
                    <a:pt x="3916" y="2736"/>
                  </a:lnTo>
                  <a:lnTo>
                    <a:pt x="3862" y="2522"/>
                  </a:lnTo>
                  <a:lnTo>
                    <a:pt x="3809" y="2361"/>
                  </a:lnTo>
                  <a:lnTo>
                    <a:pt x="3702" y="2200"/>
                  </a:lnTo>
                  <a:lnTo>
                    <a:pt x="3594" y="2039"/>
                  </a:lnTo>
                  <a:lnTo>
                    <a:pt x="3433" y="1932"/>
                  </a:lnTo>
                  <a:lnTo>
                    <a:pt x="3272" y="1824"/>
                  </a:lnTo>
                  <a:lnTo>
                    <a:pt x="3058" y="1771"/>
                  </a:lnTo>
                  <a:lnTo>
                    <a:pt x="2843" y="1717"/>
                  </a:lnTo>
                  <a:lnTo>
                    <a:pt x="2843" y="1717"/>
                  </a:lnTo>
                  <a:lnTo>
                    <a:pt x="2629" y="1771"/>
                  </a:lnTo>
                  <a:lnTo>
                    <a:pt x="2468" y="1824"/>
                  </a:lnTo>
                  <a:lnTo>
                    <a:pt x="2253" y="1932"/>
                  </a:lnTo>
                  <a:lnTo>
                    <a:pt x="2146" y="2039"/>
                  </a:lnTo>
                  <a:lnTo>
                    <a:pt x="1985" y="2200"/>
                  </a:lnTo>
                  <a:lnTo>
                    <a:pt x="1932" y="2361"/>
                  </a:lnTo>
                  <a:lnTo>
                    <a:pt x="1878" y="2575"/>
                  </a:lnTo>
                  <a:lnTo>
                    <a:pt x="1824" y="2790"/>
                  </a:lnTo>
                  <a:lnTo>
                    <a:pt x="1824" y="279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3"/>
            <p:cNvSpPr/>
            <p:nvPr/>
          </p:nvSpPr>
          <p:spPr>
            <a:xfrm>
              <a:off x="2578848" y="1851054"/>
              <a:ext cx="82052" cy="108668"/>
            </a:xfrm>
            <a:custGeom>
              <a:avLst/>
              <a:gdLst/>
              <a:ahLst/>
              <a:cxnLst/>
              <a:rect l="l" t="t" r="r" b="b"/>
              <a:pathLst>
                <a:path w="4131" h="5471" extrusionOk="0">
                  <a:moveTo>
                    <a:pt x="2092" y="0"/>
                  </a:moveTo>
                  <a:lnTo>
                    <a:pt x="0" y="4506"/>
                  </a:lnTo>
                  <a:lnTo>
                    <a:pt x="2039" y="5471"/>
                  </a:lnTo>
                  <a:lnTo>
                    <a:pt x="4130" y="966"/>
                  </a:lnTo>
                  <a:lnTo>
                    <a:pt x="209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3"/>
            <p:cNvSpPr/>
            <p:nvPr/>
          </p:nvSpPr>
          <p:spPr>
            <a:xfrm>
              <a:off x="2578848" y="1848909"/>
              <a:ext cx="84177" cy="112958"/>
            </a:xfrm>
            <a:custGeom>
              <a:avLst/>
              <a:gdLst/>
              <a:ahLst/>
              <a:cxnLst/>
              <a:rect l="l" t="t" r="r" b="b"/>
              <a:pathLst>
                <a:path w="4238" h="5687" extrusionOk="0">
                  <a:moveTo>
                    <a:pt x="2039" y="1"/>
                  </a:moveTo>
                  <a:lnTo>
                    <a:pt x="1985" y="108"/>
                  </a:lnTo>
                  <a:lnTo>
                    <a:pt x="483" y="3380"/>
                  </a:lnTo>
                  <a:lnTo>
                    <a:pt x="108" y="4292"/>
                  </a:lnTo>
                  <a:lnTo>
                    <a:pt x="0" y="4614"/>
                  </a:lnTo>
                  <a:lnTo>
                    <a:pt x="161" y="4292"/>
                  </a:lnTo>
                  <a:lnTo>
                    <a:pt x="644" y="3380"/>
                  </a:lnTo>
                  <a:lnTo>
                    <a:pt x="2148" y="321"/>
                  </a:lnTo>
                  <a:lnTo>
                    <a:pt x="3058" y="752"/>
                  </a:lnTo>
                  <a:lnTo>
                    <a:pt x="3540" y="966"/>
                  </a:lnTo>
                  <a:lnTo>
                    <a:pt x="3809" y="1127"/>
                  </a:lnTo>
                  <a:lnTo>
                    <a:pt x="3951" y="1175"/>
                  </a:lnTo>
                  <a:lnTo>
                    <a:pt x="1970" y="5442"/>
                  </a:lnTo>
                  <a:lnTo>
                    <a:pt x="1970" y="5442"/>
                  </a:lnTo>
                  <a:lnTo>
                    <a:pt x="537" y="4828"/>
                  </a:lnTo>
                  <a:lnTo>
                    <a:pt x="0" y="4614"/>
                  </a:lnTo>
                  <a:lnTo>
                    <a:pt x="483" y="4882"/>
                  </a:lnTo>
                  <a:lnTo>
                    <a:pt x="1985" y="5633"/>
                  </a:lnTo>
                  <a:lnTo>
                    <a:pt x="2039" y="5686"/>
                  </a:lnTo>
                  <a:lnTo>
                    <a:pt x="2092" y="5633"/>
                  </a:lnTo>
                  <a:lnTo>
                    <a:pt x="4238" y="1127"/>
                  </a:lnTo>
                  <a:lnTo>
                    <a:pt x="4184" y="966"/>
                  </a:lnTo>
                  <a:lnTo>
                    <a:pt x="4077" y="966"/>
                  </a:lnTo>
                  <a:lnTo>
                    <a:pt x="3916" y="913"/>
                  </a:lnTo>
                  <a:lnTo>
                    <a:pt x="3648" y="752"/>
                  </a:lnTo>
                  <a:lnTo>
                    <a:pt x="3165" y="537"/>
                  </a:lnTo>
                  <a:lnTo>
                    <a:pt x="2146" y="55"/>
                  </a:lnTo>
                  <a:lnTo>
                    <a:pt x="20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3"/>
            <p:cNvSpPr/>
            <p:nvPr/>
          </p:nvSpPr>
          <p:spPr>
            <a:xfrm>
              <a:off x="2602286" y="1819095"/>
              <a:ext cx="78854" cy="58614"/>
            </a:xfrm>
            <a:custGeom>
              <a:avLst/>
              <a:gdLst/>
              <a:ahLst/>
              <a:cxnLst/>
              <a:rect l="l" t="t" r="r" b="b"/>
              <a:pathLst>
                <a:path w="3970" h="2951" extrusionOk="0">
                  <a:moveTo>
                    <a:pt x="1556" y="0"/>
                  </a:moveTo>
                  <a:lnTo>
                    <a:pt x="1180" y="107"/>
                  </a:lnTo>
                  <a:lnTo>
                    <a:pt x="859" y="268"/>
                  </a:lnTo>
                  <a:lnTo>
                    <a:pt x="483" y="537"/>
                  </a:lnTo>
                  <a:lnTo>
                    <a:pt x="215" y="805"/>
                  </a:lnTo>
                  <a:lnTo>
                    <a:pt x="0" y="1180"/>
                  </a:lnTo>
                  <a:lnTo>
                    <a:pt x="3755" y="2950"/>
                  </a:lnTo>
                  <a:lnTo>
                    <a:pt x="3916" y="2575"/>
                  </a:lnTo>
                  <a:lnTo>
                    <a:pt x="3969" y="2146"/>
                  </a:lnTo>
                  <a:lnTo>
                    <a:pt x="3916" y="1770"/>
                  </a:lnTo>
                  <a:lnTo>
                    <a:pt x="3862" y="1395"/>
                  </a:lnTo>
                  <a:lnTo>
                    <a:pt x="3648" y="1019"/>
                  </a:lnTo>
                  <a:lnTo>
                    <a:pt x="3433" y="697"/>
                  </a:lnTo>
                  <a:lnTo>
                    <a:pt x="3111" y="429"/>
                  </a:lnTo>
                  <a:lnTo>
                    <a:pt x="2789" y="215"/>
                  </a:lnTo>
                  <a:lnTo>
                    <a:pt x="2360" y="54"/>
                  </a:lnTo>
                  <a:lnTo>
                    <a:pt x="1985"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43"/>
            <p:cNvSpPr/>
            <p:nvPr/>
          </p:nvSpPr>
          <p:spPr>
            <a:xfrm>
              <a:off x="2599088" y="1818023"/>
              <a:ext cx="84177" cy="62885"/>
            </a:xfrm>
            <a:custGeom>
              <a:avLst/>
              <a:gdLst/>
              <a:ahLst/>
              <a:cxnLst/>
              <a:rect l="l" t="t" r="r" b="b"/>
              <a:pathLst>
                <a:path w="4238" h="3166" extrusionOk="0">
                  <a:moveTo>
                    <a:pt x="1770" y="1"/>
                  </a:moveTo>
                  <a:lnTo>
                    <a:pt x="1502" y="54"/>
                  </a:lnTo>
                  <a:lnTo>
                    <a:pt x="1288" y="108"/>
                  </a:lnTo>
                  <a:lnTo>
                    <a:pt x="1020" y="215"/>
                  </a:lnTo>
                  <a:lnTo>
                    <a:pt x="751" y="376"/>
                  </a:lnTo>
                  <a:lnTo>
                    <a:pt x="483" y="644"/>
                  </a:lnTo>
                  <a:lnTo>
                    <a:pt x="269" y="859"/>
                  </a:lnTo>
                  <a:lnTo>
                    <a:pt x="54" y="1181"/>
                  </a:lnTo>
                  <a:lnTo>
                    <a:pt x="1" y="1288"/>
                  </a:lnTo>
                  <a:lnTo>
                    <a:pt x="108" y="1341"/>
                  </a:lnTo>
                  <a:lnTo>
                    <a:pt x="1985" y="2253"/>
                  </a:lnTo>
                  <a:lnTo>
                    <a:pt x="3862" y="3111"/>
                  </a:lnTo>
                  <a:lnTo>
                    <a:pt x="3969" y="3165"/>
                  </a:lnTo>
                  <a:lnTo>
                    <a:pt x="4023" y="3058"/>
                  </a:lnTo>
                  <a:lnTo>
                    <a:pt x="4130" y="2736"/>
                  </a:lnTo>
                  <a:lnTo>
                    <a:pt x="4184" y="2414"/>
                  </a:lnTo>
                  <a:lnTo>
                    <a:pt x="4238" y="2039"/>
                  </a:lnTo>
                  <a:lnTo>
                    <a:pt x="4184" y="1717"/>
                  </a:lnTo>
                  <a:lnTo>
                    <a:pt x="4130" y="1449"/>
                  </a:lnTo>
                  <a:lnTo>
                    <a:pt x="4023" y="1234"/>
                  </a:lnTo>
                  <a:lnTo>
                    <a:pt x="3862" y="966"/>
                  </a:lnTo>
                  <a:lnTo>
                    <a:pt x="3701" y="751"/>
                  </a:lnTo>
                  <a:lnTo>
                    <a:pt x="3433" y="537"/>
                  </a:lnTo>
                  <a:lnTo>
                    <a:pt x="3165" y="322"/>
                  </a:lnTo>
                  <a:lnTo>
                    <a:pt x="2950" y="269"/>
                  </a:lnTo>
                  <a:lnTo>
                    <a:pt x="3272" y="537"/>
                  </a:lnTo>
                  <a:lnTo>
                    <a:pt x="3594" y="859"/>
                  </a:lnTo>
                  <a:lnTo>
                    <a:pt x="3809" y="1288"/>
                  </a:lnTo>
                  <a:lnTo>
                    <a:pt x="3969" y="1771"/>
                  </a:lnTo>
                  <a:lnTo>
                    <a:pt x="4023" y="2039"/>
                  </a:lnTo>
                  <a:lnTo>
                    <a:pt x="3969" y="2361"/>
                  </a:lnTo>
                  <a:lnTo>
                    <a:pt x="3916" y="2682"/>
                  </a:lnTo>
                  <a:lnTo>
                    <a:pt x="3852" y="2843"/>
                  </a:lnTo>
                  <a:lnTo>
                    <a:pt x="3852" y="2843"/>
                  </a:lnTo>
                  <a:lnTo>
                    <a:pt x="2092" y="2039"/>
                  </a:lnTo>
                  <a:lnTo>
                    <a:pt x="331" y="1183"/>
                  </a:lnTo>
                  <a:lnTo>
                    <a:pt x="331" y="1183"/>
                  </a:lnTo>
                  <a:lnTo>
                    <a:pt x="430" y="1020"/>
                  </a:lnTo>
                  <a:lnTo>
                    <a:pt x="590" y="751"/>
                  </a:lnTo>
                  <a:lnTo>
                    <a:pt x="859" y="537"/>
                  </a:lnTo>
                  <a:lnTo>
                    <a:pt x="1127" y="376"/>
                  </a:lnTo>
                  <a:lnTo>
                    <a:pt x="1556" y="215"/>
                  </a:lnTo>
                  <a:lnTo>
                    <a:pt x="2039" y="108"/>
                  </a:lnTo>
                  <a:lnTo>
                    <a:pt x="2521" y="161"/>
                  </a:lnTo>
                  <a:lnTo>
                    <a:pt x="2950" y="269"/>
                  </a:lnTo>
                  <a:lnTo>
                    <a:pt x="2736" y="108"/>
                  </a:lnTo>
                  <a:lnTo>
                    <a:pt x="2414" y="54"/>
                  </a:lnTo>
                  <a:lnTo>
                    <a:pt x="20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43"/>
            <p:cNvSpPr/>
            <p:nvPr/>
          </p:nvSpPr>
          <p:spPr>
            <a:xfrm>
              <a:off x="2650214" y="1820148"/>
              <a:ext cx="8561" cy="26655"/>
            </a:xfrm>
            <a:custGeom>
              <a:avLst/>
              <a:gdLst/>
              <a:ahLst/>
              <a:cxnLst/>
              <a:rect l="l" t="t" r="r" b="b"/>
              <a:pathLst>
                <a:path w="431" h="1342" extrusionOk="0">
                  <a:moveTo>
                    <a:pt x="1" y="1"/>
                  </a:moveTo>
                  <a:lnTo>
                    <a:pt x="430" y="1342"/>
                  </a:lnTo>
                  <a:lnTo>
                    <a:pt x="430" y="966"/>
                  </a:lnTo>
                  <a:lnTo>
                    <a:pt x="376" y="591"/>
                  </a:lnTo>
                  <a:lnTo>
                    <a:pt x="216" y="269"/>
                  </a:lnTo>
                  <a:lnTo>
                    <a:pt x="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3"/>
            <p:cNvSpPr/>
            <p:nvPr/>
          </p:nvSpPr>
          <p:spPr>
            <a:xfrm>
              <a:off x="2650214" y="1820148"/>
              <a:ext cx="8561" cy="26655"/>
            </a:xfrm>
            <a:custGeom>
              <a:avLst/>
              <a:gdLst/>
              <a:ahLst/>
              <a:cxnLst/>
              <a:rect l="l" t="t" r="r" b="b"/>
              <a:pathLst>
                <a:path w="431" h="1342" fill="none" extrusionOk="0">
                  <a:moveTo>
                    <a:pt x="430" y="1342"/>
                  </a:moveTo>
                  <a:lnTo>
                    <a:pt x="430" y="1342"/>
                  </a:lnTo>
                  <a:lnTo>
                    <a:pt x="430" y="966"/>
                  </a:lnTo>
                  <a:lnTo>
                    <a:pt x="376" y="591"/>
                  </a:lnTo>
                  <a:lnTo>
                    <a:pt x="216" y="269"/>
                  </a:ln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3"/>
            <p:cNvSpPr/>
            <p:nvPr/>
          </p:nvSpPr>
          <p:spPr>
            <a:xfrm>
              <a:off x="2650214" y="1820148"/>
              <a:ext cx="10686" cy="26655"/>
            </a:xfrm>
            <a:custGeom>
              <a:avLst/>
              <a:gdLst/>
              <a:ahLst/>
              <a:cxnLst/>
              <a:rect l="l" t="t" r="r" b="b"/>
              <a:pathLst>
                <a:path w="538" h="1342" extrusionOk="0">
                  <a:moveTo>
                    <a:pt x="1" y="1"/>
                  </a:moveTo>
                  <a:lnTo>
                    <a:pt x="1" y="54"/>
                  </a:lnTo>
                  <a:lnTo>
                    <a:pt x="55" y="215"/>
                  </a:lnTo>
                  <a:lnTo>
                    <a:pt x="269" y="644"/>
                  </a:lnTo>
                  <a:lnTo>
                    <a:pt x="323" y="913"/>
                  </a:lnTo>
                  <a:lnTo>
                    <a:pt x="376" y="1127"/>
                  </a:lnTo>
                  <a:lnTo>
                    <a:pt x="376" y="1234"/>
                  </a:lnTo>
                  <a:lnTo>
                    <a:pt x="430" y="1342"/>
                  </a:lnTo>
                  <a:lnTo>
                    <a:pt x="484" y="1288"/>
                  </a:lnTo>
                  <a:lnTo>
                    <a:pt x="537" y="1127"/>
                  </a:lnTo>
                  <a:lnTo>
                    <a:pt x="537" y="859"/>
                  </a:lnTo>
                  <a:lnTo>
                    <a:pt x="537" y="591"/>
                  </a:lnTo>
                  <a:lnTo>
                    <a:pt x="376" y="269"/>
                  </a:lnTo>
                  <a:lnTo>
                    <a:pt x="216" y="108"/>
                  </a:lnTo>
                  <a:lnTo>
                    <a:pt x="5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3"/>
            <p:cNvSpPr/>
            <p:nvPr/>
          </p:nvSpPr>
          <p:spPr>
            <a:xfrm>
              <a:off x="2612933" y="1863826"/>
              <a:ext cx="42645" cy="19207"/>
            </a:xfrm>
            <a:custGeom>
              <a:avLst/>
              <a:gdLst/>
              <a:ahLst/>
              <a:cxnLst/>
              <a:rect l="l" t="t" r="r" b="b"/>
              <a:pathLst>
                <a:path w="2147" h="967" extrusionOk="0">
                  <a:moveTo>
                    <a:pt x="1" y="1"/>
                  </a:moveTo>
                  <a:lnTo>
                    <a:pt x="54" y="108"/>
                  </a:lnTo>
                  <a:lnTo>
                    <a:pt x="269" y="269"/>
                  </a:lnTo>
                  <a:lnTo>
                    <a:pt x="591" y="484"/>
                  </a:lnTo>
                  <a:lnTo>
                    <a:pt x="966" y="698"/>
                  </a:lnTo>
                  <a:lnTo>
                    <a:pt x="1234" y="805"/>
                  </a:lnTo>
                  <a:lnTo>
                    <a:pt x="1556" y="913"/>
                  </a:lnTo>
                  <a:lnTo>
                    <a:pt x="1824" y="966"/>
                  </a:lnTo>
                  <a:lnTo>
                    <a:pt x="2146" y="966"/>
                  </a:lnTo>
                  <a:lnTo>
                    <a:pt x="1610" y="698"/>
                  </a:lnTo>
                  <a:lnTo>
                    <a:pt x="1073" y="430"/>
                  </a:lnTo>
                  <a:lnTo>
                    <a:pt x="537"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3"/>
            <p:cNvSpPr/>
            <p:nvPr/>
          </p:nvSpPr>
          <p:spPr>
            <a:xfrm>
              <a:off x="2607609" y="1874492"/>
              <a:ext cx="42625" cy="19187"/>
            </a:xfrm>
            <a:custGeom>
              <a:avLst/>
              <a:gdLst/>
              <a:ahLst/>
              <a:cxnLst/>
              <a:rect l="l" t="t" r="r" b="b"/>
              <a:pathLst>
                <a:path w="2146" h="966" extrusionOk="0">
                  <a:moveTo>
                    <a:pt x="1" y="0"/>
                  </a:moveTo>
                  <a:lnTo>
                    <a:pt x="54" y="107"/>
                  </a:lnTo>
                  <a:lnTo>
                    <a:pt x="269" y="268"/>
                  </a:lnTo>
                  <a:lnTo>
                    <a:pt x="591" y="483"/>
                  </a:lnTo>
                  <a:lnTo>
                    <a:pt x="1020" y="697"/>
                  </a:lnTo>
                  <a:lnTo>
                    <a:pt x="1288" y="805"/>
                  </a:lnTo>
                  <a:lnTo>
                    <a:pt x="1556" y="912"/>
                  </a:lnTo>
                  <a:lnTo>
                    <a:pt x="1878" y="966"/>
                  </a:lnTo>
                  <a:lnTo>
                    <a:pt x="2146" y="966"/>
                  </a:lnTo>
                  <a:lnTo>
                    <a:pt x="1663" y="697"/>
                  </a:lnTo>
                  <a:lnTo>
                    <a:pt x="1127" y="483"/>
                  </a:lnTo>
                  <a:lnTo>
                    <a:pt x="591"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3"/>
            <p:cNvSpPr/>
            <p:nvPr/>
          </p:nvSpPr>
          <p:spPr>
            <a:xfrm>
              <a:off x="2603359" y="1885138"/>
              <a:ext cx="42625" cy="19187"/>
            </a:xfrm>
            <a:custGeom>
              <a:avLst/>
              <a:gdLst/>
              <a:ahLst/>
              <a:cxnLst/>
              <a:rect l="l" t="t" r="r" b="b"/>
              <a:pathLst>
                <a:path w="2146" h="966" extrusionOk="0">
                  <a:moveTo>
                    <a:pt x="0" y="1"/>
                  </a:moveTo>
                  <a:lnTo>
                    <a:pt x="54" y="54"/>
                  </a:lnTo>
                  <a:lnTo>
                    <a:pt x="215" y="215"/>
                  </a:lnTo>
                  <a:lnTo>
                    <a:pt x="536" y="430"/>
                  </a:lnTo>
                  <a:lnTo>
                    <a:pt x="965" y="644"/>
                  </a:lnTo>
                  <a:lnTo>
                    <a:pt x="1234" y="805"/>
                  </a:lnTo>
                  <a:lnTo>
                    <a:pt x="1502" y="859"/>
                  </a:lnTo>
                  <a:lnTo>
                    <a:pt x="1824" y="912"/>
                  </a:lnTo>
                  <a:lnTo>
                    <a:pt x="2145" y="966"/>
                  </a:lnTo>
                  <a:lnTo>
                    <a:pt x="1609" y="644"/>
                  </a:lnTo>
                  <a:lnTo>
                    <a:pt x="1073" y="430"/>
                  </a:lnTo>
                  <a:lnTo>
                    <a:pt x="536" y="16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3"/>
            <p:cNvSpPr/>
            <p:nvPr/>
          </p:nvSpPr>
          <p:spPr>
            <a:xfrm>
              <a:off x="2598016" y="1894732"/>
              <a:ext cx="42645" cy="20260"/>
            </a:xfrm>
            <a:custGeom>
              <a:avLst/>
              <a:gdLst/>
              <a:ahLst/>
              <a:cxnLst/>
              <a:rect l="l" t="t" r="r" b="b"/>
              <a:pathLst>
                <a:path w="2147" h="1020" extrusionOk="0">
                  <a:moveTo>
                    <a:pt x="1" y="0"/>
                  </a:moveTo>
                  <a:lnTo>
                    <a:pt x="55" y="108"/>
                  </a:lnTo>
                  <a:lnTo>
                    <a:pt x="269" y="268"/>
                  </a:lnTo>
                  <a:lnTo>
                    <a:pt x="591" y="483"/>
                  </a:lnTo>
                  <a:lnTo>
                    <a:pt x="966" y="698"/>
                  </a:lnTo>
                  <a:lnTo>
                    <a:pt x="1234" y="858"/>
                  </a:lnTo>
                  <a:lnTo>
                    <a:pt x="1556" y="966"/>
                  </a:lnTo>
                  <a:lnTo>
                    <a:pt x="1824" y="1019"/>
                  </a:lnTo>
                  <a:lnTo>
                    <a:pt x="2146" y="1019"/>
                  </a:lnTo>
                  <a:lnTo>
                    <a:pt x="1610" y="698"/>
                  </a:lnTo>
                  <a:lnTo>
                    <a:pt x="1074" y="483"/>
                  </a:lnTo>
                  <a:lnTo>
                    <a:pt x="537" y="215"/>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3"/>
            <p:cNvSpPr/>
            <p:nvPr/>
          </p:nvSpPr>
          <p:spPr>
            <a:xfrm>
              <a:off x="2592693" y="1905378"/>
              <a:ext cx="42645" cy="19207"/>
            </a:xfrm>
            <a:custGeom>
              <a:avLst/>
              <a:gdLst/>
              <a:ahLst/>
              <a:cxnLst/>
              <a:rect l="l" t="t" r="r" b="b"/>
              <a:pathLst>
                <a:path w="2147" h="967" extrusionOk="0">
                  <a:moveTo>
                    <a:pt x="1" y="1"/>
                  </a:moveTo>
                  <a:lnTo>
                    <a:pt x="1" y="54"/>
                  </a:lnTo>
                  <a:lnTo>
                    <a:pt x="483" y="430"/>
                  </a:lnTo>
                  <a:lnTo>
                    <a:pt x="1020" y="698"/>
                  </a:lnTo>
                  <a:lnTo>
                    <a:pt x="1556" y="912"/>
                  </a:lnTo>
                  <a:lnTo>
                    <a:pt x="2146" y="966"/>
                  </a:lnTo>
                  <a:lnTo>
                    <a:pt x="1663" y="698"/>
                  </a:lnTo>
                  <a:lnTo>
                    <a:pt x="1127" y="483"/>
                  </a:lnTo>
                  <a:lnTo>
                    <a:pt x="591"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3"/>
            <p:cNvSpPr/>
            <p:nvPr/>
          </p:nvSpPr>
          <p:spPr>
            <a:xfrm>
              <a:off x="2587369" y="1916024"/>
              <a:ext cx="42625" cy="19207"/>
            </a:xfrm>
            <a:custGeom>
              <a:avLst/>
              <a:gdLst/>
              <a:ahLst/>
              <a:cxnLst/>
              <a:rect l="l" t="t" r="r" b="b"/>
              <a:pathLst>
                <a:path w="2146" h="967" extrusionOk="0">
                  <a:moveTo>
                    <a:pt x="1" y="1"/>
                  </a:moveTo>
                  <a:lnTo>
                    <a:pt x="483" y="376"/>
                  </a:lnTo>
                  <a:lnTo>
                    <a:pt x="1020" y="698"/>
                  </a:lnTo>
                  <a:lnTo>
                    <a:pt x="1556" y="859"/>
                  </a:lnTo>
                  <a:lnTo>
                    <a:pt x="2146" y="966"/>
                  </a:lnTo>
                  <a:lnTo>
                    <a:pt x="1663" y="698"/>
                  </a:lnTo>
                  <a:lnTo>
                    <a:pt x="1127" y="430"/>
                  </a:lnTo>
                  <a:lnTo>
                    <a:pt x="591" y="216"/>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3"/>
            <p:cNvSpPr/>
            <p:nvPr/>
          </p:nvSpPr>
          <p:spPr>
            <a:xfrm>
              <a:off x="2583119" y="1926691"/>
              <a:ext cx="42625" cy="19187"/>
            </a:xfrm>
            <a:custGeom>
              <a:avLst/>
              <a:gdLst/>
              <a:ahLst/>
              <a:cxnLst/>
              <a:rect l="l" t="t" r="r" b="b"/>
              <a:pathLst>
                <a:path w="2146" h="966" extrusionOk="0">
                  <a:moveTo>
                    <a:pt x="0" y="0"/>
                  </a:moveTo>
                  <a:lnTo>
                    <a:pt x="54" y="108"/>
                  </a:lnTo>
                  <a:lnTo>
                    <a:pt x="268" y="268"/>
                  </a:lnTo>
                  <a:lnTo>
                    <a:pt x="590" y="483"/>
                  </a:lnTo>
                  <a:lnTo>
                    <a:pt x="965" y="698"/>
                  </a:lnTo>
                  <a:lnTo>
                    <a:pt x="1234" y="805"/>
                  </a:lnTo>
                  <a:lnTo>
                    <a:pt x="1555" y="912"/>
                  </a:lnTo>
                  <a:lnTo>
                    <a:pt x="1824" y="966"/>
                  </a:lnTo>
                  <a:lnTo>
                    <a:pt x="2145" y="966"/>
                  </a:lnTo>
                  <a:lnTo>
                    <a:pt x="1609" y="698"/>
                  </a:lnTo>
                  <a:lnTo>
                    <a:pt x="1073" y="483"/>
                  </a:lnTo>
                  <a:lnTo>
                    <a:pt x="536" y="215"/>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3"/>
            <p:cNvSpPr/>
            <p:nvPr/>
          </p:nvSpPr>
          <p:spPr>
            <a:xfrm>
              <a:off x="1597701" y="2619137"/>
              <a:ext cx="108668" cy="82052"/>
            </a:xfrm>
            <a:custGeom>
              <a:avLst/>
              <a:gdLst/>
              <a:ahLst/>
              <a:cxnLst/>
              <a:rect l="l" t="t" r="r" b="b"/>
              <a:pathLst>
                <a:path w="5471" h="4131" extrusionOk="0">
                  <a:moveTo>
                    <a:pt x="4559" y="1"/>
                  </a:moveTo>
                  <a:lnTo>
                    <a:pt x="0" y="2039"/>
                  </a:lnTo>
                  <a:lnTo>
                    <a:pt x="966" y="4131"/>
                  </a:lnTo>
                  <a:lnTo>
                    <a:pt x="5471" y="2039"/>
                  </a:lnTo>
                  <a:lnTo>
                    <a:pt x="4559"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3"/>
            <p:cNvSpPr/>
            <p:nvPr/>
          </p:nvSpPr>
          <p:spPr>
            <a:xfrm>
              <a:off x="1594503" y="2617012"/>
              <a:ext cx="111866" cy="86303"/>
            </a:xfrm>
            <a:custGeom>
              <a:avLst/>
              <a:gdLst/>
              <a:ahLst/>
              <a:cxnLst/>
              <a:rect l="l" t="t" r="r" b="b"/>
              <a:pathLst>
                <a:path w="5632" h="4345" extrusionOk="0">
                  <a:moveTo>
                    <a:pt x="4613" y="0"/>
                  </a:moveTo>
                  <a:lnTo>
                    <a:pt x="108" y="2039"/>
                  </a:lnTo>
                  <a:lnTo>
                    <a:pt x="0" y="2199"/>
                  </a:lnTo>
                  <a:lnTo>
                    <a:pt x="0" y="2253"/>
                  </a:lnTo>
                  <a:lnTo>
                    <a:pt x="54" y="2307"/>
                  </a:lnTo>
                  <a:lnTo>
                    <a:pt x="108" y="2468"/>
                  </a:lnTo>
                  <a:lnTo>
                    <a:pt x="215" y="2736"/>
                  </a:lnTo>
                  <a:lnTo>
                    <a:pt x="483" y="3272"/>
                  </a:lnTo>
                  <a:lnTo>
                    <a:pt x="966" y="4238"/>
                  </a:lnTo>
                  <a:lnTo>
                    <a:pt x="1019" y="4345"/>
                  </a:lnTo>
                  <a:lnTo>
                    <a:pt x="1127" y="4291"/>
                  </a:lnTo>
                  <a:lnTo>
                    <a:pt x="2950" y="3433"/>
                  </a:lnTo>
                  <a:lnTo>
                    <a:pt x="4345" y="2736"/>
                  </a:lnTo>
                  <a:lnTo>
                    <a:pt x="5256" y="2307"/>
                  </a:lnTo>
                  <a:lnTo>
                    <a:pt x="5578" y="2146"/>
                  </a:lnTo>
                  <a:lnTo>
                    <a:pt x="5203" y="2253"/>
                  </a:lnTo>
                  <a:lnTo>
                    <a:pt x="4237" y="2682"/>
                  </a:lnTo>
                  <a:lnTo>
                    <a:pt x="1134" y="4027"/>
                  </a:lnTo>
                  <a:lnTo>
                    <a:pt x="1134" y="4027"/>
                  </a:lnTo>
                  <a:lnTo>
                    <a:pt x="751" y="3165"/>
                  </a:lnTo>
                  <a:lnTo>
                    <a:pt x="483" y="2629"/>
                  </a:lnTo>
                  <a:lnTo>
                    <a:pt x="376" y="2360"/>
                  </a:lnTo>
                  <a:lnTo>
                    <a:pt x="324" y="2256"/>
                  </a:lnTo>
                  <a:lnTo>
                    <a:pt x="324" y="2256"/>
                  </a:lnTo>
                  <a:lnTo>
                    <a:pt x="4654" y="246"/>
                  </a:lnTo>
                  <a:lnTo>
                    <a:pt x="4654" y="246"/>
                  </a:lnTo>
                  <a:lnTo>
                    <a:pt x="5310" y="1610"/>
                  </a:lnTo>
                  <a:lnTo>
                    <a:pt x="5632" y="2146"/>
                  </a:lnTo>
                  <a:lnTo>
                    <a:pt x="5525" y="1878"/>
                  </a:lnTo>
                  <a:lnTo>
                    <a:pt x="5364" y="1610"/>
                  </a:lnTo>
                  <a:lnTo>
                    <a:pt x="4720" y="54"/>
                  </a:lnTo>
                  <a:lnTo>
                    <a:pt x="47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3"/>
            <p:cNvSpPr/>
            <p:nvPr/>
          </p:nvSpPr>
          <p:spPr>
            <a:xfrm>
              <a:off x="1566795" y="2644700"/>
              <a:ext cx="57562" cy="78854"/>
            </a:xfrm>
            <a:custGeom>
              <a:avLst/>
              <a:gdLst/>
              <a:ahLst/>
              <a:cxnLst/>
              <a:rect l="l" t="t" r="r" b="b"/>
              <a:pathLst>
                <a:path w="2898" h="3970" extrusionOk="0">
                  <a:moveTo>
                    <a:pt x="1181" y="1"/>
                  </a:moveTo>
                  <a:lnTo>
                    <a:pt x="859" y="216"/>
                  </a:lnTo>
                  <a:lnTo>
                    <a:pt x="537" y="484"/>
                  </a:lnTo>
                  <a:lnTo>
                    <a:pt x="323" y="805"/>
                  </a:lnTo>
                  <a:lnTo>
                    <a:pt x="108" y="1127"/>
                  </a:lnTo>
                  <a:lnTo>
                    <a:pt x="1" y="1503"/>
                  </a:lnTo>
                  <a:lnTo>
                    <a:pt x="1" y="1932"/>
                  </a:lnTo>
                  <a:lnTo>
                    <a:pt x="54" y="2307"/>
                  </a:lnTo>
                  <a:lnTo>
                    <a:pt x="162" y="2736"/>
                  </a:lnTo>
                  <a:lnTo>
                    <a:pt x="376" y="3112"/>
                  </a:lnTo>
                  <a:lnTo>
                    <a:pt x="644" y="3380"/>
                  </a:lnTo>
                  <a:lnTo>
                    <a:pt x="966" y="3648"/>
                  </a:lnTo>
                  <a:lnTo>
                    <a:pt x="1342" y="3809"/>
                  </a:lnTo>
                  <a:lnTo>
                    <a:pt x="1717" y="3916"/>
                  </a:lnTo>
                  <a:lnTo>
                    <a:pt x="2093" y="3970"/>
                  </a:lnTo>
                  <a:lnTo>
                    <a:pt x="2522" y="3916"/>
                  </a:lnTo>
                  <a:lnTo>
                    <a:pt x="2897" y="3755"/>
                  </a:lnTo>
                  <a:lnTo>
                    <a:pt x="1181"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3"/>
            <p:cNvSpPr/>
            <p:nvPr/>
          </p:nvSpPr>
          <p:spPr>
            <a:xfrm>
              <a:off x="1565742" y="2641522"/>
              <a:ext cx="61792" cy="84177"/>
            </a:xfrm>
            <a:custGeom>
              <a:avLst/>
              <a:gdLst/>
              <a:ahLst/>
              <a:cxnLst/>
              <a:rect l="l" t="t" r="r" b="b"/>
              <a:pathLst>
                <a:path w="3111" h="4238" extrusionOk="0">
                  <a:moveTo>
                    <a:pt x="215" y="2896"/>
                  </a:moveTo>
                  <a:lnTo>
                    <a:pt x="215" y="2896"/>
                  </a:lnTo>
                  <a:lnTo>
                    <a:pt x="215" y="2896"/>
                  </a:lnTo>
                  <a:close/>
                  <a:moveTo>
                    <a:pt x="1234" y="0"/>
                  </a:moveTo>
                  <a:lnTo>
                    <a:pt x="912" y="215"/>
                  </a:lnTo>
                  <a:lnTo>
                    <a:pt x="644" y="429"/>
                  </a:lnTo>
                  <a:lnTo>
                    <a:pt x="429" y="697"/>
                  </a:lnTo>
                  <a:lnTo>
                    <a:pt x="215" y="965"/>
                  </a:lnTo>
                  <a:lnTo>
                    <a:pt x="107" y="1234"/>
                  </a:lnTo>
                  <a:lnTo>
                    <a:pt x="54" y="1448"/>
                  </a:lnTo>
                  <a:lnTo>
                    <a:pt x="0" y="1716"/>
                  </a:lnTo>
                  <a:lnTo>
                    <a:pt x="0" y="1985"/>
                  </a:lnTo>
                  <a:lnTo>
                    <a:pt x="0" y="2360"/>
                  </a:lnTo>
                  <a:lnTo>
                    <a:pt x="107" y="2682"/>
                  </a:lnTo>
                  <a:lnTo>
                    <a:pt x="215" y="2896"/>
                  </a:lnTo>
                  <a:lnTo>
                    <a:pt x="161" y="2467"/>
                  </a:lnTo>
                  <a:lnTo>
                    <a:pt x="107" y="1985"/>
                  </a:lnTo>
                  <a:lnTo>
                    <a:pt x="107" y="1716"/>
                  </a:lnTo>
                  <a:lnTo>
                    <a:pt x="215" y="1448"/>
                  </a:lnTo>
                  <a:lnTo>
                    <a:pt x="322" y="1180"/>
                  </a:lnTo>
                  <a:lnTo>
                    <a:pt x="429" y="965"/>
                  </a:lnTo>
                  <a:lnTo>
                    <a:pt x="590" y="751"/>
                  </a:lnTo>
                  <a:lnTo>
                    <a:pt x="805" y="536"/>
                  </a:lnTo>
                  <a:lnTo>
                    <a:pt x="1019" y="376"/>
                  </a:lnTo>
                  <a:lnTo>
                    <a:pt x="1172" y="314"/>
                  </a:lnTo>
                  <a:lnTo>
                    <a:pt x="1172" y="314"/>
                  </a:lnTo>
                  <a:lnTo>
                    <a:pt x="1985" y="2092"/>
                  </a:lnTo>
                  <a:lnTo>
                    <a:pt x="2790" y="3904"/>
                  </a:lnTo>
                  <a:lnTo>
                    <a:pt x="2790" y="3904"/>
                  </a:lnTo>
                  <a:lnTo>
                    <a:pt x="2628" y="3969"/>
                  </a:lnTo>
                  <a:lnTo>
                    <a:pt x="2360" y="4023"/>
                  </a:lnTo>
                  <a:lnTo>
                    <a:pt x="1824" y="4023"/>
                  </a:lnTo>
                  <a:lnTo>
                    <a:pt x="1556" y="3969"/>
                  </a:lnTo>
                  <a:lnTo>
                    <a:pt x="1287" y="3862"/>
                  </a:lnTo>
                  <a:lnTo>
                    <a:pt x="1019" y="3754"/>
                  </a:lnTo>
                  <a:lnTo>
                    <a:pt x="805" y="3594"/>
                  </a:lnTo>
                  <a:lnTo>
                    <a:pt x="483" y="3272"/>
                  </a:lnTo>
                  <a:lnTo>
                    <a:pt x="215" y="2896"/>
                  </a:lnTo>
                  <a:lnTo>
                    <a:pt x="268" y="3164"/>
                  </a:lnTo>
                  <a:lnTo>
                    <a:pt x="483" y="3433"/>
                  </a:lnTo>
                  <a:lnTo>
                    <a:pt x="697" y="3701"/>
                  </a:lnTo>
                  <a:lnTo>
                    <a:pt x="912" y="3862"/>
                  </a:lnTo>
                  <a:lnTo>
                    <a:pt x="1180" y="3969"/>
                  </a:lnTo>
                  <a:lnTo>
                    <a:pt x="1395" y="4076"/>
                  </a:lnTo>
                  <a:lnTo>
                    <a:pt x="1663" y="4184"/>
                  </a:lnTo>
                  <a:lnTo>
                    <a:pt x="1985" y="4237"/>
                  </a:lnTo>
                  <a:lnTo>
                    <a:pt x="2360" y="4237"/>
                  </a:lnTo>
                  <a:lnTo>
                    <a:pt x="2682" y="4130"/>
                  </a:lnTo>
                  <a:lnTo>
                    <a:pt x="3004" y="4023"/>
                  </a:lnTo>
                  <a:lnTo>
                    <a:pt x="3111" y="3969"/>
                  </a:lnTo>
                  <a:lnTo>
                    <a:pt x="3057" y="3915"/>
                  </a:lnTo>
                  <a:lnTo>
                    <a:pt x="2253" y="1985"/>
                  </a:lnTo>
                  <a:lnTo>
                    <a:pt x="1341" y="54"/>
                  </a:lnTo>
                  <a:lnTo>
                    <a:pt x="128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3"/>
            <p:cNvSpPr/>
            <p:nvPr/>
          </p:nvSpPr>
          <p:spPr>
            <a:xfrm>
              <a:off x="1574263" y="2679857"/>
              <a:ext cx="10666" cy="25603"/>
            </a:xfrm>
            <a:custGeom>
              <a:avLst/>
              <a:gdLst/>
              <a:ahLst/>
              <a:cxnLst/>
              <a:rect l="l" t="t" r="r" b="b"/>
              <a:pathLst>
                <a:path w="537" h="1289" extrusionOk="0">
                  <a:moveTo>
                    <a:pt x="537" y="1"/>
                  </a:moveTo>
                  <a:lnTo>
                    <a:pt x="268" y="269"/>
                  </a:lnTo>
                  <a:lnTo>
                    <a:pt x="54" y="591"/>
                  </a:lnTo>
                  <a:lnTo>
                    <a:pt x="0" y="913"/>
                  </a:lnTo>
                  <a:lnTo>
                    <a:pt x="0" y="1288"/>
                  </a:lnTo>
                  <a:lnTo>
                    <a:pt x="53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3"/>
            <p:cNvSpPr/>
            <p:nvPr/>
          </p:nvSpPr>
          <p:spPr>
            <a:xfrm>
              <a:off x="1574263" y="2679857"/>
              <a:ext cx="10666" cy="25603"/>
            </a:xfrm>
            <a:custGeom>
              <a:avLst/>
              <a:gdLst/>
              <a:ahLst/>
              <a:cxnLst/>
              <a:rect l="l" t="t" r="r" b="b"/>
              <a:pathLst>
                <a:path w="537" h="1289" fill="none" extrusionOk="0">
                  <a:moveTo>
                    <a:pt x="537" y="1"/>
                  </a:moveTo>
                  <a:lnTo>
                    <a:pt x="537" y="1"/>
                  </a:lnTo>
                  <a:lnTo>
                    <a:pt x="268" y="269"/>
                  </a:lnTo>
                  <a:lnTo>
                    <a:pt x="54" y="591"/>
                  </a:lnTo>
                  <a:lnTo>
                    <a:pt x="0" y="913"/>
                  </a:lnTo>
                  <a:lnTo>
                    <a:pt x="0" y="12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3"/>
            <p:cNvSpPr/>
            <p:nvPr/>
          </p:nvSpPr>
          <p:spPr>
            <a:xfrm>
              <a:off x="1572118" y="2679857"/>
              <a:ext cx="12811" cy="25603"/>
            </a:xfrm>
            <a:custGeom>
              <a:avLst/>
              <a:gdLst/>
              <a:ahLst/>
              <a:cxnLst/>
              <a:rect l="l" t="t" r="r" b="b"/>
              <a:pathLst>
                <a:path w="645" h="1289" extrusionOk="0">
                  <a:moveTo>
                    <a:pt x="537" y="1"/>
                  </a:moveTo>
                  <a:lnTo>
                    <a:pt x="430" y="108"/>
                  </a:lnTo>
                  <a:lnTo>
                    <a:pt x="215" y="269"/>
                  </a:lnTo>
                  <a:lnTo>
                    <a:pt x="55" y="537"/>
                  </a:lnTo>
                  <a:lnTo>
                    <a:pt x="1" y="859"/>
                  </a:lnTo>
                  <a:lnTo>
                    <a:pt x="1" y="1074"/>
                  </a:lnTo>
                  <a:lnTo>
                    <a:pt x="55" y="1234"/>
                  </a:lnTo>
                  <a:lnTo>
                    <a:pt x="108" y="1288"/>
                  </a:lnTo>
                  <a:lnTo>
                    <a:pt x="108" y="1234"/>
                  </a:lnTo>
                  <a:lnTo>
                    <a:pt x="162" y="1074"/>
                  </a:lnTo>
                  <a:lnTo>
                    <a:pt x="215" y="859"/>
                  </a:lnTo>
                  <a:lnTo>
                    <a:pt x="269" y="645"/>
                  </a:lnTo>
                  <a:lnTo>
                    <a:pt x="430" y="430"/>
                  </a:lnTo>
                  <a:lnTo>
                    <a:pt x="537" y="215"/>
                  </a:lnTo>
                  <a:lnTo>
                    <a:pt x="591" y="108"/>
                  </a:lnTo>
                  <a:lnTo>
                    <a:pt x="6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3"/>
            <p:cNvSpPr/>
            <p:nvPr/>
          </p:nvSpPr>
          <p:spPr>
            <a:xfrm>
              <a:off x="1610472" y="2654294"/>
              <a:ext cx="20260" cy="42645"/>
            </a:xfrm>
            <a:custGeom>
              <a:avLst/>
              <a:gdLst/>
              <a:ahLst/>
              <a:cxnLst/>
              <a:rect l="l" t="t" r="r" b="b"/>
              <a:pathLst>
                <a:path w="1020" h="2147" extrusionOk="0">
                  <a:moveTo>
                    <a:pt x="1" y="1"/>
                  </a:moveTo>
                  <a:lnTo>
                    <a:pt x="215" y="537"/>
                  </a:lnTo>
                  <a:lnTo>
                    <a:pt x="484" y="1073"/>
                  </a:lnTo>
                  <a:lnTo>
                    <a:pt x="698" y="1610"/>
                  </a:lnTo>
                  <a:lnTo>
                    <a:pt x="1020" y="2146"/>
                  </a:lnTo>
                  <a:lnTo>
                    <a:pt x="913" y="1556"/>
                  </a:lnTo>
                  <a:lnTo>
                    <a:pt x="698" y="966"/>
                  </a:lnTo>
                  <a:lnTo>
                    <a:pt x="376" y="430"/>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3"/>
            <p:cNvSpPr/>
            <p:nvPr/>
          </p:nvSpPr>
          <p:spPr>
            <a:xfrm>
              <a:off x="1621138" y="2650043"/>
              <a:ext cx="20260" cy="41552"/>
            </a:xfrm>
            <a:custGeom>
              <a:avLst/>
              <a:gdLst/>
              <a:ahLst/>
              <a:cxnLst/>
              <a:rect l="l" t="t" r="r" b="b"/>
              <a:pathLst>
                <a:path w="1020" h="2092" extrusionOk="0">
                  <a:moveTo>
                    <a:pt x="0" y="0"/>
                  </a:moveTo>
                  <a:lnTo>
                    <a:pt x="215" y="536"/>
                  </a:lnTo>
                  <a:lnTo>
                    <a:pt x="483" y="1073"/>
                  </a:lnTo>
                  <a:lnTo>
                    <a:pt x="697" y="1609"/>
                  </a:lnTo>
                  <a:lnTo>
                    <a:pt x="1019" y="2092"/>
                  </a:lnTo>
                  <a:lnTo>
                    <a:pt x="966" y="1770"/>
                  </a:lnTo>
                  <a:lnTo>
                    <a:pt x="912" y="1502"/>
                  </a:lnTo>
                  <a:lnTo>
                    <a:pt x="805" y="1180"/>
                  </a:lnTo>
                  <a:lnTo>
                    <a:pt x="697" y="912"/>
                  </a:lnTo>
                  <a:lnTo>
                    <a:pt x="483" y="536"/>
                  </a:lnTo>
                  <a:lnTo>
                    <a:pt x="268" y="215"/>
                  </a:lnTo>
                  <a:lnTo>
                    <a:pt x="5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3"/>
            <p:cNvSpPr/>
            <p:nvPr/>
          </p:nvSpPr>
          <p:spPr>
            <a:xfrm>
              <a:off x="1631785" y="2644700"/>
              <a:ext cx="20260" cy="42645"/>
            </a:xfrm>
            <a:custGeom>
              <a:avLst/>
              <a:gdLst/>
              <a:ahLst/>
              <a:cxnLst/>
              <a:rect l="l" t="t" r="r" b="b"/>
              <a:pathLst>
                <a:path w="1020" h="2147" extrusionOk="0">
                  <a:moveTo>
                    <a:pt x="0" y="1"/>
                  </a:moveTo>
                  <a:lnTo>
                    <a:pt x="161" y="537"/>
                  </a:lnTo>
                  <a:lnTo>
                    <a:pt x="430" y="1074"/>
                  </a:lnTo>
                  <a:lnTo>
                    <a:pt x="698" y="1610"/>
                  </a:lnTo>
                  <a:lnTo>
                    <a:pt x="1020" y="2146"/>
                  </a:lnTo>
                  <a:lnTo>
                    <a:pt x="859" y="1556"/>
                  </a:lnTo>
                  <a:lnTo>
                    <a:pt x="698" y="966"/>
                  </a:lnTo>
                  <a:lnTo>
                    <a:pt x="376" y="48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3"/>
            <p:cNvSpPr/>
            <p:nvPr/>
          </p:nvSpPr>
          <p:spPr>
            <a:xfrm>
              <a:off x="1642431" y="2639377"/>
              <a:ext cx="20260" cy="42645"/>
            </a:xfrm>
            <a:custGeom>
              <a:avLst/>
              <a:gdLst/>
              <a:ahLst/>
              <a:cxnLst/>
              <a:rect l="l" t="t" r="r" b="b"/>
              <a:pathLst>
                <a:path w="1020" h="2147" extrusionOk="0">
                  <a:moveTo>
                    <a:pt x="1" y="1"/>
                  </a:moveTo>
                  <a:lnTo>
                    <a:pt x="162" y="591"/>
                  </a:lnTo>
                  <a:lnTo>
                    <a:pt x="430" y="1127"/>
                  </a:lnTo>
                  <a:lnTo>
                    <a:pt x="698" y="1663"/>
                  </a:lnTo>
                  <a:lnTo>
                    <a:pt x="1020" y="2146"/>
                  </a:lnTo>
                  <a:lnTo>
                    <a:pt x="966" y="1824"/>
                  </a:lnTo>
                  <a:lnTo>
                    <a:pt x="913" y="1556"/>
                  </a:lnTo>
                  <a:lnTo>
                    <a:pt x="805" y="1234"/>
                  </a:lnTo>
                  <a:lnTo>
                    <a:pt x="698" y="966"/>
                  </a:lnTo>
                  <a:lnTo>
                    <a:pt x="537" y="698"/>
                  </a:lnTo>
                  <a:lnTo>
                    <a:pt x="376" y="430"/>
                  </a:lnTo>
                  <a:lnTo>
                    <a:pt x="215" y="215"/>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3"/>
            <p:cNvSpPr/>
            <p:nvPr/>
          </p:nvSpPr>
          <p:spPr>
            <a:xfrm>
              <a:off x="1652025" y="2635126"/>
              <a:ext cx="20260" cy="42625"/>
            </a:xfrm>
            <a:custGeom>
              <a:avLst/>
              <a:gdLst/>
              <a:ahLst/>
              <a:cxnLst/>
              <a:rect l="l" t="t" r="r" b="b"/>
              <a:pathLst>
                <a:path w="1020" h="2146" extrusionOk="0">
                  <a:moveTo>
                    <a:pt x="1" y="0"/>
                  </a:moveTo>
                  <a:lnTo>
                    <a:pt x="215" y="537"/>
                  </a:lnTo>
                  <a:lnTo>
                    <a:pt x="483" y="1073"/>
                  </a:lnTo>
                  <a:lnTo>
                    <a:pt x="751" y="1609"/>
                  </a:lnTo>
                  <a:lnTo>
                    <a:pt x="1020" y="2146"/>
                  </a:lnTo>
                  <a:lnTo>
                    <a:pt x="912" y="1556"/>
                  </a:lnTo>
                  <a:lnTo>
                    <a:pt x="751" y="966"/>
                  </a:lnTo>
                  <a:lnTo>
                    <a:pt x="430" y="483"/>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3"/>
            <p:cNvSpPr/>
            <p:nvPr/>
          </p:nvSpPr>
          <p:spPr>
            <a:xfrm>
              <a:off x="1662671" y="2630856"/>
              <a:ext cx="20260" cy="41572"/>
            </a:xfrm>
            <a:custGeom>
              <a:avLst/>
              <a:gdLst/>
              <a:ahLst/>
              <a:cxnLst/>
              <a:rect l="l" t="t" r="r" b="b"/>
              <a:pathLst>
                <a:path w="1020" h="2093" extrusionOk="0">
                  <a:moveTo>
                    <a:pt x="1" y="1"/>
                  </a:moveTo>
                  <a:lnTo>
                    <a:pt x="215" y="537"/>
                  </a:lnTo>
                  <a:lnTo>
                    <a:pt x="484" y="1073"/>
                  </a:lnTo>
                  <a:lnTo>
                    <a:pt x="752" y="1610"/>
                  </a:lnTo>
                  <a:lnTo>
                    <a:pt x="1020" y="2092"/>
                  </a:lnTo>
                  <a:lnTo>
                    <a:pt x="1020" y="1771"/>
                  </a:lnTo>
                  <a:lnTo>
                    <a:pt x="966" y="1502"/>
                  </a:lnTo>
                  <a:lnTo>
                    <a:pt x="859" y="1181"/>
                  </a:lnTo>
                  <a:lnTo>
                    <a:pt x="698" y="913"/>
                  </a:lnTo>
                  <a:lnTo>
                    <a:pt x="591" y="644"/>
                  </a:lnTo>
                  <a:lnTo>
                    <a:pt x="430" y="430"/>
                  </a:lnTo>
                  <a:lnTo>
                    <a:pt x="215" y="16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3"/>
            <p:cNvSpPr/>
            <p:nvPr/>
          </p:nvSpPr>
          <p:spPr>
            <a:xfrm>
              <a:off x="1673337" y="2625533"/>
              <a:ext cx="20260" cy="42625"/>
            </a:xfrm>
            <a:custGeom>
              <a:avLst/>
              <a:gdLst/>
              <a:ahLst/>
              <a:cxnLst/>
              <a:rect l="l" t="t" r="r" b="b"/>
              <a:pathLst>
                <a:path w="1020" h="2146" extrusionOk="0">
                  <a:moveTo>
                    <a:pt x="0" y="1"/>
                  </a:moveTo>
                  <a:lnTo>
                    <a:pt x="483" y="1073"/>
                  </a:lnTo>
                  <a:lnTo>
                    <a:pt x="1019" y="2146"/>
                  </a:lnTo>
                  <a:lnTo>
                    <a:pt x="1019" y="1824"/>
                  </a:lnTo>
                  <a:lnTo>
                    <a:pt x="966" y="1502"/>
                  </a:lnTo>
                  <a:lnTo>
                    <a:pt x="858" y="1234"/>
                  </a:lnTo>
                  <a:lnTo>
                    <a:pt x="697" y="966"/>
                  </a:lnTo>
                  <a:lnTo>
                    <a:pt x="483" y="537"/>
                  </a:lnTo>
                  <a:lnTo>
                    <a:pt x="268" y="269"/>
                  </a:lnTo>
                  <a:lnTo>
                    <a:pt x="107" y="54"/>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3"/>
            <p:cNvSpPr/>
            <p:nvPr/>
          </p:nvSpPr>
          <p:spPr>
            <a:xfrm>
              <a:off x="1883204" y="1506956"/>
              <a:ext cx="566757" cy="1229389"/>
            </a:xfrm>
            <a:custGeom>
              <a:avLst/>
              <a:gdLst/>
              <a:ahLst/>
              <a:cxnLst/>
              <a:rect l="l" t="t" r="r" b="b"/>
              <a:pathLst>
                <a:path w="28534" h="61895" extrusionOk="0">
                  <a:moveTo>
                    <a:pt x="0" y="0"/>
                  </a:moveTo>
                  <a:lnTo>
                    <a:pt x="912" y="966"/>
                  </a:lnTo>
                  <a:lnTo>
                    <a:pt x="1931" y="2038"/>
                  </a:lnTo>
                  <a:lnTo>
                    <a:pt x="3057" y="3326"/>
                  </a:lnTo>
                  <a:lnTo>
                    <a:pt x="4291" y="4774"/>
                  </a:lnTo>
                  <a:lnTo>
                    <a:pt x="5471" y="6329"/>
                  </a:lnTo>
                  <a:lnTo>
                    <a:pt x="6007" y="7134"/>
                  </a:lnTo>
                  <a:lnTo>
                    <a:pt x="6490" y="7885"/>
                  </a:lnTo>
                  <a:lnTo>
                    <a:pt x="6919" y="8582"/>
                  </a:lnTo>
                  <a:lnTo>
                    <a:pt x="7241" y="9279"/>
                  </a:lnTo>
                  <a:lnTo>
                    <a:pt x="8153" y="11746"/>
                  </a:lnTo>
                  <a:lnTo>
                    <a:pt x="8850" y="13838"/>
                  </a:lnTo>
                  <a:lnTo>
                    <a:pt x="9493" y="15822"/>
                  </a:lnTo>
                  <a:lnTo>
                    <a:pt x="9762" y="15447"/>
                  </a:lnTo>
                  <a:lnTo>
                    <a:pt x="10030" y="15125"/>
                  </a:lnTo>
                  <a:lnTo>
                    <a:pt x="10459" y="14857"/>
                  </a:lnTo>
                  <a:lnTo>
                    <a:pt x="10673" y="14750"/>
                  </a:lnTo>
                  <a:lnTo>
                    <a:pt x="10888" y="14696"/>
                  </a:lnTo>
                  <a:lnTo>
                    <a:pt x="11156" y="14643"/>
                  </a:lnTo>
                  <a:lnTo>
                    <a:pt x="11424" y="14696"/>
                  </a:lnTo>
                  <a:lnTo>
                    <a:pt x="11746" y="14857"/>
                  </a:lnTo>
                  <a:lnTo>
                    <a:pt x="12014" y="15072"/>
                  </a:lnTo>
                  <a:lnTo>
                    <a:pt x="12336" y="15393"/>
                  </a:lnTo>
                  <a:lnTo>
                    <a:pt x="12658" y="15822"/>
                  </a:lnTo>
                  <a:lnTo>
                    <a:pt x="12819" y="16144"/>
                  </a:lnTo>
                  <a:lnTo>
                    <a:pt x="13033" y="16627"/>
                  </a:lnTo>
                  <a:lnTo>
                    <a:pt x="13516" y="18075"/>
                  </a:lnTo>
                  <a:lnTo>
                    <a:pt x="14160" y="20006"/>
                  </a:lnTo>
                  <a:lnTo>
                    <a:pt x="14857" y="22420"/>
                  </a:lnTo>
                  <a:lnTo>
                    <a:pt x="15661" y="25262"/>
                  </a:lnTo>
                  <a:lnTo>
                    <a:pt x="16466" y="28373"/>
                  </a:lnTo>
                  <a:lnTo>
                    <a:pt x="18236" y="35345"/>
                  </a:lnTo>
                  <a:lnTo>
                    <a:pt x="19952" y="42747"/>
                  </a:lnTo>
                  <a:lnTo>
                    <a:pt x="20757" y="46448"/>
                  </a:lnTo>
                  <a:lnTo>
                    <a:pt x="21508" y="50041"/>
                  </a:lnTo>
                  <a:lnTo>
                    <a:pt x="22151" y="53420"/>
                  </a:lnTo>
                  <a:lnTo>
                    <a:pt x="22741" y="56585"/>
                  </a:lnTo>
                  <a:lnTo>
                    <a:pt x="23170" y="59427"/>
                  </a:lnTo>
                  <a:lnTo>
                    <a:pt x="23492" y="61895"/>
                  </a:lnTo>
                  <a:lnTo>
                    <a:pt x="28534" y="61895"/>
                  </a:lnTo>
                  <a:lnTo>
                    <a:pt x="28158" y="58730"/>
                  </a:lnTo>
                  <a:lnTo>
                    <a:pt x="27246" y="51650"/>
                  </a:lnTo>
                  <a:lnTo>
                    <a:pt x="26656" y="47735"/>
                  </a:lnTo>
                  <a:lnTo>
                    <a:pt x="26120" y="44142"/>
                  </a:lnTo>
                  <a:lnTo>
                    <a:pt x="25798" y="42640"/>
                  </a:lnTo>
                  <a:lnTo>
                    <a:pt x="25584" y="41353"/>
                  </a:lnTo>
                  <a:lnTo>
                    <a:pt x="25316" y="40387"/>
                  </a:lnTo>
                  <a:lnTo>
                    <a:pt x="25101" y="39797"/>
                  </a:lnTo>
                  <a:lnTo>
                    <a:pt x="24672" y="38993"/>
                  </a:lnTo>
                  <a:lnTo>
                    <a:pt x="24297" y="38349"/>
                  </a:lnTo>
                  <a:lnTo>
                    <a:pt x="23975" y="37866"/>
                  </a:lnTo>
                  <a:lnTo>
                    <a:pt x="23653" y="37437"/>
                  </a:lnTo>
                  <a:lnTo>
                    <a:pt x="23224" y="36954"/>
                  </a:lnTo>
                  <a:lnTo>
                    <a:pt x="23063" y="36794"/>
                  </a:lnTo>
                  <a:lnTo>
                    <a:pt x="22848" y="35453"/>
                  </a:lnTo>
                  <a:lnTo>
                    <a:pt x="22258" y="32449"/>
                  </a:lnTo>
                  <a:lnTo>
                    <a:pt x="21937" y="30787"/>
                  </a:lnTo>
                  <a:lnTo>
                    <a:pt x="21561" y="29177"/>
                  </a:lnTo>
                  <a:lnTo>
                    <a:pt x="21186" y="27944"/>
                  </a:lnTo>
                  <a:lnTo>
                    <a:pt x="20971" y="27461"/>
                  </a:lnTo>
                  <a:lnTo>
                    <a:pt x="20810" y="27139"/>
                  </a:lnTo>
                  <a:lnTo>
                    <a:pt x="20381" y="26603"/>
                  </a:lnTo>
                  <a:lnTo>
                    <a:pt x="19899" y="26120"/>
                  </a:lnTo>
                  <a:lnTo>
                    <a:pt x="19362" y="25638"/>
                  </a:lnTo>
                  <a:lnTo>
                    <a:pt x="18772" y="25262"/>
                  </a:lnTo>
                  <a:lnTo>
                    <a:pt x="18450" y="23814"/>
                  </a:lnTo>
                  <a:lnTo>
                    <a:pt x="18129" y="22312"/>
                  </a:lnTo>
                  <a:lnTo>
                    <a:pt x="17646" y="20489"/>
                  </a:lnTo>
                  <a:lnTo>
                    <a:pt x="17056" y="18611"/>
                  </a:lnTo>
                  <a:lnTo>
                    <a:pt x="16681" y="17700"/>
                  </a:lnTo>
                  <a:lnTo>
                    <a:pt x="16359" y="16842"/>
                  </a:lnTo>
                  <a:lnTo>
                    <a:pt x="15983" y="16037"/>
                  </a:lnTo>
                  <a:lnTo>
                    <a:pt x="15554" y="15340"/>
                  </a:lnTo>
                  <a:lnTo>
                    <a:pt x="15125" y="14750"/>
                  </a:lnTo>
                  <a:lnTo>
                    <a:pt x="14911" y="14535"/>
                  </a:lnTo>
                  <a:lnTo>
                    <a:pt x="14696" y="14321"/>
                  </a:lnTo>
                  <a:lnTo>
                    <a:pt x="14213" y="13999"/>
                  </a:lnTo>
                  <a:lnTo>
                    <a:pt x="13784" y="13784"/>
                  </a:lnTo>
                  <a:lnTo>
                    <a:pt x="13409" y="13570"/>
                  </a:lnTo>
                  <a:lnTo>
                    <a:pt x="12980" y="13409"/>
                  </a:lnTo>
                  <a:lnTo>
                    <a:pt x="12604" y="13302"/>
                  </a:lnTo>
                  <a:lnTo>
                    <a:pt x="12282" y="13248"/>
                  </a:lnTo>
                  <a:lnTo>
                    <a:pt x="11639" y="13194"/>
                  </a:lnTo>
                  <a:lnTo>
                    <a:pt x="11103" y="13194"/>
                  </a:lnTo>
                  <a:lnTo>
                    <a:pt x="10727" y="13302"/>
                  </a:lnTo>
                  <a:lnTo>
                    <a:pt x="10405" y="13409"/>
                  </a:lnTo>
                  <a:lnTo>
                    <a:pt x="10298" y="12980"/>
                  </a:lnTo>
                  <a:lnTo>
                    <a:pt x="10030" y="11800"/>
                  </a:lnTo>
                  <a:lnTo>
                    <a:pt x="9762" y="11049"/>
                  </a:lnTo>
                  <a:lnTo>
                    <a:pt x="9440" y="10137"/>
                  </a:lnTo>
                  <a:lnTo>
                    <a:pt x="9064" y="9118"/>
                  </a:lnTo>
                  <a:lnTo>
                    <a:pt x="8528" y="8099"/>
                  </a:lnTo>
                  <a:lnTo>
                    <a:pt x="7938" y="6973"/>
                  </a:lnTo>
                  <a:lnTo>
                    <a:pt x="7187" y="5846"/>
                  </a:lnTo>
                  <a:lnTo>
                    <a:pt x="6329" y="4720"/>
                  </a:lnTo>
                  <a:lnTo>
                    <a:pt x="5900" y="4184"/>
                  </a:lnTo>
                  <a:lnTo>
                    <a:pt x="5364" y="3647"/>
                  </a:lnTo>
                  <a:lnTo>
                    <a:pt x="4827" y="3111"/>
                  </a:lnTo>
                  <a:lnTo>
                    <a:pt x="4237" y="2628"/>
                  </a:lnTo>
                  <a:lnTo>
                    <a:pt x="3647" y="2092"/>
                  </a:lnTo>
                  <a:lnTo>
                    <a:pt x="3004" y="1663"/>
                  </a:lnTo>
                  <a:lnTo>
                    <a:pt x="2306" y="1180"/>
                  </a:lnTo>
                  <a:lnTo>
                    <a:pt x="1609" y="751"/>
                  </a:lnTo>
                  <a:lnTo>
                    <a:pt x="805" y="376"/>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3"/>
            <p:cNvSpPr/>
            <p:nvPr/>
          </p:nvSpPr>
          <p:spPr>
            <a:xfrm>
              <a:off x="2693892" y="2345352"/>
              <a:ext cx="126802" cy="57542"/>
            </a:xfrm>
            <a:custGeom>
              <a:avLst/>
              <a:gdLst/>
              <a:ahLst/>
              <a:cxnLst/>
              <a:rect l="l" t="t" r="r" b="b"/>
              <a:pathLst>
                <a:path w="6384" h="2897" extrusionOk="0">
                  <a:moveTo>
                    <a:pt x="6383" y="1"/>
                  </a:moveTo>
                  <a:lnTo>
                    <a:pt x="5901" y="54"/>
                  </a:lnTo>
                  <a:lnTo>
                    <a:pt x="5364" y="108"/>
                  </a:lnTo>
                  <a:lnTo>
                    <a:pt x="4774" y="269"/>
                  </a:lnTo>
                  <a:lnTo>
                    <a:pt x="4131" y="483"/>
                  </a:lnTo>
                  <a:lnTo>
                    <a:pt x="3541" y="644"/>
                  </a:lnTo>
                  <a:lnTo>
                    <a:pt x="2951" y="912"/>
                  </a:lnTo>
                  <a:lnTo>
                    <a:pt x="2415" y="1181"/>
                  </a:lnTo>
                  <a:lnTo>
                    <a:pt x="1825" y="1502"/>
                  </a:lnTo>
                  <a:lnTo>
                    <a:pt x="1288" y="1824"/>
                  </a:lnTo>
                  <a:lnTo>
                    <a:pt x="805" y="2200"/>
                  </a:lnTo>
                  <a:lnTo>
                    <a:pt x="376" y="2521"/>
                  </a:lnTo>
                  <a:lnTo>
                    <a:pt x="1" y="2897"/>
                  </a:lnTo>
                  <a:lnTo>
                    <a:pt x="1503" y="1985"/>
                  </a:lnTo>
                  <a:lnTo>
                    <a:pt x="3058" y="1127"/>
                  </a:lnTo>
                  <a:lnTo>
                    <a:pt x="4721" y="537"/>
                  </a:lnTo>
                  <a:lnTo>
                    <a:pt x="6383"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3"/>
            <p:cNvSpPr/>
            <p:nvPr/>
          </p:nvSpPr>
          <p:spPr>
            <a:xfrm>
              <a:off x="2689642" y="2325112"/>
              <a:ext cx="127855" cy="70333"/>
            </a:xfrm>
            <a:custGeom>
              <a:avLst/>
              <a:gdLst/>
              <a:ahLst/>
              <a:cxnLst/>
              <a:rect l="l" t="t" r="r" b="b"/>
              <a:pathLst>
                <a:path w="6437" h="3541" extrusionOk="0">
                  <a:moveTo>
                    <a:pt x="6437" y="1"/>
                  </a:moveTo>
                  <a:lnTo>
                    <a:pt x="5900" y="108"/>
                  </a:lnTo>
                  <a:lnTo>
                    <a:pt x="5364" y="269"/>
                  </a:lnTo>
                  <a:lnTo>
                    <a:pt x="4720" y="483"/>
                  </a:lnTo>
                  <a:lnTo>
                    <a:pt x="4130" y="698"/>
                  </a:lnTo>
                  <a:lnTo>
                    <a:pt x="3540" y="966"/>
                  </a:lnTo>
                  <a:lnTo>
                    <a:pt x="2950" y="1288"/>
                  </a:lnTo>
                  <a:lnTo>
                    <a:pt x="2360" y="1610"/>
                  </a:lnTo>
                  <a:lnTo>
                    <a:pt x="1824" y="1985"/>
                  </a:lnTo>
                  <a:lnTo>
                    <a:pt x="1288" y="2361"/>
                  </a:lnTo>
                  <a:lnTo>
                    <a:pt x="805" y="2790"/>
                  </a:lnTo>
                  <a:lnTo>
                    <a:pt x="376" y="3165"/>
                  </a:lnTo>
                  <a:lnTo>
                    <a:pt x="0" y="3540"/>
                  </a:lnTo>
                  <a:lnTo>
                    <a:pt x="0" y="3540"/>
                  </a:lnTo>
                  <a:lnTo>
                    <a:pt x="269" y="3380"/>
                  </a:lnTo>
                  <a:lnTo>
                    <a:pt x="912" y="2951"/>
                  </a:lnTo>
                  <a:lnTo>
                    <a:pt x="1824" y="2253"/>
                  </a:lnTo>
                  <a:lnTo>
                    <a:pt x="2414" y="1878"/>
                  </a:lnTo>
                  <a:lnTo>
                    <a:pt x="3058" y="1502"/>
                  </a:lnTo>
                  <a:lnTo>
                    <a:pt x="4720" y="698"/>
                  </a:lnTo>
                  <a:lnTo>
                    <a:pt x="643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3"/>
            <p:cNvSpPr/>
            <p:nvPr/>
          </p:nvSpPr>
          <p:spPr>
            <a:xfrm>
              <a:off x="2708809" y="2373061"/>
              <a:ext cx="89520" cy="25583"/>
            </a:xfrm>
            <a:custGeom>
              <a:avLst/>
              <a:gdLst/>
              <a:ahLst/>
              <a:cxnLst/>
              <a:rect l="l" t="t" r="r" b="b"/>
              <a:pathLst>
                <a:path w="4507" h="1288" extrusionOk="0">
                  <a:moveTo>
                    <a:pt x="3863" y="0"/>
                  </a:moveTo>
                  <a:lnTo>
                    <a:pt x="3273" y="54"/>
                  </a:lnTo>
                  <a:lnTo>
                    <a:pt x="2683" y="107"/>
                  </a:lnTo>
                  <a:lnTo>
                    <a:pt x="2146" y="268"/>
                  </a:lnTo>
                  <a:lnTo>
                    <a:pt x="1556" y="429"/>
                  </a:lnTo>
                  <a:lnTo>
                    <a:pt x="1020" y="697"/>
                  </a:lnTo>
                  <a:lnTo>
                    <a:pt x="537" y="966"/>
                  </a:lnTo>
                  <a:lnTo>
                    <a:pt x="1" y="1287"/>
                  </a:lnTo>
                  <a:lnTo>
                    <a:pt x="1" y="1287"/>
                  </a:lnTo>
                  <a:lnTo>
                    <a:pt x="215" y="1234"/>
                  </a:lnTo>
                  <a:lnTo>
                    <a:pt x="644" y="1073"/>
                  </a:lnTo>
                  <a:lnTo>
                    <a:pt x="1342" y="805"/>
                  </a:lnTo>
                  <a:lnTo>
                    <a:pt x="2200" y="483"/>
                  </a:lnTo>
                  <a:lnTo>
                    <a:pt x="3058" y="268"/>
                  </a:lnTo>
                  <a:lnTo>
                    <a:pt x="3809" y="161"/>
                  </a:lnTo>
                  <a:lnTo>
                    <a:pt x="4292" y="107"/>
                  </a:lnTo>
                  <a:lnTo>
                    <a:pt x="4506" y="54"/>
                  </a:lnTo>
                  <a:lnTo>
                    <a:pt x="386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3"/>
            <p:cNvSpPr/>
            <p:nvPr/>
          </p:nvSpPr>
          <p:spPr>
            <a:xfrm>
              <a:off x="2573525" y="2373061"/>
              <a:ext cx="160886" cy="363285"/>
            </a:xfrm>
            <a:custGeom>
              <a:avLst/>
              <a:gdLst/>
              <a:ahLst/>
              <a:cxnLst/>
              <a:rect l="l" t="t" r="r" b="b"/>
              <a:pathLst>
                <a:path w="8100" h="18290" extrusionOk="0">
                  <a:moveTo>
                    <a:pt x="6865" y="0"/>
                  </a:moveTo>
                  <a:lnTo>
                    <a:pt x="5900" y="751"/>
                  </a:lnTo>
                  <a:lnTo>
                    <a:pt x="4988" y="1556"/>
                  </a:lnTo>
                  <a:lnTo>
                    <a:pt x="4184" y="2467"/>
                  </a:lnTo>
                  <a:lnTo>
                    <a:pt x="3433" y="3486"/>
                  </a:lnTo>
                  <a:lnTo>
                    <a:pt x="2789" y="4559"/>
                  </a:lnTo>
                  <a:lnTo>
                    <a:pt x="2199" y="5632"/>
                  </a:lnTo>
                  <a:lnTo>
                    <a:pt x="1663" y="6812"/>
                  </a:lnTo>
                  <a:lnTo>
                    <a:pt x="1234" y="7992"/>
                  </a:lnTo>
                  <a:lnTo>
                    <a:pt x="805" y="9225"/>
                  </a:lnTo>
                  <a:lnTo>
                    <a:pt x="537" y="10513"/>
                  </a:lnTo>
                  <a:lnTo>
                    <a:pt x="268" y="11800"/>
                  </a:lnTo>
                  <a:lnTo>
                    <a:pt x="108" y="13087"/>
                  </a:lnTo>
                  <a:lnTo>
                    <a:pt x="54" y="14374"/>
                  </a:lnTo>
                  <a:lnTo>
                    <a:pt x="0" y="15661"/>
                  </a:lnTo>
                  <a:lnTo>
                    <a:pt x="54" y="16949"/>
                  </a:lnTo>
                  <a:lnTo>
                    <a:pt x="161" y="18236"/>
                  </a:lnTo>
                  <a:lnTo>
                    <a:pt x="1985" y="18290"/>
                  </a:lnTo>
                  <a:lnTo>
                    <a:pt x="1931" y="17056"/>
                  </a:lnTo>
                  <a:lnTo>
                    <a:pt x="1985" y="15876"/>
                  </a:lnTo>
                  <a:lnTo>
                    <a:pt x="2038" y="14750"/>
                  </a:lnTo>
                  <a:lnTo>
                    <a:pt x="2092" y="13731"/>
                  </a:lnTo>
                  <a:lnTo>
                    <a:pt x="2199" y="12712"/>
                  </a:lnTo>
                  <a:lnTo>
                    <a:pt x="2360" y="11746"/>
                  </a:lnTo>
                  <a:lnTo>
                    <a:pt x="2521" y="10834"/>
                  </a:lnTo>
                  <a:lnTo>
                    <a:pt x="2736" y="9976"/>
                  </a:lnTo>
                  <a:lnTo>
                    <a:pt x="3165" y="8367"/>
                  </a:lnTo>
                  <a:lnTo>
                    <a:pt x="3701" y="6973"/>
                  </a:lnTo>
                  <a:lnTo>
                    <a:pt x="4291" y="5739"/>
                  </a:lnTo>
                  <a:lnTo>
                    <a:pt x="4881" y="4666"/>
                  </a:lnTo>
                  <a:lnTo>
                    <a:pt x="5471" y="3755"/>
                  </a:lnTo>
                  <a:lnTo>
                    <a:pt x="6061" y="2950"/>
                  </a:lnTo>
                  <a:lnTo>
                    <a:pt x="6597" y="2360"/>
                  </a:lnTo>
                  <a:lnTo>
                    <a:pt x="7080" y="1824"/>
                  </a:lnTo>
                  <a:lnTo>
                    <a:pt x="7509" y="1502"/>
                  </a:lnTo>
                  <a:lnTo>
                    <a:pt x="7831" y="1234"/>
                  </a:lnTo>
                  <a:lnTo>
                    <a:pt x="8099" y="1019"/>
                  </a:lnTo>
                  <a:lnTo>
                    <a:pt x="686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3"/>
            <p:cNvSpPr/>
            <p:nvPr/>
          </p:nvSpPr>
          <p:spPr>
            <a:xfrm>
              <a:off x="2573525" y="2373061"/>
              <a:ext cx="160886" cy="363285"/>
            </a:xfrm>
            <a:custGeom>
              <a:avLst/>
              <a:gdLst/>
              <a:ahLst/>
              <a:cxnLst/>
              <a:rect l="l" t="t" r="r" b="b"/>
              <a:pathLst>
                <a:path w="8100" h="18290" fill="none" extrusionOk="0">
                  <a:moveTo>
                    <a:pt x="161" y="18236"/>
                  </a:moveTo>
                  <a:lnTo>
                    <a:pt x="161" y="18236"/>
                  </a:lnTo>
                  <a:lnTo>
                    <a:pt x="54" y="16949"/>
                  </a:lnTo>
                  <a:lnTo>
                    <a:pt x="0" y="15661"/>
                  </a:lnTo>
                  <a:lnTo>
                    <a:pt x="54" y="14374"/>
                  </a:lnTo>
                  <a:lnTo>
                    <a:pt x="108" y="13087"/>
                  </a:lnTo>
                  <a:lnTo>
                    <a:pt x="268" y="11800"/>
                  </a:lnTo>
                  <a:lnTo>
                    <a:pt x="537" y="10513"/>
                  </a:lnTo>
                  <a:lnTo>
                    <a:pt x="805" y="9225"/>
                  </a:lnTo>
                  <a:lnTo>
                    <a:pt x="1234" y="7992"/>
                  </a:lnTo>
                  <a:lnTo>
                    <a:pt x="1663" y="6812"/>
                  </a:lnTo>
                  <a:lnTo>
                    <a:pt x="2199" y="5632"/>
                  </a:lnTo>
                  <a:lnTo>
                    <a:pt x="2789" y="4559"/>
                  </a:lnTo>
                  <a:lnTo>
                    <a:pt x="3433" y="3486"/>
                  </a:lnTo>
                  <a:lnTo>
                    <a:pt x="4184" y="2467"/>
                  </a:lnTo>
                  <a:lnTo>
                    <a:pt x="4988" y="1556"/>
                  </a:lnTo>
                  <a:lnTo>
                    <a:pt x="5900" y="751"/>
                  </a:lnTo>
                  <a:lnTo>
                    <a:pt x="6865" y="0"/>
                  </a:lnTo>
                  <a:lnTo>
                    <a:pt x="8099" y="1019"/>
                  </a:lnTo>
                  <a:lnTo>
                    <a:pt x="8099" y="1019"/>
                  </a:lnTo>
                  <a:lnTo>
                    <a:pt x="7831" y="1234"/>
                  </a:lnTo>
                  <a:lnTo>
                    <a:pt x="7509" y="1502"/>
                  </a:lnTo>
                  <a:lnTo>
                    <a:pt x="7080" y="1824"/>
                  </a:lnTo>
                  <a:lnTo>
                    <a:pt x="6597" y="2360"/>
                  </a:lnTo>
                  <a:lnTo>
                    <a:pt x="6061" y="2950"/>
                  </a:lnTo>
                  <a:lnTo>
                    <a:pt x="5471" y="3755"/>
                  </a:lnTo>
                  <a:lnTo>
                    <a:pt x="4881" y="4666"/>
                  </a:lnTo>
                  <a:lnTo>
                    <a:pt x="4291" y="5739"/>
                  </a:lnTo>
                  <a:lnTo>
                    <a:pt x="3701" y="6973"/>
                  </a:lnTo>
                  <a:lnTo>
                    <a:pt x="3165" y="8367"/>
                  </a:lnTo>
                  <a:lnTo>
                    <a:pt x="2736" y="9976"/>
                  </a:lnTo>
                  <a:lnTo>
                    <a:pt x="2521" y="10834"/>
                  </a:lnTo>
                  <a:lnTo>
                    <a:pt x="2360" y="11746"/>
                  </a:lnTo>
                  <a:lnTo>
                    <a:pt x="2199" y="12712"/>
                  </a:lnTo>
                  <a:lnTo>
                    <a:pt x="2092" y="13731"/>
                  </a:lnTo>
                  <a:lnTo>
                    <a:pt x="2038" y="14750"/>
                  </a:lnTo>
                  <a:lnTo>
                    <a:pt x="1985" y="15876"/>
                  </a:lnTo>
                  <a:lnTo>
                    <a:pt x="1931" y="17056"/>
                  </a:lnTo>
                  <a:lnTo>
                    <a:pt x="1985" y="1829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3"/>
            <p:cNvSpPr/>
            <p:nvPr/>
          </p:nvSpPr>
          <p:spPr>
            <a:xfrm>
              <a:off x="1939653" y="2544573"/>
              <a:ext cx="93771" cy="57542"/>
            </a:xfrm>
            <a:custGeom>
              <a:avLst/>
              <a:gdLst/>
              <a:ahLst/>
              <a:cxnLst/>
              <a:rect l="l" t="t" r="r" b="b"/>
              <a:pathLst>
                <a:path w="4721" h="2897" extrusionOk="0">
                  <a:moveTo>
                    <a:pt x="4721" y="0"/>
                  </a:moveTo>
                  <a:lnTo>
                    <a:pt x="4023" y="108"/>
                  </a:lnTo>
                  <a:lnTo>
                    <a:pt x="3326" y="322"/>
                  </a:lnTo>
                  <a:lnTo>
                    <a:pt x="2683" y="590"/>
                  </a:lnTo>
                  <a:lnTo>
                    <a:pt x="2039" y="912"/>
                  </a:lnTo>
                  <a:lnTo>
                    <a:pt x="1449" y="1288"/>
                  </a:lnTo>
                  <a:lnTo>
                    <a:pt x="913" y="1770"/>
                  </a:lnTo>
                  <a:lnTo>
                    <a:pt x="430" y="2307"/>
                  </a:lnTo>
                  <a:lnTo>
                    <a:pt x="1" y="2897"/>
                  </a:lnTo>
                  <a:lnTo>
                    <a:pt x="1074" y="1931"/>
                  </a:lnTo>
                  <a:lnTo>
                    <a:pt x="2200" y="1127"/>
                  </a:lnTo>
                  <a:lnTo>
                    <a:pt x="3433" y="483"/>
                  </a:lnTo>
                  <a:lnTo>
                    <a:pt x="472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3"/>
            <p:cNvSpPr/>
            <p:nvPr/>
          </p:nvSpPr>
          <p:spPr>
            <a:xfrm>
              <a:off x="1927934" y="2532854"/>
              <a:ext cx="103364" cy="38374"/>
            </a:xfrm>
            <a:custGeom>
              <a:avLst/>
              <a:gdLst/>
              <a:ahLst/>
              <a:cxnLst/>
              <a:rect l="l" t="t" r="r" b="b"/>
              <a:pathLst>
                <a:path w="5204" h="1932" extrusionOk="0">
                  <a:moveTo>
                    <a:pt x="5203" y="0"/>
                  </a:moveTo>
                  <a:lnTo>
                    <a:pt x="4506" y="108"/>
                  </a:lnTo>
                  <a:lnTo>
                    <a:pt x="3809" y="269"/>
                  </a:lnTo>
                  <a:lnTo>
                    <a:pt x="3165" y="483"/>
                  </a:lnTo>
                  <a:lnTo>
                    <a:pt x="2522" y="751"/>
                  </a:lnTo>
                  <a:lnTo>
                    <a:pt x="1878" y="1019"/>
                  </a:lnTo>
                  <a:lnTo>
                    <a:pt x="1234" y="1288"/>
                  </a:lnTo>
                  <a:lnTo>
                    <a:pt x="591" y="1556"/>
                  </a:lnTo>
                  <a:lnTo>
                    <a:pt x="1" y="1931"/>
                  </a:lnTo>
                  <a:lnTo>
                    <a:pt x="1288" y="1502"/>
                  </a:lnTo>
                  <a:lnTo>
                    <a:pt x="2575" y="966"/>
                  </a:lnTo>
                  <a:lnTo>
                    <a:pt x="3916" y="537"/>
                  </a:lnTo>
                  <a:lnTo>
                    <a:pt x="520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3"/>
            <p:cNvSpPr/>
            <p:nvPr/>
          </p:nvSpPr>
          <p:spPr>
            <a:xfrm>
              <a:off x="1992925" y="2507291"/>
              <a:ext cx="334524" cy="261013"/>
            </a:xfrm>
            <a:custGeom>
              <a:avLst/>
              <a:gdLst/>
              <a:ahLst/>
              <a:cxnLst/>
              <a:rect l="l" t="t" r="r" b="b"/>
              <a:pathLst>
                <a:path w="16842" h="13141" extrusionOk="0">
                  <a:moveTo>
                    <a:pt x="9494" y="6061"/>
                  </a:moveTo>
                  <a:lnTo>
                    <a:pt x="10191" y="6114"/>
                  </a:lnTo>
                  <a:lnTo>
                    <a:pt x="10191" y="6222"/>
                  </a:lnTo>
                  <a:lnTo>
                    <a:pt x="10191" y="6544"/>
                  </a:lnTo>
                  <a:lnTo>
                    <a:pt x="10191" y="6865"/>
                  </a:lnTo>
                  <a:lnTo>
                    <a:pt x="10084" y="7187"/>
                  </a:lnTo>
                  <a:lnTo>
                    <a:pt x="9977" y="7509"/>
                  </a:lnTo>
                  <a:lnTo>
                    <a:pt x="9816" y="7777"/>
                  </a:lnTo>
                  <a:lnTo>
                    <a:pt x="9601" y="7992"/>
                  </a:lnTo>
                  <a:lnTo>
                    <a:pt x="9387" y="8206"/>
                  </a:lnTo>
                  <a:lnTo>
                    <a:pt x="9065" y="8421"/>
                  </a:lnTo>
                  <a:lnTo>
                    <a:pt x="8797" y="8474"/>
                  </a:lnTo>
                  <a:lnTo>
                    <a:pt x="8528" y="8474"/>
                  </a:lnTo>
                  <a:lnTo>
                    <a:pt x="8207" y="8421"/>
                  </a:lnTo>
                  <a:lnTo>
                    <a:pt x="7938" y="8313"/>
                  </a:lnTo>
                  <a:lnTo>
                    <a:pt x="7778" y="8206"/>
                  </a:lnTo>
                  <a:lnTo>
                    <a:pt x="7617" y="8045"/>
                  </a:lnTo>
                  <a:lnTo>
                    <a:pt x="7509" y="7884"/>
                  </a:lnTo>
                  <a:lnTo>
                    <a:pt x="7456" y="7670"/>
                  </a:lnTo>
                  <a:lnTo>
                    <a:pt x="7456" y="7294"/>
                  </a:lnTo>
                  <a:lnTo>
                    <a:pt x="7617" y="6919"/>
                  </a:lnTo>
                  <a:lnTo>
                    <a:pt x="7831" y="6597"/>
                  </a:lnTo>
                  <a:lnTo>
                    <a:pt x="8153" y="6383"/>
                  </a:lnTo>
                  <a:lnTo>
                    <a:pt x="8475" y="6222"/>
                  </a:lnTo>
                  <a:lnTo>
                    <a:pt x="8797" y="6114"/>
                  </a:lnTo>
                  <a:lnTo>
                    <a:pt x="9118" y="6061"/>
                  </a:lnTo>
                  <a:close/>
                  <a:moveTo>
                    <a:pt x="5042" y="0"/>
                  </a:moveTo>
                  <a:lnTo>
                    <a:pt x="4399" y="54"/>
                  </a:lnTo>
                  <a:lnTo>
                    <a:pt x="3755" y="107"/>
                  </a:lnTo>
                  <a:lnTo>
                    <a:pt x="3111" y="215"/>
                  </a:lnTo>
                  <a:lnTo>
                    <a:pt x="2468" y="322"/>
                  </a:lnTo>
                  <a:lnTo>
                    <a:pt x="1824" y="536"/>
                  </a:lnTo>
                  <a:lnTo>
                    <a:pt x="1181" y="805"/>
                  </a:lnTo>
                  <a:lnTo>
                    <a:pt x="591" y="1126"/>
                  </a:lnTo>
                  <a:lnTo>
                    <a:pt x="1" y="1448"/>
                  </a:lnTo>
                  <a:lnTo>
                    <a:pt x="1341" y="3433"/>
                  </a:lnTo>
                  <a:lnTo>
                    <a:pt x="1770" y="3165"/>
                  </a:lnTo>
                  <a:lnTo>
                    <a:pt x="2200" y="2950"/>
                  </a:lnTo>
                  <a:lnTo>
                    <a:pt x="2682" y="2789"/>
                  </a:lnTo>
                  <a:lnTo>
                    <a:pt x="3111" y="2628"/>
                  </a:lnTo>
                  <a:lnTo>
                    <a:pt x="3594" y="2521"/>
                  </a:lnTo>
                  <a:lnTo>
                    <a:pt x="4023" y="2467"/>
                  </a:lnTo>
                  <a:lnTo>
                    <a:pt x="4506" y="2414"/>
                  </a:lnTo>
                  <a:lnTo>
                    <a:pt x="5471" y="2414"/>
                  </a:lnTo>
                  <a:lnTo>
                    <a:pt x="5900" y="2521"/>
                  </a:lnTo>
                  <a:lnTo>
                    <a:pt x="6383" y="2628"/>
                  </a:lnTo>
                  <a:lnTo>
                    <a:pt x="6812" y="2735"/>
                  </a:lnTo>
                  <a:lnTo>
                    <a:pt x="7295" y="2896"/>
                  </a:lnTo>
                  <a:lnTo>
                    <a:pt x="7724" y="3111"/>
                  </a:lnTo>
                  <a:lnTo>
                    <a:pt x="8153" y="3325"/>
                  </a:lnTo>
                  <a:lnTo>
                    <a:pt x="8528" y="3594"/>
                  </a:lnTo>
                  <a:lnTo>
                    <a:pt x="8689" y="3755"/>
                  </a:lnTo>
                  <a:lnTo>
                    <a:pt x="8260" y="3808"/>
                  </a:lnTo>
                  <a:lnTo>
                    <a:pt x="7831" y="3969"/>
                  </a:lnTo>
                  <a:lnTo>
                    <a:pt x="7402" y="4130"/>
                  </a:lnTo>
                  <a:lnTo>
                    <a:pt x="6973" y="4345"/>
                  </a:lnTo>
                  <a:lnTo>
                    <a:pt x="6490" y="4666"/>
                  </a:lnTo>
                  <a:lnTo>
                    <a:pt x="6061" y="5042"/>
                  </a:lnTo>
                  <a:lnTo>
                    <a:pt x="5739" y="5471"/>
                  </a:lnTo>
                  <a:lnTo>
                    <a:pt x="5471" y="5954"/>
                  </a:lnTo>
                  <a:lnTo>
                    <a:pt x="5257" y="6490"/>
                  </a:lnTo>
                  <a:lnTo>
                    <a:pt x="5149" y="7026"/>
                  </a:lnTo>
                  <a:lnTo>
                    <a:pt x="5096" y="7563"/>
                  </a:lnTo>
                  <a:lnTo>
                    <a:pt x="5149" y="8153"/>
                  </a:lnTo>
                  <a:lnTo>
                    <a:pt x="5203" y="8528"/>
                  </a:lnTo>
                  <a:lnTo>
                    <a:pt x="5364" y="8850"/>
                  </a:lnTo>
                  <a:lnTo>
                    <a:pt x="5525" y="9172"/>
                  </a:lnTo>
                  <a:lnTo>
                    <a:pt x="5739" y="9493"/>
                  </a:lnTo>
                  <a:lnTo>
                    <a:pt x="5954" y="9762"/>
                  </a:lnTo>
                  <a:lnTo>
                    <a:pt x="6222" y="9976"/>
                  </a:lnTo>
                  <a:lnTo>
                    <a:pt x="6544" y="10191"/>
                  </a:lnTo>
                  <a:lnTo>
                    <a:pt x="6866" y="10405"/>
                  </a:lnTo>
                  <a:lnTo>
                    <a:pt x="7241" y="10566"/>
                  </a:lnTo>
                  <a:lnTo>
                    <a:pt x="7617" y="10727"/>
                  </a:lnTo>
                  <a:lnTo>
                    <a:pt x="7992" y="10781"/>
                  </a:lnTo>
                  <a:lnTo>
                    <a:pt x="8421" y="10834"/>
                  </a:lnTo>
                  <a:lnTo>
                    <a:pt x="9226" y="10834"/>
                  </a:lnTo>
                  <a:lnTo>
                    <a:pt x="9601" y="10727"/>
                  </a:lnTo>
                  <a:lnTo>
                    <a:pt x="10030" y="10620"/>
                  </a:lnTo>
                  <a:lnTo>
                    <a:pt x="10513" y="10352"/>
                  </a:lnTo>
                  <a:lnTo>
                    <a:pt x="10942" y="10030"/>
                  </a:lnTo>
                  <a:lnTo>
                    <a:pt x="11371" y="9654"/>
                  </a:lnTo>
                  <a:lnTo>
                    <a:pt x="11693" y="9225"/>
                  </a:lnTo>
                  <a:lnTo>
                    <a:pt x="12015" y="8796"/>
                  </a:lnTo>
                  <a:lnTo>
                    <a:pt x="12283" y="8260"/>
                  </a:lnTo>
                  <a:lnTo>
                    <a:pt x="12444" y="7777"/>
                  </a:lnTo>
                  <a:lnTo>
                    <a:pt x="12551" y="7187"/>
                  </a:lnTo>
                  <a:lnTo>
                    <a:pt x="13087" y="7723"/>
                  </a:lnTo>
                  <a:lnTo>
                    <a:pt x="13570" y="8313"/>
                  </a:lnTo>
                  <a:lnTo>
                    <a:pt x="13945" y="8903"/>
                  </a:lnTo>
                  <a:lnTo>
                    <a:pt x="14214" y="9601"/>
                  </a:lnTo>
                  <a:lnTo>
                    <a:pt x="14375" y="10298"/>
                  </a:lnTo>
                  <a:lnTo>
                    <a:pt x="14428" y="11049"/>
                  </a:lnTo>
                  <a:lnTo>
                    <a:pt x="14428" y="11746"/>
                  </a:lnTo>
                  <a:lnTo>
                    <a:pt x="14267" y="12497"/>
                  </a:lnTo>
                  <a:lnTo>
                    <a:pt x="16574" y="13087"/>
                  </a:lnTo>
                  <a:lnTo>
                    <a:pt x="16574" y="13141"/>
                  </a:lnTo>
                  <a:lnTo>
                    <a:pt x="16734" y="12443"/>
                  </a:lnTo>
                  <a:lnTo>
                    <a:pt x="16842" y="11746"/>
                  </a:lnTo>
                  <a:lnTo>
                    <a:pt x="16842" y="11049"/>
                  </a:lnTo>
                  <a:lnTo>
                    <a:pt x="16788" y="10352"/>
                  </a:lnTo>
                  <a:lnTo>
                    <a:pt x="16681" y="9708"/>
                  </a:lnTo>
                  <a:lnTo>
                    <a:pt x="16520" y="9064"/>
                  </a:lnTo>
                  <a:lnTo>
                    <a:pt x="16305" y="8421"/>
                  </a:lnTo>
                  <a:lnTo>
                    <a:pt x="16037" y="7777"/>
                  </a:lnTo>
                  <a:lnTo>
                    <a:pt x="15662" y="7241"/>
                  </a:lnTo>
                  <a:lnTo>
                    <a:pt x="15286" y="6651"/>
                  </a:lnTo>
                  <a:lnTo>
                    <a:pt x="14857" y="6168"/>
                  </a:lnTo>
                  <a:lnTo>
                    <a:pt x="14375" y="5685"/>
                  </a:lnTo>
                  <a:lnTo>
                    <a:pt x="13892" y="5256"/>
                  </a:lnTo>
                  <a:lnTo>
                    <a:pt x="13302" y="4827"/>
                  </a:lnTo>
                  <a:lnTo>
                    <a:pt x="12712" y="4505"/>
                  </a:lnTo>
                  <a:lnTo>
                    <a:pt x="12068" y="4184"/>
                  </a:lnTo>
                  <a:lnTo>
                    <a:pt x="11639" y="3486"/>
                  </a:lnTo>
                  <a:lnTo>
                    <a:pt x="11157" y="2843"/>
                  </a:lnTo>
                  <a:lnTo>
                    <a:pt x="10620" y="2253"/>
                  </a:lnTo>
                  <a:lnTo>
                    <a:pt x="9977" y="1716"/>
                  </a:lnTo>
                  <a:lnTo>
                    <a:pt x="9440" y="1341"/>
                  </a:lnTo>
                  <a:lnTo>
                    <a:pt x="8850" y="1019"/>
                  </a:lnTo>
                  <a:lnTo>
                    <a:pt x="8260" y="697"/>
                  </a:lnTo>
                  <a:lnTo>
                    <a:pt x="7617" y="483"/>
                  </a:lnTo>
                  <a:lnTo>
                    <a:pt x="6973" y="268"/>
                  </a:lnTo>
                  <a:lnTo>
                    <a:pt x="6329" y="161"/>
                  </a:lnTo>
                  <a:lnTo>
                    <a:pt x="5686" y="54"/>
                  </a:lnTo>
                  <a:lnTo>
                    <a:pt x="504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3"/>
            <p:cNvSpPr/>
            <p:nvPr/>
          </p:nvSpPr>
          <p:spPr>
            <a:xfrm>
              <a:off x="1938601" y="1889409"/>
              <a:ext cx="240773" cy="266336"/>
            </a:xfrm>
            <a:custGeom>
              <a:avLst/>
              <a:gdLst/>
              <a:ahLst/>
              <a:cxnLst/>
              <a:rect l="l" t="t" r="r" b="b"/>
              <a:pathLst>
                <a:path w="12122" h="13409" extrusionOk="0">
                  <a:moveTo>
                    <a:pt x="0" y="0"/>
                  </a:moveTo>
                  <a:lnTo>
                    <a:pt x="268" y="215"/>
                  </a:lnTo>
                  <a:lnTo>
                    <a:pt x="590" y="429"/>
                  </a:lnTo>
                  <a:lnTo>
                    <a:pt x="1287" y="912"/>
                  </a:lnTo>
                  <a:lnTo>
                    <a:pt x="2199" y="1556"/>
                  </a:lnTo>
                  <a:lnTo>
                    <a:pt x="3272" y="2360"/>
                  </a:lnTo>
                  <a:lnTo>
                    <a:pt x="4452" y="3379"/>
                  </a:lnTo>
                  <a:lnTo>
                    <a:pt x="5739" y="4613"/>
                  </a:lnTo>
                  <a:lnTo>
                    <a:pt x="6973" y="5900"/>
                  </a:lnTo>
                  <a:lnTo>
                    <a:pt x="8153" y="7241"/>
                  </a:lnTo>
                  <a:lnTo>
                    <a:pt x="9225" y="8635"/>
                  </a:lnTo>
                  <a:lnTo>
                    <a:pt x="10083" y="9922"/>
                  </a:lnTo>
                  <a:lnTo>
                    <a:pt x="10781" y="11049"/>
                  </a:lnTo>
                  <a:lnTo>
                    <a:pt x="11746" y="12765"/>
                  </a:lnTo>
                  <a:lnTo>
                    <a:pt x="11907" y="13087"/>
                  </a:lnTo>
                  <a:lnTo>
                    <a:pt x="12122" y="13409"/>
                  </a:lnTo>
                  <a:lnTo>
                    <a:pt x="12014" y="13033"/>
                  </a:lnTo>
                  <a:lnTo>
                    <a:pt x="11853" y="12711"/>
                  </a:lnTo>
                  <a:lnTo>
                    <a:pt x="11478" y="11961"/>
                  </a:lnTo>
                  <a:lnTo>
                    <a:pt x="10942" y="10995"/>
                  </a:lnTo>
                  <a:lnTo>
                    <a:pt x="10191" y="9708"/>
                  </a:lnTo>
                  <a:lnTo>
                    <a:pt x="9386" y="8474"/>
                  </a:lnTo>
                  <a:lnTo>
                    <a:pt x="8314" y="7080"/>
                  </a:lnTo>
                  <a:lnTo>
                    <a:pt x="7134" y="5685"/>
                  </a:lnTo>
                  <a:lnTo>
                    <a:pt x="5900" y="4398"/>
                  </a:lnTo>
                  <a:lnTo>
                    <a:pt x="4613" y="3218"/>
                  </a:lnTo>
                  <a:lnTo>
                    <a:pt x="3486" y="2253"/>
                  </a:lnTo>
                  <a:lnTo>
                    <a:pt x="2306" y="1395"/>
                  </a:lnTo>
                  <a:lnTo>
                    <a:pt x="1341" y="751"/>
                  </a:lnTo>
                  <a:lnTo>
                    <a:pt x="644" y="322"/>
                  </a:lnTo>
                  <a:lnTo>
                    <a:pt x="322" y="161"/>
                  </a:lnTo>
                  <a:lnTo>
                    <a:pt x="0" y="0"/>
                  </a:lnTo>
                  <a:close/>
                </a:path>
              </a:pathLst>
            </a:custGeom>
            <a:solidFill>
              <a:srgbClr val="FFD9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3"/>
            <p:cNvSpPr/>
            <p:nvPr/>
          </p:nvSpPr>
          <p:spPr>
            <a:xfrm>
              <a:off x="1693577" y="2942995"/>
              <a:ext cx="92698" cy="478349"/>
            </a:xfrm>
            <a:custGeom>
              <a:avLst/>
              <a:gdLst/>
              <a:ahLst/>
              <a:cxnLst/>
              <a:rect l="l" t="t" r="r" b="b"/>
              <a:pathLst>
                <a:path w="4667" h="24083" extrusionOk="0">
                  <a:moveTo>
                    <a:pt x="4291" y="1"/>
                  </a:moveTo>
                  <a:lnTo>
                    <a:pt x="3862" y="54"/>
                  </a:lnTo>
                  <a:lnTo>
                    <a:pt x="3433" y="108"/>
                  </a:lnTo>
                  <a:lnTo>
                    <a:pt x="3004" y="215"/>
                  </a:lnTo>
                  <a:lnTo>
                    <a:pt x="2628" y="322"/>
                  </a:lnTo>
                  <a:lnTo>
                    <a:pt x="2253" y="537"/>
                  </a:lnTo>
                  <a:lnTo>
                    <a:pt x="1877" y="752"/>
                  </a:lnTo>
                  <a:lnTo>
                    <a:pt x="1556" y="966"/>
                  </a:lnTo>
                  <a:lnTo>
                    <a:pt x="1234" y="1234"/>
                  </a:lnTo>
                  <a:lnTo>
                    <a:pt x="966" y="1556"/>
                  </a:lnTo>
                  <a:lnTo>
                    <a:pt x="751" y="1878"/>
                  </a:lnTo>
                  <a:lnTo>
                    <a:pt x="537" y="2253"/>
                  </a:lnTo>
                  <a:lnTo>
                    <a:pt x="322" y="2629"/>
                  </a:lnTo>
                  <a:lnTo>
                    <a:pt x="161" y="3004"/>
                  </a:lnTo>
                  <a:lnTo>
                    <a:pt x="54" y="3433"/>
                  </a:lnTo>
                  <a:lnTo>
                    <a:pt x="0" y="3862"/>
                  </a:lnTo>
                  <a:lnTo>
                    <a:pt x="0" y="4291"/>
                  </a:lnTo>
                  <a:lnTo>
                    <a:pt x="0" y="19792"/>
                  </a:lnTo>
                  <a:lnTo>
                    <a:pt x="0" y="20221"/>
                  </a:lnTo>
                  <a:lnTo>
                    <a:pt x="54" y="20650"/>
                  </a:lnTo>
                  <a:lnTo>
                    <a:pt x="161" y="21025"/>
                  </a:lnTo>
                  <a:lnTo>
                    <a:pt x="322" y="21454"/>
                  </a:lnTo>
                  <a:lnTo>
                    <a:pt x="483" y="21830"/>
                  </a:lnTo>
                  <a:lnTo>
                    <a:pt x="698" y="22152"/>
                  </a:lnTo>
                  <a:lnTo>
                    <a:pt x="966" y="22473"/>
                  </a:lnTo>
                  <a:lnTo>
                    <a:pt x="1234" y="22795"/>
                  </a:lnTo>
                  <a:lnTo>
                    <a:pt x="1556" y="23063"/>
                  </a:lnTo>
                  <a:lnTo>
                    <a:pt x="1877" y="23332"/>
                  </a:lnTo>
                  <a:lnTo>
                    <a:pt x="2253" y="23546"/>
                  </a:lnTo>
                  <a:lnTo>
                    <a:pt x="2628" y="23707"/>
                  </a:lnTo>
                  <a:lnTo>
                    <a:pt x="3004" y="23868"/>
                  </a:lnTo>
                  <a:lnTo>
                    <a:pt x="3433" y="23975"/>
                  </a:lnTo>
                  <a:lnTo>
                    <a:pt x="3808" y="24029"/>
                  </a:lnTo>
                  <a:lnTo>
                    <a:pt x="4291" y="24083"/>
                  </a:lnTo>
                  <a:lnTo>
                    <a:pt x="4666" y="24083"/>
                  </a:lnTo>
                  <a:lnTo>
                    <a:pt x="46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3"/>
            <p:cNvSpPr/>
            <p:nvPr/>
          </p:nvSpPr>
          <p:spPr>
            <a:xfrm>
              <a:off x="3154126" y="2942995"/>
              <a:ext cx="92698" cy="478349"/>
            </a:xfrm>
            <a:custGeom>
              <a:avLst/>
              <a:gdLst/>
              <a:ahLst/>
              <a:cxnLst/>
              <a:rect l="l" t="t" r="r" b="b"/>
              <a:pathLst>
                <a:path w="4667" h="24083" extrusionOk="0">
                  <a:moveTo>
                    <a:pt x="0" y="1"/>
                  </a:moveTo>
                  <a:lnTo>
                    <a:pt x="0" y="24083"/>
                  </a:lnTo>
                  <a:lnTo>
                    <a:pt x="429" y="24083"/>
                  </a:lnTo>
                  <a:lnTo>
                    <a:pt x="858" y="24029"/>
                  </a:lnTo>
                  <a:lnTo>
                    <a:pt x="1287" y="23975"/>
                  </a:lnTo>
                  <a:lnTo>
                    <a:pt x="1716" y="23868"/>
                  </a:lnTo>
                  <a:lnTo>
                    <a:pt x="2092" y="23707"/>
                  </a:lnTo>
                  <a:lnTo>
                    <a:pt x="2467" y="23546"/>
                  </a:lnTo>
                  <a:lnTo>
                    <a:pt x="2789" y="23332"/>
                  </a:lnTo>
                  <a:lnTo>
                    <a:pt x="3111" y="23117"/>
                  </a:lnTo>
                  <a:lnTo>
                    <a:pt x="3433" y="22849"/>
                  </a:lnTo>
                  <a:lnTo>
                    <a:pt x="3701" y="22527"/>
                  </a:lnTo>
                  <a:lnTo>
                    <a:pt x="3969" y="22205"/>
                  </a:lnTo>
                  <a:lnTo>
                    <a:pt x="4184" y="21830"/>
                  </a:lnTo>
                  <a:lnTo>
                    <a:pt x="4344" y="21454"/>
                  </a:lnTo>
                  <a:lnTo>
                    <a:pt x="4505" y="21079"/>
                  </a:lnTo>
                  <a:lnTo>
                    <a:pt x="4613" y="20704"/>
                  </a:lnTo>
                  <a:lnTo>
                    <a:pt x="4666" y="20274"/>
                  </a:lnTo>
                  <a:lnTo>
                    <a:pt x="4666" y="19845"/>
                  </a:lnTo>
                  <a:lnTo>
                    <a:pt x="4666" y="4238"/>
                  </a:lnTo>
                  <a:lnTo>
                    <a:pt x="4666" y="3809"/>
                  </a:lnTo>
                  <a:lnTo>
                    <a:pt x="4613" y="3380"/>
                  </a:lnTo>
                  <a:lnTo>
                    <a:pt x="4505" y="2951"/>
                  </a:lnTo>
                  <a:lnTo>
                    <a:pt x="4344" y="2575"/>
                  </a:lnTo>
                  <a:lnTo>
                    <a:pt x="4184" y="2200"/>
                  </a:lnTo>
                  <a:lnTo>
                    <a:pt x="3969" y="1878"/>
                  </a:lnTo>
                  <a:lnTo>
                    <a:pt x="3701" y="1556"/>
                  </a:lnTo>
                  <a:lnTo>
                    <a:pt x="3433" y="1234"/>
                  </a:lnTo>
                  <a:lnTo>
                    <a:pt x="3111" y="966"/>
                  </a:lnTo>
                  <a:lnTo>
                    <a:pt x="2789" y="752"/>
                  </a:lnTo>
                  <a:lnTo>
                    <a:pt x="2467" y="537"/>
                  </a:lnTo>
                  <a:lnTo>
                    <a:pt x="2092" y="322"/>
                  </a:lnTo>
                  <a:lnTo>
                    <a:pt x="1716" y="215"/>
                  </a:lnTo>
                  <a:lnTo>
                    <a:pt x="1287" y="108"/>
                  </a:lnTo>
                  <a:lnTo>
                    <a:pt x="858" y="54"/>
                  </a:lnTo>
                  <a:lnTo>
                    <a:pt x="4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3"/>
            <p:cNvSpPr/>
            <p:nvPr/>
          </p:nvSpPr>
          <p:spPr>
            <a:xfrm>
              <a:off x="3154126" y="2942995"/>
              <a:ext cx="92698" cy="478349"/>
            </a:xfrm>
            <a:custGeom>
              <a:avLst/>
              <a:gdLst/>
              <a:ahLst/>
              <a:cxnLst/>
              <a:rect l="l" t="t" r="r" b="b"/>
              <a:pathLst>
                <a:path w="4667" h="24083" fill="none" extrusionOk="0">
                  <a:moveTo>
                    <a:pt x="0" y="1"/>
                  </a:moveTo>
                  <a:lnTo>
                    <a:pt x="429" y="1"/>
                  </a:lnTo>
                  <a:lnTo>
                    <a:pt x="429" y="1"/>
                  </a:lnTo>
                  <a:lnTo>
                    <a:pt x="858" y="54"/>
                  </a:lnTo>
                  <a:lnTo>
                    <a:pt x="1287" y="108"/>
                  </a:lnTo>
                  <a:lnTo>
                    <a:pt x="1716" y="215"/>
                  </a:lnTo>
                  <a:lnTo>
                    <a:pt x="2092" y="322"/>
                  </a:lnTo>
                  <a:lnTo>
                    <a:pt x="2467" y="537"/>
                  </a:lnTo>
                  <a:lnTo>
                    <a:pt x="2789" y="752"/>
                  </a:lnTo>
                  <a:lnTo>
                    <a:pt x="3111" y="966"/>
                  </a:lnTo>
                  <a:lnTo>
                    <a:pt x="3433" y="1234"/>
                  </a:lnTo>
                  <a:lnTo>
                    <a:pt x="3701" y="1556"/>
                  </a:lnTo>
                  <a:lnTo>
                    <a:pt x="3969" y="1878"/>
                  </a:lnTo>
                  <a:lnTo>
                    <a:pt x="4184" y="2200"/>
                  </a:lnTo>
                  <a:lnTo>
                    <a:pt x="4344" y="2575"/>
                  </a:lnTo>
                  <a:lnTo>
                    <a:pt x="4505" y="2951"/>
                  </a:lnTo>
                  <a:lnTo>
                    <a:pt x="4613" y="3380"/>
                  </a:lnTo>
                  <a:lnTo>
                    <a:pt x="4666" y="3809"/>
                  </a:lnTo>
                  <a:lnTo>
                    <a:pt x="4666" y="4238"/>
                  </a:lnTo>
                  <a:lnTo>
                    <a:pt x="4666" y="19845"/>
                  </a:lnTo>
                  <a:lnTo>
                    <a:pt x="4666" y="19845"/>
                  </a:lnTo>
                  <a:lnTo>
                    <a:pt x="4666" y="20274"/>
                  </a:lnTo>
                  <a:lnTo>
                    <a:pt x="4613" y="20704"/>
                  </a:lnTo>
                  <a:lnTo>
                    <a:pt x="4505" y="21079"/>
                  </a:lnTo>
                  <a:lnTo>
                    <a:pt x="4344" y="21454"/>
                  </a:lnTo>
                  <a:lnTo>
                    <a:pt x="4184" y="21830"/>
                  </a:lnTo>
                  <a:lnTo>
                    <a:pt x="3969" y="22205"/>
                  </a:lnTo>
                  <a:lnTo>
                    <a:pt x="3701" y="22527"/>
                  </a:lnTo>
                  <a:lnTo>
                    <a:pt x="3433" y="22849"/>
                  </a:lnTo>
                  <a:lnTo>
                    <a:pt x="3111" y="23117"/>
                  </a:lnTo>
                  <a:lnTo>
                    <a:pt x="2789" y="23332"/>
                  </a:lnTo>
                  <a:lnTo>
                    <a:pt x="2467" y="23546"/>
                  </a:lnTo>
                  <a:lnTo>
                    <a:pt x="2092" y="23707"/>
                  </a:lnTo>
                  <a:lnTo>
                    <a:pt x="1716" y="23868"/>
                  </a:lnTo>
                  <a:lnTo>
                    <a:pt x="1287" y="23975"/>
                  </a:lnTo>
                  <a:lnTo>
                    <a:pt x="858" y="24029"/>
                  </a:lnTo>
                  <a:lnTo>
                    <a:pt x="429" y="24083"/>
                  </a:lnTo>
                  <a:lnTo>
                    <a:pt x="0" y="2408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3"/>
            <p:cNvSpPr/>
            <p:nvPr/>
          </p:nvSpPr>
          <p:spPr>
            <a:xfrm>
              <a:off x="1761745" y="2850317"/>
              <a:ext cx="1413694" cy="1039762"/>
            </a:xfrm>
            <a:custGeom>
              <a:avLst/>
              <a:gdLst/>
              <a:ahLst/>
              <a:cxnLst/>
              <a:rect l="l" t="t" r="r" b="b"/>
              <a:pathLst>
                <a:path w="71174" h="52348" extrusionOk="0">
                  <a:moveTo>
                    <a:pt x="6062" y="0"/>
                  </a:moveTo>
                  <a:lnTo>
                    <a:pt x="5364" y="108"/>
                  </a:lnTo>
                  <a:lnTo>
                    <a:pt x="4721" y="269"/>
                  </a:lnTo>
                  <a:lnTo>
                    <a:pt x="4131" y="483"/>
                  </a:lnTo>
                  <a:lnTo>
                    <a:pt x="3541" y="805"/>
                  </a:lnTo>
                  <a:lnTo>
                    <a:pt x="3004" y="1127"/>
                  </a:lnTo>
                  <a:lnTo>
                    <a:pt x="2468" y="1502"/>
                  </a:lnTo>
                  <a:lnTo>
                    <a:pt x="1985" y="1931"/>
                  </a:lnTo>
                  <a:lnTo>
                    <a:pt x="1556" y="2414"/>
                  </a:lnTo>
                  <a:lnTo>
                    <a:pt x="1181" y="2950"/>
                  </a:lnTo>
                  <a:lnTo>
                    <a:pt x="805" y="3487"/>
                  </a:lnTo>
                  <a:lnTo>
                    <a:pt x="537" y="4077"/>
                  </a:lnTo>
                  <a:lnTo>
                    <a:pt x="323" y="4720"/>
                  </a:lnTo>
                  <a:lnTo>
                    <a:pt x="162" y="5364"/>
                  </a:lnTo>
                  <a:lnTo>
                    <a:pt x="55" y="6007"/>
                  </a:lnTo>
                  <a:lnTo>
                    <a:pt x="1" y="6705"/>
                  </a:lnTo>
                  <a:lnTo>
                    <a:pt x="1" y="45643"/>
                  </a:lnTo>
                  <a:lnTo>
                    <a:pt x="55" y="46287"/>
                  </a:lnTo>
                  <a:lnTo>
                    <a:pt x="162" y="46984"/>
                  </a:lnTo>
                  <a:lnTo>
                    <a:pt x="323" y="47628"/>
                  </a:lnTo>
                  <a:lnTo>
                    <a:pt x="537" y="48218"/>
                  </a:lnTo>
                  <a:lnTo>
                    <a:pt x="805" y="48808"/>
                  </a:lnTo>
                  <a:lnTo>
                    <a:pt x="1181" y="49398"/>
                  </a:lnTo>
                  <a:lnTo>
                    <a:pt x="1556" y="49881"/>
                  </a:lnTo>
                  <a:lnTo>
                    <a:pt x="1985" y="50363"/>
                  </a:lnTo>
                  <a:lnTo>
                    <a:pt x="2468" y="50792"/>
                  </a:lnTo>
                  <a:lnTo>
                    <a:pt x="3004" y="51221"/>
                  </a:lnTo>
                  <a:lnTo>
                    <a:pt x="3541" y="51543"/>
                  </a:lnTo>
                  <a:lnTo>
                    <a:pt x="4131" y="51811"/>
                  </a:lnTo>
                  <a:lnTo>
                    <a:pt x="4721" y="52026"/>
                  </a:lnTo>
                  <a:lnTo>
                    <a:pt x="5364" y="52187"/>
                  </a:lnTo>
                  <a:lnTo>
                    <a:pt x="6062" y="52294"/>
                  </a:lnTo>
                  <a:lnTo>
                    <a:pt x="6759" y="52348"/>
                  </a:lnTo>
                  <a:lnTo>
                    <a:pt x="64416" y="52348"/>
                  </a:lnTo>
                  <a:lnTo>
                    <a:pt x="65113" y="52294"/>
                  </a:lnTo>
                  <a:lnTo>
                    <a:pt x="65757" y="52187"/>
                  </a:lnTo>
                  <a:lnTo>
                    <a:pt x="66400" y="52026"/>
                  </a:lnTo>
                  <a:lnTo>
                    <a:pt x="67044" y="51811"/>
                  </a:lnTo>
                  <a:lnTo>
                    <a:pt x="67634" y="51543"/>
                  </a:lnTo>
                  <a:lnTo>
                    <a:pt x="68170" y="51221"/>
                  </a:lnTo>
                  <a:lnTo>
                    <a:pt x="68707" y="50792"/>
                  </a:lnTo>
                  <a:lnTo>
                    <a:pt x="69189" y="50363"/>
                  </a:lnTo>
                  <a:lnTo>
                    <a:pt x="69618" y="49881"/>
                  </a:lnTo>
                  <a:lnTo>
                    <a:pt x="69994" y="49398"/>
                  </a:lnTo>
                  <a:lnTo>
                    <a:pt x="70316" y="48808"/>
                  </a:lnTo>
                  <a:lnTo>
                    <a:pt x="70637" y="48218"/>
                  </a:lnTo>
                  <a:lnTo>
                    <a:pt x="70852" y="47628"/>
                  </a:lnTo>
                  <a:lnTo>
                    <a:pt x="71013" y="46984"/>
                  </a:lnTo>
                  <a:lnTo>
                    <a:pt x="71120" y="46287"/>
                  </a:lnTo>
                  <a:lnTo>
                    <a:pt x="71174" y="45643"/>
                  </a:lnTo>
                  <a:lnTo>
                    <a:pt x="71174" y="6705"/>
                  </a:lnTo>
                  <a:lnTo>
                    <a:pt x="71120" y="6007"/>
                  </a:lnTo>
                  <a:lnTo>
                    <a:pt x="71013" y="5364"/>
                  </a:lnTo>
                  <a:lnTo>
                    <a:pt x="70852" y="4720"/>
                  </a:lnTo>
                  <a:lnTo>
                    <a:pt x="70637" y="4077"/>
                  </a:lnTo>
                  <a:lnTo>
                    <a:pt x="70316" y="3487"/>
                  </a:lnTo>
                  <a:lnTo>
                    <a:pt x="69994" y="2950"/>
                  </a:lnTo>
                  <a:lnTo>
                    <a:pt x="69618" y="2414"/>
                  </a:lnTo>
                  <a:lnTo>
                    <a:pt x="69189" y="1931"/>
                  </a:lnTo>
                  <a:lnTo>
                    <a:pt x="68707" y="1502"/>
                  </a:lnTo>
                  <a:lnTo>
                    <a:pt x="68170" y="1127"/>
                  </a:lnTo>
                  <a:lnTo>
                    <a:pt x="67634" y="805"/>
                  </a:lnTo>
                  <a:lnTo>
                    <a:pt x="67044" y="483"/>
                  </a:lnTo>
                  <a:lnTo>
                    <a:pt x="66400" y="269"/>
                  </a:lnTo>
                  <a:lnTo>
                    <a:pt x="65757" y="108"/>
                  </a:lnTo>
                  <a:lnTo>
                    <a:pt x="6511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43"/>
            <p:cNvSpPr/>
            <p:nvPr/>
          </p:nvSpPr>
          <p:spPr>
            <a:xfrm>
              <a:off x="1761745" y="2850317"/>
              <a:ext cx="1413694" cy="1039762"/>
            </a:xfrm>
            <a:custGeom>
              <a:avLst/>
              <a:gdLst/>
              <a:ahLst/>
              <a:cxnLst/>
              <a:rect l="l" t="t" r="r" b="b"/>
              <a:pathLst>
                <a:path w="71174" h="52348" fill="none" extrusionOk="0">
                  <a:moveTo>
                    <a:pt x="6759" y="0"/>
                  </a:moveTo>
                  <a:lnTo>
                    <a:pt x="64416" y="0"/>
                  </a:lnTo>
                  <a:lnTo>
                    <a:pt x="64416" y="0"/>
                  </a:lnTo>
                  <a:lnTo>
                    <a:pt x="65113" y="0"/>
                  </a:lnTo>
                  <a:lnTo>
                    <a:pt x="65757" y="108"/>
                  </a:lnTo>
                  <a:lnTo>
                    <a:pt x="66400" y="269"/>
                  </a:lnTo>
                  <a:lnTo>
                    <a:pt x="67044" y="483"/>
                  </a:lnTo>
                  <a:lnTo>
                    <a:pt x="67634" y="805"/>
                  </a:lnTo>
                  <a:lnTo>
                    <a:pt x="68170" y="1127"/>
                  </a:lnTo>
                  <a:lnTo>
                    <a:pt x="68707" y="1502"/>
                  </a:lnTo>
                  <a:lnTo>
                    <a:pt x="69189" y="1931"/>
                  </a:lnTo>
                  <a:lnTo>
                    <a:pt x="69618" y="2414"/>
                  </a:lnTo>
                  <a:lnTo>
                    <a:pt x="69994" y="2950"/>
                  </a:lnTo>
                  <a:lnTo>
                    <a:pt x="70316" y="3487"/>
                  </a:lnTo>
                  <a:lnTo>
                    <a:pt x="70637" y="4077"/>
                  </a:lnTo>
                  <a:lnTo>
                    <a:pt x="70852" y="4720"/>
                  </a:lnTo>
                  <a:lnTo>
                    <a:pt x="71013" y="5364"/>
                  </a:lnTo>
                  <a:lnTo>
                    <a:pt x="71120" y="6007"/>
                  </a:lnTo>
                  <a:lnTo>
                    <a:pt x="71174" y="6705"/>
                  </a:lnTo>
                  <a:lnTo>
                    <a:pt x="71174" y="45643"/>
                  </a:lnTo>
                  <a:lnTo>
                    <a:pt x="71174" y="45643"/>
                  </a:lnTo>
                  <a:lnTo>
                    <a:pt x="71120" y="46287"/>
                  </a:lnTo>
                  <a:lnTo>
                    <a:pt x="71013" y="46984"/>
                  </a:lnTo>
                  <a:lnTo>
                    <a:pt x="70852" y="47628"/>
                  </a:lnTo>
                  <a:lnTo>
                    <a:pt x="70637" y="48218"/>
                  </a:lnTo>
                  <a:lnTo>
                    <a:pt x="70316" y="48808"/>
                  </a:lnTo>
                  <a:lnTo>
                    <a:pt x="69994" y="49398"/>
                  </a:lnTo>
                  <a:lnTo>
                    <a:pt x="69618" y="49881"/>
                  </a:lnTo>
                  <a:lnTo>
                    <a:pt x="69189" y="50363"/>
                  </a:lnTo>
                  <a:lnTo>
                    <a:pt x="68707" y="50792"/>
                  </a:lnTo>
                  <a:lnTo>
                    <a:pt x="68170" y="51221"/>
                  </a:lnTo>
                  <a:lnTo>
                    <a:pt x="67634" y="51543"/>
                  </a:lnTo>
                  <a:lnTo>
                    <a:pt x="67044" y="51811"/>
                  </a:lnTo>
                  <a:lnTo>
                    <a:pt x="66400" y="52026"/>
                  </a:lnTo>
                  <a:lnTo>
                    <a:pt x="65757" y="52187"/>
                  </a:lnTo>
                  <a:lnTo>
                    <a:pt x="65113" y="52294"/>
                  </a:lnTo>
                  <a:lnTo>
                    <a:pt x="64416" y="52348"/>
                  </a:lnTo>
                  <a:lnTo>
                    <a:pt x="6759" y="52348"/>
                  </a:lnTo>
                  <a:lnTo>
                    <a:pt x="6759" y="52348"/>
                  </a:lnTo>
                  <a:lnTo>
                    <a:pt x="6062" y="52294"/>
                  </a:lnTo>
                  <a:lnTo>
                    <a:pt x="5364" y="52187"/>
                  </a:lnTo>
                  <a:lnTo>
                    <a:pt x="4721" y="52026"/>
                  </a:lnTo>
                  <a:lnTo>
                    <a:pt x="4131" y="51811"/>
                  </a:lnTo>
                  <a:lnTo>
                    <a:pt x="3541" y="51543"/>
                  </a:lnTo>
                  <a:lnTo>
                    <a:pt x="3004" y="51221"/>
                  </a:lnTo>
                  <a:lnTo>
                    <a:pt x="2468" y="50792"/>
                  </a:lnTo>
                  <a:lnTo>
                    <a:pt x="1985" y="50363"/>
                  </a:lnTo>
                  <a:lnTo>
                    <a:pt x="1556" y="49881"/>
                  </a:lnTo>
                  <a:lnTo>
                    <a:pt x="1181" y="49398"/>
                  </a:lnTo>
                  <a:lnTo>
                    <a:pt x="805" y="48808"/>
                  </a:lnTo>
                  <a:lnTo>
                    <a:pt x="537" y="48218"/>
                  </a:lnTo>
                  <a:lnTo>
                    <a:pt x="323" y="47628"/>
                  </a:lnTo>
                  <a:lnTo>
                    <a:pt x="162" y="46984"/>
                  </a:lnTo>
                  <a:lnTo>
                    <a:pt x="55" y="46287"/>
                  </a:lnTo>
                  <a:lnTo>
                    <a:pt x="1" y="45643"/>
                  </a:lnTo>
                  <a:lnTo>
                    <a:pt x="1" y="6705"/>
                  </a:lnTo>
                  <a:lnTo>
                    <a:pt x="1" y="6705"/>
                  </a:lnTo>
                  <a:lnTo>
                    <a:pt x="55" y="6007"/>
                  </a:lnTo>
                  <a:lnTo>
                    <a:pt x="162" y="5364"/>
                  </a:lnTo>
                  <a:lnTo>
                    <a:pt x="323" y="4720"/>
                  </a:lnTo>
                  <a:lnTo>
                    <a:pt x="537" y="4077"/>
                  </a:lnTo>
                  <a:lnTo>
                    <a:pt x="805" y="3487"/>
                  </a:lnTo>
                  <a:lnTo>
                    <a:pt x="1181" y="2950"/>
                  </a:lnTo>
                  <a:lnTo>
                    <a:pt x="1556" y="2414"/>
                  </a:lnTo>
                  <a:lnTo>
                    <a:pt x="1985" y="1931"/>
                  </a:lnTo>
                  <a:lnTo>
                    <a:pt x="2468" y="1502"/>
                  </a:lnTo>
                  <a:lnTo>
                    <a:pt x="3004" y="1127"/>
                  </a:lnTo>
                  <a:lnTo>
                    <a:pt x="3541" y="805"/>
                  </a:lnTo>
                  <a:lnTo>
                    <a:pt x="4131" y="483"/>
                  </a:lnTo>
                  <a:lnTo>
                    <a:pt x="4721" y="269"/>
                  </a:lnTo>
                  <a:lnTo>
                    <a:pt x="5364" y="108"/>
                  </a:lnTo>
                  <a:lnTo>
                    <a:pt x="6062" y="0"/>
                  </a:lnTo>
                  <a:lnTo>
                    <a:pt x="6759"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43"/>
            <p:cNvSpPr/>
            <p:nvPr/>
          </p:nvSpPr>
          <p:spPr>
            <a:xfrm>
              <a:off x="2324231" y="2960037"/>
              <a:ext cx="647736" cy="323878"/>
            </a:xfrm>
            <a:custGeom>
              <a:avLst/>
              <a:gdLst/>
              <a:ahLst/>
              <a:cxnLst/>
              <a:rect l="l" t="t" r="r" b="b"/>
              <a:pathLst>
                <a:path w="32611" h="16306" extrusionOk="0">
                  <a:moveTo>
                    <a:pt x="16306" y="1"/>
                  </a:moveTo>
                  <a:lnTo>
                    <a:pt x="15501" y="54"/>
                  </a:lnTo>
                  <a:lnTo>
                    <a:pt x="14643" y="108"/>
                  </a:lnTo>
                  <a:lnTo>
                    <a:pt x="13839" y="215"/>
                  </a:lnTo>
                  <a:lnTo>
                    <a:pt x="13034" y="323"/>
                  </a:lnTo>
                  <a:lnTo>
                    <a:pt x="12229" y="537"/>
                  </a:lnTo>
                  <a:lnTo>
                    <a:pt x="11479" y="752"/>
                  </a:lnTo>
                  <a:lnTo>
                    <a:pt x="10728" y="1020"/>
                  </a:lnTo>
                  <a:lnTo>
                    <a:pt x="9977" y="1288"/>
                  </a:lnTo>
                  <a:lnTo>
                    <a:pt x="9226" y="1610"/>
                  </a:lnTo>
                  <a:lnTo>
                    <a:pt x="8529" y="1985"/>
                  </a:lnTo>
                  <a:lnTo>
                    <a:pt x="7885" y="2361"/>
                  </a:lnTo>
                  <a:lnTo>
                    <a:pt x="7188" y="2790"/>
                  </a:lnTo>
                  <a:lnTo>
                    <a:pt x="6544" y="3272"/>
                  </a:lnTo>
                  <a:lnTo>
                    <a:pt x="5954" y="3755"/>
                  </a:lnTo>
                  <a:lnTo>
                    <a:pt x="5364" y="4238"/>
                  </a:lnTo>
                  <a:lnTo>
                    <a:pt x="4774" y="4774"/>
                  </a:lnTo>
                  <a:lnTo>
                    <a:pt x="4238" y="5364"/>
                  </a:lnTo>
                  <a:lnTo>
                    <a:pt x="3755" y="5954"/>
                  </a:lnTo>
                  <a:lnTo>
                    <a:pt x="3273" y="6544"/>
                  </a:lnTo>
                  <a:lnTo>
                    <a:pt x="2790" y="7188"/>
                  </a:lnTo>
                  <a:lnTo>
                    <a:pt x="2361" y="7885"/>
                  </a:lnTo>
                  <a:lnTo>
                    <a:pt x="1985" y="8529"/>
                  </a:lnTo>
                  <a:lnTo>
                    <a:pt x="1610" y="9226"/>
                  </a:lnTo>
                  <a:lnTo>
                    <a:pt x="1288" y="9977"/>
                  </a:lnTo>
                  <a:lnTo>
                    <a:pt x="1020" y="10728"/>
                  </a:lnTo>
                  <a:lnTo>
                    <a:pt x="752" y="11479"/>
                  </a:lnTo>
                  <a:lnTo>
                    <a:pt x="537" y="12229"/>
                  </a:lnTo>
                  <a:lnTo>
                    <a:pt x="323" y="13034"/>
                  </a:lnTo>
                  <a:lnTo>
                    <a:pt x="215" y="13838"/>
                  </a:lnTo>
                  <a:lnTo>
                    <a:pt x="108" y="14643"/>
                  </a:lnTo>
                  <a:lnTo>
                    <a:pt x="54" y="15501"/>
                  </a:lnTo>
                  <a:lnTo>
                    <a:pt x="1" y="16306"/>
                  </a:lnTo>
                  <a:lnTo>
                    <a:pt x="32611" y="16306"/>
                  </a:lnTo>
                  <a:lnTo>
                    <a:pt x="32611" y="15501"/>
                  </a:lnTo>
                  <a:lnTo>
                    <a:pt x="32557" y="14643"/>
                  </a:lnTo>
                  <a:lnTo>
                    <a:pt x="32450" y="13838"/>
                  </a:lnTo>
                  <a:lnTo>
                    <a:pt x="32289" y="13034"/>
                  </a:lnTo>
                  <a:lnTo>
                    <a:pt x="32128" y="12229"/>
                  </a:lnTo>
                  <a:lnTo>
                    <a:pt x="31860" y="11479"/>
                  </a:lnTo>
                  <a:lnTo>
                    <a:pt x="31645" y="10728"/>
                  </a:lnTo>
                  <a:lnTo>
                    <a:pt x="31323" y="9977"/>
                  </a:lnTo>
                  <a:lnTo>
                    <a:pt x="31002" y="9226"/>
                  </a:lnTo>
                  <a:lnTo>
                    <a:pt x="30626" y="8529"/>
                  </a:lnTo>
                  <a:lnTo>
                    <a:pt x="30251" y="7885"/>
                  </a:lnTo>
                  <a:lnTo>
                    <a:pt x="29822" y="7188"/>
                  </a:lnTo>
                  <a:lnTo>
                    <a:pt x="29392" y="6544"/>
                  </a:lnTo>
                  <a:lnTo>
                    <a:pt x="28910" y="5954"/>
                  </a:lnTo>
                  <a:lnTo>
                    <a:pt x="28373" y="5364"/>
                  </a:lnTo>
                  <a:lnTo>
                    <a:pt x="27837" y="4774"/>
                  </a:lnTo>
                  <a:lnTo>
                    <a:pt x="27301" y="4238"/>
                  </a:lnTo>
                  <a:lnTo>
                    <a:pt x="26711" y="3755"/>
                  </a:lnTo>
                  <a:lnTo>
                    <a:pt x="26067" y="3272"/>
                  </a:lnTo>
                  <a:lnTo>
                    <a:pt x="25424" y="2790"/>
                  </a:lnTo>
                  <a:lnTo>
                    <a:pt x="24780" y="2361"/>
                  </a:lnTo>
                  <a:lnTo>
                    <a:pt x="24083" y="1985"/>
                  </a:lnTo>
                  <a:lnTo>
                    <a:pt x="23385" y="1610"/>
                  </a:lnTo>
                  <a:lnTo>
                    <a:pt x="22688" y="1288"/>
                  </a:lnTo>
                  <a:lnTo>
                    <a:pt x="21937" y="1020"/>
                  </a:lnTo>
                  <a:lnTo>
                    <a:pt x="21186" y="752"/>
                  </a:lnTo>
                  <a:lnTo>
                    <a:pt x="20382" y="537"/>
                  </a:lnTo>
                  <a:lnTo>
                    <a:pt x="19577" y="323"/>
                  </a:lnTo>
                  <a:lnTo>
                    <a:pt x="18827" y="215"/>
                  </a:lnTo>
                  <a:lnTo>
                    <a:pt x="17968" y="108"/>
                  </a:lnTo>
                  <a:lnTo>
                    <a:pt x="17164" y="54"/>
                  </a:lnTo>
                  <a:lnTo>
                    <a:pt x="1630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43"/>
            <p:cNvSpPr/>
            <p:nvPr/>
          </p:nvSpPr>
          <p:spPr>
            <a:xfrm>
              <a:off x="2874998" y="3267926"/>
              <a:ext cx="84177" cy="2145"/>
            </a:xfrm>
            <a:custGeom>
              <a:avLst/>
              <a:gdLst/>
              <a:ahLst/>
              <a:cxnLst/>
              <a:rect l="l" t="t" r="r" b="b"/>
              <a:pathLst>
                <a:path w="4238" h="108" extrusionOk="0">
                  <a:moveTo>
                    <a:pt x="1717" y="0"/>
                  </a:moveTo>
                  <a:lnTo>
                    <a:pt x="1" y="107"/>
                  </a:lnTo>
                  <a:lnTo>
                    <a:pt x="3863" y="107"/>
                  </a:lnTo>
                  <a:lnTo>
                    <a:pt x="4238" y="54"/>
                  </a:lnTo>
                  <a:lnTo>
                    <a:pt x="3863" y="54"/>
                  </a:lnTo>
                  <a:lnTo>
                    <a:pt x="348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43"/>
            <p:cNvSpPr/>
            <p:nvPr/>
          </p:nvSpPr>
          <p:spPr>
            <a:xfrm>
              <a:off x="2843040" y="3151790"/>
              <a:ext cx="89520" cy="41572"/>
            </a:xfrm>
            <a:custGeom>
              <a:avLst/>
              <a:gdLst/>
              <a:ahLst/>
              <a:cxnLst/>
              <a:rect l="l" t="t" r="r" b="b"/>
              <a:pathLst>
                <a:path w="4507" h="2093" extrusionOk="0">
                  <a:moveTo>
                    <a:pt x="4506" y="1"/>
                  </a:moveTo>
                  <a:lnTo>
                    <a:pt x="4292" y="55"/>
                  </a:lnTo>
                  <a:lnTo>
                    <a:pt x="3809" y="216"/>
                  </a:lnTo>
                  <a:lnTo>
                    <a:pt x="2200" y="966"/>
                  </a:lnTo>
                  <a:lnTo>
                    <a:pt x="1073" y="1503"/>
                  </a:lnTo>
                  <a:lnTo>
                    <a:pt x="1" y="2093"/>
                  </a:lnTo>
                  <a:lnTo>
                    <a:pt x="1" y="2093"/>
                  </a:lnTo>
                  <a:lnTo>
                    <a:pt x="1181" y="1664"/>
                  </a:lnTo>
                  <a:lnTo>
                    <a:pt x="2307" y="1127"/>
                  </a:lnTo>
                  <a:lnTo>
                    <a:pt x="3862" y="376"/>
                  </a:lnTo>
                  <a:lnTo>
                    <a:pt x="4345" y="108"/>
                  </a:lnTo>
                  <a:lnTo>
                    <a:pt x="4506"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43"/>
            <p:cNvSpPr/>
            <p:nvPr/>
          </p:nvSpPr>
          <p:spPr>
            <a:xfrm>
              <a:off x="2795111" y="3055913"/>
              <a:ext cx="64990" cy="72478"/>
            </a:xfrm>
            <a:custGeom>
              <a:avLst/>
              <a:gdLst/>
              <a:ahLst/>
              <a:cxnLst/>
              <a:rect l="l" t="t" r="r" b="b"/>
              <a:pathLst>
                <a:path w="3272" h="3649" extrusionOk="0">
                  <a:moveTo>
                    <a:pt x="3272" y="1"/>
                  </a:moveTo>
                  <a:lnTo>
                    <a:pt x="3111" y="108"/>
                  </a:lnTo>
                  <a:lnTo>
                    <a:pt x="2736" y="430"/>
                  </a:lnTo>
                  <a:lnTo>
                    <a:pt x="1556" y="1771"/>
                  </a:lnTo>
                  <a:lnTo>
                    <a:pt x="751" y="2683"/>
                  </a:lnTo>
                  <a:lnTo>
                    <a:pt x="0" y="3648"/>
                  </a:lnTo>
                  <a:lnTo>
                    <a:pt x="858" y="2844"/>
                  </a:lnTo>
                  <a:lnTo>
                    <a:pt x="1717" y="1932"/>
                  </a:lnTo>
                  <a:lnTo>
                    <a:pt x="2897" y="591"/>
                  </a:lnTo>
                  <a:lnTo>
                    <a:pt x="3218" y="162"/>
                  </a:lnTo>
                  <a:lnTo>
                    <a:pt x="3272"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43"/>
            <p:cNvSpPr/>
            <p:nvPr/>
          </p:nvSpPr>
          <p:spPr>
            <a:xfrm>
              <a:off x="2723726" y="2994141"/>
              <a:ext cx="35176" cy="92698"/>
            </a:xfrm>
            <a:custGeom>
              <a:avLst/>
              <a:gdLst/>
              <a:ahLst/>
              <a:cxnLst/>
              <a:rect l="l" t="t" r="r" b="b"/>
              <a:pathLst>
                <a:path w="1771" h="4667" extrusionOk="0">
                  <a:moveTo>
                    <a:pt x="1771" y="0"/>
                  </a:moveTo>
                  <a:lnTo>
                    <a:pt x="1449" y="536"/>
                  </a:lnTo>
                  <a:lnTo>
                    <a:pt x="1181" y="1126"/>
                  </a:lnTo>
                  <a:lnTo>
                    <a:pt x="966" y="1663"/>
                  </a:lnTo>
                  <a:lnTo>
                    <a:pt x="752" y="2253"/>
                  </a:lnTo>
                  <a:lnTo>
                    <a:pt x="376" y="3433"/>
                  </a:lnTo>
                  <a:lnTo>
                    <a:pt x="1" y="4666"/>
                  </a:lnTo>
                  <a:lnTo>
                    <a:pt x="537" y="3540"/>
                  </a:lnTo>
                  <a:lnTo>
                    <a:pt x="1020" y="2360"/>
                  </a:lnTo>
                  <a:lnTo>
                    <a:pt x="1610" y="697"/>
                  </a:lnTo>
                  <a:lnTo>
                    <a:pt x="1717" y="215"/>
                  </a:lnTo>
                  <a:lnTo>
                    <a:pt x="177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43"/>
            <p:cNvSpPr/>
            <p:nvPr/>
          </p:nvSpPr>
          <p:spPr>
            <a:xfrm>
              <a:off x="2639568" y="2972829"/>
              <a:ext cx="5343" cy="99094"/>
            </a:xfrm>
            <a:custGeom>
              <a:avLst/>
              <a:gdLst/>
              <a:ahLst/>
              <a:cxnLst/>
              <a:rect l="l" t="t" r="r" b="b"/>
              <a:pathLst>
                <a:path w="269" h="4989" extrusionOk="0">
                  <a:moveTo>
                    <a:pt x="162" y="0"/>
                  </a:moveTo>
                  <a:lnTo>
                    <a:pt x="108" y="215"/>
                  </a:lnTo>
                  <a:lnTo>
                    <a:pt x="54" y="751"/>
                  </a:lnTo>
                  <a:lnTo>
                    <a:pt x="1" y="2521"/>
                  </a:lnTo>
                  <a:lnTo>
                    <a:pt x="54" y="3755"/>
                  </a:lnTo>
                  <a:lnTo>
                    <a:pt x="162" y="4988"/>
                  </a:lnTo>
                  <a:lnTo>
                    <a:pt x="269" y="3755"/>
                  </a:lnTo>
                  <a:lnTo>
                    <a:pt x="269" y="2521"/>
                  </a:lnTo>
                  <a:lnTo>
                    <a:pt x="215" y="751"/>
                  </a:lnTo>
                  <a:lnTo>
                    <a:pt x="215" y="215"/>
                  </a:lnTo>
                  <a:lnTo>
                    <a:pt x="162"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43"/>
            <p:cNvSpPr/>
            <p:nvPr/>
          </p:nvSpPr>
          <p:spPr>
            <a:xfrm>
              <a:off x="2525577" y="2994141"/>
              <a:ext cx="34124" cy="92698"/>
            </a:xfrm>
            <a:custGeom>
              <a:avLst/>
              <a:gdLst/>
              <a:ahLst/>
              <a:cxnLst/>
              <a:rect l="l" t="t" r="r" b="b"/>
              <a:pathLst>
                <a:path w="1718" h="4667" extrusionOk="0">
                  <a:moveTo>
                    <a:pt x="1" y="0"/>
                  </a:moveTo>
                  <a:lnTo>
                    <a:pt x="54" y="215"/>
                  </a:lnTo>
                  <a:lnTo>
                    <a:pt x="215" y="697"/>
                  </a:lnTo>
                  <a:lnTo>
                    <a:pt x="752" y="2360"/>
                  </a:lnTo>
                  <a:lnTo>
                    <a:pt x="1234" y="3540"/>
                  </a:lnTo>
                  <a:lnTo>
                    <a:pt x="1717" y="4666"/>
                  </a:lnTo>
                  <a:lnTo>
                    <a:pt x="1395" y="3433"/>
                  </a:lnTo>
                  <a:lnTo>
                    <a:pt x="966" y="2253"/>
                  </a:lnTo>
                  <a:lnTo>
                    <a:pt x="376" y="644"/>
                  </a:lnTo>
                  <a:lnTo>
                    <a:pt x="162" y="161"/>
                  </a:lnTo>
                  <a:lnTo>
                    <a:pt x="54"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43"/>
            <p:cNvSpPr/>
            <p:nvPr/>
          </p:nvSpPr>
          <p:spPr>
            <a:xfrm>
              <a:off x="2424378" y="3055913"/>
              <a:ext cx="66063" cy="72478"/>
            </a:xfrm>
            <a:custGeom>
              <a:avLst/>
              <a:gdLst/>
              <a:ahLst/>
              <a:cxnLst/>
              <a:rect l="l" t="t" r="r" b="b"/>
              <a:pathLst>
                <a:path w="3326" h="3649" extrusionOk="0">
                  <a:moveTo>
                    <a:pt x="0" y="1"/>
                  </a:moveTo>
                  <a:lnTo>
                    <a:pt x="108" y="162"/>
                  </a:lnTo>
                  <a:lnTo>
                    <a:pt x="430" y="591"/>
                  </a:lnTo>
                  <a:lnTo>
                    <a:pt x="1556" y="1932"/>
                  </a:lnTo>
                  <a:lnTo>
                    <a:pt x="2414" y="2790"/>
                  </a:lnTo>
                  <a:lnTo>
                    <a:pt x="3326" y="3648"/>
                  </a:lnTo>
                  <a:lnTo>
                    <a:pt x="2575" y="2683"/>
                  </a:lnTo>
                  <a:lnTo>
                    <a:pt x="1717" y="1771"/>
                  </a:lnTo>
                  <a:lnTo>
                    <a:pt x="537" y="430"/>
                  </a:lnTo>
                  <a:lnTo>
                    <a:pt x="161" y="108"/>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43"/>
            <p:cNvSpPr/>
            <p:nvPr/>
          </p:nvSpPr>
          <p:spPr>
            <a:xfrm>
              <a:off x="2351939" y="3151790"/>
              <a:ext cx="89500" cy="41572"/>
            </a:xfrm>
            <a:custGeom>
              <a:avLst/>
              <a:gdLst/>
              <a:ahLst/>
              <a:cxnLst/>
              <a:rect l="l" t="t" r="r" b="b"/>
              <a:pathLst>
                <a:path w="4506" h="2093" extrusionOk="0">
                  <a:moveTo>
                    <a:pt x="0" y="1"/>
                  </a:moveTo>
                  <a:lnTo>
                    <a:pt x="161" y="162"/>
                  </a:lnTo>
                  <a:lnTo>
                    <a:pt x="644" y="430"/>
                  </a:lnTo>
                  <a:lnTo>
                    <a:pt x="2199" y="1181"/>
                  </a:lnTo>
                  <a:lnTo>
                    <a:pt x="3379" y="1664"/>
                  </a:lnTo>
                  <a:lnTo>
                    <a:pt x="4506" y="2093"/>
                  </a:lnTo>
                  <a:lnTo>
                    <a:pt x="4506" y="2093"/>
                  </a:lnTo>
                  <a:lnTo>
                    <a:pt x="3433" y="1503"/>
                  </a:lnTo>
                  <a:lnTo>
                    <a:pt x="2307" y="966"/>
                  </a:lnTo>
                  <a:lnTo>
                    <a:pt x="698" y="216"/>
                  </a:lnTo>
                  <a:lnTo>
                    <a:pt x="215" y="55"/>
                  </a:lnTo>
                  <a:lnTo>
                    <a:pt x="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43"/>
            <p:cNvSpPr/>
            <p:nvPr/>
          </p:nvSpPr>
          <p:spPr>
            <a:xfrm>
              <a:off x="2326376" y="3268978"/>
              <a:ext cx="94824" cy="2165"/>
            </a:xfrm>
            <a:custGeom>
              <a:avLst/>
              <a:gdLst/>
              <a:ahLst/>
              <a:cxnLst/>
              <a:rect l="l" t="t" r="r" b="b"/>
              <a:pathLst>
                <a:path w="4774" h="109" extrusionOk="0">
                  <a:moveTo>
                    <a:pt x="376" y="1"/>
                  </a:moveTo>
                  <a:lnTo>
                    <a:pt x="0" y="54"/>
                  </a:lnTo>
                  <a:lnTo>
                    <a:pt x="376" y="108"/>
                  </a:lnTo>
                  <a:lnTo>
                    <a:pt x="2467" y="108"/>
                  </a:lnTo>
                  <a:lnTo>
                    <a:pt x="4237" y="54"/>
                  </a:lnTo>
                  <a:lnTo>
                    <a:pt x="4774" y="54"/>
                  </a:lnTo>
                  <a:lnTo>
                    <a:pt x="4237"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3"/>
            <p:cNvSpPr/>
            <p:nvPr/>
          </p:nvSpPr>
          <p:spPr>
            <a:xfrm>
              <a:off x="2022758" y="2973901"/>
              <a:ext cx="85250" cy="86303"/>
            </a:xfrm>
            <a:custGeom>
              <a:avLst/>
              <a:gdLst/>
              <a:ahLst/>
              <a:cxnLst/>
              <a:rect l="l" t="t" r="r" b="b"/>
              <a:pathLst>
                <a:path w="4292" h="4345" extrusionOk="0">
                  <a:moveTo>
                    <a:pt x="2146" y="0"/>
                  </a:moveTo>
                  <a:lnTo>
                    <a:pt x="1717" y="54"/>
                  </a:lnTo>
                  <a:lnTo>
                    <a:pt x="1288" y="161"/>
                  </a:lnTo>
                  <a:lnTo>
                    <a:pt x="912" y="375"/>
                  </a:lnTo>
                  <a:lnTo>
                    <a:pt x="590" y="644"/>
                  </a:lnTo>
                  <a:lnTo>
                    <a:pt x="322" y="965"/>
                  </a:lnTo>
                  <a:lnTo>
                    <a:pt x="161" y="1341"/>
                  </a:lnTo>
                  <a:lnTo>
                    <a:pt x="0" y="1770"/>
                  </a:lnTo>
                  <a:lnTo>
                    <a:pt x="0" y="2199"/>
                  </a:lnTo>
                  <a:lnTo>
                    <a:pt x="0" y="2628"/>
                  </a:lnTo>
                  <a:lnTo>
                    <a:pt x="161" y="3004"/>
                  </a:lnTo>
                  <a:lnTo>
                    <a:pt x="376" y="3379"/>
                  </a:lnTo>
                  <a:lnTo>
                    <a:pt x="644" y="3701"/>
                  </a:lnTo>
                  <a:lnTo>
                    <a:pt x="912" y="3969"/>
                  </a:lnTo>
                  <a:lnTo>
                    <a:pt x="1288" y="4184"/>
                  </a:lnTo>
                  <a:lnTo>
                    <a:pt x="1717" y="4291"/>
                  </a:lnTo>
                  <a:lnTo>
                    <a:pt x="2146" y="4344"/>
                  </a:lnTo>
                  <a:lnTo>
                    <a:pt x="2575" y="4291"/>
                  </a:lnTo>
                  <a:lnTo>
                    <a:pt x="3004" y="4184"/>
                  </a:lnTo>
                  <a:lnTo>
                    <a:pt x="3379" y="3969"/>
                  </a:lnTo>
                  <a:lnTo>
                    <a:pt x="3701" y="3701"/>
                  </a:lnTo>
                  <a:lnTo>
                    <a:pt x="3969" y="3379"/>
                  </a:lnTo>
                  <a:lnTo>
                    <a:pt x="4130" y="3004"/>
                  </a:lnTo>
                  <a:lnTo>
                    <a:pt x="4291" y="2628"/>
                  </a:lnTo>
                  <a:lnTo>
                    <a:pt x="4291" y="2199"/>
                  </a:lnTo>
                  <a:lnTo>
                    <a:pt x="4291" y="1716"/>
                  </a:lnTo>
                  <a:lnTo>
                    <a:pt x="4130" y="1341"/>
                  </a:lnTo>
                  <a:lnTo>
                    <a:pt x="3916" y="965"/>
                  </a:lnTo>
                  <a:lnTo>
                    <a:pt x="3701" y="644"/>
                  </a:lnTo>
                  <a:lnTo>
                    <a:pt x="3379" y="375"/>
                  </a:lnTo>
                  <a:lnTo>
                    <a:pt x="3004" y="161"/>
                  </a:lnTo>
                  <a:lnTo>
                    <a:pt x="2575" y="54"/>
                  </a:lnTo>
                  <a:lnTo>
                    <a:pt x="2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3"/>
            <p:cNvSpPr/>
            <p:nvPr/>
          </p:nvSpPr>
          <p:spPr>
            <a:xfrm>
              <a:off x="2022758" y="3103861"/>
              <a:ext cx="85250" cy="86303"/>
            </a:xfrm>
            <a:custGeom>
              <a:avLst/>
              <a:gdLst/>
              <a:ahLst/>
              <a:cxnLst/>
              <a:rect l="l" t="t" r="r" b="b"/>
              <a:pathLst>
                <a:path w="4292" h="4345" extrusionOk="0">
                  <a:moveTo>
                    <a:pt x="2146" y="0"/>
                  </a:moveTo>
                  <a:lnTo>
                    <a:pt x="1717" y="54"/>
                  </a:lnTo>
                  <a:lnTo>
                    <a:pt x="1288" y="161"/>
                  </a:lnTo>
                  <a:lnTo>
                    <a:pt x="912" y="376"/>
                  </a:lnTo>
                  <a:lnTo>
                    <a:pt x="590" y="644"/>
                  </a:lnTo>
                  <a:lnTo>
                    <a:pt x="322" y="966"/>
                  </a:lnTo>
                  <a:lnTo>
                    <a:pt x="161" y="1341"/>
                  </a:lnTo>
                  <a:lnTo>
                    <a:pt x="0" y="1717"/>
                  </a:lnTo>
                  <a:lnTo>
                    <a:pt x="0" y="2146"/>
                  </a:lnTo>
                  <a:lnTo>
                    <a:pt x="0" y="2575"/>
                  </a:lnTo>
                  <a:lnTo>
                    <a:pt x="161" y="3004"/>
                  </a:lnTo>
                  <a:lnTo>
                    <a:pt x="376" y="3379"/>
                  </a:lnTo>
                  <a:lnTo>
                    <a:pt x="644" y="3701"/>
                  </a:lnTo>
                  <a:lnTo>
                    <a:pt x="912" y="3969"/>
                  </a:lnTo>
                  <a:lnTo>
                    <a:pt x="1288" y="4130"/>
                  </a:lnTo>
                  <a:lnTo>
                    <a:pt x="1717" y="4291"/>
                  </a:lnTo>
                  <a:lnTo>
                    <a:pt x="2146" y="4345"/>
                  </a:lnTo>
                  <a:lnTo>
                    <a:pt x="2575" y="4291"/>
                  </a:lnTo>
                  <a:lnTo>
                    <a:pt x="3004" y="4130"/>
                  </a:lnTo>
                  <a:lnTo>
                    <a:pt x="3379" y="3969"/>
                  </a:lnTo>
                  <a:lnTo>
                    <a:pt x="3701" y="3701"/>
                  </a:lnTo>
                  <a:lnTo>
                    <a:pt x="3969" y="3379"/>
                  </a:lnTo>
                  <a:lnTo>
                    <a:pt x="4130" y="3004"/>
                  </a:lnTo>
                  <a:lnTo>
                    <a:pt x="4291" y="2575"/>
                  </a:lnTo>
                  <a:lnTo>
                    <a:pt x="4291" y="2146"/>
                  </a:lnTo>
                  <a:lnTo>
                    <a:pt x="4291" y="1717"/>
                  </a:lnTo>
                  <a:lnTo>
                    <a:pt x="4130" y="1288"/>
                  </a:lnTo>
                  <a:lnTo>
                    <a:pt x="3916" y="966"/>
                  </a:lnTo>
                  <a:lnTo>
                    <a:pt x="3701" y="644"/>
                  </a:lnTo>
                  <a:lnTo>
                    <a:pt x="3379" y="376"/>
                  </a:lnTo>
                  <a:lnTo>
                    <a:pt x="3004" y="161"/>
                  </a:lnTo>
                  <a:lnTo>
                    <a:pt x="2575" y="54"/>
                  </a:lnTo>
                  <a:lnTo>
                    <a:pt x="214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3"/>
            <p:cNvSpPr/>
            <p:nvPr/>
          </p:nvSpPr>
          <p:spPr>
            <a:xfrm>
              <a:off x="2039800" y="3352083"/>
              <a:ext cx="885291" cy="449588"/>
            </a:xfrm>
            <a:custGeom>
              <a:avLst/>
              <a:gdLst/>
              <a:ahLst/>
              <a:cxnLst/>
              <a:rect l="l" t="t" r="r" b="b"/>
              <a:pathLst>
                <a:path w="44571" h="22635" extrusionOk="0">
                  <a:moveTo>
                    <a:pt x="0" y="0"/>
                  </a:moveTo>
                  <a:lnTo>
                    <a:pt x="0" y="161"/>
                  </a:lnTo>
                  <a:lnTo>
                    <a:pt x="0" y="22527"/>
                  </a:lnTo>
                  <a:lnTo>
                    <a:pt x="0" y="22634"/>
                  </a:lnTo>
                  <a:lnTo>
                    <a:pt x="108" y="22634"/>
                  </a:lnTo>
                  <a:lnTo>
                    <a:pt x="32074" y="22580"/>
                  </a:lnTo>
                  <a:lnTo>
                    <a:pt x="41245" y="22527"/>
                  </a:lnTo>
                  <a:lnTo>
                    <a:pt x="31967" y="22527"/>
                  </a:lnTo>
                  <a:lnTo>
                    <a:pt x="215" y="22473"/>
                  </a:lnTo>
                  <a:lnTo>
                    <a:pt x="215" y="22473"/>
                  </a:lnTo>
                  <a:lnTo>
                    <a:pt x="215" y="322"/>
                  </a:lnTo>
                  <a:lnTo>
                    <a:pt x="215" y="322"/>
                  </a:lnTo>
                  <a:lnTo>
                    <a:pt x="44410" y="269"/>
                  </a:lnTo>
                  <a:lnTo>
                    <a:pt x="44410" y="269"/>
                  </a:lnTo>
                  <a:lnTo>
                    <a:pt x="44463" y="16520"/>
                  </a:lnTo>
                  <a:lnTo>
                    <a:pt x="44463" y="20971"/>
                  </a:lnTo>
                  <a:lnTo>
                    <a:pt x="44463" y="22151"/>
                  </a:lnTo>
                  <a:lnTo>
                    <a:pt x="44463" y="22473"/>
                  </a:lnTo>
                  <a:lnTo>
                    <a:pt x="44517" y="22151"/>
                  </a:lnTo>
                  <a:lnTo>
                    <a:pt x="44517" y="20971"/>
                  </a:lnTo>
                  <a:lnTo>
                    <a:pt x="44517" y="16520"/>
                  </a:lnTo>
                  <a:lnTo>
                    <a:pt x="44571" y="161"/>
                  </a:lnTo>
                  <a:lnTo>
                    <a:pt x="44571" y="54"/>
                  </a:lnTo>
                  <a:lnTo>
                    <a:pt x="44463" y="54"/>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3"/>
            <p:cNvSpPr/>
            <p:nvPr/>
          </p:nvSpPr>
          <p:spPr>
            <a:xfrm>
              <a:off x="2039800" y="3352083"/>
              <a:ext cx="885291" cy="449588"/>
            </a:xfrm>
            <a:custGeom>
              <a:avLst/>
              <a:gdLst/>
              <a:ahLst/>
              <a:cxnLst/>
              <a:rect l="l" t="t" r="r" b="b"/>
              <a:pathLst>
                <a:path w="44571" h="22635" fill="none" extrusionOk="0">
                  <a:moveTo>
                    <a:pt x="44463" y="22580"/>
                  </a:moveTo>
                  <a:lnTo>
                    <a:pt x="44463" y="22580"/>
                  </a:lnTo>
                  <a:lnTo>
                    <a:pt x="44463" y="22151"/>
                  </a:lnTo>
                  <a:lnTo>
                    <a:pt x="44463" y="22151"/>
                  </a:lnTo>
                  <a:lnTo>
                    <a:pt x="44463" y="20971"/>
                  </a:lnTo>
                  <a:lnTo>
                    <a:pt x="44463" y="20971"/>
                  </a:lnTo>
                  <a:lnTo>
                    <a:pt x="44463" y="16520"/>
                  </a:lnTo>
                  <a:lnTo>
                    <a:pt x="44463" y="16520"/>
                  </a:lnTo>
                  <a:lnTo>
                    <a:pt x="44410" y="215"/>
                  </a:lnTo>
                  <a:lnTo>
                    <a:pt x="44463" y="268"/>
                  </a:lnTo>
                  <a:lnTo>
                    <a:pt x="108" y="322"/>
                  </a:lnTo>
                  <a:lnTo>
                    <a:pt x="215" y="215"/>
                  </a:lnTo>
                  <a:lnTo>
                    <a:pt x="215" y="215"/>
                  </a:lnTo>
                  <a:lnTo>
                    <a:pt x="215" y="22580"/>
                  </a:lnTo>
                  <a:lnTo>
                    <a:pt x="108" y="22473"/>
                  </a:lnTo>
                  <a:lnTo>
                    <a:pt x="31967" y="22527"/>
                  </a:lnTo>
                  <a:lnTo>
                    <a:pt x="41192" y="22527"/>
                  </a:lnTo>
                  <a:lnTo>
                    <a:pt x="43659" y="22527"/>
                  </a:lnTo>
                  <a:lnTo>
                    <a:pt x="44249" y="22527"/>
                  </a:lnTo>
                  <a:lnTo>
                    <a:pt x="44463" y="22527"/>
                  </a:lnTo>
                  <a:lnTo>
                    <a:pt x="44302" y="22527"/>
                  </a:lnTo>
                  <a:lnTo>
                    <a:pt x="43659" y="22527"/>
                  </a:lnTo>
                  <a:lnTo>
                    <a:pt x="41245" y="22527"/>
                  </a:lnTo>
                  <a:lnTo>
                    <a:pt x="32074" y="22580"/>
                  </a:lnTo>
                  <a:lnTo>
                    <a:pt x="108" y="22634"/>
                  </a:lnTo>
                  <a:lnTo>
                    <a:pt x="0" y="22634"/>
                  </a:lnTo>
                  <a:lnTo>
                    <a:pt x="0" y="22527"/>
                  </a:lnTo>
                  <a:lnTo>
                    <a:pt x="0" y="22527"/>
                  </a:lnTo>
                  <a:lnTo>
                    <a:pt x="0" y="161"/>
                  </a:lnTo>
                  <a:lnTo>
                    <a:pt x="0" y="0"/>
                  </a:lnTo>
                  <a:lnTo>
                    <a:pt x="108" y="0"/>
                  </a:lnTo>
                  <a:lnTo>
                    <a:pt x="44463" y="54"/>
                  </a:lnTo>
                  <a:lnTo>
                    <a:pt x="44571" y="54"/>
                  </a:lnTo>
                  <a:lnTo>
                    <a:pt x="44571" y="161"/>
                  </a:lnTo>
                  <a:lnTo>
                    <a:pt x="44571" y="161"/>
                  </a:lnTo>
                  <a:lnTo>
                    <a:pt x="44517" y="16520"/>
                  </a:lnTo>
                  <a:lnTo>
                    <a:pt x="44517" y="16520"/>
                  </a:lnTo>
                  <a:lnTo>
                    <a:pt x="44517" y="20971"/>
                  </a:lnTo>
                  <a:lnTo>
                    <a:pt x="44517" y="20971"/>
                  </a:lnTo>
                  <a:lnTo>
                    <a:pt x="44517" y="22151"/>
                  </a:lnTo>
                  <a:lnTo>
                    <a:pt x="44517" y="22151"/>
                  </a:lnTo>
                  <a:lnTo>
                    <a:pt x="44463" y="22473"/>
                  </a:lnTo>
                  <a:lnTo>
                    <a:pt x="44463" y="2258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3"/>
            <p:cNvSpPr/>
            <p:nvPr/>
          </p:nvSpPr>
          <p:spPr>
            <a:xfrm>
              <a:off x="1907695" y="3887934"/>
              <a:ext cx="1121794" cy="65010"/>
            </a:xfrm>
            <a:custGeom>
              <a:avLst/>
              <a:gdLst/>
              <a:ahLst/>
              <a:cxnLst/>
              <a:rect l="l" t="t" r="r" b="b"/>
              <a:pathLst>
                <a:path w="56478" h="3273" extrusionOk="0">
                  <a:moveTo>
                    <a:pt x="1" y="0"/>
                  </a:moveTo>
                  <a:lnTo>
                    <a:pt x="1" y="269"/>
                  </a:lnTo>
                  <a:lnTo>
                    <a:pt x="54" y="859"/>
                  </a:lnTo>
                  <a:lnTo>
                    <a:pt x="269" y="1449"/>
                  </a:lnTo>
                  <a:lnTo>
                    <a:pt x="537" y="1931"/>
                  </a:lnTo>
                  <a:lnTo>
                    <a:pt x="859" y="2360"/>
                  </a:lnTo>
                  <a:lnTo>
                    <a:pt x="1342" y="2736"/>
                  </a:lnTo>
                  <a:lnTo>
                    <a:pt x="1824" y="3004"/>
                  </a:lnTo>
                  <a:lnTo>
                    <a:pt x="2361" y="3219"/>
                  </a:lnTo>
                  <a:lnTo>
                    <a:pt x="2951" y="3272"/>
                  </a:lnTo>
                  <a:lnTo>
                    <a:pt x="53474" y="3272"/>
                  </a:lnTo>
                  <a:lnTo>
                    <a:pt x="54118" y="3219"/>
                  </a:lnTo>
                  <a:lnTo>
                    <a:pt x="54654" y="3004"/>
                  </a:lnTo>
                  <a:lnTo>
                    <a:pt x="55137" y="2736"/>
                  </a:lnTo>
                  <a:lnTo>
                    <a:pt x="55620" y="2360"/>
                  </a:lnTo>
                  <a:lnTo>
                    <a:pt x="55941" y="1931"/>
                  </a:lnTo>
                  <a:lnTo>
                    <a:pt x="56210" y="1449"/>
                  </a:lnTo>
                  <a:lnTo>
                    <a:pt x="56424" y="859"/>
                  </a:lnTo>
                  <a:lnTo>
                    <a:pt x="56478" y="269"/>
                  </a:lnTo>
                  <a:lnTo>
                    <a:pt x="5647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43"/>
            <p:cNvSpPr/>
            <p:nvPr/>
          </p:nvSpPr>
          <p:spPr>
            <a:xfrm>
              <a:off x="2840914" y="3723869"/>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0" y="1449"/>
                  </a:lnTo>
                  <a:lnTo>
                    <a:pt x="1502" y="1502"/>
                  </a:lnTo>
                  <a:lnTo>
                    <a:pt x="1234" y="1556"/>
                  </a:lnTo>
                  <a:lnTo>
                    <a:pt x="1127" y="1556"/>
                  </a:lnTo>
                  <a:lnTo>
                    <a:pt x="805" y="1449"/>
                  </a:lnTo>
                  <a:lnTo>
                    <a:pt x="591" y="1288"/>
                  </a:lnTo>
                  <a:lnTo>
                    <a:pt x="430" y="1020"/>
                  </a:lnTo>
                  <a:lnTo>
                    <a:pt x="322" y="752"/>
                  </a:lnTo>
                  <a:lnTo>
                    <a:pt x="1" y="913"/>
                  </a:lnTo>
                  <a:lnTo>
                    <a:pt x="1" y="1127"/>
                  </a:lnTo>
                  <a:lnTo>
                    <a:pt x="54" y="1342"/>
                  </a:lnTo>
                  <a:lnTo>
                    <a:pt x="108" y="1556"/>
                  </a:lnTo>
                  <a:lnTo>
                    <a:pt x="215" y="1771"/>
                  </a:lnTo>
                  <a:lnTo>
                    <a:pt x="322" y="1985"/>
                  </a:lnTo>
                  <a:lnTo>
                    <a:pt x="537" y="2092"/>
                  </a:lnTo>
                  <a:lnTo>
                    <a:pt x="698" y="2253"/>
                  </a:lnTo>
                  <a:lnTo>
                    <a:pt x="912" y="2307"/>
                  </a:lnTo>
                  <a:lnTo>
                    <a:pt x="1341" y="2361"/>
                  </a:lnTo>
                  <a:lnTo>
                    <a:pt x="1663" y="2361"/>
                  </a:lnTo>
                  <a:lnTo>
                    <a:pt x="1985" y="2200"/>
                  </a:lnTo>
                  <a:lnTo>
                    <a:pt x="2307" y="2039"/>
                  </a:lnTo>
                  <a:lnTo>
                    <a:pt x="2521" y="1717"/>
                  </a:lnTo>
                  <a:lnTo>
                    <a:pt x="2629"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43"/>
            <p:cNvSpPr/>
            <p:nvPr/>
          </p:nvSpPr>
          <p:spPr>
            <a:xfrm>
              <a:off x="2840914" y="3723869"/>
              <a:ext cx="55416" cy="46895"/>
            </a:xfrm>
            <a:custGeom>
              <a:avLst/>
              <a:gdLst/>
              <a:ahLst/>
              <a:cxnLst/>
              <a:rect l="l" t="t" r="r" b="b"/>
              <a:pathLst>
                <a:path w="2790" h="2361" fill="none" extrusionOk="0">
                  <a:moveTo>
                    <a:pt x="2575" y="1"/>
                  </a:moveTo>
                  <a:lnTo>
                    <a:pt x="2575" y="1"/>
                  </a:lnTo>
                  <a:lnTo>
                    <a:pt x="2521" y="323"/>
                  </a:lnTo>
                  <a:lnTo>
                    <a:pt x="2468" y="591"/>
                  </a:lnTo>
                  <a:lnTo>
                    <a:pt x="2360" y="859"/>
                  </a:lnTo>
                  <a:lnTo>
                    <a:pt x="2200" y="1127"/>
                  </a:lnTo>
                  <a:lnTo>
                    <a:pt x="2200" y="1127"/>
                  </a:lnTo>
                  <a:lnTo>
                    <a:pt x="1985" y="1288"/>
                  </a:lnTo>
                  <a:lnTo>
                    <a:pt x="1770" y="1449"/>
                  </a:lnTo>
                  <a:lnTo>
                    <a:pt x="1502" y="1502"/>
                  </a:lnTo>
                  <a:lnTo>
                    <a:pt x="1234" y="1556"/>
                  </a:lnTo>
                  <a:lnTo>
                    <a:pt x="1234" y="1556"/>
                  </a:lnTo>
                  <a:lnTo>
                    <a:pt x="1127" y="1556"/>
                  </a:lnTo>
                  <a:lnTo>
                    <a:pt x="1127" y="1556"/>
                  </a:lnTo>
                  <a:lnTo>
                    <a:pt x="805" y="1449"/>
                  </a:lnTo>
                  <a:lnTo>
                    <a:pt x="591" y="1288"/>
                  </a:lnTo>
                  <a:lnTo>
                    <a:pt x="430" y="1020"/>
                  </a:lnTo>
                  <a:lnTo>
                    <a:pt x="322" y="752"/>
                  </a:lnTo>
                  <a:lnTo>
                    <a:pt x="1" y="913"/>
                  </a:lnTo>
                  <a:lnTo>
                    <a:pt x="1" y="913"/>
                  </a:lnTo>
                  <a:lnTo>
                    <a:pt x="1" y="1127"/>
                  </a:lnTo>
                  <a:lnTo>
                    <a:pt x="54" y="1342"/>
                  </a:lnTo>
                  <a:lnTo>
                    <a:pt x="108" y="1556"/>
                  </a:lnTo>
                  <a:lnTo>
                    <a:pt x="215" y="1771"/>
                  </a:lnTo>
                  <a:lnTo>
                    <a:pt x="322" y="1985"/>
                  </a:lnTo>
                  <a:lnTo>
                    <a:pt x="537" y="2092"/>
                  </a:lnTo>
                  <a:lnTo>
                    <a:pt x="698" y="2253"/>
                  </a:lnTo>
                  <a:lnTo>
                    <a:pt x="912" y="2307"/>
                  </a:lnTo>
                  <a:lnTo>
                    <a:pt x="912" y="2307"/>
                  </a:lnTo>
                  <a:lnTo>
                    <a:pt x="1341" y="2361"/>
                  </a:lnTo>
                  <a:lnTo>
                    <a:pt x="1341" y="2361"/>
                  </a:lnTo>
                  <a:lnTo>
                    <a:pt x="1663" y="2361"/>
                  </a:lnTo>
                  <a:lnTo>
                    <a:pt x="1985" y="2200"/>
                  </a:lnTo>
                  <a:lnTo>
                    <a:pt x="2307" y="2039"/>
                  </a:lnTo>
                  <a:lnTo>
                    <a:pt x="2521" y="1717"/>
                  </a:lnTo>
                  <a:lnTo>
                    <a:pt x="2521" y="1717"/>
                  </a:lnTo>
                  <a:lnTo>
                    <a:pt x="2629" y="1556"/>
                  </a:lnTo>
                  <a:lnTo>
                    <a:pt x="2736" y="1342"/>
                  </a:lnTo>
                  <a:lnTo>
                    <a:pt x="2790" y="859"/>
                  </a:lnTo>
                  <a:lnTo>
                    <a:pt x="2736" y="430"/>
                  </a:lnTo>
                  <a:lnTo>
                    <a:pt x="2682" y="215"/>
                  </a:lnTo>
                  <a:lnTo>
                    <a:pt x="2575" y="1"/>
                  </a:lnTo>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3"/>
            <p:cNvSpPr/>
            <p:nvPr/>
          </p:nvSpPr>
          <p:spPr>
            <a:xfrm>
              <a:off x="2838789" y="3704702"/>
              <a:ext cx="52219" cy="52219"/>
            </a:xfrm>
            <a:custGeom>
              <a:avLst/>
              <a:gdLst/>
              <a:ahLst/>
              <a:cxnLst/>
              <a:rect l="l" t="t" r="r" b="b"/>
              <a:pathLst>
                <a:path w="2629" h="2629" extrusionOk="0">
                  <a:moveTo>
                    <a:pt x="1341" y="0"/>
                  </a:moveTo>
                  <a:lnTo>
                    <a:pt x="1073" y="54"/>
                  </a:lnTo>
                  <a:lnTo>
                    <a:pt x="805" y="108"/>
                  </a:lnTo>
                  <a:lnTo>
                    <a:pt x="590" y="268"/>
                  </a:lnTo>
                  <a:lnTo>
                    <a:pt x="429" y="429"/>
                  </a:lnTo>
                  <a:lnTo>
                    <a:pt x="268" y="590"/>
                  </a:lnTo>
                  <a:lnTo>
                    <a:pt x="108" y="805"/>
                  </a:lnTo>
                  <a:lnTo>
                    <a:pt x="54" y="1073"/>
                  </a:lnTo>
                  <a:lnTo>
                    <a:pt x="0" y="1341"/>
                  </a:lnTo>
                  <a:lnTo>
                    <a:pt x="54" y="1609"/>
                  </a:lnTo>
                  <a:lnTo>
                    <a:pt x="108" y="1824"/>
                  </a:lnTo>
                  <a:lnTo>
                    <a:pt x="268" y="2092"/>
                  </a:lnTo>
                  <a:lnTo>
                    <a:pt x="429" y="2253"/>
                  </a:lnTo>
                  <a:lnTo>
                    <a:pt x="590" y="2414"/>
                  </a:lnTo>
                  <a:lnTo>
                    <a:pt x="805" y="2521"/>
                  </a:lnTo>
                  <a:lnTo>
                    <a:pt x="1073" y="2628"/>
                  </a:lnTo>
                  <a:lnTo>
                    <a:pt x="1609" y="2628"/>
                  </a:lnTo>
                  <a:lnTo>
                    <a:pt x="1877" y="2521"/>
                  </a:lnTo>
                  <a:lnTo>
                    <a:pt x="2092" y="2414"/>
                  </a:lnTo>
                  <a:lnTo>
                    <a:pt x="2253" y="2253"/>
                  </a:lnTo>
                  <a:lnTo>
                    <a:pt x="2414" y="2092"/>
                  </a:lnTo>
                  <a:lnTo>
                    <a:pt x="2575" y="1824"/>
                  </a:lnTo>
                  <a:lnTo>
                    <a:pt x="2628" y="1609"/>
                  </a:lnTo>
                  <a:lnTo>
                    <a:pt x="2628" y="1341"/>
                  </a:lnTo>
                  <a:lnTo>
                    <a:pt x="2628" y="1073"/>
                  </a:lnTo>
                  <a:lnTo>
                    <a:pt x="2575" y="805"/>
                  </a:lnTo>
                  <a:lnTo>
                    <a:pt x="2414" y="590"/>
                  </a:lnTo>
                  <a:lnTo>
                    <a:pt x="2253" y="429"/>
                  </a:lnTo>
                  <a:lnTo>
                    <a:pt x="2092" y="268"/>
                  </a:lnTo>
                  <a:lnTo>
                    <a:pt x="1877" y="108"/>
                  </a:lnTo>
                  <a:lnTo>
                    <a:pt x="1609" y="54"/>
                  </a:lnTo>
                  <a:lnTo>
                    <a:pt x="1341"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3"/>
            <p:cNvSpPr/>
            <p:nvPr/>
          </p:nvSpPr>
          <p:spPr>
            <a:xfrm>
              <a:off x="2836644" y="3703630"/>
              <a:ext cx="55416" cy="55416"/>
            </a:xfrm>
            <a:custGeom>
              <a:avLst/>
              <a:gdLst/>
              <a:ahLst/>
              <a:cxnLst/>
              <a:rect l="l" t="t" r="r" b="b"/>
              <a:pathLst>
                <a:path w="2790" h="2790" extrusionOk="0">
                  <a:moveTo>
                    <a:pt x="1288" y="1"/>
                  </a:moveTo>
                  <a:lnTo>
                    <a:pt x="966" y="54"/>
                  </a:lnTo>
                  <a:lnTo>
                    <a:pt x="645" y="162"/>
                  </a:lnTo>
                  <a:lnTo>
                    <a:pt x="430" y="376"/>
                  </a:lnTo>
                  <a:lnTo>
                    <a:pt x="216" y="644"/>
                  </a:lnTo>
                  <a:lnTo>
                    <a:pt x="108" y="912"/>
                  </a:lnTo>
                  <a:lnTo>
                    <a:pt x="1" y="1181"/>
                  </a:lnTo>
                  <a:lnTo>
                    <a:pt x="1" y="1449"/>
                  </a:lnTo>
                  <a:lnTo>
                    <a:pt x="55" y="1717"/>
                  </a:lnTo>
                  <a:lnTo>
                    <a:pt x="162" y="1985"/>
                  </a:lnTo>
                  <a:lnTo>
                    <a:pt x="269" y="2253"/>
                  </a:lnTo>
                  <a:lnTo>
                    <a:pt x="484" y="2414"/>
                  </a:lnTo>
                  <a:lnTo>
                    <a:pt x="698" y="2629"/>
                  </a:lnTo>
                  <a:lnTo>
                    <a:pt x="966" y="2736"/>
                  </a:lnTo>
                  <a:lnTo>
                    <a:pt x="1288" y="2790"/>
                  </a:lnTo>
                  <a:lnTo>
                    <a:pt x="1664" y="2790"/>
                  </a:lnTo>
                  <a:lnTo>
                    <a:pt x="1985" y="2682"/>
                  </a:lnTo>
                  <a:lnTo>
                    <a:pt x="2307" y="2521"/>
                  </a:lnTo>
                  <a:lnTo>
                    <a:pt x="2468" y="2361"/>
                  </a:lnTo>
                  <a:lnTo>
                    <a:pt x="2575" y="2146"/>
                  </a:lnTo>
                  <a:lnTo>
                    <a:pt x="2683" y="1932"/>
                  </a:lnTo>
                  <a:lnTo>
                    <a:pt x="2736" y="1717"/>
                  </a:lnTo>
                  <a:lnTo>
                    <a:pt x="2790" y="1449"/>
                  </a:lnTo>
                  <a:lnTo>
                    <a:pt x="2736" y="1395"/>
                  </a:lnTo>
                  <a:lnTo>
                    <a:pt x="2736" y="1449"/>
                  </a:lnTo>
                  <a:lnTo>
                    <a:pt x="2683" y="1717"/>
                  </a:lnTo>
                  <a:lnTo>
                    <a:pt x="2575" y="1878"/>
                  </a:lnTo>
                  <a:lnTo>
                    <a:pt x="2468" y="2092"/>
                  </a:lnTo>
                  <a:lnTo>
                    <a:pt x="2361" y="2253"/>
                  </a:lnTo>
                  <a:lnTo>
                    <a:pt x="2200" y="2361"/>
                  </a:lnTo>
                  <a:lnTo>
                    <a:pt x="1932" y="2521"/>
                  </a:lnTo>
                  <a:lnTo>
                    <a:pt x="1717" y="2575"/>
                  </a:lnTo>
                  <a:lnTo>
                    <a:pt x="1235" y="2575"/>
                  </a:lnTo>
                  <a:lnTo>
                    <a:pt x="1020" y="2521"/>
                  </a:lnTo>
                  <a:lnTo>
                    <a:pt x="806" y="2361"/>
                  </a:lnTo>
                  <a:lnTo>
                    <a:pt x="645" y="2253"/>
                  </a:lnTo>
                  <a:lnTo>
                    <a:pt x="484" y="2039"/>
                  </a:lnTo>
                  <a:lnTo>
                    <a:pt x="376" y="1824"/>
                  </a:lnTo>
                  <a:lnTo>
                    <a:pt x="269" y="1610"/>
                  </a:lnTo>
                  <a:lnTo>
                    <a:pt x="269" y="1342"/>
                  </a:lnTo>
                  <a:lnTo>
                    <a:pt x="323" y="1127"/>
                  </a:lnTo>
                  <a:lnTo>
                    <a:pt x="376" y="912"/>
                  </a:lnTo>
                  <a:lnTo>
                    <a:pt x="484" y="698"/>
                  </a:lnTo>
                  <a:lnTo>
                    <a:pt x="645" y="537"/>
                  </a:lnTo>
                  <a:lnTo>
                    <a:pt x="806" y="376"/>
                  </a:lnTo>
                  <a:lnTo>
                    <a:pt x="1020" y="269"/>
                  </a:lnTo>
                  <a:lnTo>
                    <a:pt x="1342" y="215"/>
                  </a:lnTo>
                  <a:lnTo>
                    <a:pt x="1664" y="215"/>
                  </a:lnTo>
                  <a:lnTo>
                    <a:pt x="1932" y="269"/>
                  </a:lnTo>
                  <a:lnTo>
                    <a:pt x="2200" y="430"/>
                  </a:lnTo>
                  <a:lnTo>
                    <a:pt x="2361" y="537"/>
                  </a:lnTo>
                  <a:lnTo>
                    <a:pt x="2468" y="698"/>
                  </a:lnTo>
                  <a:lnTo>
                    <a:pt x="2575" y="912"/>
                  </a:lnTo>
                  <a:lnTo>
                    <a:pt x="2683" y="1073"/>
                  </a:lnTo>
                  <a:lnTo>
                    <a:pt x="2736" y="1288"/>
                  </a:lnTo>
                  <a:lnTo>
                    <a:pt x="2736" y="1395"/>
                  </a:lnTo>
                  <a:lnTo>
                    <a:pt x="2790" y="1288"/>
                  </a:lnTo>
                  <a:lnTo>
                    <a:pt x="2736" y="1073"/>
                  </a:lnTo>
                  <a:lnTo>
                    <a:pt x="2683" y="805"/>
                  </a:lnTo>
                  <a:lnTo>
                    <a:pt x="2575" y="644"/>
                  </a:lnTo>
                  <a:lnTo>
                    <a:pt x="2468" y="430"/>
                  </a:lnTo>
                  <a:lnTo>
                    <a:pt x="2307" y="269"/>
                  </a:lnTo>
                  <a:lnTo>
                    <a:pt x="1985" y="108"/>
                  </a:lnTo>
                  <a:lnTo>
                    <a:pt x="16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3"/>
            <p:cNvSpPr/>
            <p:nvPr/>
          </p:nvSpPr>
          <p:spPr>
            <a:xfrm>
              <a:off x="2854758" y="3719619"/>
              <a:ext cx="22405" cy="22385"/>
            </a:xfrm>
            <a:custGeom>
              <a:avLst/>
              <a:gdLst/>
              <a:ahLst/>
              <a:cxnLst/>
              <a:rect l="l" t="t" r="r" b="b"/>
              <a:pathLst>
                <a:path w="1128" h="1127" extrusionOk="0">
                  <a:moveTo>
                    <a:pt x="1073" y="0"/>
                  </a:moveTo>
                  <a:lnTo>
                    <a:pt x="859" y="54"/>
                  </a:lnTo>
                  <a:lnTo>
                    <a:pt x="644" y="161"/>
                  </a:lnTo>
                  <a:lnTo>
                    <a:pt x="376" y="376"/>
                  </a:lnTo>
                  <a:lnTo>
                    <a:pt x="162" y="644"/>
                  </a:lnTo>
                  <a:lnTo>
                    <a:pt x="54" y="912"/>
                  </a:lnTo>
                  <a:lnTo>
                    <a:pt x="1" y="1073"/>
                  </a:lnTo>
                  <a:lnTo>
                    <a:pt x="54" y="1127"/>
                  </a:lnTo>
                  <a:lnTo>
                    <a:pt x="108" y="1127"/>
                  </a:lnTo>
                  <a:lnTo>
                    <a:pt x="215" y="966"/>
                  </a:lnTo>
                  <a:lnTo>
                    <a:pt x="591" y="537"/>
                  </a:lnTo>
                  <a:lnTo>
                    <a:pt x="966" y="215"/>
                  </a:lnTo>
                  <a:lnTo>
                    <a:pt x="1127" y="107"/>
                  </a:lnTo>
                  <a:lnTo>
                    <a:pt x="112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3"/>
            <p:cNvSpPr/>
            <p:nvPr/>
          </p:nvSpPr>
          <p:spPr>
            <a:xfrm>
              <a:off x="2853706" y="3722817"/>
              <a:ext cx="23458" cy="17062"/>
            </a:xfrm>
            <a:custGeom>
              <a:avLst/>
              <a:gdLst/>
              <a:ahLst/>
              <a:cxnLst/>
              <a:rect l="l" t="t" r="r" b="b"/>
              <a:pathLst>
                <a:path w="1181" h="859" extrusionOk="0">
                  <a:moveTo>
                    <a:pt x="0" y="0"/>
                  </a:moveTo>
                  <a:lnTo>
                    <a:pt x="0" y="54"/>
                  </a:lnTo>
                  <a:lnTo>
                    <a:pt x="161" y="161"/>
                  </a:lnTo>
                  <a:lnTo>
                    <a:pt x="590" y="429"/>
                  </a:lnTo>
                  <a:lnTo>
                    <a:pt x="966" y="697"/>
                  </a:lnTo>
                  <a:lnTo>
                    <a:pt x="1126" y="805"/>
                  </a:lnTo>
                  <a:lnTo>
                    <a:pt x="1180" y="858"/>
                  </a:lnTo>
                  <a:lnTo>
                    <a:pt x="1180" y="751"/>
                  </a:lnTo>
                  <a:lnTo>
                    <a:pt x="1126" y="590"/>
                  </a:lnTo>
                  <a:lnTo>
                    <a:pt x="966" y="429"/>
                  </a:lnTo>
                  <a:lnTo>
                    <a:pt x="751" y="215"/>
                  </a:lnTo>
                  <a:lnTo>
                    <a:pt x="483" y="54"/>
                  </a:lnTo>
                  <a:lnTo>
                    <a:pt x="21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3"/>
            <p:cNvSpPr/>
            <p:nvPr/>
          </p:nvSpPr>
          <p:spPr>
            <a:xfrm>
              <a:off x="2080280" y="3400011"/>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1" y="1449"/>
                  </a:lnTo>
                  <a:lnTo>
                    <a:pt x="1502" y="1503"/>
                  </a:lnTo>
                  <a:lnTo>
                    <a:pt x="1234" y="1556"/>
                  </a:lnTo>
                  <a:lnTo>
                    <a:pt x="1127" y="1556"/>
                  </a:lnTo>
                  <a:lnTo>
                    <a:pt x="805" y="1449"/>
                  </a:lnTo>
                  <a:lnTo>
                    <a:pt x="591" y="1288"/>
                  </a:lnTo>
                  <a:lnTo>
                    <a:pt x="376" y="1020"/>
                  </a:lnTo>
                  <a:lnTo>
                    <a:pt x="322" y="752"/>
                  </a:lnTo>
                  <a:lnTo>
                    <a:pt x="1" y="913"/>
                  </a:lnTo>
                  <a:lnTo>
                    <a:pt x="1" y="1127"/>
                  </a:lnTo>
                  <a:lnTo>
                    <a:pt x="54" y="1342"/>
                  </a:lnTo>
                  <a:lnTo>
                    <a:pt x="108" y="1610"/>
                  </a:lnTo>
                  <a:lnTo>
                    <a:pt x="215" y="1771"/>
                  </a:lnTo>
                  <a:lnTo>
                    <a:pt x="376" y="1985"/>
                  </a:lnTo>
                  <a:lnTo>
                    <a:pt x="537" y="2093"/>
                  </a:lnTo>
                  <a:lnTo>
                    <a:pt x="751" y="2253"/>
                  </a:lnTo>
                  <a:lnTo>
                    <a:pt x="966" y="2307"/>
                  </a:lnTo>
                  <a:lnTo>
                    <a:pt x="1341" y="2361"/>
                  </a:lnTo>
                  <a:lnTo>
                    <a:pt x="1663" y="2361"/>
                  </a:lnTo>
                  <a:lnTo>
                    <a:pt x="2039" y="2200"/>
                  </a:lnTo>
                  <a:lnTo>
                    <a:pt x="2307" y="2039"/>
                  </a:lnTo>
                  <a:lnTo>
                    <a:pt x="2575" y="1717"/>
                  </a:lnTo>
                  <a:lnTo>
                    <a:pt x="2682"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3"/>
            <p:cNvSpPr/>
            <p:nvPr/>
          </p:nvSpPr>
          <p:spPr>
            <a:xfrm>
              <a:off x="2080280" y="3400011"/>
              <a:ext cx="55416" cy="46895"/>
            </a:xfrm>
            <a:custGeom>
              <a:avLst/>
              <a:gdLst/>
              <a:ahLst/>
              <a:cxnLst/>
              <a:rect l="l" t="t" r="r" b="b"/>
              <a:pathLst>
                <a:path w="2790" h="2361" fill="none" extrusionOk="0">
                  <a:moveTo>
                    <a:pt x="2575" y="1"/>
                  </a:moveTo>
                  <a:lnTo>
                    <a:pt x="2575" y="1"/>
                  </a:lnTo>
                  <a:lnTo>
                    <a:pt x="2521" y="323"/>
                  </a:lnTo>
                  <a:lnTo>
                    <a:pt x="2468" y="591"/>
                  </a:lnTo>
                  <a:lnTo>
                    <a:pt x="2360" y="859"/>
                  </a:lnTo>
                  <a:lnTo>
                    <a:pt x="2200" y="1127"/>
                  </a:lnTo>
                  <a:lnTo>
                    <a:pt x="2200" y="1127"/>
                  </a:lnTo>
                  <a:lnTo>
                    <a:pt x="1985" y="1288"/>
                  </a:lnTo>
                  <a:lnTo>
                    <a:pt x="1771" y="1449"/>
                  </a:lnTo>
                  <a:lnTo>
                    <a:pt x="1502" y="1503"/>
                  </a:lnTo>
                  <a:lnTo>
                    <a:pt x="1234" y="1556"/>
                  </a:lnTo>
                  <a:lnTo>
                    <a:pt x="1234" y="1556"/>
                  </a:lnTo>
                  <a:lnTo>
                    <a:pt x="1127" y="1556"/>
                  </a:lnTo>
                  <a:lnTo>
                    <a:pt x="1127" y="1556"/>
                  </a:lnTo>
                  <a:lnTo>
                    <a:pt x="805" y="1449"/>
                  </a:lnTo>
                  <a:lnTo>
                    <a:pt x="591" y="1288"/>
                  </a:lnTo>
                  <a:lnTo>
                    <a:pt x="376" y="1020"/>
                  </a:lnTo>
                  <a:lnTo>
                    <a:pt x="322" y="752"/>
                  </a:lnTo>
                  <a:lnTo>
                    <a:pt x="1" y="913"/>
                  </a:lnTo>
                  <a:lnTo>
                    <a:pt x="1" y="913"/>
                  </a:lnTo>
                  <a:lnTo>
                    <a:pt x="1" y="1127"/>
                  </a:lnTo>
                  <a:lnTo>
                    <a:pt x="54" y="1342"/>
                  </a:lnTo>
                  <a:lnTo>
                    <a:pt x="108" y="1610"/>
                  </a:lnTo>
                  <a:lnTo>
                    <a:pt x="215" y="1771"/>
                  </a:lnTo>
                  <a:lnTo>
                    <a:pt x="376" y="1985"/>
                  </a:lnTo>
                  <a:lnTo>
                    <a:pt x="537" y="2093"/>
                  </a:lnTo>
                  <a:lnTo>
                    <a:pt x="751" y="2253"/>
                  </a:lnTo>
                  <a:lnTo>
                    <a:pt x="966" y="2307"/>
                  </a:lnTo>
                  <a:lnTo>
                    <a:pt x="966" y="2307"/>
                  </a:lnTo>
                  <a:lnTo>
                    <a:pt x="1341" y="2361"/>
                  </a:lnTo>
                  <a:lnTo>
                    <a:pt x="1341" y="2361"/>
                  </a:lnTo>
                  <a:lnTo>
                    <a:pt x="1663" y="2361"/>
                  </a:lnTo>
                  <a:lnTo>
                    <a:pt x="2039" y="2200"/>
                  </a:lnTo>
                  <a:lnTo>
                    <a:pt x="2307" y="2039"/>
                  </a:lnTo>
                  <a:lnTo>
                    <a:pt x="2575" y="1717"/>
                  </a:lnTo>
                  <a:lnTo>
                    <a:pt x="2575" y="1717"/>
                  </a:lnTo>
                  <a:lnTo>
                    <a:pt x="2682" y="1556"/>
                  </a:lnTo>
                  <a:lnTo>
                    <a:pt x="2736" y="1342"/>
                  </a:lnTo>
                  <a:lnTo>
                    <a:pt x="2790" y="859"/>
                  </a:lnTo>
                  <a:lnTo>
                    <a:pt x="2736" y="430"/>
                  </a:lnTo>
                  <a:lnTo>
                    <a:pt x="2682" y="215"/>
                  </a:lnTo>
                  <a:lnTo>
                    <a:pt x="2575"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3"/>
            <p:cNvSpPr/>
            <p:nvPr/>
          </p:nvSpPr>
          <p:spPr>
            <a:xfrm>
              <a:off x="2079207" y="3380844"/>
              <a:ext cx="52238" cy="53291"/>
            </a:xfrm>
            <a:custGeom>
              <a:avLst/>
              <a:gdLst/>
              <a:ahLst/>
              <a:cxnLst/>
              <a:rect l="l" t="t" r="r" b="b"/>
              <a:pathLst>
                <a:path w="2630" h="2683" extrusionOk="0">
                  <a:moveTo>
                    <a:pt x="1288" y="0"/>
                  </a:moveTo>
                  <a:lnTo>
                    <a:pt x="1020" y="54"/>
                  </a:lnTo>
                  <a:lnTo>
                    <a:pt x="805" y="108"/>
                  </a:lnTo>
                  <a:lnTo>
                    <a:pt x="591" y="269"/>
                  </a:lnTo>
                  <a:lnTo>
                    <a:pt x="376" y="429"/>
                  </a:lnTo>
                  <a:lnTo>
                    <a:pt x="215" y="590"/>
                  </a:lnTo>
                  <a:lnTo>
                    <a:pt x="108" y="805"/>
                  </a:lnTo>
                  <a:lnTo>
                    <a:pt x="1" y="1073"/>
                  </a:lnTo>
                  <a:lnTo>
                    <a:pt x="1" y="1341"/>
                  </a:lnTo>
                  <a:lnTo>
                    <a:pt x="1" y="1609"/>
                  </a:lnTo>
                  <a:lnTo>
                    <a:pt x="108" y="1878"/>
                  </a:lnTo>
                  <a:lnTo>
                    <a:pt x="215" y="2092"/>
                  </a:lnTo>
                  <a:lnTo>
                    <a:pt x="376" y="2253"/>
                  </a:lnTo>
                  <a:lnTo>
                    <a:pt x="591" y="2414"/>
                  </a:lnTo>
                  <a:lnTo>
                    <a:pt x="805" y="2575"/>
                  </a:lnTo>
                  <a:lnTo>
                    <a:pt x="1020" y="2629"/>
                  </a:lnTo>
                  <a:lnTo>
                    <a:pt x="1288" y="2682"/>
                  </a:lnTo>
                  <a:lnTo>
                    <a:pt x="1556" y="2629"/>
                  </a:lnTo>
                  <a:lnTo>
                    <a:pt x="1825" y="2575"/>
                  </a:lnTo>
                  <a:lnTo>
                    <a:pt x="2039" y="2414"/>
                  </a:lnTo>
                  <a:lnTo>
                    <a:pt x="2254" y="2253"/>
                  </a:lnTo>
                  <a:lnTo>
                    <a:pt x="2414" y="2092"/>
                  </a:lnTo>
                  <a:lnTo>
                    <a:pt x="2522" y="1878"/>
                  </a:lnTo>
                  <a:lnTo>
                    <a:pt x="2575" y="1609"/>
                  </a:lnTo>
                  <a:lnTo>
                    <a:pt x="2629" y="1341"/>
                  </a:lnTo>
                  <a:lnTo>
                    <a:pt x="2575" y="1073"/>
                  </a:lnTo>
                  <a:lnTo>
                    <a:pt x="2522" y="805"/>
                  </a:lnTo>
                  <a:lnTo>
                    <a:pt x="2414" y="590"/>
                  </a:lnTo>
                  <a:lnTo>
                    <a:pt x="2254" y="429"/>
                  </a:lnTo>
                  <a:lnTo>
                    <a:pt x="2039" y="269"/>
                  </a:lnTo>
                  <a:lnTo>
                    <a:pt x="1825" y="108"/>
                  </a:lnTo>
                  <a:lnTo>
                    <a:pt x="1556" y="54"/>
                  </a:lnTo>
                  <a:lnTo>
                    <a:pt x="12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43"/>
            <p:cNvSpPr/>
            <p:nvPr/>
          </p:nvSpPr>
          <p:spPr>
            <a:xfrm>
              <a:off x="2077082" y="3379771"/>
              <a:ext cx="54364" cy="55416"/>
            </a:xfrm>
            <a:custGeom>
              <a:avLst/>
              <a:gdLst/>
              <a:ahLst/>
              <a:cxnLst/>
              <a:rect l="l" t="t" r="r" b="b"/>
              <a:pathLst>
                <a:path w="2737" h="2790" extrusionOk="0">
                  <a:moveTo>
                    <a:pt x="1288" y="1"/>
                  </a:moveTo>
                  <a:lnTo>
                    <a:pt x="912" y="54"/>
                  </a:lnTo>
                  <a:lnTo>
                    <a:pt x="644" y="215"/>
                  </a:lnTo>
                  <a:lnTo>
                    <a:pt x="376" y="376"/>
                  </a:lnTo>
                  <a:lnTo>
                    <a:pt x="215" y="644"/>
                  </a:lnTo>
                  <a:lnTo>
                    <a:pt x="54" y="913"/>
                  </a:lnTo>
                  <a:lnTo>
                    <a:pt x="1" y="1181"/>
                  </a:lnTo>
                  <a:lnTo>
                    <a:pt x="1" y="1449"/>
                  </a:lnTo>
                  <a:lnTo>
                    <a:pt x="1" y="1717"/>
                  </a:lnTo>
                  <a:lnTo>
                    <a:pt x="108" y="1985"/>
                  </a:lnTo>
                  <a:lnTo>
                    <a:pt x="269" y="2253"/>
                  </a:lnTo>
                  <a:lnTo>
                    <a:pt x="430" y="2468"/>
                  </a:lnTo>
                  <a:lnTo>
                    <a:pt x="644" y="2629"/>
                  </a:lnTo>
                  <a:lnTo>
                    <a:pt x="912" y="2736"/>
                  </a:lnTo>
                  <a:lnTo>
                    <a:pt x="1288" y="2790"/>
                  </a:lnTo>
                  <a:lnTo>
                    <a:pt x="1610" y="2790"/>
                  </a:lnTo>
                  <a:lnTo>
                    <a:pt x="1932" y="2683"/>
                  </a:lnTo>
                  <a:lnTo>
                    <a:pt x="2253" y="2522"/>
                  </a:lnTo>
                  <a:lnTo>
                    <a:pt x="2414" y="2361"/>
                  </a:lnTo>
                  <a:lnTo>
                    <a:pt x="2575" y="2146"/>
                  </a:lnTo>
                  <a:lnTo>
                    <a:pt x="2682" y="1932"/>
                  </a:lnTo>
                  <a:lnTo>
                    <a:pt x="2736" y="1717"/>
                  </a:lnTo>
                  <a:lnTo>
                    <a:pt x="2736" y="1556"/>
                  </a:lnTo>
                  <a:lnTo>
                    <a:pt x="2736" y="1395"/>
                  </a:lnTo>
                  <a:lnTo>
                    <a:pt x="2682" y="1503"/>
                  </a:lnTo>
                  <a:lnTo>
                    <a:pt x="2629" y="1717"/>
                  </a:lnTo>
                  <a:lnTo>
                    <a:pt x="2575" y="1878"/>
                  </a:lnTo>
                  <a:lnTo>
                    <a:pt x="2468" y="2093"/>
                  </a:lnTo>
                  <a:lnTo>
                    <a:pt x="2307" y="2253"/>
                  </a:lnTo>
                  <a:lnTo>
                    <a:pt x="2146" y="2361"/>
                  </a:lnTo>
                  <a:lnTo>
                    <a:pt x="1878" y="2522"/>
                  </a:lnTo>
                  <a:lnTo>
                    <a:pt x="1610" y="2575"/>
                  </a:lnTo>
                  <a:lnTo>
                    <a:pt x="1288" y="2575"/>
                  </a:lnTo>
                  <a:lnTo>
                    <a:pt x="1020" y="2522"/>
                  </a:lnTo>
                  <a:lnTo>
                    <a:pt x="805" y="2414"/>
                  </a:lnTo>
                  <a:lnTo>
                    <a:pt x="591" y="2253"/>
                  </a:lnTo>
                  <a:lnTo>
                    <a:pt x="430" y="2039"/>
                  </a:lnTo>
                  <a:lnTo>
                    <a:pt x="322" y="1824"/>
                  </a:lnTo>
                  <a:lnTo>
                    <a:pt x="269" y="1556"/>
                  </a:lnTo>
                  <a:lnTo>
                    <a:pt x="215" y="1342"/>
                  </a:lnTo>
                  <a:lnTo>
                    <a:pt x="269" y="1127"/>
                  </a:lnTo>
                  <a:lnTo>
                    <a:pt x="322" y="913"/>
                  </a:lnTo>
                  <a:lnTo>
                    <a:pt x="430" y="698"/>
                  </a:lnTo>
                  <a:lnTo>
                    <a:pt x="591" y="537"/>
                  </a:lnTo>
                  <a:lnTo>
                    <a:pt x="805" y="376"/>
                  </a:lnTo>
                  <a:lnTo>
                    <a:pt x="1020" y="269"/>
                  </a:lnTo>
                  <a:lnTo>
                    <a:pt x="1288" y="215"/>
                  </a:lnTo>
                  <a:lnTo>
                    <a:pt x="1610" y="215"/>
                  </a:lnTo>
                  <a:lnTo>
                    <a:pt x="1878" y="269"/>
                  </a:lnTo>
                  <a:lnTo>
                    <a:pt x="2146" y="430"/>
                  </a:lnTo>
                  <a:lnTo>
                    <a:pt x="2307" y="537"/>
                  </a:lnTo>
                  <a:lnTo>
                    <a:pt x="2468" y="698"/>
                  </a:lnTo>
                  <a:lnTo>
                    <a:pt x="2575" y="913"/>
                  </a:lnTo>
                  <a:lnTo>
                    <a:pt x="2629" y="1073"/>
                  </a:lnTo>
                  <a:lnTo>
                    <a:pt x="2736" y="1395"/>
                  </a:lnTo>
                  <a:lnTo>
                    <a:pt x="2736" y="1234"/>
                  </a:lnTo>
                  <a:lnTo>
                    <a:pt x="2736" y="1073"/>
                  </a:lnTo>
                  <a:lnTo>
                    <a:pt x="2682" y="859"/>
                  </a:lnTo>
                  <a:lnTo>
                    <a:pt x="2575" y="644"/>
                  </a:lnTo>
                  <a:lnTo>
                    <a:pt x="2414" y="430"/>
                  </a:lnTo>
                  <a:lnTo>
                    <a:pt x="2253" y="269"/>
                  </a:lnTo>
                  <a:lnTo>
                    <a:pt x="1932" y="108"/>
                  </a:lnTo>
                  <a:lnTo>
                    <a:pt x="161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43"/>
            <p:cNvSpPr/>
            <p:nvPr/>
          </p:nvSpPr>
          <p:spPr>
            <a:xfrm>
              <a:off x="2095197" y="3395761"/>
              <a:ext cx="22385" cy="22385"/>
            </a:xfrm>
            <a:custGeom>
              <a:avLst/>
              <a:gdLst/>
              <a:ahLst/>
              <a:cxnLst/>
              <a:rect l="l" t="t" r="r" b="b"/>
              <a:pathLst>
                <a:path w="1127" h="1127" extrusionOk="0">
                  <a:moveTo>
                    <a:pt x="1020" y="0"/>
                  </a:moveTo>
                  <a:lnTo>
                    <a:pt x="859" y="54"/>
                  </a:lnTo>
                  <a:lnTo>
                    <a:pt x="590" y="161"/>
                  </a:lnTo>
                  <a:lnTo>
                    <a:pt x="376" y="376"/>
                  </a:lnTo>
                  <a:lnTo>
                    <a:pt x="161" y="644"/>
                  </a:lnTo>
                  <a:lnTo>
                    <a:pt x="54" y="912"/>
                  </a:lnTo>
                  <a:lnTo>
                    <a:pt x="0" y="1073"/>
                  </a:lnTo>
                  <a:lnTo>
                    <a:pt x="0" y="1127"/>
                  </a:lnTo>
                  <a:lnTo>
                    <a:pt x="108" y="1127"/>
                  </a:lnTo>
                  <a:lnTo>
                    <a:pt x="215" y="966"/>
                  </a:lnTo>
                  <a:lnTo>
                    <a:pt x="537" y="537"/>
                  </a:lnTo>
                  <a:lnTo>
                    <a:pt x="912" y="215"/>
                  </a:lnTo>
                  <a:lnTo>
                    <a:pt x="1073" y="108"/>
                  </a:lnTo>
                  <a:lnTo>
                    <a:pt x="1127" y="54"/>
                  </a:lnTo>
                  <a:lnTo>
                    <a:pt x="10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43"/>
            <p:cNvSpPr/>
            <p:nvPr/>
          </p:nvSpPr>
          <p:spPr>
            <a:xfrm>
              <a:off x="2093071" y="3398959"/>
              <a:ext cx="24510" cy="17062"/>
            </a:xfrm>
            <a:custGeom>
              <a:avLst/>
              <a:gdLst/>
              <a:ahLst/>
              <a:cxnLst/>
              <a:rect l="l" t="t" r="r" b="b"/>
              <a:pathLst>
                <a:path w="1234" h="859" extrusionOk="0">
                  <a:moveTo>
                    <a:pt x="0" y="0"/>
                  </a:moveTo>
                  <a:lnTo>
                    <a:pt x="54" y="107"/>
                  </a:lnTo>
                  <a:lnTo>
                    <a:pt x="161" y="161"/>
                  </a:lnTo>
                  <a:lnTo>
                    <a:pt x="590" y="429"/>
                  </a:lnTo>
                  <a:lnTo>
                    <a:pt x="1019" y="751"/>
                  </a:lnTo>
                  <a:lnTo>
                    <a:pt x="1127" y="805"/>
                  </a:lnTo>
                  <a:lnTo>
                    <a:pt x="1234" y="858"/>
                  </a:lnTo>
                  <a:lnTo>
                    <a:pt x="1234" y="751"/>
                  </a:lnTo>
                  <a:lnTo>
                    <a:pt x="1127" y="590"/>
                  </a:lnTo>
                  <a:lnTo>
                    <a:pt x="966" y="429"/>
                  </a:lnTo>
                  <a:lnTo>
                    <a:pt x="751" y="215"/>
                  </a:lnTo>
                  <a:lnTo>
                    <a:pt x="483" y="54"/>
                  </a:lnTo>
                  <a:lnTo>
                    <a:pt x="26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43"/>
            <p:cNvSpPr/>
            <p:nvPr/>
          </p:nvSpPr>
          <p:spPr>
            <a:xfrm>
              <a:off x="2074957" y="3720672"/>
              <a:ext cx="55416" cy="46895"/>
            </a:xfrm>
            <a:custGeom>
              <a:avLst/>
              <a:gdLst/>
              <a:ahLst/>
              <a:cxnLst/>
              <a:rect l="l" t="t" r="r" b="b"/>
              <a:pathLst>
                <a:path w="2790" h="2361" extrusionOk="0">
                  <a:moveTo>
                    <a:pt x="2521" y="1"/>
                  </a:moveTo>
                  <a:lnTo>
                    <a:pt x="2521" y="323"/>
                  </a:lnTo>
                  <a:lnTo>
                    <a:pt x="2468" y="591"/>
                  </a:lnTo>
                  <a:lnTo>
                    <a:pt x="2360" y="859"/>
                  </a:lnTo>
                  <a:lnTo>
                    <a:pt x="2199" y="1127"/>
                  </a:lnTo>
                  <a:lnTo>
                    <a:pt x="1985" y="1288"/>
                  </a:lnTo>
                  <a:lnTo>
                    <a:pt x="1770" y="1449"/>
                  </a:lnTo>
                  <a:lnTo>
                    <a:pt x="1502" y="1503"/>
                  </a:lnTo>
                  <a:lnTo>
                    <a:pt x="1234" y="1556"/>
                  </a:lnTo>
                  <a:lnTo>
                    <a:pt x="1073" y="1556"/>
                  </a:lnTo>
                  <a:lnTo>
                    <a:pt x="805" y="1449"/>
                  </a:lnTo>
                  <a:lnTo>
                    <a:pt x="590" y="1288"/>
                  </a:lnTo>
                  <a:lnTo>
                    <a:pt x="376" y="1020"/>
                  </a:lnTo>
                  <a:lnTo>
                    <a:pt x="269" y="752"/>
                  </a:lnTo>
                  <a:lnTo>
                    <a:pt x="0" y="913"/>
                  </a:lnTo>
                  <a:lnTo>
                    <a:pt x="0" y="1127"/>
                  </a:lnTo>
                  <a:lnTo>
                    <a:pt x="54" y="1342"/>
                  </a:lnTo>
                  <a:lnTo>
                    <a:pt x="108" y="1556"/>
                  </a:lnTo>
                  <a:lnTo>
                    <a:pt x="215" y="1771"/>
                  </a:lnTo>
                  <a:lnTo>
                    <a:pt x="376" y="1985"/>
                  </a:lnTo>
                  <a:lnTo>
                    <a:pt x="537" y="2093"/>
                  </a:lnTo>
                  <a:lnTo>
                    <a:pt x="698" y="2253"/>
                  </a:lnTo>
                  <a:lnTo>
                    <a:pt x="912" y="2307"/>
                  </a:lnTo>
                  <a:lnTo>
                    <a:pt x="1341" y="2361"/>
                  </a:lnTo>
                  <a:lnTo>
                    <a:pt x="1663" y="2361"/>
                  </a:lnTo>
                  <a:lnTo>
                    <a:pt x="1985" y="2200"/>
                  </a:lnTo>
                  <a:lnTo>
                    <a:pt x="2307" y="2039"/>
                  </a:lnTo>
                  <a:lnTo>
                    <a:pt x="2521" y="1717"/>
                  </a:lnTo>
                  <a:lnTo>
                    <a:pt x="2628" y="1556"/>
                  </a:lnTo>
                  <a:lnTo>
                    <a:pt x="2736" y="1342"/>
                  </a:lnTo>
                  <a:lnTo>
                    <a:pt x="2789" y="859"/>
                  </a:lnTo>
                  <a:lnTo>
                    <a:pt x="2736" y="430"/>
                  </a:lnTo>
                  <a:lnTo>
                    <a:pt x="2628" y="215"/>
                  </a:lnTo>
                  <a:lnTo>
                    <a:pt x="2521"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43"/>
            <p:cNvSpPr/>
            <p:nvPr/>
          </p:nvSpPr>
          <p:spPr>
            <a:xfrm>
              <a:off x="2074957" y="3720672"/>
              <a:ext cx="55416" cy="46895"/>
            </a:xfrm>
            <a:custGeom>
              <a:avLst/>
              <a:gdLst/>
              <a:ahLst/>
              <a:cxnLst/>
              <a:rect l="l" t="t" r="r" b="b"/>
              <a:pathLst>
                <a:path w="2790" h="2361" fill="none" extrusionOk="0">
                  <a:moveTo>
                    <a:pt x="2521" y="1"/>
                  </a:moveTo>
                  <a:lnTo>
                    <a:pt x="2521" y="1"/>
                  </a:lnTo>
                  <a:lnTo>
                    <a:pt x="2521" y="323"/>
                  </a:lnTo>
                  <a:lnTo>
                    <a:pt x="2468" y="591"/>
                  </a:lnTo>
                  <a:lnTo>
                    <a:pt x="2360" y="859"/>
                  </a:lnTo>
                  <a:lnTo>
                    <a:pt x="2199" y="1127"/>
                  </a:lnTo>
                  <a:lnTo>
                    <a:pt x="2199" y="1127"/>
                  </a:lnTo>
                  <a:lnTo>
                    <a:pt x="1985" y="1288"/>
                  </a:lnTo>
                  <a:lnTo>
                    <a:pt x="1770" y="1449"/>
                  </a:lnTo>
                  <a:lnTo>
                    <a:pt x="1502" y="1503"/>
                  </a:lnTo>
                  <a:lnTo>
                    <a:pt x="1234" y="1556"/>
                  </a:lnTo>
                  <a:lnTo>
                    <a:pt x="1234" y="1556"/>
                  </a:lnTo>
                  <a:lnTo>
                    <a:pt x="1073" y="1556"/>
                  </a:lnTo>
                  <a:lnTo>
                    <a:pt x="1073" y="1556"/>
                  </a:lnTo>
                  <a:lnTo>
                    <a:pt x="805" y="1449"/>
                  </a:lnTo>
                  <a:lnTo>
                    <a:pt x="590" y="1288"/>
                  </a:lnTo>
                  <a:lnTo>
                    <a:pt x="376" y="1020"/>
                  </a:lnTo>
                  <a:lnTo>
                    <a:pt x="269" y="752"/>
                  </a:lnTo>
                  <a:lnTo>
                    <a:pt x="0" y="913"/>
                  </a:lnTo>
                  <a:lnTo>
                    <a:pt x="0" y="913"/>
                  </a:lnTo>
                  <a:lnTo>
                    <a:pt x="0" y="1127"/>
                  </a:lnTo>
                  <a:lnTo>
                    <a:pt x="54" y="1342"/>
                  </a:lnTo>
                  <a:lnTo>
                    <a:pt x="108" y="1556"/>
                  </a:lnTo>
                  <a:lnTo>
                    <a:pt x="215" y="1771"/>
                  </a:lnTo>
                  <a:lnTo>
                    <a:pt x="376" y="1985"/>
                  </a:lnTo>
                  <a:lnTo>
                    <a:pt x="537" y="2093"/>
                  </a:lnTo>
                  <a:lnTo>
                    <a:pt x="698" y="2253"/>
                  </a:lnTo>
                  <a:lnTo>
                    <a:pt x="912" y="2307"/>
                  </a:lnTo>
                  <a:lnTo>
                    <a:pt x="912" y="2307"/>
                  </a:lnTo>
                  <a:lnTo>
                    <a:pt x="1341" y="2361"/>
                  </a:lnTo>
                  <a:lnTo>
                    <a:pt x="1341" y="2361"/>
                  </a:lnTo>
                  <a:lnTo>
                    <a:pt x="1663" y="2361"/>
                  </a:lnTo>
                  <a:lnTo>
                    <a:pt x="1985" y="2200"/>
                  </a:lnTo>
                  <a:lnTo>
                    <a:pt x="2307" y="2039"/>
                  </a:lnTo>
                  <a:lnTo>
                    <a:pt x="2521" y="1717"/>
                  </a:lnTo>
                  <a:lnTo>
                    <a:pt x="2521" y="1717"/>
                  </a:lnTo>
                  <a:lnTo>
                    <a:pt x="2628" y="1556"/>
                  </a:lnTo>
                  <a:lnTo>
                    <a:pt x="2736" y="1342"/>
                  </a:lnTo>
                  <a:lnTo>
                    <a:pt x="2789" y="859"/>
                  </a:lnTo>
                  <a:lnTo>
                    <a:pt x="2736" y="430"/>
                  </a:lnTo>
                  <a:lnTo>
                    <a:pt x="2628" y="215"/>
                  </a:lnTo>
                  <a:lnTo>
                    <a:pt x="2521" y="1"/>
                  </a:lnTo>
                </a:path>
              </a:pathLst>
            </a:custGeom>
            <a:solidFill>
              <a:srgbClr val="BF9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43"/>
            <p:cNvSpPr/>
            <p:nvPr/>
          </p:nvSpPr>
          <p:spPr>
            <a:xfrm>
              <a:off x="2073884" y="3701504"/>
              <a:ext cx="52219" cy="52219"/>
            </a:xfrm>
            <a:custGeom>
              <a:avLst/>
              <a:gdLst/>
              <a:ahLst/>
              <a:cxnLst/>
              <a:rect l="l" t="t" r="r" b="b"/>
              <a:pathLst>
                <a:path w="2629" h="2629" extrusionOk="0">
                  <a:moveTo>
                    <a:pt x="1288" y="0"/>
                  </a:moveTo>
                  <a:lnTo>
                    <a:pt x="1020" y="54"/>
                  </a:lnTo>
                  <a:lnTo>
                    <a:pt x="805" y="108"/>
                  </a:lnTo>
                  <a:lnTo>
                    <a:pt x="537" y="269"/>
                  </a:lnTo>
                  <a:lnTo>
                    <a:pt x="376" y="429"/>
                  </a:lnTo>
                  <a:lnTo>
                    <a:pt x="215" y="590"/>
                  </a:lnTo>
                  <a:lnTo>
                    <a:pt x="108" y="805"/>
                  </a:lnTo>
                  <a:lnTo>
                    <a:pt x="1" y="1073"/>
                  </a:lnTo>
                  <a:lnTo>
                    <a:pt x="1" y="1341"/>
                  </a:lnTo>
                  <a:lnTo>
                    <a:pt x="1" y="1609"/>
                  </a:lnTo>
                  <a:lnTo>
                    <a:pt x="108" y="1824"/>
                  </a:lnTo>
                  <a:lnTo>
                    <a:pt x="215" y="2092"/>
                  </a:lnTo>
                  <a:lnTo>
                    <a:pt x="376" y="2253"/>
                  </a:lnTo>
                  <a:lnTo>
                    <a:pt x="537" y="2414"/>
                  </a:lnTo>
                  <a:lnTo>
                    <a:pt x="805" y="2521"/>
                  </a:lnTo>
                  <a:lnTo>
                    <a:pt x="1020" y="2628"/>
                  </a:lnTo>
                  <a:lnTo>
                    <a:pt x="1556" y="2628"/>
                  </a:lnTo>
                  <a:lnTo>
                    <a:pt x="1824" y="2521"/>
                  </a:lnTo>
                  <a:lnTo>
                    <a:pt x="2039" y="2414"/>
                  </a:lnTo>
                  <a:lnTo>
                    <a:pt x="2200" y="2253"/>
                  </a:lnTo>
                  <a:lnTo>
                    <a:pt x="2361" y="2092"/>
                  </a:lnTo>
                  <a:lnTo>
                    <a:pt x="2522" y="1824"/>
                  </a:lnTo>
                  <a:lnTo>
                    <a:pt x="2575" y="1609"/>
                  </a:lnTo>
                  <a:lnTo>
                    <a:pt x="2629" y="1341"/>
                  </a:lnTo>
                  <a:lnTo>
                    <a:pt x="2575" y="1073"/>
                  </a:lnTo>
                  <a:lnTo>
                    <a:pt x="2522" y="805"/>
                  </a:lnTo>
                  <a:lnTo>
                    <a:pt x="2361" y="590"/>
                  </a:lnTo>
                  <a:lnTo>
                    <a:pt x="2200" y="429"/>
                  </a:lnTo>
                  <a:lnTo>
                    <a:pt x="2039" y="269"/>
                  </a:lnTo>
                  <a:lnTo>
                    <a:pt x="1824" y="108"/>
                  </a:lnTo>
                  <a:lnTo>
                    <a:pt x="1556" y="54"/>
                  </a:lnTo>
                  <a:lnTo>
                    <a:pt x="128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43"/>
            <p:cNvSpPr/>
            <p:nvPr/>
          </p:nvSpPr>
          <p:spPr>
            <a:xfrm>
              <a:off x="2070686" y="3700432"/>
              <a:ext cx="55416" cy="55416"/>
            </a:xfrm>
            <a:custGeom>
              <a:avLst/>
              <a:gdLst/>
              <a:ahLst/>
              <a:cxnLst/>
              <a:rect l="l" t="t" r="r" b="b"/>
              <a:pathLst>
                <a:path w="2790" h="2790" extrusionOk="0">
                  <a:moveTo>
                    <a:pt x="1288" y="1"/>
                  </a:moveTo>
                  <a:lnTo>
                    <a:pt x="966" y="54"/>
                  </a:lnTo>
                  <a:lnTo>
                    <a:pt x="698" y="162"/>
                  </a:lnTo>
                  <a:lnTo>
                    <a:pt x="430" y="376"/>
                  </a:lnTo>
                  <a:lnTo>
                    <a:pt x="215" y="644"/>
                  </a:lnTo>
                  <a:lnTo>
                    <a:pt x="108" y="913"/>
                  </a:lnTo>
                  <a:lnTo>
                    <a:pt x="1" y="1181"/>
                  </a:lnTo>
                  <a:lnTo>
                    <a:pt x="1" y="1449"/>
                  </a:lnTo>
                  <a:lnTo>
                    <a:pt x="54" y="1771"/>
                  </a:lnTo>
                  <a:lnTo>
                    <a:pt x="162" y="1985"/>
                  </a:lnTo>
                  <a:lnTo>
                    <a:pt x="269" y="2253"/>
                  </a:lnTo>
                  <a:lnTo>
                    <a:pt x="484" y="2468"/>
                  </a:lnTo>
                  <a:lnTo>
                    <a:pt x="698" y="2629"/>
                  </a:lnTo>
                  <a:lnTo>
                    <a:pt x="966" y="2736"/>
                  </a:lnTo>
                  <a:lnTo>
                    <a:pt x="1288" y="2790"/>
                  </a:lnTo>
                  <a:lnTo>
                    <a:pt x="1664" y="2790"/>
                  </a:lnTo>
                  <a:lnTo>
                    <a:pt x="1985" y="2682"/>
                  </a:lnTo>
                  <a:lnTo>
                    <a:pt x="2307" y="2522"/>
                  </a:lnTo>
                  <a:lnTo>
                    <a:pt x="2468" y="2361"/>
                  </a:lnTo>
                  <a:lnTo>
                    <a:pt x="2629" y="2146"/>
                  </a:lnTo>
                  <a:lnTo>
                    <a:pt x="2683" y="1932"/>
                  </a:lnTo>
                  <a:lnTo>
                    <a:pt x="2790" y="1717"/>
                  </a:lnTo>
                  <a:lnTo>
                    <a:pt x="2790" y="1449"/>
                  </a:lnTo>
                  <a:lnTo>
                    <a:pt x="2790" y="1395"/>
                  </a:lnTo>
                  <a:lnTo>
                    <a:pt x="2683" y="1717"/>
                  </a:lnTo>
                  <a:lnTo>
                    <a:pt x="2629" y="1878"/>
                  </a:lnTo>
                  <a:lnTo>
                    <a:pt x="2522" y="2093"/>
                  </a:lnTo>
                  <a:lnTo>
                    <a:pt x="2361" y="2253"/>
                  </a:lnTo>
                  <a:lnTo>
                    <a:pt x="2200" y="2361"/>
                  </a:lnTo>
                  <a:lnTo>
                    <a:pt x="1932" y="2522"/>
                  </a:lnTo>
                  <a:lnTo>
                    <a:pt x="1717" y="2575"/>
                  </a:lnTo>
                  <a:lnTo>
                    <a:pt x="1234" y="2575"/>
                  </a:lnTo>
                  <a:lnTo>
                    <a:pt x="1020" y="2468"/>
                  </a:lnTo>
                  <a:lnTo>
                    <a:pt x="805" y="2361"/>
                  </a:lnTo>
                  <a:lnTo>
                    <a:pt x="644" y="2253"/>
                  </a:lnTo>
                  <a:lnTo>
                    <a:pt x="484" y="2039"/>
                  </a:lnTo>
                  <a:lnTo>
                    <a:pt x="376" y="1824"/>
                  </a:lnTo>
                  <a:lnTo>
                    <a:pt x="323" y="1610"/>
                  </a:lnTo>
                  <a:lnTo>
                    <a:pt x="269" y="1342"/>
                  </a:lnTo>
                  <a:lnTo>
                    <a:pt x="323" y="1127"/>
                  </a:lnTo>
                  <a:lnTo>
                    <a:pt x="376" y="913"/>
                  </a:lnTo>
                  <a:lnTo>
                    <a:pt x="484" y="698"/>
                  </a:lnTo>
                  <a:lnTo>
                    <a:pt x="644" y="537"/>
                  </a:lnTo>
                  <a:lnTo>
                    <a:pt x="859" y="376"/>
                  </a:lnTo>
                  <a:lnTo>
                    <a:pt x="1074" y="269"/>
                  </a:lnTo>
                  <a:lnTo>
                    <a:pt x="1342" y="215"/>
                  </a:lnTo>
                  <a:lnTo>
                    <a:pt x="1664" y="215"/>
                  </a:lnTo>
                  <a:lnTo>
                    <a:pt x="1932" y="269"/>
                  </a:lnTo>
                  <a:lnTo>
                    <a:pt x="2200" y="430"/>
                  </a:lnTo>
                  <a:lnTo>
                    <a:pt x="2522" y="698"/>
                  </a:lnTo>
                  <a:lnTo>
                    <a:pt x="2683" y="1073"/>
                  </a:lnTo>
                  <a:lnTo>
                    <a:pt x="2736" y="1288"/>
                  </a:lnTo>
                  <a:lnTo>
                    <a:pt x="2790" y="1395"/>
                  </a:lnTo>
                  <a:lnTo>
                    <a:pt x="2790" y="1288"/>
                  </a:lnTo>
                  <a:lnTo>
                    <a:pt x="2790" y="1073"/>
                  </a:lnTo>
                  <a:lnTo>
                    <a:pt x="2683" y="859"/>
                  </a:lnTo>
                  <a:lnTo>
                    <a:pt x="2629" y="644"/>
                  </a:lnTo>
                  <a:lnTo>
                    <a:pt x="2468" y="430"/>
                  </a:lnTo>
                  <a:lnTo>
                    <a:pt x="2307" y="269"/>
                  </a:lnTo>
                  <a:lnTo>
                    <a:pt x="1985" y="108"/>
                  </a:lnTo>
                  <a:lnTo>
                    <a:pt x="16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43"/>
            <p:cNvSpPr/>
            <p:nvPr/>
          </p:nvSpPr>
          <p:spPr>
            <a:xfrm>
              <a:off x="2089873" y="3716421"/>
              <a:ext cx="21312" cy="23458"/>
            </a:xfrm>
            <a:custGeom>
              <a:avLst/>
              <a:gdLst/>
              <a:ahLst/>
              <a:cxnLst/>
              <a:rect l="l" t="t" r="r" b="b"/>
              <a:pathLst>
                <a:path w="1073" h="1181" extrusionOk="0">
                  <a:moveTo>
                    <a:pt x="1019" y="0"/>
                  </a:moveTo>
                  <a:lnTo>
                    <a:pt x="858" y="54"/>
                  </a:lnTo>
                  <a:lnTo>
                    <a:pt x="590" y="161"/>
                  </a:lnTo>
                  <a:lnTo>
                    <a:pt x="322" y="376"/>
                  </a:lnTo>
                  <a:lnTo>
                    <a:pt x="161" y="644"/>
                  </a:lnTo>
                  <a:lnTo>
                    <a:pt x="0" y="912"/>
                  </a:lnTo>
                  <a:lnTo>
                    <a:pt x="0" y="1073"/>
                  </a:lnTo>
                  <a:lnTo>
                    <a:pt x="0" y="1180"/>
                  </a:lnTo>
                  <a:lnTo>
                    <a:pt x="54" y="1127"/>
                  </a:lnTo>
                  <a:lnTo>
                    <a:pt x="161" y="966"/>
                  </a:lnTo>
                  <a:lnTo>
                    <a:pt x="537" y="537"/>
                  </a:lnTo>
                  <a:lnTo>
                    <a:pt x="912" y="215"/>
                  </a:lnTo>
                  <a:lnTo>
                    <a:pt x="1019" y="108"/>
                  </a:lnTo>
                  <a:lnTo>
                    <a:pt x="10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43"/>
            <p:cNvSpPr/>
            <p:nvPr/>
          </p:nvSpPr>
          <p:spPr>
            <a:xfrm>
              <a:off x="2087748" y="3718546"/>
              <a:ext cx="23438" cy="17062"/>
            </a:xfrm>
            <a:custGeom>
              <a:avLst/>
              <a:gdLst/>
              <a:ahLst/>
              <a:cxnLst/>
              <a:rect l="l" t="t" r="r" b="b"/>
              <a:pathLst>
                <a:path w="1180" h="859" extrusionOk="0">
                  <a:moveTo>
                    <a:pt x="54" y="1"/>
                  </a:moveTo>
                  <a:lnTo>
                    <a:pt x="0" y="54"/>
                  </a:lnTo>
                  <a:lnTo>
                    <a:pt x="54" y="108"/>
                  </a:lnTo>
                  <a:lnTo>
                    <a:pt x="161" y="215"/>
                  </a:lnTo>
                  <a:lnTo>
                    <a:pt x="590" y="430"/>
                  </a:lnTo>
                  <a:lnTo>
                    <a:pt x="1019" y="751"/>
                  </a:lnTo>
                  <a:lnTo>
                    <a:pt x="1126" y="859"/>
                  </a:lnTo>
                  <a:lnTo>
                    <a:pt x="1180" y="859"/>
                  </a:lnTo>
                  <a:lnTo>
                    <a:pt x="1180" y="805"/>
                  </a:lnTo>
                  <a:lnTo>
                    <a:pt x="1126" y="644"/>
                  </a:lnTo>
                  <a:lnTo>
                    <a:pt x="965" y="430"/>
                  </a:lnTo>
                  <a:lnTo>
                    <a:pt x="751" y="269"/>
                  </a:lnTo>
                  <a:lnTo>
                    <a:pt x="483" y="108"/>
                  </a:lnTo>
                  <a:lnTo>
                    <a:pt x="2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43"/>
            <p:cNvSpPr/>
            <p:nvPr/>
          </p:nvSpPr>
          <p:spPr>
            <a:xfrm>
              <a:off x="2041925" y="3800578"/>
              <a:ext cx="881041" cy="71386"/>
            </a:xfrm>
            <a:custGeom>
              <a:avLst/>
              <a:gdLst/>
              <a:ahLst/>
              <a:cxnLst/>
              <a:rect l="l" t="t" r="r" b="b"/>
              <a:pathLst>
                <a:path w="44357" h="3594" extrusionOk="0">
                  <a:moveTo>
                    <a:pt x="44356" y="0"/>
                  </a:moveTo>
                  <a:lnTo>
                    <a:pt x="1" y="108"/>
                  </a:lnTo>
                  <a:lnTo>
                    <a:pt x="1342" y="376"/>
                  </a:lnTo>
                  <a:lnTo>
                    <a:pt x="2736" y="590"/>
                  </a:lnTo>
                  <a:lnTo>
                    <a:pt x="4131" y="751"/>
                  </a:lnTo>
                  <a:lnTo>
                    <a:pt x="5525" y="912"/>
                  </a:lnTo>
                  <a:lnTo>
                    <a:pt x="6973" y="1019"/>
                  </a:lnTo>
                  <a:lnTo>
                    <a:pt x="8475" y="1073"/>
                  </a:lnTo>
                  <a:lnTo>
                    <a:pt x="11425" y="1127"/>
                  </a:lnTo>
                  <a:lnTo>
                    <a:pt x="14107" y="1127"/>
                  </a:lnTo>
                  <a:lnTo>
                    <a:pt x="16735" y="1019"/>
                  </a:lnTo>
                  <a:lnTo>
                    <a:pt x="17915" y="966"/>
                  </a:lnTo>
                  <a:lnTo>
                    <a:pt x="19095" y="912"/>
                  </a:lnTo>
                  <a:lnTo>
                    <a:pt x="19845" y="912"/>
                  </a:lnTo>
                  <a:lnTo>
                    <a:pt x="20543" y="966"/>
                  </a:lnTo>
                  <a:lnTo>
                    <a:pt x="21240" y="1073"/>
                  </a:lnTo>
                  <a:lnTo>
                    <a:pt x="21937" y="1180"/>
                  </a:lnTo>
                  <a:lnTo>
                    <a:pt x="22634" y="1395"/>
                  </a:lnTo>
                  <a:lnTo>
                    <a:pt x="23278" y="1609"/>
                  </a:lnTo>
                  <a:lnTo>
                    <a:pt x="23868" y="1931"/>
                  </a:lnTo>
                  <a:lnTo>
                    <a:pt x="24458" y="2307"/>
                  </a:lnTo>
                  <a:lnTo>
                    <a:pt x="25102" y="2736"/>
                  </a:lnTo>
                  <a:lnTo>
                    <a:pt x="25423" y="2897"/>
                  </a:lnTo>
                  <a:lnTo>
                    <a:pt x="25745" y="2950"/>
                  </a:lnTo>
                  <a:lnTo>
                    <a:pt x="26067" y="2950"/>
                  </a:lnTo>
                  <a:lnTo>
                    <a:pt x="26335" y="2789"/>
                  </a:lnTo>
                  <a:lnTo>
                    <a:pt x="26550" y="2521"/>
                  </a:lnTo>
                  <a:lnTo>
                    <a:pt x="26711" y="2253"/>
                  </a:lnTo>
                  <a:lnTo>
                    <a:pt x="26872" y="1931"/>
                  </a:lnTo>
                  <a:lnTo>
                    <a:pt x="27032" y="1609"/>
                  </a:lnTo>
                  <a:lnTo>
                    <a:pt x="27247" y="1395"/>
                  </a:lnTo>
                  <a:lnTo>
                    <a:pt x="27462" y="1180"/>
                  </a:lnTo>
                  <a:lnTo>
                    <a:pt x="27569" y="1127"/>
                  </a:lnTo>
                  <a:lnTo>
                    <a:pt x="27891" y="1127"/>
                  </a:lnTo>
                  <a:lnTo>
                    <a:pt x="28052" y="1180"/>
                  </a:lnTo>
                  <a:lnTo>
                    <a:pt x="28266" y="1395"/>
                  </a:lnTo>
                  <a:lnTo>
                    <a:pt x="28481" y="1609"/>
                  </a:lnTo>
                  <a:lnTo>
                    <a:pt x="28641" y="1931"/>
                  </a:lnTo>
                  <a:lnTo>
                    <a:pt x="28802" y="2575"/>
                  </a:lnTo>
                  <a:lnTo>
                    <a:pt x="29017" y="3165"/>
                  </a:lnTo>
                  <a:lnTo>
                    <a:pt x="29178" y="3326"/>
                  </a:lnTo>
                  <a:lnTo>
                    <a:pt x="29339" y="3487"/>
                  </a:lnTo>
                  <a:lnTo>
                    <a:pt x="29553" y="3594"/>
                  </a:lnTo>
                  <a:lnTo>
                    <a:pt x="29929" y="3594"/>
                  </a:lnTo>
                  <a:lnTo>
                    <a:pt x="30090" y="3487"/>
                  </a:lnTo>
                  <a:lnTo>
                    <a:pt x="30251" y="3326"/>
                  </a:lnTo>
                  <a:lnTo>
                    <a:pt x="30304" y="3111"/>
                  </a:lnTo>
                  <a:lnTo>
                    <a:pt x="30304" y="2897"/>
                  </a:lnTo>
                  <a:lnTo>
                    <a:pt x="30304" y="2628"/>
                  </a:lnTo>
                  <a:lnTo>
                    <a:pt x="30197" y="2092"/>
                  </a:lnTo>
                  <a:lnTo>
                    <a:pt x="30197" y="1824"/>
                  </a:lnTo>
                  <a:lnTo>
                    <a:pt x="30197" y="1556"/>
                  </a:lnTo>
                  <a:lnTo>
                    <a:pt x="30304" y="1395"/>
                  </a:lnTo>
                  <a:lnTo>
                    <a:pt x="30358" y="1288"/>
                  </a:lnTo>
                  <a:lnTo>
                    <a:pt x="30626" y="1073"/>
                  </a:lnTo>
                  <a:lnTo>
                    <a:pt x="30948" y="966"/>
                  </a:lnTo>
                  <a:lnTo>
                    <a:pt x="31699" y="966"/>
                  </a:lnTo>
                  <a:lnTo>
                    <a:pt x="32074" y="1073"/>
                  </a:lnTo>
                  <a:lnTo>
                    <a:pt x="32932" y="1502"/>
                  </a:lnTo>
                  <a:lnTo>
                    <a:pt x="33415" y="1663"/>
                  </a:lnTo>
                  <a:lnTo>
                    <a:pt x="33629" y="1717"/>
                  </a:lnTo>
                  <a:lnTo>
                    <a:pt x="34059" y="1717"/>
                  </a:lnTo>
                  <a:lnTo>
                    <a:pt x="34434" y="1556"/>
                  </a:lnTo>
                  <a:lnTo>
                    <a:pt x="34756" y="1449"/>
                  </a:lnTo>
                  <a:lnTo>
                    <a:pt x="35078" y="1234"/>
                  </a:lnTo>
                  <a:lnTo>
                    <a:pt x="35399" y="1019"/>
                  </a:lnTo>
                  <a:lnTo>
                    <a:pt x="35882" y="751"/>
                  </a:lnTo>
                  <a:lnTo>
                    <a:pt x="36365" y="537"/>
                  </a:lnTo>
                  <a:lnTo>
                    <a:pt x="36901" y="429"/>
                  </a:lnTo>
                  <a:lnTo>
                    <a:pt x="37438" y="322"/>
                  </a:lnTo>
                  <a:lnTo>
                    <a:pt x="38564" y="215"/>
                  </a:lnTo>
                  <a:lnTo>
                    <a:pt x="39690" y="161"/>
                  </a:lnTo>
                  <a:lnTo>
                    <a:pt x="41996" y="54"/>
                  </a:lnTo>
                  <a:lnTo>
                    <a:pt x="4435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43"/>
            <p:cNvSpPr/>
            <p:nvPr/>
          </p:nvSpPr>
          <p:spPr>
            <a:xfrm>
              <a:off x="2922946" y="3800578"/>
              <a:ext cx="20" cy="20"/>
            </a:xfrm>
            <a:custGeom>
              <a:avLst/>
              <a:gdLst/>
              <a:ahLst/>
              <a:cxnLst/>
              <a:rect l="l" t="t" r="r" b="b"/>
              <a:pathLst>
                <a:path w="1" h="1" fill="none" extrusionOk="0">
                  <a:moveTo>
                    <a:pt x="0" y="0"/>
                  </a:move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43"/>
            <p:cNvSpPr/>
            <p:nvPr/>
          </p:nvSpPr>
          <p:spPr>
            <a:xfrm>
              <a:off x="2922946" y="3800578"/>
              <a:ext cx="20" cy="20"/>
            </a:xfrm>
            <a:custGeom>
              <a:avLst/>
              <a:gdLst/>
              <a:ahLst/>
              <a:cxnLst/>
              <a:rect l="l" t="t" r="r" b="b"/>
              <a:pathLst>
                <a:path w="1" h="1" extrusionOk="0">
                  <a:moveTo>
                    <a:pt x="0" y="0"/>
                  </a:moveTo>
                  <a:lnTo>
                    <a:pt x="0" y="0"/>
                  </a:lnTo>
                  <a:lnTo>
                    <a:pt x="0" y="0"/>
                  </a:lnTo>
                  <a:lnTo>
                    <a:pt x="0" y="0"/>
                  </a:lnTo>
                  <a:lnTo>
                    <a:pt x="0" y="0"/>
                  </a:lnTo>
                  <a:lnTo>
                    <a:pt x="0" y="0"/>
                  </a:lnTo>
                  <a:lnTo>
                    <a:pt x="0" y="0"/>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43"/>
            <p:cNvSpPr/>
            <p:nvPr/>
          </p:nvSpPr>
          <p:spPr>
            <a:xfrm>
              <a:off x="2922946" y="3800578"/>
              <a:ext cx="20" cy="20"/>
            </a:xfrm>
            <a:custGeom>
              <a:avLst/>
              <a:gdLst/>
              <a:ahLst/>
              <a:cxnLst/>
              <a:rect l="l" t="t" r="r" b="b"/>
              <a:pathLst>
                <a:path w="1" h="1" fill="none" extrusionOk="0">
                  <a:moveTo>
                    <a:pt x="0" y="0"/>
                  </a:moveTo>
                  <a:lnTo>
                    <a:pt x="0" y="0"/>
                  </a:lnTo>
                  <a:lnTo>
                    <a:pt x="0" y="0"/>
                  </a:lnTo>
                  <a:lnTo>
                    <a:pt x="0" y="0"/>
                  </a:lnTo>
                  <a:lnTo>
                    <a:pt x="0" y="0"/>
                  </a:lnTo>
                  <a:lnTo>
                    <a:pt x="0" y="0"/>
                  </a:lnTo>
                  <a:lnTo>
                    <a:pt x="0" y="0"/>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43"/>
            <p:cNvSpPr/>
            <p:nvPr/>
          </p:nvSpPr>
          <p:spPr>
            <a:xfrm>
              <a:off x="2309314" y="3470325"/>
              <a:ext cx="432546" cy="215210"/>
            </a:xfrm>
            <a:custGeom>
              <a:avLst/>
              <a:gdLst/>
              <a:ahLst/>
              <a:cxnLst/>
              <a:rect l="l" t="t" r="r" b="b"/>
              <a:pathLst>
                <a:path w="21777" h="10835" extrusionOk="0">
                  <a:moveTo>
                    <a:pt x="21777" y="1"/>
                  </a:moveTo>
                  <a:lnTo>
                    <a:pt x="21401" y="54"/>
                  </a:lnTo>
                  <a:lnTo>
                    <a:pt x="21026" y="162"/>
                  </a:lnTo>
                  <a:lnTo>
                    <a:pt x="20436" y="430"/>
                  </a:lnTo>
                  <a:lnTo>
                    <a:pt x="19792" y="752"/>
                  </a:lnTo>
                  <a:lnTo>
                    <a:pt x="19202" y="1073"/>
                  </a:lnTo>
                  <a:lnTo>
                    <a:pt x="18666" y="1449"/>
                  </a:lnTo>
                  <a:lnTo>
                    <a:pt x="17164" y="2522"/>
                  </a:lnTo>
                  <a:lnTo>
                    <a:pt x="16306" y="3112"/>
                  </a:lnTo>
                  <a:lnTo>
                    <a:pt x="15394" y="3701"/>
                  </a:lnTo>
                  <a:lnTo>
                    <a:pt x="14911" y="4023"/>
                  </a:lnTo>
                  <a:lnTo>
                    <a:pt x="14375" y="4238"/>
                  </a:lnTo>
                  <a:lnTo>
                    <a:pt x="13839" y="4452"/>
                  </a:lnTo>
                  <a:lnTo>
                    <a:pt x="13249" y="4613"/>
                  </a:lnTo>
                  <a:lnTo>
                    <a:pt x="12015" y="4774"/>
                  </a:lnTo>
                  <a:lnTo>
                    <a:pt x="10781" y="4774"/>
                  </a:lnTo>
                  <a:lnTo>
                    <a:pt x="10138" y="4828"/>
                  </a:lnTo>
                  <a:lnTo>
                    <a:pt x="9494" y="4881"/>
                  </a:lnTo>
                  <a:lnTo>
                    <a:pt x="8851" y="5042"/>
                  </a:lnTo>
                  <a:lnTo>
                    <a:pt x="8261" y="5257"/>
                  </a:lnTo>
                  <a:lnTo>
                    <a:pt x="7134" y="5686"/>
                  </a:lnTo>
                  <a:lnTo>
                    <a:pt x="6062" y="6222"/>
                  </a:lnTo>
                  <a:lnTo>
                    <a:pt x="4345" y="7188"/>
                  </a:lnTo>
                  <a:lnTo>
                    <a:pt x="2629" y="8260"/>
                  </a:lnTo>
                  <a:lnTo>
                    <a:pt x="2093" y="8689"/>
                  </a:lnTo>
                  <a:lnTo>
                    <a:pt x="1556" y="9119"/>
                  </a:lnTo>
                  <a:lnTo>
                    <a:pt x="1074" y="9548"/>
                  </a:lnTo>
                  <a:lnTo>
                    <a:pt x="591" y="10030"/>
                  </a:lnTo>
                  <a:lnTo>
                    <a:pt x="108" y="10620"/>
                  </a:lnTo>
                  <a:lnTo>
                    <a:pt x="1" y="10781"/>
                  </a:lnTo>
                  <a:lnTo>
                    <a:pt x="1" y="10835"/>
                  </a:lnTo>
                  <a:lnTo>
                    <a:pt x="162" y="10674"/>
                  </a:lnTo>
                  <a:lnTo>
                    <a:pt x="645" y="10138"/>
                  </a:lnTo>
                  <a:lnTo>
                    <a:pt x="1127" y="9655"/>
                  </a:lnTo>
                  <a:lnTo>
                    <a:pt x="1664" y="9226"/>
                  </a:lnTo>
                  <a:lnTo>
                    <a:pt x="2146" y="8797"/>
                  </a:lnTo>
                  <a:lnTo>
                    <a:pt x="2736" y="8421"/>
                  </a:lnTo>
                  <a:lnTo>
                    <a:pt x="3487" y="7939"/>
                  </a:lnTo>
                  <a:lnTo>
                    <a:pt x="4292" y="7456"/>
                  </a:lnTo>
                  <a:lnTo>
                    <a:pt x="6169" y="6437"/>
                  </a:lnTo>
                  <a:lnTo>
                    <a:pt x="7188" y="5901"/>
                  </a:lnTo>
                  <a:lnTo>
                    <a:pt x="7724" y="5686"/>
                  </a:lnTo>
                  <a:lnTo>
                    <a:pt x="8314" y="5471"/>
                  </a:lnTo>
                  <a:lnTo>
                    <a:pt x="8904" y="5257"/>
                  </a:lnTo>
                  <a:lnTo>
                    <a:pt x="9494" y="5150"/>
                  </a:lnTo>
                  <a:lnTo>
                    <a:pt x="10084" y="5042"/>
                  </a:lnTo>
                  <a:lnTo>
                    <a:pt x="10728" y="4989"/>
                  </a:lnTo>
                  <a:lnTo>
                    <a:pt x="12015" y="4989"/>
                  </a:lnTo>
                  <a:lnTo>
                    <a:pt x="12659" y="4935"/>
                  </a:lnTo>
                  <a:lnTo>
                    <a:pt x="13302" y="4828"/>
                  </a:lnTo>
                  <a:lnTo>
                    <a:pt x="13892" y="4667"/>
                  </a:lnTo>
                  <a:lnTo>
                    <a:pt x="14429" y="4452"/>
                  </a:lnTo>
                  <a:lnTo>
                    <a:pt x="14965" y="4184"/>
                  </a:lnTo>
                  <a:lnTo>
                    <a:pt x="15501" y="3916"/>
                  </a:lnTo>
                  <a:lnTo>
                    <a:pt x="16413" y="3272"/>
                  </a:lnTo>
                  <a:lnTo>
                    <a:pt x="17271" y="2682"/>
                  </a:lnTo>
                  <a:lnTo>
                    <a:pt x="18773" y="1556"/>
                  </a:lnTo>
                  <a:lnTo>
                    <a:pt x="19309" y="1181"/>
                  </a:lnTo>
                  <a:lnTo>
                    <a:pt x="19846" y="859"/>
                  </a:lnTo>
                  <a:lnTo>
                    <a:pt x="20436" y="537"/>
                  </a:lnTo>
                  <a:lnTo>
                    <a:pt x="21079" y="269"/>
                  </a:lnTo>
                  <a:lnTo>
                    <a:pt x="2177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43"/>
            <p:cNvSpPr/>
            <p:nvPr/>
          </p:nvSpPr>
          <p:spPr>
            <a:xfrm>
              <a:off x="2347669" y="3473522"/>
              <a:ext cx="174730" cy="70333"/>
            </a:xfrm>
            <a:custGeom>
              <a:avLst/>
              <a:gdLst/>
              <a:ahLst/>
              <a:cxnLst/>
              <a:rect l="l" t="t" r="r" b="b"/>
              <a:pathLst>
                <a:path w="8797" h="3541" extrusionOk="0">
                  <a:moveTo>
                    <a:pt x="1" y="1"/>
                  </a:moveTo>
                  <a:lnTo>
                    <a:pt x="591" y="483"/>
                  </a:lnTo>
                  <a:lnTo>
                    <a:pt x="1181" y="805"/>
                  </a:lnTo>
                  <a:lnTo>
                    <a:pt x="1878" y="1234"/>
                  </a:lnTo>
                  <a:lnTo>
                    <a:pt x="2629" y="1663"/>
                  </a:lnTo>
                  <a:lnTo>
                    <a:pt x="3380" y="1985"/>
                  </a:lnTo>
                  <a:lnTo>
                    <a:pt x="4184" y="2307"/>
                  </a:lnTo>
                  <a:lnTo>
                    <a:pt x="4989" y="2629"/>
                  </a:lnTo>
                  <a:lnTo>
                    <a:pt x="5793" y="2897"/>
                  </a:lnTo>
                  <a:lnTo>
                    <a:pt x="6598" y="3111"/>
                  </a:lnTo>
                  <a:lnTo>
                    <a:pt x="7402" y="3326"/>
                  </a:lnTo>
                  <a:lnTo>
                    <a:pt x="8100" y="3487"/>
                  </a:lnTo>
                  <a:lnTo>
                    <a:pt x="8797" y="3540"/>
                  </a:lnTo>
                  <a:lnTo>
                    <a:pt x="8100" y="3326"/>
                  </a:lnTo>
                  <a:lnTo>
                    <a:pt x="7456" y="3165"/>
                  </a:lnTo>
                  <a:lnTo>
                    <a:pt x="5847" y="2682"/>
                  </a:lnTo>
                  <a:lnTo>
                    <a:pt x="4292" y="2092"/>
                  </a:lnTo>
                  <a:lnTo>
                    <a:pt x="2736" y="1449"/>
                  </a:lnTo>
                  <a:lnTo>
                    <a:pt x="1234" y="698"/>
                  </a:lnTo>
                  <a:lnTo>
                    <a:pt x="644" y="32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43"/>
            <p:cNvSpPr/>
            <p:nvPr/>
          </p:nvSpPr>
          <p:spPr>
            <a:xfrm>
              <a:off x="2664078" y="3163509"/>
              <a:ext cx="220533" cy="112958"/>
            </a:xfrm>
            <a:custGeom>
              <a:avLst/>
              <a:gdLst/>
              <a:ahLst/>
              <a:cxnLst/>
              <a:rect l="l" t="t" r="r" b="b"/>
              <a:pathLst>
                <a:path w="11103" h="5687" extrusionOk="0">
                  <a:moveTo>
                    <a:pt x="11103" y="1"/>
                  </a:moveTo>
                  <a:lnTo>
                    <a:pt x="5685" y="1717"/>
                  </a:lnTo>
                  <a:lnTo>
                    <a:pt x="1877" y="2951"/>
                  </a:lnTo>
                  <a:lnTo>
                    <a:pt x="0" y="3594"/>
                  </a:lnTo>
                  <a:lnTo>
                    <a:pt x="858" y="5686"/>
                  </a:lnTo>
                  <a:lnTo>
                    <a:pt x="1110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43"/>
            <p:cNvSpPr/>
            <p:nvPr/>
          </p:nvSpPr>
          <p:spPr>
            <a:xfrm>
              <a:off x="2570327" y="3212529"/>
              <a:ext cx="143844" cy="71386"/>
            </a:xfrm>
            <a:custGeom>
              <a:avLst/>
              <a:gdLst/>
              <a:ahLst/>
              <a:cxnLst/>
              <a:rect l="l" t="t" r="r" b="b"/>
              <a:pathLst>
                <a:path w="7242" h="3594" extrusionOk="0">
                  <a:moveTo>
                    <a:pt x="3272" y="0"/>
                  </a:moveTo>
                  <a:lnTo>
                    <a:pt x="2897" y="54"/>
                  </a:lnTo>
                  <a:lnTo>
                    <a:pt x="2521" y="161"/>
                  </a:lnTo>
                  <a:lnTo>
                    <a:pt x="2199" y="268"/>
                  </a:lnTo>
                  <a:lnTo>
                    <a:pt x="1878" y="429"/>
                  </a:lnTo>
                  <a:lnTo>
                    <a:pt x="1609" y="590"/>
                  </a:lnTo>
                  <a:lnTo>
                    <a:pt x="1341" y="805"/>
                  </a:lnTo>
                  <a:lnTo>
                    <a:pt x="1073" y="1073"/>
                  </a:lnTo>
                  <a:lnTo>
                    <a:pt x="805" y="1287"/>
                  </a:lnTo>
                  <a:lnTo>
                    <a:pt x="644" y="1609"/>
                  </a:lnTo>
                  <a:lnTo>
                    <a:pt x="429" y="1877"/>
                  </a:lnTo>
                  <a:lnTo>
                    <a:pt x="269" y="2199"/>
                  </a:lnTo>
                  <a:lnTo>
                    <a:pt x="161" y="2521"/>
                  </a:lnTo>
                  <a:lnTo>
                    <a:pt x="54" y="2896"/>
                  </a:lnTo>
                  <a:lnTo>
                    <a:pt x="0" y="3218"/>
                  </a:lnTo>
                  <a:lnTo>
                    <a:pt x="0" y="3594"/>
                  </a:lnTo>
                  <a:lnTo>
                    <a:pt x="7241" y="3594"/>
                  </a:lnTo>
                  <a:lnTo>
                    <a:pt x="7241" y="3218"/>
                  </a:lnTo>
                  <a:lnTo>
                    <a:pt x="7187" y="2896"/>
                  </a:lnTo>
                  <a:lnTo>
                    <a:pt x="7080" y="2521"/>
                  </a:lnTo>
                  <a:lnTo>
                    <a:pt x="6973" y="2199"/>
                  </a:lnTo>
                  <a:lnTo>
                    <a:pt x="6812" y="1877"/>
                  </a:lnTo>
                  <a:lnTo>
                    <a:pt x="6597" y="1609"/>
                  </a:lnTo>
                  <a:lnTo>
                    <a:pt x="6437" y="1287"/>
                  </a:lnTo>
                  <a:lnTo>
                    <a:pt x="6168" y="1073"/>
                  </a:lnTo>
                  <a:lnTo>
                    <a:pt x="5900" y="805"/>
                  </a:lnTo>
                  <a:lnTo>
                    <a:pt x="5632" y="590"/>
                  </a:lnTo>
                  <a:lnTo>
                    <a:pt x="5364" y="429"/>
                  </a:lnTo>
                  <a:lnTo>
                    <a:pt x="5042" y="268"/>
                  </a:lnTo>
                  <a:lnTo>
                    <a:pt x="4720" y="161"/>
                  </a:lnTo>
                  <a:lnTo>
                    <a:pt x="4345" y="54"/>
                  </a:lnTo>
                  <a:lnTo>
                    <a:pt x="39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43"/>
            <p:cNvSpPr/>
            <p:nvPr/>
          </p:nvSpPr>
          <p:spPr>
            <a:xfrm>
              <a:off x="1917288" y="2856712"/>
              <a:ext cx="5343" cy="1031241"/>
            </a:xfrm>
            <a:custGeom>
              <a:avLst/>
              <a:gdLst/>
              <a:ahLst/>
              <a:cxnLst/>
              <a:rect l="l" t="t" r="r" b="b"/>
              <a:pathLst>
                <a:path w="269" h="51919" extrusionOk="0">
                  <a:moveTo>
                    <a:pt x="108" y="0"/>
                  </a:moveTo>
                  <a:lnTo>
                    <a:pt x="54" y="2038"/>
                  </a:lnTo>
                  <a:lnTo>
                    <a:pt x="54" y="7563"/>
                  </a:lnTo>
                  <a:lnTo>
                    <a:pt x="1" y="25959"/>
                  </a:lnTo>
                  <a:lnTo>
                    <a:pt x="54" y="44302"/>
                  </a:lnTo>
                  <a:lnTo>
                    <a:pt x="54" y="49880"/>
                  </a:lnTo>
                  <a:lnTo>
                    <a:pt x="108" y="51918"/>
                  </a:lnTo>
                  <a:lnTo>
                    <a:pt x="161" y="49880"/>
                  </a:lnTo>
                  <a:lnTo>
                    <a:pt x="215" y="44302"/>
                  </a:lnTo>
                  <a:lnTo>
                    <a:pt x="269" y="25959"/>
                  </a:lnTo>
                  <a:lnTo>
                    <a:pt x="215" y="7563"/>
                  </a:lnTo>
                  <a:lnTo>
                    <a:pt x="161" y="2038"/>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43"/>
            <p:cNvSpPr/>
            <p:nvPr/>
          </p:nvSpPr>
          <p:spPr>
            <a:xfrm>
              <a:off x="3041188" y="2856712"/>
              <a:ext cx="5343" cy="1031241"/>
            </a:xfrm>
            <a:custGeom>
              <a:avLst/>
              <a:gdLst/>
              <a:ahLst/>
              <a:cxnLst/>
              <a:rect l="l" t="t" r="r" b="b"/>
              <a:pathLst>
                <a:path w="269" h="51919" extrusionOk="0">
                  <a:moveTo>
                    <a:pt x="108" y="0"/>
                  </a:moveTo>
                  <a:lnTo>
                    <a:pt x="54" y="2038"/>
                  </a:lnTo>
                  <a:lnTo>
                    <a:pt x="54" y="7563"/>
                  </a:lnTo>
                  <a:lnTo>
                    <a:pt x="1" y="25959"/>
                  </a:lnTo>
                  <a:lnTo>
                    <a:pt x="54" y="44302"/>
                  </a:lnTo>
                  <a:lnTo>
                    <a:pt x="54" y="49880"/>
                  </a:lnTo>
                  <a:lnTo>
                    <a:pt x="108" y="51918"/>
                  </a:lnTo>
                  <a:lnTo>
                    <a:pt x="162" y="49880"/>
                  </a:lnTo>
                  <a:lnTo>
                    <a:pt x="215" y="44302"/>
                  </a:lnTo>
                  <a:lnTo>
                    <a:pt x="269" y="25959"/>
                  </a:lnTo>
                  <a:lnTo>
                    <a:pt x="215" y="7563"/>
                  </a:lnTo>
                  <a:lnTo>
                    <a:pt x="162" y="2038"/>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43"/>
            <p:cNvSpPr/>
            <p:nvPr/>
          </p:nvSpPr>
          <p:spPr>
            <a:xfrm>
              <a:off x="1861892" y="2973901"/>
              <a:ext cx="21332" cy="22385"/>
            </a:xfrm>
            <a:custGeom>
              <a:avLst/>
              <a:gdLst/>
              <a:ahLst/>
              <a:cxnLst/>
              <a:rect l="l" t="t" r="r" b="b"/>
              <a:pathLst>
                <a:path w="1074" h="1127" extrusionOk="0">
                  <a:moveTo>
                    <a:pt x="537" y="0"/>
                  </a:moveTo>
                  <a:lnTo>
                    <a:pt x="322" y="54"/>
                  </a:lnTo>
                  <a:lnTo>
                    <a:pt x="161" y="161"/>
                  </a:lnTo>
                  <a:lnTo>
                    <a:pt x="1" y="375"/>
                  </a:lnTo>
                  <a:lnTo>
                    <a:pt x="1" y="590"/>
                  </a:lnTo>
                  <a:lnTo>
                    <a:pt x="1" y="805"/>
                  </a:lnTo>
                  <a:lnTo>
                    <a:pt x="161" y="965"/>
                  </a:lnTo>
                  <a:lnTo>
                    <a:pt x="322" y="1073"/>
                  </a:lnTo>
                  <a:lnTo>
                    <a:pt x="537" y="1126"/>
                  </a:lnTo>
                  <a:lnTo>
                    <a:pt x="751" y="1073"/>
                  </a:lnTo>
                  <a:lnTo>
                    <a:pt x="912" y="965"/>
                  </a:lnTo>
                  <a:lnTo>
                    <a:pt x="1020" y="805"/>
                  </a:lnTo>
                  <a:lnTo>
                    <a:pt x="1073" y="590"/>
                  </a:lnTo>
                  <a:lnTo>
                    <a:pt x="1020" y="375"/>
                  </a:lnTo>
                  <a:lnTo>
                    <a:pt x="912" y="161"/>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43"/>
            <p:cNvSpPr/>
            <p:nvPr/>
          </p:nvSpPr>
          <p:spPr>
            <a:xfrm>
              <a:off x="1861892" y="3180570"/>
              <a:ext cx="21332" cy="22385"/>
            </a:xfrm>
            <a:custGeom>
              <a:avLst/>
              <a:gdLst/>
              <a:ahLst/>
              <a:cxnLst/>
              <a:rect l="l" t="t" r="r" b="b"/>
              <a:pathLst>
                <a:path w="1074" h="1127" extrusionOk="0">
                  <a:moveTo>
                    <a:pt x="537" y="0"/>
                  </a:moveTo>
                  <a:lnTo>
                    <a:pt x="322" y="54"/>
                  </a:lnTo>
                  <a:lnTo>
                    <a:pt x="161" y="215"/>
                  </a:lnTo>
                  <a:lnTo>
                    <a:pt x="1" y="376"/>
                  </a:lnTo>
                  <a:lnTo>
                    <a:pt x="1" y="590"/>
                  </a:lnTo>
                  <a:lnTo>
                    <a:pt x="1" y="805"/>
                  </a:lnTo>
                  <a:lnTo>
                    <a:pt x="161" y="966"/>
                  </a:lnTo>
                  <a:lnTo>
                    <a:pt x="322" y="1073"/>
                  </a:lnTo>
                  <a:lnTo>
                    <a:pt x="537" y="1126"/>
                  </a:lnTo>
                  <a:lnTo>
                    <a:pt x="751" y="1073"/>
                  </a:lnTo>
                  <a:lnTo>
                    <a:pt x="912" y="966"/>
                  </a:lnTo>
                  <a:lnTo>
                    <a:pt x="1020" y="805"/>
                  </a:lnTo>
                  <a:lnTo>
                    <a:pt x="1073" y="590"/>
                  </a:lnTo>
                  <a:lnTo>
                    <a:pt x="1020" y="376"/>
                  </a:lnTo>
                  <a:lnTo>
                    <a:pt x="912" y="215"/>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43"/>
            <p:cNvSpPr/>
            <p:nvPr/>
          </p:nvSpPr>
          <p:spPr>
            <a:xfrm>
              <a:off x="1861892" y="3388292"/>
              <a:ext cx="21332" cy="22405"/>
            </a:xfrm>
            <a:custGeom>
              <a:avLst/>
              <a:gdLst/>
              <a:ahLst/>
              <a:cxnLst/>
              <a:rect l="l" t="t" r="r" b="b"/>
              <a:pathLst>
                <a:path w="1074" h="1128" extrusionOk="0">
                  <a:moveTo>
                    <a:pt x="537" y="1"/>
                  </a:moveTo>
                  <a:lnTo>
                    <a:pt x="322" y="54"/>
                  </a:lnTo>
                  <a:lnTo>
                    <a:pt x="161" y="162"/>
                  </a:lnTo>
                  <a:lnTo>
                    <a:pt x="1" y="323"/>
                  </a:lnTo>
                  <a:lnTo>
                    <a:pt x="1" y="537"/>
                  </a:lnTo>
                  <a:lnTo>
                    <a:pt x="1" y="752"/>
                  </a:lnTo>
                  <a:lnTo>
                    <a:pt x="161" y="966"/>
                  </a:lnTo>
                  <a:lnTo>
                    <a:pt x="322" y="1074"/>
                  </a:lnTo>
                  <a:lnTo>
                    <a:pt x="537" y="1127"/>
                  </a:lnTo>
                  <a:lnTo>
                    <a:pt x="751" y="1074"/>
                  </a:lnTo>
                  <a:lnTo>
                    <a:pt x="912" y="966"/>
                  </a:lnTo>
                  <a:lnTo>
                    <a:pt x="1020" y="752"/>
                  </a:lnTo>
                  <a:lnTo>
                    <a:pt x="1073" y="537"/>
                  </a:lnTo>
                  <a:lnTo>
                    <a:pt x="1020" y="323"/>
                  </a:lnTo>
                  <a:lnTo>
                    <a:pt x="912" y="162"/>
                  </a:lnTo>
                  <a:lnTo>
                    <a:pt x="751" y="54"/>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43"/>
            <p:cNvSpPr/>
            <p:nvPr/>
          </p:nvSpPr>
          <p:spPr>
            <a:xfrm>
              <a:off x="1861892" y="3594962"/>
              <a:ext cx="21332" cy="22405"/>
            </a:xfrm>
            <a:custGeom>
              <a:avLst/>
              <a:gdLst/>
              <a:ahLst/>
              <a:cxnLst/>
              <a:rect l="l" t="t" r="r" b="b"/>
              <a:pathLst>
                <a:path w="1074" h="1128" extrusionOk="0">
                  <a:moveTo>
                    <a:pt x="537" y="1"/>
                  </a:moveTo>
                  <a:lnTo>
                    <a:pt x="322" y="55"/>
                  </a:lnTo>
                  <a:lnTo>
                    <a:pt x="161" y="162"/>
                  </a:lnTo>
                  <a:lnTo>
                    <a:pt x="1" y="323"/>
                  </a:lnTo>
                  <a:lnTo>
                    <a:pt x="1" y="591"/>
                  </a:lnTo>
                  <a:lnTo>
                    <a:pt x="1" y="805"/>
                  </a:lnTo>
                  <a:lnTo>
                    <a:pt x="161" y="966"/>
                  </a:lnTo>
                  <a:lnTo>
                    <a:pt x="322" y="1074"/>
                  </a:lnTo>
                  <a:lnTo>
                    <a:pt x="537" y="1127"/>
                  </a:lnTo>
                  <a:lnTo>
                    <a:pt x="751" y="1074"/>
                  </a:lnTo>
                  <a:lnTo>
                    <a:pt x="912" y="966"/>
                  </a:lnTo>
                  <a:lnTo>
                    <a:pt x="1020" y="805"/>
                  </a:lnTo>
                  <a:lnTo>
                    <a:pt x="1073" y="591"/>
                  </a:lnTo>
                  <a:lnTo>
                    <a:pt x="1020" y="323"/>
                  </a:lnTo>
                  <a:lnTo>
                    <a:pt x="912" y="162"/>
                  </a:lnTo>
                  <a:lnTo>
                    <a:pt x="751" y="55"/>
                  </a:lnTo>
                  <a:lnTo>
                    <a:pt x="53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43"/>
            <p:cNvSpPr/>
            <p:nvPr/>
          </p:nvSpPr>
          <p:spPr>
            <a:xfrm>
              <a:off x="1861892" y="3801651"/>
              <a:ext cx="21332" cy="22385"/>
            </a:xfrm>
            <a:custGeom>
              <a:avLst/>
              <a:gdLst/>
              <a:ahLst/>
              <a:cxnLst/>
              <a:rect l="l" t="t" r="r" b="b"/>
              <a:pathLst>
                <a:path w="1074" h="1127" extrusionOk="0">
                  <a:moveTo>
                    <a:pt x="537" y="0"/>
                  </a:moveTo>
                  <a:lnTo>
                    <a:pt x="322" y="54"/>
                  </a:lnTo>
                  <a:lnTo>
                    <a:pt x="161" y="161"/>
                  </a:lnTo>
                  <a:lnTo>
                    <a:pt x="1" y="375"/>
                  </a:lnTo>
                  <a:lnTo>
                    <a:pt x="1" y="590"/>
                  </a:lnTo>
                  <a:lnTo>
                    <a:pt x="1" y="805"/>
                  </a:lnTo>
                  <a:lnTo>
                    <a:pt x="161" y="965"/>
                  </a:lnTo>
                  <a:lnTo>
                    <a:pt x="322" y="1073"/>
                  </a:lnTo>
                  <a:lnTo>
                    <a:pt x="537" y="1126"/>
                  </a:lnTo>
                  <a:lnTo>
                    <a:pt x="751" y="1073"/>
                  </a:lnTo>
                  <a:lnTo>
                    <a:pt x="912" y="965"/>
                  </a:lnTo>
                  <a:lnTo>
                    <a:pt x="1020" y="805"/>
                  </a:lnTo>
                  <a:lnTo>
                    <a:pt x="1073" y="590"/>
                  </a:lnTo>
                  <a:lnTo>
                    <a:pt x="1020" y="375"/>
                  </a:lnTo>
                  <a:lnTo>
                    <a:pt x="912" y="161"/>
                  </a:lnTo>
                  <a:lnTo>
                    <a:pt x="751" y="54"/>
                  </a:lnTo>
                  <a:lnTo>
                    <a:pt x="5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43"/>
            <p:cNvSpPr/>
            <p:nvPr/>
          </p:nvSpPr>
          <p:spPr>
            <a:xfrm>
              <a:off x="3090189" y="2973901"/>
              <a:ext cx="22405" cy="22385"/>
            </a:xfrm>
            <a:custGeom>
              <a:avLst/>
              <a:gdLst/>
              <a:ahLst/>
              <a:cxnLst/>
              <a:rect l="l" t="t" r="r" b="b"/>
              <a:pathLst>
                <a:path w="1128" h="1127" extrusionOk="0">
                  <a:moveTo>
                    <a:pt x="591" y="0"/>
                  </a:moveTo>
                  <a:lnTo>
                    <a:pt x="376" y="54"/>
                  </a:lnTo>
                  <a:lnTo>
                    <a:pt x="162" y="161"/>
                  </a:lnTo>
                  <a:lnTo>
                    <a:pt x="55" y="375"/>
                  </a:lnTo>
                  <a:lnTo>
                    <a:pt x="1" y="590"/>
                  </a:lnTo>
                  <a:lnTo>
                    <a:pt x="55" y="805"/>
                  </a:lnTo>
                  <a:lnTo>
                    <a:pt x="162" y="965"/>
                  </a:lnTo>
                  <a:lnTo>
                    <a:pt x="376" y="1073"/>
                  </a:lnTo>
                  <a:lnTo>
                    <a:pt x="591" y="1126"/>
                  </a:lnTo>
                  <a:lnTo>
                    <a:pt x="805" y="1073"/>
                  </a:lnTo>
                  <a:lnTo>
                    <a:pt x="966" y="965"/>
                  </a:lnTo>
                  <a:lnTo>
                    <a:pt x="1074" y="805"/>
                  </a:lnTo>
                  <a:lnTo>
                    <a:pt x="1127" y="590"/>
                  </a:lnTo>
                  <a:lnTo>
                    <a:pt x="1074" y="375"/>
                  </a:lnTo>
                  <a:lnTo>
                    <a:pt x="966" y="161"/>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43"/>
            <p:cNvSpPr/>
            <p:nvPr/>
          </p:nvSpPr>
          <p:spPr>
            <a:xfrm>
              <a:off x="3090189" y="3180570"/>
              <a:ext cx="22405" cy="22385"/>
            </a:xfrm>
            <a:custGeom>
              <a:avLst/>
              <a:gdLst/>
              <a:ahLst/>
              <a:cxnLst/>
              <a:rect l="l" t="t" r="r" b="b"/>
              <a:pathLst>
                <a:path w="1128" h="1127" extrusionOk="0">
                  <a:moveTo>
                    <a:pt x="591" y="0"/>
                  </a:moveTo>
                  <a:lnTo>
                    <a:pt x="376" y="54"/>
                  </a:lnTo>
                  <a:lnTo>
                    <a:pt x="162" y="215"/>
                  </a:lnTo>
                  <a:lnTo>
                    <a:pt x="55" y="376"/>
                  </a:lnTo>
                  <a:lnTo>
                    <a:pt x="1" y="590"/>
                  </a:lnTo>
                  <a:lnTo>
                    <a:pt x="55" y="805"/>
                  </a:lnTo>
                  <a:lnTo>
                    <a:pt x="162" y="966"/>
                  </a:lnTo>
                  <a:lnTo>
                    <a:pt x="376" y="1073"/>
                  </a:lnTo>
                  <a:lnTo>
                    <a:pt x="591" y="1126"/>
                  </a:lnTo>
                  <a:lnTo>
                    <a:pt x="805" y="1073"/>
                  </a:lnTo>
                  <a:lnTo>
                    <a:pt x="966" y="966"/>
                  </a:lnTo>
                  <a:lnTo>
                    <a:pt x="1074" y="805"/>
                  </a:lnTo>
                  <a:lnTo>
                    <a:pt x="1127" y="590"/>
                  </a:lnTo>
                  <a:lnTo>
                    <a:pt x="1074" y="376"/>
                  </a:lnTo>
                  <a:lnTo>
                    <a:pt x="966" y="215"/>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43"/>
            <p:cNvSpPr/>
            <p:nvPr/>
          </p:nvSpPr>
          <p:spPr>
            <a:xfrm>
              <a:off x="3090189" y="3388292"/>
              <a:ext cx="22405" cy="22405"/>
            </a:xfrm>
            <a:custGeom>
              <a:avLst/>
              <a:gdLst/>
              <a:ahLst/>
              <a:cxnLst/>
              <a:rect l="l" t="t" r="r" b="b"/>
              <a:pathLst>
                <a:path w="1128" h="1128" extrusionOk="0">
                  <a:moveTo>
                    <a:pt x="591" y="1"/>
                  </a:moveTo>
                  <a:lnTo>
                    <a:pt x="376" y="54"/>
                  </a:lnTo>
                  <a:lnTo>
                    <a:pt x="162" y="162"/>
                  </a:lnTo>
                  <a:lnTo>
                    <a:pt x="55" y="323"/>
                  </a:lnTo>
                  <a:lnTo>
                    <a:pt x="1" y="537"/>
                  </a:lnTo>
                  <a:lnTo>
                    <a:pt x="55" y="752"/>
                  </a:lnTo>
                  <a:lnTo>
                    <a:pt x="162" y="966"/>
                  </a:lnTo>
                  <a:lnTo>
                    <a:pt x="376" y="1074"/>
                  </a:lnTo>
                  <a:lnTo>
                    <a:pt x="591" y="1127"/>
                  </a:lnTo>
                  <a:lnTo>
                    <a:pt x="805" y="1074"/>
                  </a:lnTo>
                  <a:lnTo>
                    <a:pt x="966" y="966"/>
                  </a:lnTo>
                  <a:lnTo>
                    <a:pt x="1074" y="752"/>
                  </a:lnTo>
                  <a:lnTo>
                    <a:pt x="1127" y="537"/>
                  </a:lnTo>
                  <a:lnTo>
                    <a:pt x="1074" y="323"/>
                  </a:lnTo>
                  <a:lnTo>
                    <a:pt x="966" y="162"/>
                  </a:lnTo>
                  <a:lnTo>
                    <a:pt x="805" y="54"/>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43"/>
            <p:cNvSpPr/>
            <p:nvPr/>
          </p:nvSpPr>
          <p:spPr>
            <a:xfrm>
              <a:off x="3090189" y="3594962"/>
              <a:ext cx="22405" cy="22405"/>
            </a:xfrm>
            <a:custGeom>
              <a:avLst/>
              <a:gdLst/>
              <a:ahLst/>
              <a:cxnLst/>
              <a:rect l="l" t="t" r="r" b="b"/>
              <a:pathLst>
                <a:path w="1128" h="1128" extrusionOk="0">
                  <a:moveTo>
                    <a:pt x="591" y="1"/>
                  </a:moveTo>
                  <a:lnTo>
                    <a:pt x="376" y="55"/>
                  </a:lnTo>
                  <a:lnTo>
                    <a:pt x="162" y="162"/>
                  </a:lnTo>
                  <a:lnTo>
                    <a:pt x="55" y="323"/>
                  </a:lnTo>
                  <a:lnTo>
                    <a:pt x="1" y="591"/>
                  </a:lnTo>
                  <a:lnTo>
                    <a:pt x="55" y="805"/>
                  </a:lnTo>
                  <a:lnTo>
                    <a:pt x="162" y="966"/>
                  </a:lnTo>
                  <a:lnTo>
                    <a:pt x="376" y="1074"/>
                  </a:lnTo>
                  <a:lnTo>
                    <a:pt x="591" y="1127"/>
                  </a:lnTo>
                  <a:lnTo>
                    <a:pt x="805" y="1074"/>
                  </a:lnTo>
                  <a:lnTo>
                    <a:pt x="966" y="966"/>
                  </a:lnTo>
                  <a:lnTo>
                    <a:pt x="1074" y="805"/>
                  </a:lnTo>
                  <a:lnTo>
                    <a:pt x="1127" y="591"/>
                  </a:lnTo>
                  <a:lnTo>
                    <a:pt x="1074" y="323"/>
                  </a:lnTo>
                  <a:lnTo>
                    <a:pt x="966" y="162"/>
                  </a:lnTo>
                  <a:lnTo>
                    <a:pt x="805" y="55"/>
                  </a:lnTo>
                  <a:lnTo>
                    <a:pt x="59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43"/>
            <p:cNvSpPr/>
            <p:nvPr/>
          </p:nvSpPr>
          <p:spPr>
            <a:xfrm>
              <a:off x="3090189" y="3801651"/>
              <a:ext cx="22405" cy="22385"/>
            </a:xfrm>
            <a:custGeom>
              <a:avLst/>
              <a:gdLst/>
              <a:ahLst/>
              <a:cxnLst/>
              <a:rect l="l" t="t" r="r" b="b"/>
              <a:pathLst>
                <a:path w="1128" h="1127" extrusionOk="0">
                  <a:moveTo>
                    <a:pt x="591" y="0"/>
                  </a:moveTo>
                  <a:lnTo>
                    <a:pt x="376" y="54"/>
                  </a:lnTo>
                  <a:lnTo>
                    <a:pt x="162" y="161"/>
                  </a:lnTo>
                  <a:lnTo>
                    <a:pt x="55" y="375"/>
                  </a:lnTo>
                  <a:lnTo>
                    <a:pt x="1" y="590"/>
                  </a:lnTo>
                  <a:lnTo>
                    <a:pt x="55" y="805"/>
                  </a:lnTo>
                  <a:lnTo>
                    <a:pt x="162" y="965"/>
                  </a:lnTo>
                  <a:lnTo>
                    <a:pt x="376" y="1073"/>
                  </a:lnTo>
                  <a:lnTo>
                    <a:pt x="591" y="1126"/>
                  </a:lnTo>
                  <a:lnTo>
                    <a:pt x="805" y="1073"/>
                  </a:lnTo>
                  <a:lnTo>
                    <a:pt x="966" y="965"/>
                  </a:lnTo>
                  <a:lnTo>
                    <a:pt x="1074" y="805"/>
                  </a:lnTo>
                  <a:lnTo>
                    <a:pt x="1127" y="590"/>
                  </a:lnTo>
                  <a:lnTo>
                    <a:pt x="1074" y="375"/>
                  </a:lnTo>
                  <a:lnTo>
                    <a:pt x="966" y="161"/>
                  </a:lnTo>
                  <a:lnTo>
                    <a:pt x="805" y="54"/>
                  </a:lnTo>
                  <a:lnTo>
                    <a:pt x="59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43"/>
            <p:cNvSpPr/>
            <p:nvPr/>
          </p:nvSpPr>
          <p:spPr>
            <a:xfrm>
              <a:off x="2193198" y="2736326"/>
              <a:ext cx="483672" cy="112938"/>
            </a:xfrm>
            <a:custGeom>
              <a:avLst/>
              <a:gdLst/>
              <a:ahLst/>
              <a:cxnLst/>
              <a:rect l="l" t="t" r="r" b="b"/>
              <a:pathLst>
                <a:path w="24351" h="5686" extrusionOk="0">
                  <a:moveTo>
                    <a:pt x="1" y="1"/>
                  </a:moveTo>
                  <a:lnTo>
                    <a:pt x="1" y="5686"/>
                  </a:lnTo>
                  <a:lnTo>
                    <a:pt x="24351" y="5686"/>
                  </a:lnTo>
                  <a:lnTo>
                    <a:pt x="2435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43"/>
            <p:cNvSpPr/>
            <p:nvPr/>
          </p:nvSpPr>
          <p:spPr>
            <a:xfrm>
              <a:off x="2226230" y="2739524"/>
              <a:ext cx="4290" cy="110813"/>
            </a:xfrm>
            <a:custGeom>
              <a:avLst/>
              <a:gdLst/>
              <a:ahLst/>
              <a:cxnLst/>
              <a:rect l="l" t="t" r="r" b="b"/>
              <a:pathLst>
                <a:path w="216"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43"/>
            <p:cNvSpPr/>
            <p:nvPr/>
          </p:nvSpPr>
          <p:spPr>
            <a:xfrm>
              <a:off x="2275230" y="2739524"/>
              <a:ext cx="5343" cy="110813"/>
            </a:xfrm>
            <a:custGeom>
              <a:avLst/>
              <a:gdLst/>
              <a:ahLst/>
              <a:cxnLst/>
              <a:rect l="l" t="t" r="r" b="b"/>
              <a:pathLst>
                <a:path w="269" h="5579" extrusionOk="0">
                  <a:moveTo>
                    <a:pt x="108" y="0"/>
                  </a:moveTo>
                  <a:lnTo>
                    <a:pt x="1" y="1395"/>
                  </a:lnTo>
                  <a:lnTo>
                    <a:pt x="1" y="2789"/>
                  </a:lnTo>
                  <a:lnTo>
                    <a:pt x="1"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43"/>
            <p:cNvSpPr/>
            <p:nvPr/>
          </p:nvSpPr>
          <p:spPr>
            <a:xfrm>
              <a:off x="2325304" y="2739524"/>
              <a:ext cx="4290" cy="110813"/>
            </a:xfrm>
            <a:custGeom>
              <a:avLst/>
              <a:gdLst/>
              <a:ahLst/>
              <a:cxnLst/>
              <a:rect l="l" t="t" r="r" b="b"/>
              <a:pathLst>
                <a:path w="216"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43"/>
            <p:cNvSpPr/>
            <p:nvPr/>
          </p:nvSpPr>
          <p:spPr>
            <a:xfrm>
              <a:off x="2374304" y="2739524"/>
              <a:ext cx="5343" cy="110813"/>
            </a:xfrm>
            <a:custGeom>
              <a:avLst/>
              <a:gdLst/>
              <a:ahLst/>
              <a:cxnLst/>
              <a:rect l="l" t="t" r="r" b="b"/>
              <a:pathLst>
                <a:path w="269" h="5579" extrusionOk="0">
                  <a:moveTo>
                    <a:pt x="162" y="0"/>
                  </a:moveTo>
                  <a:lnTo>
                    <a:pt x="1" y="1395"/>
                  </a:lnTo>
                  <a:lnTo>
                    <a:pt x="1" y="2789"/>
                  </a:lnTo>
                  <a:lnTo>
                    <a:pt x="1" y="4184"/>
                  </a:lnTo>
                  <a:lnTo>
                    <a:pt x="162" y="5578"/>
                  </a:lnTo>
                  <a:lnTo>
                    <a:pt x="269" y="4184"/>
                  </a:lnTo>
                  <a:lnTo>
                    <a:pt x="269" y="2789"/>
                  </a:lnTo>
                  <a:lnTo>
                    <a:pt x="269" y="1395"/>
                  </a:lnTo>
                  <a:lnTo>
                    <a:pt x="16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43"/>
            <p:cNvSpPr/>
            <p:nvPr/>
          </p:nvSpPr>
          <p:spPr>
            <a:xfrm>
              <a:off x="2424378" y="2739524"/>
              <a:ext cx="5343" cy="110813"/>
            </a:xfrm>
            <a:custGeom>
              <a:avLst/>
              <a:gdLst/>
              <a:ahLst/>
              <a:cxnLst/>
              <a:rect l="l" t="t" r="r" b="b"/>
              <a:pathLst>
                <a:path w="269" h="5579" extrusionOk="0">
                  <a:moveTo>
                    <a:pt x="108" y="0"/>
                  </a:moveTo>
                  <a:lnTo>
                    <a:pt x="0" y="1395"/>
                  </a:lnTo>
                  <a:lnTo>
                    <a:pt x="0" y="2789"/>
                  </a:lnTo>
                  <a:lnTo>
                    <a:pt x="0"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43"/>
            <p:cNvSpPr/>
            <p:nvPr/>
          </p:nvSpPr>
          <p:spPr>
            <a:xfrm>
              <a:off x="2474451" y="2739524"/>
              <a:ext cx="4270" cy="110813"/>
            </a:xfrm>
            <a:custGeom>
              <a:avLst/>
              <a:gdLst/>
              <a:ahLst/>
              <a:cxnLst/>
              <a:rect l="l" t="t" r="r" b="b"/>
              <a:pathLst>
                <a:path w="215"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43"/>
            <p:cNvSpPr/>
            <p:nvPr/>
          </p:nvSpPr>
          <p:spPr>
            <a:xfrm>
              <a:off x="2523452" y="2739524"/>
              <a:ext cx="5343" cy="110813"/>
            </a:xfrm>
            <a:custGeom>
              <a:avLst/>
              <a:gdLst/>
              <a:ahLst/>
              <a:cxnLst/>
              <a:rect l="l" t="t" r="r" b="b"/>
              <a:pathLst>
                <a:path w="269" h="5579" extrusionOk="0">
                  <a:moveTo>
                    <a:pt x="108" y="0"/>
                  </a:moveTo>
                  <a:lnTo>
                    <a:pt x="0" y="1395"/>
                  </a:lnTo>
                  <a:lnTo>
                    <a:pt x="0" y="2789"/>
                  </a:lnTo>
                  <a:lnTo>
                    <a:pt x="0" y="4184"/>
                  </a:lnTo>
                  <a:lnTo>
                    <a:pt x="108" y="5578"/>
                  </a:lnTo>
                  <a:lnTo>
                    <a:pt x="269" y="4184"/>
                  </a:lnTo>
                  <a:lnTo>
                    <a:pt x="269" y="2789"/>
                  </a:lnTo>
                  <a:lnTo>
                    <a:pt x="269"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43"/>
            <p:cNvSpPr/>
            <p:nvPr/>
          </p:nvSpPr>
          <p:spPr>
            <a:xfrm>
              <a:off x="2573525" y="2739524"/>
              <a:ext cx="4270" cy="110813"/>
            </a:xfrm>
            <a:custGeom>
              <a:avLst/>
              <a:gdLst/>
              <a:ahLst/>
              <a:cxnLst/>
              <a:rect l="l" t="t" r="r" b="b"/>
              <a:pathLst>
                <a:path w="215" h="5579" extrusionOk="0">
                  <a:moveTo>
                    <a:pt x="108" y="0"/>
                  </a:moveTo>
                  <a:lnTo>
                    <a:pt x="0" y="1395"/>
                  </a:lnTo>
                  <a:lnTo>
                    <a:pt x="0" y="2789"/>
                  </a:lnTo>
                  <a:lnTo>
                    <a:pt x="0" y="4184"/>
                  </a:lnTo>
                  <a:lnTo>
                    <a:pt x="108" y="5578"/>
                  </a:lnTo>
                  <a:lnTo>
                    <a:pt x="215" y="4184"/>
                  </a:lnTo>
                  <a:lnTo>
                    <a:pt x="215" y="2789"/>
                  </a:lnTo>
                  <a:lnTo>
                    <a:pt x="215" y="1395"/>
                  </a:lnTo>
                  <a:lnTo>
                    <a:pt x="10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43"/>
            <p:cNvSpPr/>
            <p:nvPr/>
          </p:nvSpPr>
          <p:spPr>
            <a:xfrm>
              <a:off x="2623599" y="2739524"/>
              <a:ext cx="4270" cy="110813"/>
            </a:xfrm>
            <a:custGeom>
              <a:avLst/>
              <a:gdLst/>
              <a:ahLst/>
              <a:cxnLst/>
              <a:rect l="l" t="t" r="r" b="b"/>
              <a:pathLst>
                <a:path w="215" h="5579" extrusionOk="0">
                  <a:moveTo>
                    <a:pt x="107" y="0"/>
                  </a:moveTo>
                  <a:lnTo>
                    <a:pt x="0" y="1395"/>
                  </a:lnTo>
                  <a:lnTo>
                    <a:pt x="0" y="2789"/>
                  </a:lnTo>
                  <a:lnTo>
                    <a:pt x="0" y="4184"/>
                  </a:lnTo>
                  <a:lnTo>
                    <a:pt x="107" y="5578"/>
                  </a:lnTo>
                  <a:lnTo>
                    <a:pt x="215" y="4184"/>
                  </a:lnTo>
                  <a:lnTo>
                    <a:pt x="215" y="2789"/>
                  </a:lnTo>
                  <a:lnTo>
                    <a:pt x="215" y="1395"/>
                  </a:lnTo>
                  <a:lnTo>
                    <a:pt x="10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43"/>
            <p:cNvSpPr/>
            <p:nvPr/>
          </p:nvSpPr>
          <p:spPr>
            <a:xfrm>
              <a:off x="3246804" y="3271124"/>
              <a:ext cx="34104" cy="20"/>
            </a:xfrm>
            <a:custGeom>
              <a:avLst/>
              <a:gdLst/>
              <a:ahLst/>
              <a:cxnLst/>
              <a:rect l="l" t="t" r="r" b="b"/>
              <a:pathLst>
                <a:path w="1717" h="1" extrusionOk="0">
                  <a:moveTo>
                    <a:pt x="1717" y="0"/>
                  </a:moveTo>
                  <a:lnTo>
                    <a:pt x="1717" y="0"/>
                  </a:lnTo>
                  <a:lnTo>
                    <a:pt x="644" y="0"/>
                  </a:lnTo>
                  <a:lnTo>
                    <a:pt x="644" y="0"/>
                  </a:lnTo>
                  <a:lnTo>
                    <a:pt x="0" y="0"/>
                  </a:lnTo>
                  <a:lnTo>
                    <a:pt x="0" y="0"/>
                  </a:lnTo>
                  <a:lnTo>
                    <a:pt x="0" y="0"/>
                  </a:lnTo>
                  <a:lnTo>
                    <a:pt x="858" y="0"/>
                  </a:lnTo>
                  <a:lnTo>
                    <a:pt x="858" y="0"/>
                  </a:lnTo>
                  <a:lnTo>
                    <a:pt x="1717" y="0"/>
                  </a:lnTo>
                  <a:lnTo>
                    <a:pt x="1717" y="0"/>
                  </a:lnTo>
                  <a:lnTo>
                    <a:pt x="1717"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43"/>
            <p:cNvSpPr/>
            <p:nvPr/>
          </p:nvSpPr>
          <p:spPr>
            <a:xfrm>
              <a:off x="3246804" y="3271124"/>
              <a:ext cx="34104" cy="20"/>
            </a:xfrm>
            <a:custGeom>
              <a:avLst/>
              <a:gdLst/>
              <a:ahLst/>
              <a:cxnLst/>
              <a:rect l="l" t="t" r="r" b="b"/>
              <a:pathLst>
                <a:path w="1717" h="1" fill="none" extrusionOk="0">
                  <a:moveTo>
                    <a:pt x="1717" y="0"/>
                  </a:moveTo>
                  <a:lnTo>
                    <a:pt x="1717" y="0"/>
                  </a:lnTo>
                  <a:lnTo>
                    <a:pt x="644" y="0"/>
                  </a:lnTo>
                  <a:lnTo>
                    <a:pt x="644" y="0"/>
                  </a:lnTo>
                  <a:lnTo>
                    <a:pt x="0" y="0"/>
                  </a:lnTo>
                  <a:lnTo>
                    <a:pt x="0" y="0"/>
                  </a:lnTo>
                  <a:lnTo>
                    <a:pt x="0" y="0"/>
                  </a:lnTo>
                  <a:lnTo>
                    <a:pt x="858" y="0"/>
                  </a:lnTo>
                  <a:lnTo>
                    <a:pt x="858" y="0"/>
                  </a:lnTo>
                  <a:lnTo>
                    <a:pt x="1717" y="0"/>
                  </a:lnTo>
                  <a:lnTo>
                    <a:pt x="1717" y="0"/>
                  </a:lnTo>
                  <a:lnTo>
                    <a:pt x="1717"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43"/>
            <p:cNvSpPr/>
            <p:nvPr/>
          </p:nvSpPr>
          <p:spPr>
            <a:xfrm>
              <a:off x="3246804" y="3097466"/>
              <a:ext cx="34104" cy="173678"/>
            </a:xfrm>
            <a:custGeom>
              <a:avLst/>
              <a:gdLst/>
              <a:ahLst/>
              <a:cxnLst/>
              <a:rect l="l" t="t" r="r" b="b"/>
              <a:pathLst>
                <a:path w="1717" h="8744" extrusionOk="0">
                  <a:moveTo>
                    <a:pt x="0" y="1"/>
                  </a:moveTo>
                  <a:lnTo>
                    <a:pt x="0" y="8743"/>
                  </a:lnTo>
                  <a:lnTo>
                    <a:pt x="1717" y="8743"/>
                  </a:lnTo>
                  <a:lnTo>
                    <a:pt x="0"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43"/>
            <p:cNvSpPr/>
            <p:nvPr/>
          </p:nvSpPr>
          <p:spPr>
            <a:xfrm>
              <a:off x="3246804" y="3097466"/>
              <a:ext cx="34104" cy="173678"/>
            </a:xfrm>
            <a:custGeom>
              <a:avLst/>
              <a:gdLst/>
              <a:ahLst/>
              <a:cxnLst/>
              <a:rect l="l" t="t" r="r" b="b"/>
              <a:pathLst>
                <a:path w="1717" h="8744" fill="none" extrusionOk="0">
                  <a:moveTo>
                    <a:pt x="0" y="1"/>
                  </a:moveTo>
                  <a:lnTo>
                    <a:pt x="0" y="8743"/>
                  </a:lnTo>
                  <a:lnTo>
                    <a:pt x="0" y="8743"/>
                  </a:lnTo>
                  <a:lnTo>
                    <a:pt x="644" y="8743"/>
                  </a:lnTo>
                  <a:lnTo>
                    <a:pt x="644" y="8743"/>
                  </a:lnTo>
                  <a:lnTo>
                    <a:pt x="1717" y="8743"/>
                  </a:lnTo>
                  <a:lnTo>
                    <a:pt x="1717" y="8743"/>
                  </a:ln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43"/>
            <p:cNvSpPr/>
            <p:nvPr/>
          </p:nvSpPr>
          <p:spPr>
            <a:xfrm>
              <a:off x="3246804" y="3096413"/>
              <a:ext cx="20" cy="174730"/>
            </a:xfrm>
            <a:custGeom>
              <a:avLst/>
              <a:gdLst/>
              <a:ahLst/>
              <a:cxnLst/>
              <a:rect l="l" t="t" r="r" b="b"/>
              <a:pathLst>
                <a:path w="1" h="8797" extrusionOk="0">
                  <a:moveTo>
                    <a:pt x="0" y="0"/>
                  </a:moveTo>
                  <a:lnTo>
                    <a:pt x="0" y="0"/>
                  </a:lnTo>
                  <a:lnTo>
                    <a:pt x="0" y="0"/>
                  </a:lnTo>
                  <a:lnTo>
                    <a:pt x="0" y="8796"/>
                  </a:lnTo>
                  <a:lnTo>
                    <a:pt x="0" y="8796"/>
                  </a:lnTo>
                  <a:lnTo>
                    <a:pt x="0" y="8796"/>
                  </a:lnTo>
                  <a:lnTo>
                    <a:pt x="0" y="8796"/>
                  </a:lnTo>
                  <a:lnTo>
                    <a:pt x="0" y="54"/>
                  </a:lnTo>
                  <a:lnTo>
                    <a:pt x="0" y="5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43"/>
            <p:cNvSpPr/>
            <p:nvPr/>
          </p:nvSpPr>
          <p:spPr>
            <a:xfrm>
              <a:off x="3246804" y="3096413"/>
              <a:ext cx="20" cy="174730"/>
            </a:xfrm>
            <a:custGeom>
              <a:avLst/>
              <a:gdLst/>
              <a:ahLst/>
              <a:cxnLst/>
              <a:rect l="l" t="t" r="r" b="b"/>
              <a:pathLst>
                <a:path w="1" h="8797" fill="none" extrusionOk="0">
                  <a:moveTo>
                    <a:pt x="0" y="0"/>
                  </a:moveTo>
                  <a:lnTo>
                    <a:pt x="0" y="0"/>
                  </a:lnTo>
                  <a:lnTo>
                    <a:pt x="0" y="0"/>
                  </a:lnTo>
                  <a:lnTo>
                    <a:pt x="0" y="8796"/>
                  </a:lnTo>
                  <a:lnTo>
                    <a:pt x="0" y="8796"/>
                  </a:lnTo>
                  <a:lnTo>
                    <a:pt x="0" y="8796"/>
                  </a:lnTo>
                  <a:lnTo>
                    <a:pt x="0" y="8796"/>
                  </a:lnTo>
                  <a:lnTo>
                    <a:pt x="0" y="54"/>
                  </a:lnTo>
                  <a:lnTo>
                    <a:pt x="0" y="54"/>
                  </a:ln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43"/>
            <p:cNvSpPr/>
            <p:nvPr/>
          </p:nvSpPr>
          <p:spPr>
            <a:xfrm>
              <a:off x="1783057" y="2961110"/>
              <a:ext cx="11739" cy="788343"/>
            </a:xfrm>
            <a:custGeom>
              <a:avLst/>
              <a:gdLst/>
              <a:ahLst/>
              <a:cxnLst/>
              <a:rect l="l" t="t" r="r" b="b"/>
              <a:pathLst>
                <a:path w="591" h="39690" extrusionOk="0">
                  <a:moveTo>
                    <a:pt x="591" y="0"/>
                  </a:moveTo>
                  <a:lnTo>
                    <a:pt x="537" y="1556"/>
                  </a:lnTo>
                  <a:lnTo>
                    <a:pt x="430" y="5793"/>
                  </a:lnTo>
                  <a:lnTo>
                    <a:pt x="161" y="19845"/>
                  </a:lnTo>
                  <a:lnTo>
                    <a:pt x="1" y="33897"/>
                  </a:lnTo>
                  <a:lnTo>
                    <a:pt x="1" y="38135"/>
                  </a:lnTo>
                  <a:lnTo>
                    <a:pt x="1" y="39690"/>
                  </a:lnTo>
                  <a:lnTo>
                    <a:pt x="108" y="38135"/>
                  </a:lnTo>
                  <a:lnTo>
                    <a:pt x="161" y="33897"/>
                  </a:lnTo>
                  <a:lnTo>
                    <a:pt x="430" y="19845"/>
                  </a:lnTo>
                  <a:lnTo>
                    <a:pt x="591" y="5793"/>
                  </a:lnTo>
                  <a:lnTo>
                    <a:pt x="591" y="1556"/>
                  </a:lnTo>
                  <a:lnTo>
                    <a:pt x="59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43"/>
            <p:cNvSpPr/>
            <p:nvPr/>
          </p:nvSpPr>
          <p:spPr>
            <a:xfrm>
              <a:off x="1998248" y="3380844"/>
              <a:ext cx="4290" cy="393119"/>
            </a:xfrm>
            <a:custGeom>
              <a:avLst/>
              <a:gdLst/>
              <a:ahLst/>
              <a:cxnLst/>
              <a:rect l="l" t="t" r="r" b="b"/>
              <a:pathLst>
                <a:path w="216" h="19792" extrusionOk="0">
                  <a:moveTo>
                    <a:pt x="108" y="0"/>
                  </a:moveTo>
                  <a:lnTo>
                    <a:pt x="54" y="751"/>
                  </a:lnTo>
                  <a:lnTo>
                    <a:pt x="1" y="2897"/>
                  </a:lnTo>
                  <a:lnTo>
                    <a:pt x="1" y="9869"/>
                  </a:lnTo>
                  <a:lnTo>
                    <a:pt x="1" y="16895"/>
                  </a:lnTo>
                  <a:lnTo>
                    <a:pt x="54" y="18987"/>
                  </a:lnTo>
                  <a:lnTo>
                    <a:pt x="108" y="19792"/>
                  </a:lnTo>
                  <a:lnTo>
                    <a:pt x="162" y="18987"/>
                  </a:lnTo>
                  <a:lnTo>
                    <a:pt x="215" y="16895"/>
                  </a:lnTo>
                  <a:lnTo>
                    <a:pt x="215" y="9869"/>
                  </a:lnTo>
                  <a:lnTo>
                    <a:pt x="215" y="2897"/>
                  </a:lnTo>
                  <a:lnTo>
                    <a:pt x="162" y="751"/>
                  </a:lnTo>
                  <a:lnTo>
                    <a:pt x="10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43"/>
            <p:cNvSpPr/>
            <p:nvPr/>
          </p:nvSpPr>
          <p:spPr>
            <a:xfrm>
              <a:off x="1960966" y="2879078"/>
              <a:ext cx="968396" cy="5343"/>
            </a:xfrm>
            <a:custGeom>
              <a:avLst/>
              <a:gdLst/>
              <a:ahLst/>
              <a:cxnLst/>
              <a:rect l="l" t="t" r="r" b="b"/>
              <a:pathLst>
                <a:path w="48755" h="269" extrusionOk="0">
                  <a:moveTo>
                    <a:pt x="24351" y="1"/>
                  </a:moveTo>
                  <a:lnTo>
                    <a:pt x="7134" y="54"/>
                  </a:lnTo>
                  <a:lnTo>
                    <a:pt x="1931" y="54"/>
                  </a:lnTo>
                  <a:lnTo>
                    <a:pt x="1" y="108"/>
                  </a:lnTo>
                  <a:lnTo>
                    <a:pt x="1931" y="161"/>
                  </a:lnTo>
                  <a:lnTo>
                    <a:pt x="7134" y="215"/>
                  </a:lnTo>
                  <a:lnTo>
                    <a:pt x="24351" y="269"/>
                  </a:lnTo>
                  <a:lnTo>
                    <a:pt x="41621" y="215"/>
                  </a:lnTo>
                  <a:lnTo>
                    <a:pt x="46823" y="161"/>
                  </a:lnTo>
                  <a:lnTo>
                    <a:pt x="48754" y="108"/>
                  </a:lnTo>
                  <a:lnTo>
                    <a:pt x="46823" y="108"/>
                  </a:lnTo>
                  <a:lnTo>
                    <a:pt x="41621" y="54"/>
                  </a:lnTo>
                  <a:lnTo>
                    <a:pt x="2435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43"/>
            <p:cNvSpPr/>
            <p:nvPr/>
          </p:nvSpPr>
          <p:spPr>
            <a:xfrm>
              <a:off x="2828727" y="3400569"/>
              <a:ext cx="55416" cy="46895"/>
            </a:xfrm>
            <a:custGeom>
              <a:avLst/>
              <a:gdLst/>
              <a:ahLst/>
              <a:cxnLst/>
              <a:rect l="l" t="t" r="r" b="b"/>
              <a:pathLst>
                <a:path w="2790" h="2361" extrusionOk="0">
                  <a:moveTo>
                    <a:pt x="2575" y="1"/>
                  </a:moveTo>
                  <a:lnTo>
                    <a:pt x="2521" y="323"/>
                  </a:lnTo>
                  <a:lnTo>
                    <a:pt x="2468" y="591"/>
                  </a:lnTo>
                  <a:lnTo>
                    <a:pt x="2360" y="859"/>
                  </a:lnTo>
                  <a:lnTo>
                    <a:pt x="2200" y="1127"/>
                  </a:lnTo>
                  <a:lnTo>
                    <a:pt x="1985" y="1288"/>
                  </a:lnTo>
                  <a:lnTo>
                    <a:pt x="1770" y="1449"/>
                  </a:lnTo>
                  <a:lnTo>
                    <a:pt x="1502" y="1502"/>
                  </a:lnTo>
                  <a:lnTo>
                    <a:pt x="1234" y="1556"/>
                  </a:lnTo>
                  <a:lnTo>
                    <a:pt x="1127" y="1556"/>
                  </a:lnTo>
                  <a:lnTo>
                    <a:pt x="805" y="1449"/>
                  </a:lnTo>
                  <a:lnTo>
                    <a:pt x="591" y="1288"/>
                  </a:lnTo>
                  <a:lnTo>
                    <a:pt x="430" y="1020"/>
                  </a:lnTo>
                  <a:lnTo>
                    <a:pt x="322" y="752"/>
                  </a:lnTo>
                  <a:lnTo>
                    <a:pt x="1" y="913"/>
                  </a:lnTo>
                  <a:lnTo>
                    <a:pt x="1" y="1127"/>
                  </a:lnTo>
                  <a:lnTo>
                    <a:pt x="54" y="1342"/>
                  </a:lnTo>
                  <a:lnTo>
                    <a:pt x="108" y="1556"/>
                  </a:lnTo>
                  <a:lnTo>
                    <a:pt x="215" y="1771"/>
                  </a:lnTo>
                  <a:lnTo>
                    <a:pt x="322" y="1985"/>
                  </a:lnTo>
                  <a:lnTo>
                    <a:pt x="537" y="2092"/>
                  </a:lnTo>
                  <a:lnTo>
                    <a:pt x="698" y="2253"/>
                  </a:lnTo>
                  <a:lnTo>
                    <a:pt x="912" y="2307"/>
                  </a:lnTo>
                  <a:lnTo>
                    <a:pt x="1341" y="2361"/>
                  </a:lnTo>
                  <a:lnTo>
                    <a:pt x="1663" y="2361"/>
                  </a:lnTo>
                  <a:lnTo>
                    <a:pt x="1985" y="2200"/>
                  </a:lnTo>
                  <a:lnTo>
                    <a:pt x="2307" y="2039"/>
                  </a:lnTo>
                  <a:lnTo>
                    <a:pt x="2521" y="1717"/>
                  </a:lnTo>
                  <a:lnTo>
                    <a:pt x="2629" y="1556"/>
                  </a:lnTo>
                  <a:lnTo>
                    <a:pt x="2736" y="1342"/>
                  </a:lnTo>
                  <a:lnTo>
                    <a:pt x="2790" y="859"/>
                  </a:lnTo>
                  <a:lnTo>
                    <a:pt x="2736" y="430"/>
                  </a:lnTo>
                  <a:lnTo>
                    <a:pt x="2682" y="215"/>
                  </a:lnTo>
                  <a:lnTo>
                    <a:pt x="2575" y="1"/>
                  </a:lnTo>
                  <a:close/>
                </a:path>
              </a:pathLst>
            </a:cu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43"/>
            <p:cNvSpPr/>
            <p:nvPr/>
          </p:nvSpPr>
          <p:spPr>
            <a:xfrm>
              <a:off x="2931349" y="855276"/>
              <a:ext cx="572730" cy="572700"/>
            </a:xfrm>
            <a:custGeom>
              <a:avLst/>
              <a:gdLst/>
              <a:ahLst/>
              <a:cxnLst/>
              <a:rect l="l" t="t" r="r" b="b"/>
              <a:pathLst>
                <a:path w="12266" h="12266" extrusionOk="0">
                  <a:moveTo>
                    <a:pt x="1618" y="3855"/>
                  </a:moveTo>
                  <a:lnTo>
                    <a:pt x="1618" y="3855"/>
                  </a:lnTo>
                  <a:lnTo>
                    <a:pt x="1779" y="3559"/>
                  </a:lnTo>
                  <a:lnTo>
                    <a:pt x="1968" y="3262"/>
                  </a:lnTo>
                  <a:lnTo>
                    <a:pt x="2157" y="2993"/>
                  </a:lnTo>
                  <a:lnTo>
                    <a:pt x="2373" y="2750"/>
                  </a:lnTo>
                  <a:lnTo>
                    <a:pt x="1941" y="1618"/>
                  </a:lnTo>
                  <a:lnTo>
                    <a:pt x="3666" y="513"/>
                  </a:lnTo>
                  <a:lnTo>
                    <a:pt x="4529" y="1375"/>
                  </a:lnTo>
                  <a:lnTo>
                    <a:pt x="4529" y="1375"/>
                  </a:lnTo>
                  <a:lnTo>
                    <a:pt x="4852" y="1268"/>
                  </a:lnTo>
                  <a:lnTo>
                    <a:pt x="5176" y="1214"/>
                  </a:lnTo>
                  <a:lnTo>
                    <a:pt x="5499" y="1160"/>
                  </a:lnTo>
                  <a:lnTo>
                    <a:pt x="5850" y="1133"/>
                  </a:lnTo>
                  <a:lnTo>
                    <a:pt x="6362" y="1"/>
                  </a:lnTo>
                  <a:lnTo>
                    <a:pt x="8357" y="432"/>
                  </a:lnTo>
                  <a:lnTo>
                    <a:pt x="8357" y="1645"/>
                  </a:lnTo>
                  <a:lnTo>
                    <a:pt x="8357" y="1645"/>
                  </a:lnTo>
                  <a:lnTo>
                    <a:pt x="8653" y="1807"/>
                  </a:lnTo>
                  <a:lnTo>
                    <a:pt x="8923" y="1995"/>
                  </a:lnTo>
                  <a:lnTo>
                    <a:pt x="9192" y="2211"/>
                  </a:lnTo>
                  <a:lnTo>
                    <a:pt x="9435" y="2427"/>
                  </a:lnTo>
                  <a:lnTo>
                    <a:pt x="10594" y="1995"/>
                  </a:lnTo>
                  <a:lnTo>
                    <a:pt x="11699" y="3694"/>
                  </a:lnTo>
                  <a:lnTo>
                    <a:pt x="10890" y="4583"/>
                  </a:lnTo>
                  <a:lnTo>
                    <a:pt x="10890" y="4583"/>
                  </a:lnTo>
                  <a:lnTo>
                    <a:pt x="10971" y="4907"/>
                  </a:lnTo>
                  <a:lnTo>
                    <a:pt x="11052" y="5230"/>
                  </a:lnTo>
                  <a:lnTo>
                    <a:pt x="11079" y="5580"/>
                  </a:lnTo>
                  <a:lnTo>
                    <a:pt x="11106" y="5904"/>
                  </a:lnTo>
                  <a:lnTo>
                    <a:pt x="12265" y="6416"/>
                  </a:lnTo>
                  <a:lnTo>
                    <a:pt x="11834" y="8411"/>
                  </a:lnTo>
                  <a:lnTo>
                    <a:pt x="10594" y="8411"/>
                  </a:lnTo>
                  <a:lnTo>
                    <a:pt x="10594" y="8411"/>
                  </a:lnTo>
                  <a:lnTo>
                    <a:pt x="10432" y="8707"/>
                  </a:lnTo>
                  <a:lnTo>
                    <a:pt x="10243" y="8977"/>
                  </a:lnTo>
                  <a:lnTo>
                    <a:pt x="10055" y="9246"/>
                  </a:lnTo>
                  <a:lnTo>
                    <a:pt x="9839" y="9516"/>
                  </a:lnTo>
                  <a:lnTo>
                    <a:pt x="10270" y="10648"/>
                  </a:lnTo>
                  <a:lnTo>
                    <a:pt x="8545" y="11753"/>
                  </a:lnTo>
                  <a:lnTo>
                    <a:pt x="7683" y="10891"/>
                  </a:lnTo>
                  <a:lnTo>
                    <a:pt x="7683" y="10891"/>
                  </a:lnTo>
                  <a:lnTo>
                    <a:pt x="7359" y="10972"/>
                  </a:lnTo>
                  <a:lnTo>
                    <a:pt x="7036" y="11052"/>
                  </a:lnTo>
                  <a:lnTo>
                    <a:pt x="6685" y="11106"/>
                  </a:lnTo>
                  <a:lnTo>
                    <a:pt x="6362" y="11133"/>
                  </a:lnTo>
                  <a:lnTo>
                    <a:pt x="5850" y="12265"/>
                  </a:lnTo>
                  <a:lnTo>
                    <a:pt x="3855" y="11834"/>
                  </a:lnTo>
                  <a:lnTo>
                    <a:pt x="3855" y="10594"/>
                  </a:lnTo>
                  <a:lnTo>
                    <a:pt x="3855" y="10594"/>
                  </a:lnTo>
                  <a:lnTo>
                    <a:pt x="3559" y="10432"/>
                  </a:lnTo>
                  <a:lnTo>
                    <a:pt x="3289" y="10244"/>
                  </a:lnTo>
                  <a:lnTo>
                    <a:pt x="3019" y="10055"/>
                  </a:lnTo>
                  <a:lnTo>
                    <a:pt x="2750" y="9839"/>
                  </a:lnTo>
                  <a:lnTo>
                    <a:pt x="1618" y="10271"/>
                  </a:lnTo>
                  <a:lnTo>
                    <a:pt x="513" y="8573"/>
                  </a:lnTo>
                  <a:lnTo>
                    <a:pt x="1375" y="7683"/>
                  </a:lnTo>
                  <a:lnTo>
                    <a:pt x="1375" y="7683"/>
                  </a:lnTo>
                  <a:lnTo>
                    <a:pt x="1294" y="7360"/>
                  </a:lnTo>
                  <a:lnTo>
                    <a:pt x="1213" y="7036"/>
                  </a:lnTo>
                  <a:lnTo>
                    <a:pt x="1160" y="6713"/>
                  </a:lnTo>
                  <a:lnTo>
                    <a:pt x="1133" y="6362"/>
                  </a:lnTo>
                  <a:lnTo>
                    <a:pt x="0" y="5850"/>
                  </a:lnTo>
                  <a:lnTo>
                    <a:pt x="432" y="3855"/>
                  </a:lnTo>
                  <a:lnTo>
                    <a:pt x="1672" y="3855"/>
                  </a:lnTo>
                  <a:lnTo>
                    <a:pt x="1618" y="3855"/>
                  </a:lnTo>
                  <a:close/>
                  <a:moveTo>
                    <a:pt x="3963" y="5580"/>
                  </a:moveTo>
                  <a:lnTo>
                    <a:pt x="3963" y="5580"/>
                  </a:lnTo>
                  <a:lnTo>
                    <a:pt x="3936" y="5796"/>
                  </a:lnTo>
                  <a:lnTo>
                    <a:pt x="3909" y="6012"/>
                  </a:lnTo>
                  <a:lnTo>
                    <a:pt x="3936" y="6227"/>
                  </a:lnTo>
                  <a:lnTo>
                    <a:pt x="3963" y="6443"/>
                  </a:lnTo>
                  <a:lnTo>
                    <a:pt x="3990" y="6659"/>
                  </a:lnTo>
                  <a:lnTo>
                    <a:pt x="4071" y="6847"/>
                  </a:lnTo>
                  <a:lnTo>
                    <a:pt x="4152" y="7036"/>
                  </a:lnTo>
                  <a:lnTo>
                    <a:pt x="4259" y="7225"/>
                  </a:lnTo>
                  <a:lnTo>
                    <a:pt x="4394" y="7413"/>
                  </a:lnTo>
                  <a:lnTo>
                    <a:pt x="4529" y="7548"/>
                  </a:lnTo>
                  <a:lnTo>
                    <a:pt x="4664" y="7710"/>
                  </a:lnTo>
                  <a:lnTo>
                    <a:pt x="4852" y="7845"/>
                  </a:lnTo>
                  <a:lnTo>
                    <a:pt x="5014" y="7953"/>
                  </a:lnTo>
                  <a:lnTo>
                    <a:pt x="5203" y="8060"/>
                  </a:lnTo>
                  <a:lnTo>
                    <a:pt x="5418" y="8114"/>
                  </a:lnTo>
                  <a:lnTo>
                    <a:pt x="5634" y="8195"/>
                  </a:lnTo>
                  <a:lnTo>
                    <a:pt x="5634" y="8195"/>
                  </a:lnTo>
                  <a:lnTo>
                    <a:pt x="5850" y="8222"/>
                  </a:lnTo>
                  <a:lnTo>
                    <a:pt x="6065" y="8249"/>
                  </a:lnTo>
                  <a:lnTo>
                    <a:pt x="6281" y="8222"/>
                  </a:lnTo>
                  <a:lnTo>
                    <a:pt x="6497" y="8195"/>
                  </a:lnTo>
                  <a:lnTo>
                    <a:pt x="6712" y="8141"/>
                  </a:lnTo>
                  <a:lnTo>
                    <a:pt x="6901" y="8087"/>
                  </a:lnTo>
                  <a:lnTo>
                    <a:pt x="7117" y="8006"/>
                  </a:lnTo>
                  <a:lnTo>
                    <a:pt x="7278" y="7899"/>
                  </a:lnTo>
                  <a:lnTo>
                    <a:pt x="7467" y="7764"/>
                  </a:lnTo>
                  <a:lnTo>
                    <a:pt x="7629" y="7629"/>
                  </a:lnTo>
                  <a:lnTo>
                    <a:pt x="7764" y="7467"/>
                  </a:lnTo>
                  <a:lnTo>
                    <a:pt x="7898" y="7306"/>
                  </a:lnTo>
                  <a:lnTo>
                    <a:pt x="8006" y="7117"/>
                  </a:lnTo>
                  <a:lnTo>
                    <a:pt x="8114" y="6928"/>
                  </a:lnTo>
                  <a:lnTo>
                    <a:pt x="8195" y="6740"/>
                  </a:lnTo>
                  <a:lnTo>
                    <a:pt x="8249" y="6524"/>
                  </a:lnTo>
                  <a:lnTo>
                    <a:pt x="8249" y="6524"/>
                  </a:lnTo>
                  <a:lnTo>
                    <a:pt x="8276" y="6281"/>
                  </a:lnTo>
                  <a:lnTo>
                    <a:pt x="8303" y="6066"/>
                  </a:lnTo>
                  <a:lnTo>
                    <a:pt x="8276" y="5850"/>
                  </a:lnTo>
                  <a:lnTo>
                    <a:pt x="8249" y="5634"/>
                  </a:lnTo>
                  <a:lnTo>
                    <a:pt x="8195" y="5446"/>
                  </a:lnTo>
                  <a:lnTo>
                    <a:pt x="8141" y="5230"/>
                  </a:lnTo>
                  <a:lnTo>
                    <a:pt x="8060" y="5041"/>
                  </a:lnTo>
                  <a:lnTo>
                    <a:pt x="7952" y="4880"/>
                  </a:lnTo>
                  <a:lnTo>
                    <a:pt x="7817" y="4691"/>
                  </a:lnTo>
                  <a:lnTo>
                    <a:pt x="7683" y="4529"/>
                  </a:lnTo>
                  <a:lnTo>
                    <a:pt x="7521" y="4394"/>
                  </a:lnTo>
                  <a:lnTo>
                    <a:pt x="7359" y="4260"/>
                  </a:lnTo>
                  <a:lnTo>
                    <a:pt x="7197" y="4152"/>
                  </a:lnTo>
                  <a:lnTo>
                    <a:pt x="6982" y="4044"/>
                  </a:lnTo>
                  <a:lnTo>
                    <a:pt x="6793" y="3963"/>
                  </a:lnTo>
                  <a:lnTo>
                    <a:pt x="6578" y="3909"/>
                  </a:lnTo>
                  <a:lnTo>
                    <a:pt x="6578" y="3909"/>
                  </a:lnTo>
                  <a:lnTo>
                    <a:pt x="6578" y="3909"/>
                  </a:lnTo>
                  <a:lnTo>
                    <a:pt x="6362" y="3882"/>
                  </a:lnTo>
                  <a:lnTo>
                    <a:pt x="6119" y="3855"/>
                  </a:lnTo>
                  <a:lnTo>
                    <a:pt x="5904" y="3855"/>
                  </a:lnTo>
                  <a:lnTo>
                    <a:pt x="5688" y="3909"/>
                  </a:lnTo>
                  <a:lnTo>
                    <a:pt x="5499" y="3936"/>
                  </a:lnTo>
                  <a:lnTo>
                    <a:pt x="5284" y="4017"/>
                  </a:lnTo>
                  <a:lnTo>
                    <a:pt x="5095" y="4098"/>
                  </a:lnTo>
                  <a:lnTo>
                    <a:pt x="4933" y="4206"/>
                  </a:lnTo>
                  <a:lnTo>
                    <a:pt x="4745" y="4341"/>
                  </a:lnTo>
                  <a:lnTo>
                    <a:pt x="4583" y="4475"/>
                  </a:lnTo>
                  <a:lnTo>
                    <a:pt x="4448" y="4610"/>
                  </a:lnTo>
                  <a:lnTo>
                    <a:pt x="4313" y="4799"/>
                  </a:lnTo>
                  <a:lnTo>
                    <a:pt x="4205" y="4961"/>
                  </a:lnTo>
                  <a:lnTo>
                    <a:pt x="4098" y="5149"/>
                  </a:lnTo>
                  <a:lnTo>
                    <a:pt x="4017" y="5365"/>
                  </a:lnTo>
                  <a:lnTo>
                    <a:pt x="3963" y="5580"/>
                  </a:lnTo>
                  <a:lnTo>
                    <a:pt x="3963" y="558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43"/>
            <p:cNvSpPr/>
            <p:nvPr/>
          </p:nvSpPr>
          <p:spPr>
            <a:xfrm>
              <a:off x="2827070" y="3381917"/>
              <a:ext cx="52219" cy="52219"/>
            </a:xfrm>
            <a:custGeom>
              <a:avLst/>
              <a:gdLst/>
              <a:ahLst/>
              <a:cxnLst/>
              <a:rect l="l" t="t" r="r" b="b"/>
              <a:pathLst>
                <a:path w="2629" h="2629" extrusionOk="0">
                  <a:moveTo>
                    <a:pt x="1019" y="0"/>
                  </a:moveTo>
                  <a:lnTo>
                    <a:pt x="805" y="107"/>
                  </a:lnTo>
                  <a:lnTo>
                    <a:pt x="590" y="215"/>
                  </a:lnTo>
                  <a:lnTo>
                    <a:pt x="376" y="375"/>
                  </a:lnTo>
                  <a:lnTo>
                    <a:pt x="215" y="590"/>
                  </a:lnTo>
                  <a:lnTo>
                    <a:pt x="108" y="805"/>
                  </a:lnTo>
                  <a:lnTo>
                    <a:pt x="0" y="1073"/>
                  </a:lnTo>
                  <a:lnTo>
                    <a:pt x="0" y="1341"/>
                  </a:lnTo>
                  <a:lnTo>
                    <a:pt x="0" y="1555"/>
                  </a:lnTo>
                  <a:lnTo>
                    <a:pt x="108" y="1824"/>
                  </a:lnTo>
                  <a:lnTo>
                    <a:pt x="215" y="2038"/>
                  </a:lnTo>
                  <a:lnTo>
                    <a:pt x="376" y="2253"/>
                  </a:lnTo>
                  <a:lnTo>
                    <a:pt x="590" y="2414"/>
                  </a:lnTo>
                  <a:lnTo>
                    <a:pt x="805" y="2521"/>
                  </a:lnTo>
                  <a:lnTo>
                    <a:pt x="1019" y="2628"/>
                  </a:lnTo>
                  <a:lnTo>
                    <a:pt x="1556" y="2628"/>
                  </a:lnTo>
                  <a:lnTo>
                    <a:pt x="1824" y="2521"/>
                  </a:lnTo>
                  <a:lnTo>
                    <a:pt x="2038" y="2414"/>
                  </a:lnTo>
                  <a:lnTo>
                    <a:pt x="2253" y="2253"/>
                  </a:lnTo>
                  <a:lnTo>
                    <a:pt x="2414" y="2038"/>
                  </a:lnTo>
                  <a:lnTo>
                    <a:pt x="2521" y="1824"/>
                  </a:lnTo>
                  <a:lnTo>
                    <a:pt x="2575" y="1555"/>
                  </a:lnTo>
                  <a:lnTo>
                    <a:pt x="2628" y="1287"/>
                  </a:lnTo>
                  <a:lnTo>
                    <a:pt x="2575" y="1019"/>
                  </a:lnTo>
                  <a:lnTo>
                    <a:pt x="2521" y="805"/>
                  </a:lnTo>
                  <a:lnTo>
                    <a:pt x="2414" y="590"/>
                  </a:lnTo>
                  <a:lnTo>
                    <a:pt x="2253" y="375"/>
                  </a:lnTo>
                  <a:lnTo>
                    <a:pt x="2038" y="215"/>
                  </a:lnTo>
                  <a:lnTo>
                    <a:pt x="1824" y="107"/>
                  </a:lnTo>
                  <a:lnTo>
                    <a:pt x="1556"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43"/>
            <p:cNvSpPr/>
            <p:nvPr/>
          </p:nvSpPr>
          <p:spPr>
            <a:xfrm>
              <a:off x="2824945" y="3379771"/>
              <a:ext cx="54344" cy="56489"/>
            </a:xfrm>
            <a:custGeom>
              <a:avLst/>
              <a:gdLst/>
              <a:ahLst/>
              <a:cxnLst/>
              <a:rect l="l" t="t" r="r" b="b"/>
              <a:pathLst>
                <a:path w="2736" h="2844" extrusionOk="0">
                  <a:moveTo>
                    <a:pt x="1287" y="1"/>
                  </a:moveTo>
                  <a:lnTo>
                    <a:pt x="912" y="54"/>
                  </a:lnTo>
                  <a:lnTo>
                    <a:pt x="644" y="215"/>
                  </a:lnTo>
                  <a:lnTo>
                    <a:pt x="375" y="430"/>
                  </a:lnTo>
                  <a:lnTo>
                    <a:pt x="215" y="644"/>
                  </a:lnTo>
                  <a:lnTo>
                    <a:pt x="54" y="913"/>
                  </a:lnTo>
                  <a:lnTo>
                    <a:pt x="0" y="1181"/>
                  </a:lnTo>
                  <a:lnTo>
                    <a:pt x="0" y="1503"/>
                  </a:lnTo>
                  <a:lnTo>
                    <a:pt x="0" y="1771"/>
                  </a:lnTo>
                  <a:lnTo>
                    <a:pt x="107" y="2039"/>
                  </a:lnTo>
                  <a:lnTo>
                    <a:pt x="268" y="2253"/>
                  </a:lnTo>
                  <a:lnTo>
                    <a:pt x="429" y="2468"/>
                  </a:lnTo>
                  <a:lnTo>
                    <a:pt x="644" y="2629"/>
                  </a:lnTo>
                  <a:lnTo>
                    <a:pt x="912" y="2736"/>
                  </a:lnTo>
                  <a:lnTo>
                    <a:pt x="1287" y="2843"/>
                  </a:lnTo>
                  <a:lnTo>
                    <a:pt x="1609" y="2843"/>
                  </a:lnTo>
                  <a:lnTo>
                    <a:pt x="1931" y="2736"/>
                  </a:lnTo>
                  <a:lnTo>
                    <a:pt x="2253" y="2522"/>
                  </a:lnTo>
                  <a:lnTo>
                    <a:pt x="2414" y="2361"/>
                  </a:lnTo>
                  <a:lnTo>
                    <a:pt x="2574" y="2200"/>
                  </a:lnTo>
                  <a:lnTo>
                    <a:pt x="2682" y="1985"/>
                  </a:lnTo>
                  <a:lnTo>
                    <a:pt x="2735" y="1771"/>
                  </a:lnTo>
                  <a:lnTo>
                    <a:pt x="2735" y="1503"/>
                  </a:lnTo>
                  <a:lnTo>
                    <a:pt x="2735" y="1395"/>
                  </a:lnTo>
                  <a:lnTo>
                    <a:pt x="2628" y="1717"/>
                  </a:lnTo>
                  <a:lnTo>
                    <a:pt x="2574" y="1932"/>
                  </a:lnTo>
                  <a:lnTo>
                    <a:pt x="2467" y="2093"/>
                  </a:lnTo>
                  <a:lnTo>
                    <a:pt x="2306" y="2253"/>
                  </a:lnTo>
                  <a:lnTo>
                    <a:pt x="2145" y="2414"/>
                  </a:lnTo>
                  <a:lnTo>
                    <a:pt x="1877" y="2522"/>
                  </a:lnTo>
                  <a:lnTo>
                    <a:pt x="1609" y="2629"/>
                  </a:lnTo>
                  <a:lnTo>
                    <a:pt x="1287" y="2629"/>
                  </a:lnTo>
                  <a:lnTo>
                    <a:pt x="1019" y="2522"/>
                  </a:lnTo>
                  <a:lnTo>
                    <a:pt x="805" y="2414"/>
                  </a:lnTo>
                  <a:lnTo>
                    <a:pt x="590" y="2253"/>
                  </a:lnTo>
                  <a:lnTo>
                    <a:pt x="429" y="2093"/>
                  </a:lnTo>
                  <a:lnTo>
                    <a:pt x="322" y="1824"/>
                  </a:lnTo>
                  <a:lnTo>
                    <a:pt x="268" y="1610"/>
                  </a:lnTo>
                  <a:lnTo>
                    <a:pt x="215" y="1342"/>
                  </a:lnTo>
                  <a:lnTo>
                    <a:pt x="268" y="1127"/>
                  </a:lnTo>
                  <a:lnTo>
                    <a:pt x="322" y="913"/>
                  </a:lnTo>
                  <a:lnTo>
                    <a:pt x="483" y="698"/>
                  </a:lnTo>
                  <a:lnTo>
                    <a:pt x="590" y="537"/>
                  </a:lnTo>
                  <a:lnTo>
                    <a:pt x="805" y="376"/>
                  </a:lnTo>
                  <a:lnTo>
                    <a:pt x="1019" y="269"/>
                  </a:lnTo>
                  <a:lnTo>
                    <a:pt x="1287" y="215"/>
                  </a:lnTo>
                  <a:lnTo>
                    <a:pt x="1609" y="215"/>
                  </a:lnTo>
                  <a:lnTo>
                    <a:pt x="1877" y="269"/>
                  </a:lnTo>
                  <a:lnTo>
                    <a:pt x="2145" y="430"/>
                  </a:lnTo>
                  <a:lnTo>
                    <a:pt x="2306" y="591"/>
                  </a:lnTo>
                  <a:lnTo>
                    <a:pt x="2467" y="752"/>
                  </a:lnTo>
                  <a:lnTo>
                    <a:pt x="2574" y="913"/>
                  </a:lnTo>
                  <a:lnTo>
                    <a:pt x="2628" y="1127"/>
                  </a:lnTo>
                  <a:lnTo>
                    <a:pt x="2735" y="1395"/>
                  </a:lnTo>
                  <a:lnTo>
                    <a:pt x="2735" y="1342"/>
                  </a:lnTo>
                  <a:lnTo>
                    <a:pt x="2735" y="1073"/>
                  </a:lnTo>
                  <a:lnTo>
                    <a:pt x="2682" y="859"/>
                  </a:lnTo>
                  <a:lnTo>
                    <a:pt x="2574" y="644"/>
                  </a:lnTo>
                  <a:lnTo>
                    <a:pt x="2414" y="483"/>
                  </a:lnTo>
                  <a:lnTo>
                    <a:pt x="2253" y="323"/>
                  </a:lnTo>
                  <a:lnTo>
                    <a:pt x="1931" y="108"/>
                  </a:lnTo>
                  <a:lnTo>
                    <a:pt x="160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3"/>
            <p:cNvSpPr/>
            <p:nvPr/>
          </p:nvSpPr>
          <p:spPr>
            <a:xfrm>
              <a:off x="2843040" y="3395761"/>
              <a:ext cx="22405" cy="23458"/>
            </a:xfrm>
            <a:custGeom>
              <a:avLst/>
              <a:gdLst/>
              <a:ahLst/>
              <a:cxnLst/>
              <a:rect l="l" t="t" r="r" b="b"/>
              <a:pathLst>
                <a:path w="1128" h="1181" extrusionOk="0">
                  <a:moveTo>
                    <a:pt x="1020" y="0"/>
                  </a:moveTo>
                  <a:lnTo>
                    <a:pt x="859" y="54"/>
                  </a:lnTo>
                  <a:lnTo>
                    <a:pt x="591" y="215"/>
                  </a:lnTo>
                  <a:lnTo>
                    <a:pt x="376" y="429"/>
                  </a:lnTo>
                  <a:lnTo>
                    <a:pt x="162" y="644"/>
                  </a:lnTo>
                  <a:lnTo>
                    <a:pt x="54" y="912"/>
                  </a:lnTo>
                  <a:lnTo>
                    <a:pt x="1" y="1073"/>
                  </a:lnTo>
                  <a:lnTo>
                    <a:pt x="1" y="1180"/>
                  </a:lnTo>
                  <a:lnTo>
                    <a:pt x="108" y="1127"/>
                  </a:lnTo>
                  <a:lnTo>
                    <a:pt x="215" y="1019"/>
                  </a:lnTo>
                  <a:lnTo>
                    <a:pt x="537" y="590"/>
                  </a:lnTo>
                  <a:lnTo>
                    <a:pt x="966" y="215"/>
                  </a:lnTo>
                  <a:lnTo>
                    <a:pt x="1073" y="108"/>
                  </a:lnTo>
                  <a:lnTo>
                    <a:pt x="1127" y="54"/>
                  </a:lnTo>
                  <a:lnTo>
                    <a:pt x="102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3"/>
            <p:cNvSpPr/>
            <p:nvPr/>
          </p:nvSpPr>
          <p:spPr>
            <a:xfrm>
              <a:off x="2840914" y="3398959"/>
              <a:ext cx="24530" cy="17062"/>
            </a:xfrm>
            <a:custGeom>
              <a:avLst/>
              <a:gdLst/>
              <a:ahLst/>
              <a:cxnLst/>
              <a:rect l="l" t="t" r="r" b="b"/>
              <a:pathLst>
                <a:path w="1235" h="859" extrusionOk="0">
                  <a:moveTo>
                    <a:pt x="54" y="0"/>
                  </a:moveTo>
                  <a:lnTo>
                    <a:pt x="1" y="54"/>
                  </a:lnTo>
                  <a:lnTo>
                    <a:pt x="54" y="107"/>
                  </a:lnTo>
                  <a:lnTo>
                    <a:pt x="161" y="161"/>
                  </a:lnTo>
                  <a:lnTo>
                    <a:pt x="644" y="429"/>
                  </a:lnTo>
                  <a:lnTo>
                    <a:pt x="1020" y="751"/>
                  </a:lnTo>
                  <a:lnTo>
                    <a:pt x="1127" y="858"/>
                  </a:lnTo>
                  <a:lnTo>
                    <a:pt x="1234" y="858"/>
                  </a:lnTo>
                  <a:lnTo>
                    <a:pt x="1234" y="805"/>
                  </a:lnTo>
                  <a:lnTo>
                    <a:pt x="1127" y="644"/>
                  </a:lnTo>
                  <a:lnTo>
                    <a:pt x="966" y="429"/>
                  </a:lnTo>
                  <a:lnTo>
                    <a:pt x="751" y="215"/>
                  </a:lnTo>
                  <a:lnTo>
                    <a:pt x="483" y="107"/>
                  </a:lnTo>
                  <a:lnTo>
                    <a:pt x="26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2032"/>
        <p:cNvGrpSpPr/>
        <p:nvPr/>
      </p:nvGrpSpPr>
      <p:grpSpPr>
        <a:xfrm>
          <a:off x="0" y="0"/>
          <a:ext cx="0" cy="0"/>
          <a:chOff x="0" y="0"/>
          <a:chExt cx="0" cy="0"/>
        </a:xfrm>
      </p:grpSpPr>
      <p:sp>
        <p:nvSpPr>
          <p:cNvPr id="7" name="Google Shape;1530;p50"/>
          <p:cNvSpPr/>
          <p:nvPr/>
        </p:nvSpPr>
        <p:spPr>
          <a:xfrm>
            <a:off x="2668200" y="228600"/>
            <a:ext cx="6384360" cy="4800600"/>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 name="Рисунок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0949" y="502920"/>
            <a:ext cx="1388980" cy="2214205"/>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sp>
        <p:nvSpPr>
          <p:cNvPr id="2033" name="Google Shape;2033;p57"/>
          <p:cNvSpPr txBox="1">
            <a:spLocks noGrp="1"/>
          </p:cNvSpPr>
          <p:nvPr>
            <p:ph type="title"/>
          </p:nvPr>
        </p:nvSpPr>
        <p:spPr>
          <a:xfrm>
            <a:off x="3591554" y="3536869"/>
            <a:ext cx="2845332" cy="81709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dirty="0"/>
              <a:t>A </a:t>
            </a:r>
            <a:r>
              <a:rPr lang="en" sz="2000" dirty="0">
                <a:solidFill>
                  <a:schemeClr val="dk2"/>
                </a:solidFill>
              </a:rPr>
              <a:t>PICTURE</a:t>
            </a:r>
            <a:r>
              <a:rPr lang="en" sz="2000" dirty="0"/>
              <a:t> IS WORTH A  THOUSAND WORDS  </a:t>
            </a:r>
            <a:endParaRPr sz="2000" dirty="0"/>
          </a:p>
        </p:txBody>
      </p:sp>
      <p:pic>
        <p:nvPicPr>
          <p:cNvPr id="4" name="Рисунок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07313" y="1281156"/>
            <a:ext cx="1278910" cy="2273618"/>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3" name="Рисунок 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09982" y="2158293"/>
            <a:ext cx="1313736" cy="2335530"/>
          </a:xfrm>
          <a:prstGeom prst="round2DiagRect">
            <a:avLst>
              <a:gd name="adj1" fmla="val 16667"/>
              <a:gd name="adj2" fmla="val 0"/>
            </a:avLst>
          </a:prstGeom>
          <a:ln w="88900" cap="sq">
            <a:solidFill>
              <a:schemeClr val="tx1"/>
            </a:solidFill>
            <a:miter lim="800000"/>
          </a:ln>
          <a:effectLst>
            <a:outerShdw blurRad="254000" algn="tl" rotWithShape="0">
              <a:srgbClr val="000000">
                <a:alpha val="43000"/>
              </a:srgbClr>
            </a:outerShdw>
          </a:effectLst>
        </p:spPr>
      </p:pic>
      <p:pic>
        <p:nvPicPr>
          <p:cNvPr id="6" name="WhatsApp Video 2020-12-29 at 22.52.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883849" y="344733"/>
            <a:ext cx="2376297" cy="4320540"/>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mute="1">
                <p:cTn id="7"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5">
            <a:alphaModFix/>
          </a:blip>
          <a:stretch>
            <a:fillRect/>
          </a:stretch>
        </a:blipFill>
        <a:effectLst/>
      </p:bgPr>
    </p:bg>
    <p:spTree>
      <p:nvGrpSpPr>
        <p:cNvPr id="1" name="Shape 1578"/>
        <p:cNvGrpSpPr/>
        <p:nvPr/>
      </p:nvGrpSpPr>
      <p:grpSpPr>
        <a:xfrm>
          <a:off x="0" y="0"/>
          <a:ext cx="0" cy="0"/>
          <a:chOff x="0" y="0"/>
          <a:chExt cx="0" cy="0"/>
        </a:xfrm>
      </p:grpSpPr>
      <p:sp>
        <p:nvSpPr>
          <p:cNvPr id="1579" name="Google Shape;1579;p52"/>
          <p:cNvSpPr txBox="1">
            <a:spLocks noGrp="1"/>
          </p:cNvSpPr>
          <p:nvPr>
            <p:ph type="title"/>
          </p:nvPr>
        </p:nvSpPr>
        <p:spPr>
          <a:xfrm>
            <a:off x="4793225" y="1152000"/>
            <a:ext cx="3630600" cy="1972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a:t>
            </a:r>
            <a:r>
              <a:rPr lang="en">
                <a:solidFill>
                  <a:schemeClr val="dk2"/>
                </a:solidFill>
              </a:rPr>
              <a:t>PICTURE</a:t>
            </a:r>
            <a:r>
              <a:rPr lang="en"/>
              <a:t> ALWAYS REINFORCES THE </a:t>
            </a:r>
            <a:r>
              <a:rPr lang="en">
                <a:solidFill>
                  <a:schemeClr val="dk2"/>
                </a:solidFill>
              </a:rPr>
              <a:t>CONCEPT</a:t>
            </a:r>
            <a:r>
              <a:rPr lang="en"/>
              <a:t> </a:t>
            </a:r>
            <a:endParaRPr/>
          </a:p>
        </p:txBody>
      </p:sp>
      <p:pic>
        <p:nvPicPr>
          <p:cNvPr id="3" name="Рисунок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1400475" y="2723399"/>
            <a:ext cx="1673208" cy="29745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 name="Рисунок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24346" y="1704119"/>
            <a:ext cx="2806949" cy="157890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 name="Рисунок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2811" y="213820"/>
            <a:ext cx="2543012" cy="143044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WhatsApp Video 2020-12-30 at 18.58.41 (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3882819" y="929042"/>
            <a:ext cx="4969563" cy="3014421"/>
          </a:xfrm>
          <a:prstGeom prst="round2DiagRect">
            <a:avLst>
              <a:gd name="adj1" fmla="val 16667"/>
              <a:gd name="adj2" fmla="val 0"/>
            </a:avLst>
          </a:prstGeom>
          <a:ln w="88900" cap="sq">
            <a:solidFill>
              <a:schemeClr val="bg2"/>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0">
                <p:cTn id="7" fill="hold" display="0">
                  <p:stCondLst>
                    <p:cond delay="indefinite"/>
                  </p:stCondLst>
                </p:cTn>
                <p:tgtEl>
                  <p:spTgt spid="10"/>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50"/>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LINE FOLLOWING</a:t>
            </a:r>
            <a:endParaRPr dirty="0"/>
          </a:p>
        </p:txBody>
      </p:sp>
      <p:sp>
        <p:nvSpPr>
          <p:cNvPr id="1530" name="Google Shape;1530;p50"/>
          <p:cNvSpPr/>
          <p:nvPr/>
        </p:nvSpPr>
        <p:spPr>
          <a:xfrm>
            <a:off x="857250" y="1135610"/>
            <a:ext cx="5806440" cy="3271137"/>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0"/>
          <p:cNvGrpSpPr/>
          <p:nvPr/>
        </p:nvGrpSpPr>
        <p:grpSpPr>
          <a:xfrm>
            <a:off x="1870838" y="1566534"/>
            <a:ext cx="2856935" cy="2242744"/>
            <a:chOff x="3223750" y="1413359"/>
            <a:chExt cx="2856935" cy="2242744"/>
          </a:xfrm>
        </p:grpSpPr>
        <p:sp>
          <p:nvSpPr>
            <p:cNvPr id="1534" name="Google Shape;1534;p50"/>
            <p:cNvSpPr/>
            <p:nvPr/>
          </p:nvSpPr>
          <p:spPr>
            <a:xfrm>
              <a:off x="3223759" y="3418595"/>
              <a:ext cx="2856926" cy="15320"/>
            </a:xfrm>
            <a:custGeom>
              <a:avLst/>
              <a:gdLst/>
              <a:ahLst/>
              <a:cxnLst/>
              <a:rect l="l" t="t" r="r" b="b"/>
              <a:pathLst>
                <a:path w="155712" h="835" extrusionOk="0">
                  <a:moveTo>
                    <a:pt x="0" y="1"/>
                  </a:moveTo>
                  <a:lnTo>
                    <a:pt x="0" y="835"/>
                  </a:lnTo>
                  <a:lnTo>
                    <a:pt x="155711" y="835"/>
                  </a:lnTo>
                  <a:lnTo>
                    <a:pt x="1557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3223759" y="1709618"/>
              <a:ext cx="2856926" cy="15320"/>
            </a:xfrm>
            <a:custGeom>
              <a:avLst/>
              <a:gdLst/>
              <a:ahLst/>
              <a:cxnLst/>
              <a:rect l="l" t="t" r="r" b="b"/>
              <a:pathLst>
                <a:path w="155712" h="835" extrusionOk="0">
                  <a:moveTo>
                    <a:pt x="0" y="0"/>
                  </a:moveTo>
                  <a:lnTo>
                    <a:pt x="0" y="834"/>
                  </a:lnTo>
                  <a:lnTo>
                    <a:pt x="155711" y="834"/>
                  </a:lnTo>
                  <a:lnTo>
                    <a:pt x="155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4469707" y="2435557"/>
              <a:ext cx="272974" cy="272369"/>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3292920" y="3269246"/>
              <a:ext cx="2718604" cy="15320"/>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223750" y="3269850"/>
              <a:ext cx="1371430" cy="15324"/>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4583838" y="3254548"/>
              <a:ext cx="44695" cy="4469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4595160" y="3265567"/>
              <a:ext cx="22054" cy="22659"/>
            </a:xfrm>
            <a:custGeom>
              <a:avLst/>
              <a:gdLst/>
              <a:ahLst/>
              <a:cxnLst/>
              <a:rect l="l" t="t" r="r" b="b"/>
              <a:pathLst>
                <a:path w="1202" h="1235" extrusionOk="0">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3513890" y="3313084"/>
              <a:ext cx="61226" cy="67831"/>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3588556" y="3308423"/>
              <a:ext cx="13485" cy="7713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3368210" y="3308423"/>
              <a:ext cx="12862" cy="7713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334538" y="3308423"/>
              <a:ext cx="12880" cy="7713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882115" y="3308423"/>
              <a:ext cx="38566" cy="77133"/>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5931072" y="3308423"/>
              <a:ext cx="39190" cy="77133"/>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3272717" y="3520198"/>
              <a:ext cx="93040" cy="101003"/>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3235999" y="3555100"/>
              <a:ext cx="33062" cy="66106"/>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3452069" y="3555100"/>
              <a:ext cx="93040" cy="101003"/>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3548168" y="3555100"/>
              <a:ext cx="33686" cy="66106"/>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3673039" y="3549705"/>
              <a:ext cx="121185" cy="71500"/>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3898908" y="3555100"/>
              <a:ext cx="100379" cy="7963"/>
            </a:xfrm>
            <a:custGeom>
              <a:avLst/>
              <a:gdLst/>
              <a:ahLst/>
              <a:cxnLst/>
              <a:rect l="l" t="t" r="r" b="b"/>
              <a:pathLst>
                <a:path w="5471" h="434" extrusionOk="0">
                  <a:moveTo>
                    <a:pt x="0" y="0"/>
                  </a:moveTo>
                  <a:lnTo>
                    <a:pt x="0" y="434"/>
                  </a:lnTo>
                  <a:lnTo>
                    <a:pt x="5471" y="434"/>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3898908" y="3567339"/>
              <a:ext cx="100379" cy="7357"/>
            </a:xfrm>
            <a:custGeom>
              <a:avLst/>
              <a:gdLst/>
              <a:ahLst/>
              <a:cxnLst/>
              <a:rect l="l" t="t" r="r" b="b"/>
              <a:pathLst>
                <a:path w="5471" h="401" extrusionOk="0">
                  <a:moveTo>
                    <a:pt x="0" y="0"/>
                  </a:moveTo>
                  <a:lnTo>
                    <a:pt x="0" y="401"/>
                  </a:lnTo>
                  <a:lnTo>
                    <a:pt x="5471" y="401"/>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3898908" y="3578973"/>
              <a:ext cx="31227" cy="7963"/>
            </a:xfrm>
            <a:custGeom>
              <a:avLst/>
              <a:gdLst/>
              <a:ahLst/>
              <a:cxnLst/>
              <a:rect l="l" t="t" r="r" b="b"/>
              <a:pathLst>
                <a:path w="1702" h="434" extrusionOk="0">
                  <a:moveTo>
                    <a:pt x="0" y="0"/>
                  </a:moveTo>
                  <a:lnTo>
                    <a:pt x="0" y="434"/>
                  </a:lnTo>
                  <a:lnTo>
                    <a:pt x="1701" y="434"/>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3898908" y="3590589"/>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3898908" y="3602846"/>
              <a:ext cx="31227" cy="7357"/>
            </a:xfrm>
            <a:custGeom>
              <a:avLst/>
              <a:gdLst/>
              <a:ahLst/>
              <a:cxnLst/>
              <a:rect l="l" t="t" r="r" b="b"/>
              <a:pathLst>
                <a:path w="1702" h="401" extrusionOk="0">
                  <a:moveTo>
                    <a:pt x="0" y="0"/>
                  </a:moveTo>
                  <a:lnTo>
                    <a:pt x="0" y="400"/>
                  </a:lnTo>
                  <a:lnTo>
                    <a:pt x="1701" y="400"/>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3898908" y="3614462"/>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3948472" y="3578973"/>
              <a:ext cx="42254" cy="42236"/>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4125989" y="3581414"/>
              <a:ext cx="15320" cy="15320"/>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4157826" y="3581414"/>
              <a:ext cx="15320" cy="15320"/>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4189039" y="3581414"/>
              <a:ext cx="15320" cy="15320"/>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3223759" y="1413359"/>
              <a:ext cx="168925" cy="168925"/>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3288530" y="1457436"/>
              <a:ext cx="37356" cy="37337"/>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3275781" y="1497824"/>
              <a:ext cx="64895" cy="3796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3504715" y="1456812"/>
              <a:ext cx="688527" cy="82032"/>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Video 2020-12-30 at 18.56.2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33066" y="1245776"/>
            <a:ext cx="5498876" cy="3024382"/>
          </a:xfrm>
          <a:prstGeom prst="roundRect">
            <a:avLst>
              <a:gd name="adj" fmla="val 15451"/>
            </a:avLst>
          </a:prstGeom>
          <a:ln>
            <a:noFill/>
          </a:ln>
          <a:effectLst>
            <a:innerShdw blurRad="114300" dist="50800">
              <a:srgbClr val="000000">
                <a:alpha val="0"/>
              </a:srgbClr>
            </a:innerShdw>
          </a:effectLst>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50"/>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SMALL OBSTACLE</a:t>
            </a:r>
            <a:endParaRPr dirty="0"/>
          </a:p>
        </p:txBody>
      </p:sp>
      <p:sp>
        <p:nvSpPr>
          <p:cNvPr id="1530" name="Google Shape;1530;p50"/>
          <p:cNvSpPr/>
          <p:nvPr/>
        </p:nvSpPr>
        <p:spPr>
          <a:xfrm>
            <a:off x="1061924" y="1103019"/>
            <a:ext cx="7362075" cy="3776075"/>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0"/>
          <p:cNvGrpSpPr/>
          <p:nvPr/>
        </p:nvGrpSpPr>
        <p:grpSpPr>
          <a:xfrm>
            <a:off x="1870838" y="1566534"/>
            <a:ext cx="2856935" cy="2242744"/>
            <a:chOff x="3223750" y="1413359"/>
            <a:chExt cx="2856935" cy="2242744"/>
          </a:xfrm>
        </p:grpSpPr>
        <p:sp>
          <p:nvSpPr>
            <p:cNvPr id="1534" name="Google Shape;1534;p50"/>
            <p:cNvSpPr/>
            <p:nvPr/>
          </p:nvSpPr>
          <p:spPr>
            <a:xfrm>
              <a:off x="3223759" y="3418595"/>
              <a:ext cx="2856926" cy="15320"/>
            </a:xfrm>
            <a:custGeom>
              <a:avLst/>
              <a:gdLst/>
              <a:ahLst/>
              <a:cxnLst/>
              <a:rect l="l" t="t" r="r" b="b"/>
              <a:pathLst>
                <a:path w="155712" h="835" extrusionOk="0">
                  <a:moveTo>
                    <a:pt x="0" y="1"/>
                  </a:moveTo>
                  <a:lnTo>
                    <a:pt x="0" y="835"/>
                  </a:lnTo>
                  <a:lnTo>
                    <a:pt x="155711" y="835"/>
                  </a:lnTo>
                  <a:lnTo>
                    <a:pt x="1557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3223759" y="1709618"/>
              <a:ext cx="2856926" cy="15320"/>
            </a:xfrm>
            <a:custGeom>
              <a:avLst/>
              <a:gdLst/>
              <a:ahLst/>
              <a:cxnLst/>
              <a:rect l="l" t="t" r="r" b="b"/>
              <a:pathLst>
                <a:path w="155712" h="835" extrusionOk="0">
                  <a:moveTo>
                    <a:pt x="0" y="0"/>
                  </a:moveTo>
                  <a:lnTo>
                    <a:pt x="0" y="834"/>
                  </a:lnTo>
                  <a:lnTo>
                    <a:pt x="155711" y="834"/>
                  </a:lnTo>
                  <a:lnTo>
                    <a:pt x="155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4469707" y="2435557"/>
              <a:ext cx="272974" cy="272369"/>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3292920" y="3269246"/>
              <a:ext cx="2718604" cy="15320"/>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223750" y="3269850"/>
              <a:ext cx="1371430" cy="15324"/>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4583838" y="3254548"/>
              <a:ext cx="44695" cy="4469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4595160" y="3265567"/>
              <a:ext cx="22054" cy="22659"/>
            </a:xfrm>
            <a:custGeom>
              <a:avLst/>
              <a:gdLst/>
              <a:ahLst/>
              <a:cxnLst/>
              <a:rect l="l" t="t" r="r" b="b"/>
              <a:pathLst>
                <a:path w="1202" h="1235" extrusionOk="0">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3513890" y="3313084"/>
              <a:ext cx="61226" cy="67831"/>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3588556" y="3308423"/>
              <a:ext cx="13485" cy="7713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3368210" y="3308423"/>
              <a:ext cx="12862" cy="7713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334538" y="3308423"/>
              <a:ext cx="12880" cy="7713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882115" y="3308423"/>
              <a:ext cx="38566" cy="77133"/>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5931072" y="3308423"/>
              <a:ext cx="39190" cy="77133"/>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3272717" y="3520198"/>
              <a:ext cx="93040" cy="101003"/>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3235999" y="3555100"/>
              <a:ext cx="33062" cy="66106"/>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3452069" y="3555100"/>
              <a:ext cx="93040" cy="101003"/>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3548168" y="3555100"/>
              <a:ext cx="33686" cy="66106"/>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3673039" y="3549705"/>
              <a:ext cx="121185" cy="71500"/>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3898908" y="3555100"/>
              <a:ext cx="100379" cy="7963"/>
            </a:xfrm>
            <a:custGeom>
              <a:avLst/>
              <a:gdLst/>
              <a:ahLst/>
              <a:cxnLst/>
              <a:rect l="l" t="t" r="r" b="b"/>
              <a:pathLst>
                <a:path w="5471" h="434" extrusionOk="0">
                  <a:moveTo>
                    <a:pt x="0" y="0"/>
                  </a:moveTo>
                  <a:lnTo>
                    <a:pt x="0" y="434"/>
                  </a:lnTo>
                  <a:lnTo>
                    <a:pt x="5471" y="434"/>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3898908" y="3567339"/>
              <a:ext cx="100379" cy="7357"/>
            </a:xfrm>
            <a:custGeom>
              <a:avLst/>
              <a:gdLst/>
              <a:ahLst/>
              <a:cxnLst/>
              <a:rect l="l" t="t" r="r" b="b"/>
              <a:pathLst>
                <a:path w="5471" h="401" extrusionOk="0">
                  <a:moveTo>
                    <a:pt x="0" y="0"/>
                  </a:moveTo>
                  <a:lnTo>
                    <a:pt x="0" y="401"/>
                  </a:lnTo>
                  <a:lnTo>
                    <a:pt x="5471" y="401"/>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3898908" y="3578973"/>
              <a:ext cx="31227" cy="7963"/>
            </a:xfrm>
            <a:custGeom>
              <a:avLst/>
              <a:gdLst/>
              <a:ahLst/>
              <a:cxnLst/>
              <a:rect l="l" t="t" r="r" b="b"/>
              <a:pathLst>
                <a:path w="1702" h="434" extrusionOk="0">
                  <a:moveTo>
                    <a:pt x="0" y="0"/>
                  </a:moveTo>
                  <a:lnTo>
                    <a:pt x="0" y="434"/>
                  </a:lnTo>
                  <a:lnTo>
                    <a:pt x="1701" y="434"/>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3898908" y="3590589"/>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3898908" y="3602846"/>
              <a:ext cx="31227" cy="7357"/>
            </a:xfrm>
            <a:custGeom>
              <a:avLst/>
              <a:gdLst/>
              <a:ahLst/>
              <a:cxnLst/>
              <a:rect l="l" t="t" r="r" b="b"/>
              <a:pathLst>
                <a:path w="1702" h="401" extrusionOk="0">
                  <a:moveTo>
                    <a:pt x="0" y="0"/>
                  </a:moveTo>
                  <a:lnTo>
                    <a:pt x="0" y="400"/>
                  </a:lnTo>
                  <a:lnTo>
                    <a:pt x="1701" y="400"/>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3898908" y="3614462"/>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3948472" y="3578973"/>
              <a:ext cx="42254" cy="42236"/>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4125989" y="3581414"/>
              <a:ext cx="15320" cy="15320"/>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4157826" y="3581414"/>
              <a:ext cx="15320" cy="15320"/>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4189039" y="3581414"/>
              <a:ext cx="15320" cy="15320"/>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3223759" y="1413359"/>
              <a:ext cx="168925" cy="168925"/>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3288530" y="1457436"/>
              <a:ext cx="37356" cy="37337"/>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3275781" y="1497824"/>
              <a:ext cx="64895" cy="3796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3504715" y="1456812"/>
              <a:ext cx="688527" cy="82032"/>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WhatsApp Video 2021-01-05 at 16.48.5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2957097" y="-259596"/>
            <a:ext cx="3541351" cy="6438820"/>
          </a:xfrm>
          <a:prstGeom prst="rect">
            <a:avLst/>
          </a:prstGeom>
        </p:spPr>
      </p:pic>
    </p:spTree>
    <p:extLst>
      <p:ext uri="{BB962C8B-B14F-4D97-AF65-F5344CB8AC3E}">
        <p14:creationId xmlns:p14="http://schemas.microsoft.com/office/powerpoint/2010/main" val="10153513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27"/>
        <p:cNvGrpSpPr/>
        <p:nvPr/>
      </p:nvGrpSpPr>
      <p:grpSpPr>
        <a:xfrm>
          <a:off x="0" y="0"/>
          <a:ext cx="0" cy="0"/>
          <a:chOff x="0" y="0"/>
          <a:chExt cx="0" cy="0"/>
        </a:xfrm>
      </p:grpSpPr>
      <p:sp>
        <p:nvSpPr>
          <p:cNvPr id="1528" name="Google Shape;1528;p50"/>
          <p:cNvSpPr txBox="1">
            <a:spLocks noGrp="1"/>
          </p:cNvSpPr>
          <p:nvPr>
            <p:ph type="title"/>
          </p:nvPr>
        </p:nvSpPr>
        <p:spPr>
          <a:xfrm>
            <a:off x="720000" y="34934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BIGGER OBSTACLE</a:t>
            </a:r>
            <a:endParaRPr dirty="0"/>
          </a:p>
        </p:txBody>
      </p:sp>
      <p:sp>
        <p:nvSpPr>
          <p:cNvPr id="1530" name="Google Shape;1530;p50"/>
          <p:cNvSpPr/>
          <p:nvPr/>
        </p:nvSpPr>
        <p:spPr>
          <a:xfrm>
            <a:off x="1061924" y="1103019"/>
            <a:ext cx="7362075" cy="3776075"/>
          </a:xfrm>
          <a:prstGeom prst="roundRect">
            <a:avLst>
              <a:gd name="adj" fmla="val 19004"/>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33" name="Google Shape;1533;p50"/>
          <p:cNvGrpSpPr/>
          <p:nvPr/>
        </p:nvGrpSpPr>
        <p:grpSpPr>
          <a:xfrm>
            <a:off x="1870838" y="1566534"/>
            <a:ext cx="2856935" cy="2242744"/>
            <a:chOff x="3223750" y="1413359"/>
            <a:chExt cx="2856935" cy="2242744"/>
          </a:xfrm>
        </p:grpSpPr>
        <p:sp>
          <p:nvSpPr>
            <p:cNvPr id="1534" name="Google Shape;1534;p50"/>
            <p:cNvSpPr/>
            <p:nvPr/>
          </p:nvSpPr>
          <p:spPr>
            <a:xfrm>
              <a:off x="3223759" y="3418595"/>
              <a:ext cx="2856926" cy="15320"/>
            </a:xfrm>
            <a:custGeom>
              <a:avLst/>
              <a:gdLst/>
              <a:ahLst/>
              <a:cxnLst/>
              <a:rect l="l" t="t" r="r" b="b"/>
              <a:pathLst>
                <a:path w="155712" h="835" extrusionOk="0">
                  <a:moveTo>
                    <a:pt x="0" y="1"/>
                  </a:moveTo>
                  <a:lnTo>
                    <a:pt x="0" y="835"/>
                  </a:lnTo>
                  <a:lnTo>
                    <a:pt x="155711" y="835"/>
                  </a:lnTo>
                  <a:lnTo>
                    <a:pt x="1557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50"/>
            <p:cNvSpPr/>
            <p:nvPr/>
          </p:nvSpPr>
          <p:spPr>
            <a:xfrm>
              <a:off x="3223759" y="1709618"/>
              <a:ext cx="2856926" cy="15320"/>
            </a:xfrm>
            <a:custGeom>
              <a:avLst/>
              <a:gdLst/>
              <a:ahLst/>
              <a:cxnLst/>
              <a:rect l="l" t="t" r="r" b="b"/>
              <a:pathLst>
                <a:path w="155712" h="835" extrusionOk="0">
                  <a:moveTo>
                    <a:pt x="0" y="0"/>
                  </a:moveTo>
                  <a:lnTo>
                    <a:pt x="0" y="834"/>
                  </a:lnTo>
                  <a:lnTo>
                    <a:pt x="155711" y="834"/>
                  </a:lnTo>
                  <a:lnTo>
                    <a:pt x="1557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50"/>
            <p:cNvSpPr/>
            <p:nvPr/>
          </p:nvSpPr>
          <p:spPr>
            <a:xfrm>
              <a:off x="4469707" y="2435557"/>
              <a:ext cx="272974" cy="272369"/>
            </a:xfrm>
            <a:custGeom>
              <a:avLst/>
              <a:gdLst/>
              <a:ahLst/>
              <a:cxnLst/>
              <a:rect l="l" t="t" r="r" b="b"/>
              <a:pathLst>
                <a:path w="14878" h="14845" extrusionOk="0">
                  <a:moveTo>
                    <a:pt x="4303" y="2636"/>
                  </a:moveTo>
                  <a:lnTo>
                    <a:pt x="12576" y="7440"/>
                  </a:lnTo>
                  <a:lnTo>
                    <a:pt x="4303" y="12210"/>
                  </a:lnTo>
                  <a:lnTo>
                    <a:pt x="4303" y="2636"/>
                  </a:lnTo>
                  <a:close/>
                  <a:moveTo>
                    <a:pt x="7439" y="1"/>
                  </a:moveTo>
                  <a:cubicBezTo>
                    <a:pt x="3336" y="1"/>
                    <a:pt x="0" y="3303"/>
                    <a:pt x="0" y="7406"/>
                  </a:cubicBezTo>
                  <a:cubicBezTo>
                    <a:pt x="0" y="11542"/>
                    <a:pt x="3336" y="14845"/>
                    <a:pt x="7439" y="14845"/>
                  </a:cubicBezTo>
                  <a:cubicBezTo>
                    <a:pt x="11542" y="14845"/>
                    <a:pt x="14877" y="11542"/>
                    <a:pt x="14877" y="7406"/>
                  </a:cubicBezTo>
                  <a:cubicBezTo>
                    <a:pt x="14877" y="3303"/>
                    <a:pt x="11542" y="1"/>
                    <a:pt x="74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50"/>
            <p:cNvSpPr/>
            <p:nvPr/>
          </p:nvSpPr>
          <p:spPr>
            <a:xfrm>
              <a:off x="3292920" y="3269246"/>
              <a:ext cx="2718604" cy="15320"/>
            </a:xfrm>
            <a:custGeom>
              <a:avLst/>
              <a:gdLst/>
              <a:ahLst/>
              <a:cxnLst/>
              <a:rect l="l" t="t" r="r" b="b"/>
              <a:pathLst>
                <a:path w="148173" h="835" extrusionOk="0">
                  <a:moveTo>
                    <a:pt x="434" y="0"/>
                  </a:moveTo>
                  <a:cubicBezTo>
                    <a:pt x="201" y="0"/>
                    <a:pt x="0" y="167"/>
                    <a:pt x="0" y="401"/>
                  </a:cubicBezTo>
                  <a:cubicBezTo>
                    <a:pt x="0" y="634"/>
                    <a:pt x="201" y="834"/>
                    <a:pt x="434" y="834"/>
                  </a:cubicBezTo>
                  <a:lnTo>
                    <a:pt x="147739" y="834"/>
                  </a:lnTo>
                  <a:cubicBezTo>
                    <a:pt x="147973" y="834"/>
                    <a:pt x="148173" y="634"/>
                    <a:pt x="148173" y="401"/>
                  </a:cubicBezTo>
                  <a:cubicBezTo>
                    <a:pt x="148173" y="167"/>
                    <a:pt x="147973" y="0"/>
                    <a:pt x="1477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50"/>
            <p:cNvSpPr/>
            <p:nvPr/>
          </p:nvSpPr>
          <p:spPr>
            <a:xfrm>
              <a:off x="3223750" y="3269850"/>
              <a:ext cx="1371430" cy="15324"/>
            </a:xfrm>
            <a:custGeom>
              <a:avLst/>
              <a:gdLst/>
              <a:ahLst/>
              <a:cxnLst/>
              <a:rect l="l" t="t" r="r" b="b"/>
              <a:pathLst>
                <a:path w="70985" h="835" extrusionOk="0">
                  <a:moveTo>
                    <a:pt x="434" y="0"/>
                  </a:moveTo>
                  <a:cubicBezTo>
                    <a:pt x="201" y="0"/>
                    <a:pt x="0" y="167"/>
                    <a:pt x="0" y="401"/>
                  </a:cubicBezTo>
                  <a:cubicBezTo>
                    <a:pt x="0" y="634"/>
                    <a:pt x="201" y="834"/>
                    <a:pt x="434" y="834"/>
                  </a:cubicBezTo>
                  <a:lnTo>
                    <a:pt x="70984" y="834"/>
                  </a:lnTo>
                  <a:lnTo>
                    <a:pt x="709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50"/>
            <p:cNvSpPr/>
            <p:nvPr/>
          </p:nvSpPr>
          <p:spPr>
            <a:xfrm>
              <a:off x="4583838" y="3254548"/>
              <a:ext cx="44695" cy="4469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lt1"/>
            </a:solidFill>
            <a:ln w="9525"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50"/>
            <p:cNvSpPr/>
            <p:nvPr/>
          </p:nvSpPr>
          <p:spPr>
            <a:xfrm>
              <a:off x="4595160" y="3265567"/>
              <a:ext cx="22054" cy="22659"/>
            </a:xfrm>
            <a:custGeom>
              <a:avLst/>
              <a:gdLst/>
              <a:ahLst/>
              <a:cxnLst/>
              <a:rect l="l" t="t" r="r" b="b"/>
              <a:pathLst>
                <a:path w="1202" h="1235" extrusionOk="0">
                  <a:moveTo>
                    <a:pt x="601" y="0"/>
                  </a:moveTo>
                  <a:cubicBezTo>
                    <a:pt x="267" y="0"/>
                    <a:pt x="0" y="267"/>
                    <a:pt x="0" y="601"/>
                  </a:cubicBezTo>
                  <a:cubicBezTo>
                    <a:pt x="0" y="934"/>
                    <a:pt x="267" y="1235"/>
                    <a:pt x="601" y="1235"/>
                  </a:cubicBezTo>
                  <a:cubicBezTo>
                    <a:pt x="934" y="1235"/>
                    <a:pt x="1201" y="968"/>
                    <a:pt x="1201" y="601"/>
                  </a:cubicBezTo>
                  <a:cubicBezTo>
                    <a:pt x="1201" y="267"/>
                    <a:pt x="934" y="0"/>
                    <a:pt x="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50"/>
            <p:cNvSpPr/>
            <p:nvPr/>
          </p:nvSpPr>
          <p:spPr>
            <a:xfrm>
              <a:off x="3513890" y="3313084"/>
              <a:ext cx="61226" cy="67831"/>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50"/>
            <p:cNvSpPr/>
            <p:nvPr/>
          </p:nvSpPr>
          <p:spPr>
            <a:xfrm>
              <a:off x="3588556" y="3308423"/>
              <a:ext cx="13485" cy="7713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50"/>
            <p:cNvSpPr/>
            <p:nvPr/>
          </p:nvSpPr>
          <p:spPr>
            <a:xfrm>
              <a:off x="3368210" y="3308423"/>
              <a:ext cx="12862" cy="7713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50"/>
            <p:cNvSpPr/>
            <p:nvPr/>
          </p:nvSpPr>
          <p:spPr>
            <a:xfrm>
              <a:off x="3334538" y="3308423"/>
              <a:ext cx="12880" cy="7713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50"/>
            <p:cNvSpPr/>
            <p:nvPr/>
          </p:nvSpPr>
          <p:spPr>
            <a:xfrm>
              <a:off x="5882115" y="3308423"/>
              <a:ext cx="38566" cy="77133"/>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50"/>
            <p:cNvSpPr/>
            <p:nvPr/>
          </p:nvSpPr>
          <p:spPr>
            <a:xfrm>
              <a:off x="5931072" y="3308423"/>
              <a:ext cx="39190" cy="77133"/>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50"/>
            <p:cNvSpPr/>
            <p:nvPr/>
          </p:nvSpPr>
          <p:spPr>
            <a:xfrm>
              <a:off x="3272717" y="3520198"/>
              <a:ext cx="93040" cy="101003"/>
            </a:xfrm>
            <a:custGeom>
              <a:avLst/>
              <a:gdLst/>
              <a:ahLst/>
              <a:cxnLst/>
              <a:rect l="l" t="t" r="r" b="b"/>
              <a:pathLst>
                <a:path w="5071" h="5505" extrusionOk="0">
                  <a:moveTo>
                    <a:pt x="2169" y="1"/>
                  </a:moveTo>
                  <a:cubicBezTo>
                    <a:pt x="1969" y="1"/>
                    <a:pt x="1835" y="134"/>
                    <a:pt x="1802" y="334"/>
                  </a:cubicBezTo>
                  <a:cubicBezTo>
                    <a:pt x="1769" y="735"/>
                    <a:pt x="1669" y="1135"/>
                    <a:pt x="1502" y="1535"/>
                  </a:cubicBezTo>
                  <a:cubicBezTo>
                    <a:pt x="1402" y="1735"/>
                    <a:pt x="1202" y="1902"/>
                    <a:pt x="968" y="1902"/>
                  </a:cubicBezTo>
                  <a:lnTo>
                    <a:pt x="568" y="1902"/>
                  </a:lnTo>
                  <a:cubicBezTo>
                    <a:pt x="234" y="1902"/>
                    <a:pt x="1" y="2136"/>
                    <a:pt x="1" y="2436"/>
                  </a:cubicBezTo>
                  <a:lnTo>
                    <a:pt x="1" y="5038"/>
                  </a:lnTo>
                  <a:cubicBezTo>
                    <a:pt x="1" y="5305"/>
                    <a:pt x="201" y="5505"/>
                    <a:pt x="468" y="5505"/>
                  </a:cubicBezTo>
                  <a:lnTo>
                    <a:pt x="3770" y="5505"/>
                  </a:lnTo>
                  <a:cubicBezTo>
                    <a:pt x="3970" y="5505"/>
                    <a:pt x="4170" y="5338"/>
                    <a:pt x="4170" y="5105"/>
                  </a:cubicBezTo>
                  <a:cubicBezTo>
                    <a:pt x="4170" y="4938"/>
                    <a:pt x="4070" y="4804"/>
                    <a:pt x="3903" y="4738"/>
                  </a:cubicBezTo>
                  <a:cubicBezTo>
                    <a:pt x="3903" y="4738"/>
                    <a:pt x="3903" y="4704"/>
                    <a:pt x="3903" y="4704"/>
                  </a:cubicBezTo>
                  <a:lnTo>
                    <a:pt x="4037" y="4704"/>
                  </a:lnTo>
                  <a:cubicBezTo>
                    <a:pt x="4304" y="4704"/>
                    <a:pt x="4504" y="4504"/>
                    <a:pt x="4504" y="4237"/>
                  </a:cubicBezTo>
                  <a:cubicBezTo>
                    <a:pt x="4504" y="4037"/>
                    <a:pt x="4370" y="3870"/>
                    <a:pt x="4204" y="3804"/>
                  </a:cubicBezTo>
                  <a:cubicBezTo>
                    <a:pt x="4204" y="3804"/>
                    <a:pt x="4204" y="3804"/>
                    <a:pt x="4204" y="3770"/>
                  </a:cubicBezTo>
                  <a:lnTo>
                    <a:pt x="4337" y="3770"/>
                  </a:lnTo>
                  <a:cubicBezTo>
                    <a:pt x="4604" y="3770"/>
                    <a:pt x="4804" y="3570"/>
                    <a:pt x="4804" y="3303"/>
                  </a:cubicBezTo>
                  <a:cubicBezTo>
                    <a:pt x="4804" y="3103"/>
                    <a:pt x="4704" y="2936"/>
                    <a:pt x="4504" y="2870"/>
                  </a:cubicBezTo>
                  <a:cubicBezTo>
                    <a:pt x="4504" y="2870"/>
                    <a:pt x="4504" y="2836"/>
                    <a:pt x="4504" y="2836"/>
                  </a:cubicBezTo>
                  <a:lnTo>
                    <a:pt x="4571" y="2836"/>
                  </a:lnTo>
                  <a:cubicBezTo>
                    <a:pt x="4837" y="2836"/>
                    <a:pt x="5071" y="2603"/>
                    <a:pt x="5038" y="2336"/>
                  </a:cubicBezTo>
                  <a:cubicBezTo>
                    <a:pt x="5038" y="2069"/>
                    <a:pt x="4837" y="1902"/>
                    <a:pt x="4571" y="1902"/>
                  </a:cubicBezTo>
                  <a:lnTo>
                    <a:pt x="3136" y="1902"/>
                  </a:lnTo>
                  <a:cubicBezTo>
                    <a:pt x="2969" y="1902"/>
                    <a:pt x="2869" y="1769"/>
                    <a:pt x="2869" y="1602"/>
                  </a:cubicBezTo>
                  <a:lnTo>
                    <a:pt x="2903" y="1302"/>
                  </a:lnTo>
                  <a:cubicBezTo>
                    <a:pt x="2936" y="1002"/>
                    <a:pt x="2969" y="635"/>
                    <a:pt x="2803" y="368"/>
                  </a:cubicBezTo>
                  <a:cubicBezTo>
                    <a:pt x="2669" y="168"/>
                    <a:pt x="2436" y="1"/>
                    <a:pt x="21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50"/>
            <p:cNvSpPr/>
            <p:nvPr/>
          </p:nvSpPr>
          <p:spPr>
            <a:xfrm>
              <a:off x="3235999" y="3555100"/>
              <a:ext cx="33062" cy="66106"/>
            </a:xfrm>
            <a:custGeom>
              <a:avLst/>
              <a:gdLst/>
              <a:ahLst/>
              <a:cxnLst/>
              <a:rect l="l" t="t" r="r" b="b"/>
              <a:pathLst>
                <a:path w="1802" h="3603" extrusionOk="0">
                  <a:moveTo>
                    <a:pt x="401" y="0"/>
                  </a:moveTo>
                  <a:cubicBezTo>
                    <a:pt x="167" y="0"/>
                    <a:pt x="0" y="200"/>
                    <a:pt x="0" y="434"/>
                  </a:cubicBezTo>
                  <a:lnTo>
                    <a:pt x="0" y="3203"/>
                  </a:lnTo>
                  <a:cubicBezTo>
                    <a:pt x="0" y="3436"/>
                    <a:pt x="167" y="3603"/>
                    <a:pt x="401" y="3603"/>
                  </a:cubicBezTo>
                  <a:lnTo>
                    <a:pt x="1401" y="3603"/>
                  </a:lnTo>
                  <a:cubicBezTo>
                    <a:pt x="1635" y="3603"/>
                    <a:pt x="1802" y="3436"/>
                    <a:pt x="1802" y="3203"/>
                  </a:cubicBezTo>
                  <a:lnTo>
                    <a:pt x="1802" y="434"/>
                  </a:lnTo>
                  <a:cubicBezTo>
                    <a:pt x="1802" y="200"/>
                    <a:pt x="1601"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50"/>
            <p:cNvSpPr/>
            <p:nvPr/>
          </p:nvSpPr>
          <p:spPr>
            <a:xfrm>
              <a:off x="3452069" y="3555100"/>
              <a:ext cx="93040" cy="101003"/>
            </a:xfrm>
            <a:custGeom>
              <a:avLst/>
              <a:gdLst/>
              <a:ahLst/>
              <a:cxnLst/>
              <a:rect l="l" t="t" r="r" b="b"/>
              <a:pathLst>
                <a:path w="5071" h="5505" extrusionOk="0">
                  <a:moveTo>
                    <a:pt x="1301" y="0"/>
                  </a:moveTo>
                  <a:cubicBezTo>
                    <a:pt x="1068" y="0"/>
                    <a:pt x="901" y="200"/>
                    <a:pt x="901" y="401"/>
                  </a:cubicBezTo>
                  <a:cubicBezTo>
                    <a:pt x="901" y="567"/>
                    <a:pt x="1001" y="734"/>
                    <a:pt x="1134" y="801"/>
                  </a:cubicBezTo>
                  <a:cubicBezTo>
                    <a:pt x="1134" y="801"/>
                    <a:pt x="1168" y="801"/>
                    <a:pt x="1168" y="834"/>
                  </a:cubicBezTo>
                  <a:lnTo>
                    <a:pt x="1001" y="834"/>
                  </a:lnTo>
                  <a:cubicBezTo>
                    <a:pt x="768" y="834"/>
                    <a:pt x="534" y="1034"/>
                    <a:pt x="534" y="1301"/>
                  </a:cubicBezTo>
                  <a:cubicBezTo>
                    <a:pt x="534" y="1501"/>
                    <a:pt x="667" y="1668"/>
                    <a:pt x="834" y="1735"/>
                  </a:cubicBezTo>
                  <a:cubicBezTo>
                    <a:pt x="834" y="1735"/>
                    <a:pt x="834" y="1768"/>
                    <a:pt x="834" y="1768"/>
                  </a:cubicBezTo>
                  <a:lnTo>
                    <a:pt x="701" y="1768"/>
                  </a:lnTo>
                  <a:cubicBezTo>
                    <a:pt x="434" y="1768"/>
                    <a:pt x="234" y="1968"/>
                    <a:pt x="234" y="2235"/>
                  </a:cubicBezTo>
                  <a:cubicBezTo>
                    <a:pt x="234" y="2435"/>
                    <a:pt x="367" y="2602"/>
                    <a:pt x="534" y="2669"/>
                  </a:cubicBezTo>
                  <a:cubicBezTo>
                    <a:pt x="534" y="2702"/>
                    <a:pt x="534" y="2702"/>
                    <a:pt x="534" y="2702"/>
                  </a:cubicBezTo>
                  <a:lnTo>
                    <a:pt x="467" y="2702"/>
                  </a:lnTo>
                  <a:cubicBezTo>
                    <a:pt x="200" y="2702"/>
                    <a:pt x="0" y="2936"/>
                    <a:pt x="0" y="3203"/>
                  </a:cubicBezTo>
                  <a:cubicBezTo>
                    <a:pt x="0" y="3436"/>
                    <a:pt x="234" y="3636"/>
                    <a:pt x="467" y="3636"/>
                  </a:cubicBezTo>
                  <a:lnTo>
                    <a:pt x="1935" y="3636"/>
                  </a:lnTo>
                  <a:cubicBezTo>
                    <a:pt x="2068" y="3636"/>
                    <a:pt x="2202" y="3770"/>
                    <a:pt x="2169" y="3903"/>
                  </a:cubicBezTo>
                  <a:lnTo>
                    <a:pt x="2135" y="4237"/>
                  </a:lnTo>
                  <a:cubicBezTo>
                    <a:pt x="2102" y="4503"/>
                    <a:pt x="2068" y="4870"/>
                    <a:pt x="2235" y="5137"/>
                  </a:cubicBezTo>
                  <a:cubicBezTo>
                    <a:pt x="2369" y="5371"/>
                    <a:pt x="2636" y="5504"/>
                    <a:pt x="2902" y="5504"/>
                  </a:cubicBezTo>
                  <a:cubicBezTo>
                    <a:pt x="3069" y="5504"/>
                    <a:pt x="3236" y="5371"/>
                    <a:pt x="3236" y="5204"/>
                  </a:cubicBezTo>
                  <a:cubicBezTo>
                    <a:pt x="3269" y="4770"/>
                    <a:pt x="3369" y="4370"/>
                    <a:pt x="3536" y="4003"/>
                  </a:cubicBezTo>
                  <a:cubicBezTo>
                    <a:pt x="3636" y="3770"/>
                    <a:pt x="3870" y="3636"/>
                    <a:pt x="4103" y="3636"/>
                  </a:cubicBezTo>
                  <a:lnTo>
                    <a:pt x="4504" y="3636"/>
                  </a:lnTo>
                  <a:cubicBezTo>
                    <a:pt x="4804" y="3636"/>
                    <a:pt x="5071" y="3369"/>
                    <a:pt x="5071" y="3069"/>
                  </a:cubicBezTo>
                  <a:lnTo>
                    <a:pt x="5071" y="467"/>
                  </a:lnTo>
                  <a:cubicBezTo>
                    <a:pt x="5071" y="200"/>
                    <a:pt x="4837" y="0"/>
                    <a:pt x="46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50"/>
            <p:cNvSpPr/>
            <p:nvPr/>
          </p:nvSpPr>
          <p:spPr>
            <a:xfrm>
              <a:off x="3548168" y="3555100"/>
              <a:ext cx="33686" cy="66106"/>
            </a:xfrm>
            <a:custGeom>
              <a:avLst/>
              <a:gdLst/>
              <a:ahLst/>
              <a:cxnLst/>
              <a:rect l="l" t="t" r="r" b="b"/>
              <a:pathLst>
                <a:path w="1836" h="3603" extrusionOk="0">
                  <a:moveTo>
                    <a:pt x="434" y="0"/>
                  </a:moveTo>
                  <a:cubicBezTo>
                    <a:pt x="201" y="0"/>
                    <a:pt x="0" y="200"/>
                    <a:pt x="0" y="434"/>
                  </a:cubicBezTo>
                  <a:lnTo>
                    <a:pt x="0" y="3203"/>
                  </a:lnTo>
                  <a:cubicBezTo>
                    <a:pt x="0" y="3436"/>
                    <a:pt x="201" y="3603"/>
                    <a:pt x="434" y="3603"/>
                  </a:cubicBezTo>
                  <a:lnTo>
                    <a:pt x="1401" y="3603"/>
                  </a:lnTo>
                  <a:cubicBezTo>
                    <a:pt x="1635" y="3603"/>
                    <a:pt x="1835" y="3436"/>
                    <a:pt x="1835" y="3203"/>
                  </a:cubicBezTo>
                  <a:lnTo>
                    <a:pt x="1835" y="434"/>
                  </a:lnTo>
                  <a:cubicBezTo>
                    <a:pt x="1835" y="200"/>
                    <a:pt x="1635" y="0"/>
                    <a:pt x="14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50"/>
            <p:cNvSpPr/>
            <p:nvPr/>
          </p:nvSpPr>
          <p:spPr>
            <a:xfrm>
              <a:off x="3673039" y="3549705"/>
              <a:ext cx="121185" cy="71500"/>
            </a:xfrm>
            <a:custGeom>
              <a:avLst/>
              <a:gdLst/>
              <a:ahLst/>
              <a:cxnLst/>
              <a:rect l="l" t="t" r="r" b="b"/>
              <a:pathLst>
                <a:path w="6605" h="3897" extrusionOk="0">
                  <a:moveTo>
                    <a:pt x="3697" y="0"/>
                  </a:moveTo>
                  <a:cubicBezTo>
                    <a:pt x="3490" y="0"/>
                    <a:pt x="3303" y="169"/>
                    <a:pt x="3303" y="394"/>
                  </a:cubicBezTo>
                  <a:lnTo>
                    <a:pt x="3303" y="1128"/>
                  </a:lnTo>
                  <a:cubicBezTo>
                    <a:pt x="2035" y="1195"/>
                    <a:pt x="0" y="1662"/>
                    <a:pt x="0" y="3897"/>
                  </a:cubicBezTo>
                  <a:cubicBezTo>
                    <a:pt x="0" y="3897"/>
                    <a:pt x="801" y="2796"/>
                    <a:pt x="3303" y="2563"/>
                  </a:cubicBezTo>
                  <a:lnTo>
                    <a:pt x="3303" y="3230"/>
                  </a:lnTo>
                  <a:cubicBezTo>
                    <a:pt x="3303" y="3458"/>
                    <a:pt x="3496" y="3610"/>
                    <a:pt x="3707" y="3610"/>
                  </a:cubicBezTo>
                  <a:cubicBezTo>
                    <a:pt x="3772" y="3610"/>
                    <a:pt x="3840" y="3595"/>
                    <a:pt x="3903" y="3563"/>
                  </a:cubicBezTo>
                  <a:lnTo>
                    <a:pt x="6338" y="2162"/>
                  </a:lnTo>
                  <a:cubicBezTo>
                    <a:pt x="6605" y="1995"/>
                    <a:pt x="6605" y="1629"/>
                    <a:pt x="6338" y="1462"/>
                  </a:cubicBezTo>
                  <a:lnTo>
                    <a:pt x="3903" y="61"/>
                  </a:lnTo>
                  <a:cubicBezTo>
                    <a:pt x="3836" y="19"/>
                    <a:pt x="3765" y="0"/>
                    <a:pt x="369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50"/>
            <p:cNvSpPr/>
            <p:nvPr/>
          </p:nvSpPr>
          <p:spPr>
            <a:xfrm>
              <a:off x="3898908" y="3555100"/>
              <a:ext cx="100379" cy="7963"/>
            </a:xfrm>
            <a:custGeom>
              <a:avLst/>
              <a:gdLst/>
              <a:ahLst/>
              <a:cxnLst/>
              <a:rect l="l" t="t" r="r" b="b"/>
              <a:pathLst>
                <a:path w="5471" h="434" extrusionOk="0">
                  <a:moveTo>
                    <a:pt x="0" y="0"/>
                  </a:moveTo>
                  <a:lnTo>
                    <a:pt x="0" y="434"/>
                  </a:lnTo>
                  <a:lnTo>
                    <a:pt x="5471" y="434"/>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50"/>
            <p:cNvSpPr/>
            <p:nvPr/>
          </p:nvSpPr>
          <p:spPr>
            <a:xfrm>
              <a:off x="3898908" y="3567339"/>
              <a:ext cx="100379" cy="7357"/>
            </a:xfrm>
            <a:custGeom>
              <a:avLst/>
              <a:gdLst/>
              <a:ahLst/>
              <a:cxnLst/>
              <a:rect l="l" t="t" r="r" b="b"/>
              <a:pathLst>
                <a:path w="5471" h="401" extrusionOk="0">
                  <a:moveTo>
                    <a:pt x="0" y="0"/>
                  </a:moveTo>
                  <a:lnTo>
                    <a:pt x="0" y="401"/>
                  </a:lnTo>
                  <a:lnTo>
                    <a:pt x="5471" y="401"/>
                  </a:lnTo>
                  <a:lnTo>
                    <a:pt x="547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50"/>
            <p:cNvSpPr/>
            <p:nvPr/>
          </p:nvSpPr>
          <p:spPr>
            <a:xfrm>
              <a:off x="3898908" y="3578973"/>
              <a:ext cx="31227" cy="7963"/>
            </a:xfrm>
            <a:custGeom>
              <a:avLst/>
              <a:gdLst/>
              <a:ahLst/>
              <a:cxnLst/>
              <a:rect l="l" t="t" r="r" b="b"/>
              <a:pathLst>
                <a:path w="1702" h="434" extrusionOk="0">
                  <a:moveTo>
                    <a:pt x="0" y="0"/>
                  </a:moveTo>
                  <a:lnTo>
                    <a:pt x="0" y="434"/>
                  </a:lnTo>
                  <a:lnTo>
                    <a:pt x="1701" y="434"/>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50"/>
            <p:cNvSpPr/>
            <p:nvPr/>
          </p:nvSpPr>
          <p:spPr>
            <a:xfrm>
              <a:off x="3898908" y="3590589"/>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50"/>
            <p:cNvSpPr/>
            <p:nvPr/>
          </p:nvSpPr>
          <p:spPr>
            <a:xfrm>
              <a:off x="3898908" y="3602846"/>
              <a:ext cx="31227" cy="7357"/>
            </a:xfrm>
            <a:custGeom>
              <a:avLst/>
              <a:gdLst/>
              <a:ahLst/>
              <a:cxnLst/>
              <a:rect l="l" t="t" r="r" b="b"/>
              <a:pathLst>
                <a:path w="1702" h="401" extrusionOk="0">
                  <a:moveTo>
                    <a:pt x="0" y="0"/>
                  </a:moveTo>
                  <a:lnTo>
                    <a:pt x="0" y="400"/>
                  </a:lnTo>
                  <a:lnTo>
                    <a:pt x="1701" y="400"/>
                  </a:lnTo>
                  <a:lnTo>
                    <a:pt x="170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50"/>
            <p:cNvSpPr/>
            <p:nvPr/>
          </p:nvSpPr>
          <p:spPr>
            <a:xfrm>
              <a:off x="3898908" y="3614462"/>
              <a:ext cx="31227" cy="7981"/>
            </a:xfrm>
            <a:custGeom>
              <a:avLst/>
              <a:gdLst/>
              <a:ahLst/>
              <a:cxnLst/>
              <a:rect l="l" t="t" r="r" b="b"/>
              <a:pathLst>
                <a:path w="1702" h="435" extrusionOk="0">
                  <a:moveTo>
                    <a:pt x="0" y="1"/>
                  </a:moveTo>
                  <a:lnTo>
                    <a:pt x="0" y="435"/>
                  </a:lnTo>
                  <a:lnTo>
                    <a:pt x="1701" y="435"/>
                  </a:lnTo>
                  <a:lnTo>
                    <a:pt x="170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50"/>
            <p:cNvSpPr/>
            <p:nvPr/>
          </p:nvSpPr>
          <p:spPr>
            <a:xfrm>
              <a:off x="3948472" y="3578973"/>
              <a:ext cx="42254" cy="42236"/>
            </a:xfrm>
            <a:custGeom>
              <a:avLst/>
              <a:gdLst/>
              <a:ahLst/>
              <a:cxnLst/>
              <a:rect l="l" t="t" r="r" b="b"/>
              <a:pathLst>
                <a:path w="2303" h="2302" extrusionOk="0">
                  <a:moveTo>
                    <a:pt x="1002" y="0"/>
                  </a:moveTo>
                  <a:cubicBezTo>
                    <a:pt x="868" y="0"/>
                    <a:pt x="768" y="100"/>
                    <a:pt x="768" y="234"/>
                  </a:cubicBezTo>
                  <a:lnTo>
                    <a:pt x="768" y="534"/>
                  </a:lnTo>
                  <a:cubicBezTo>
                    <a:pt x="768" y="667"/>
                    <a:pt x="668" y="767"/>
                    <a:pt x="535" y="767"/>
                  </a:cubicBezTo>
                  <a:lnTo>
                    <a:pt x="234" y="767"/>
                  </a:lnTo>
                  <a:cubicBezTo>
                    <a:pt x="101" y="767"/>
                    <a:pt x="1" y="867"/>
                    <a:pt x="1" y="1001"/>
                  </a:cubicBezTo>
                  <a:lnTo>
                    <a:pt x="1" y="1301"/>
                  </a:lnTo>
                  <a:cubicBezTo>
                    <a:pt x="1" y="1435"/>
                    <a:pt x="101" y="1535"/>
                    <a:pt x="234" y="1535"/>
                  </a:cubicBezTo>
                  <a:lnTo>
                    <a:pt x="535" y="1535"/>
                  </a:lnTo>
                  <a:cubicBezTo>
                    <a:pt x="668" y="1535"/>
                    <a:pt x="768" y="1668"/>
                    <a:pt x="768" y="1801"/>
                  </a:cubicBezTo>
                  <a:lnTo>
                    <a:pt x="768" y="2068"/>
                  </a:lnTo>
                  <a:cubicBezTo>
                    <a:pt x="768" y="2202"/>
                    <a:pt x="868" y="2302"/>
                    <a:pt x="1002" y="2302"/>
                  </a:cubicBezTo>
                  <a:lnTo>
                    <a:pt x="1302" y="2302"/>
                  </a:lnTo>
                  <a:cubicBezTo>
                    <a:pt x="1435" y="2302"/>
                    <a:pt x="1535" y="2202"/>
                    <a:pt x="1535" y="2068"/>
                  </a:cubicBezTo>
                  <a:lnTo>
                    <a:pt x="1535" y="1801"/>
                  </a:lnTo>
                  <a:cubicBezTo>
                    <a:pt x="1535" y="1668"/>
                    <a:pt x="1635" y="1535"/>
                    <a:pt x="1802" y="1535"/>
                  </a:cubicBezTo>
                  <a:lnTo>
                    <a:pt x="2069" y="1535"/>
                  </a:lnTo>
                  <a:cubicBezTo>
                    <a:pt x="2203" y="1535"/>
                    <a:pt x="2303" y="1435"/>
                    <a:pt x="2303" y="1301"/>
                  </a:cubicBezTo>
                  <a:lnTo>
                    <a:pt x="2303" y="1001"/>
                  </a:lnTo>
                  <a:cubicBezTo>
                    <a:pt x="2303" y="867"/>
                    <a:pt x="2203" y="767"/>
                    <a:pt x="2069" y="767"/>
                  </a:cubicBezTo>
                  <a:lnTo>
                    <a:pt x="1802" y="767"/>
                  </a:lnTo>
                  <a:cubicBezTo>
                    <a:pt x="1669" y="767"/>
                    <a:pt x="1535" y="667"/>
                    <a:pt x="1535" y="534"/>
                  </a:cubicBezTo>
                  <a:lnTo>
                    <a:pt x="1535" y="234"/>
                  </a:lnTo>
                  <a:cubicBezTo>
                    <a:pt x="1535" y="100"/>
                    <a:pt x="1435" y="0"/>
                    <a:pt x="13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50"/>
            <p:cNvSpPr/>
            <p:nvPr/>
          </p:nvSpPr>
          <p:spPr>
            <a:xfrm>
              <a:off x="4125989" y="3581414"/>
              <a:ext cx="15320" cy="15320"/>
            </a:xfrm>
            <a:custGeom>
              <a:avLst/>
              <a:gdLst/>
              <a:ahLst/>
              <a:cxnLst/>
              <a:rect l="l" t="t" r="r" b="b"/>
              <a:pathLst>
                <a:path w="835" h="835" extrusionOk="0">
                  <a:moveTo>
                    <a:pt x="434" y="1"/>
                  </a:moveTo>
                  <a:cubicBezTo>
                    <a:pt x="201" y="1"/>
                    <a:pt x="1" y="167"/>
                    <a:pt x="1" y="401"/>
                  </a:cubicBezTo>
                  <a:cubicBezTo>
                    <a:pt x="1" y="634"/>
                    <a:pt x="201" y="835"/>
                    <a:pt x="434" y="835"/>
                  </a:cubicBezTo>
                  <a:cubicBezTo>
                    <a:pt x="634" y="835"/>
                    <a:pt x="834" y="634"/>
                    <a:pt x="834" y="401"/>
                  </a:cubicBezTo>
                  <a:cubicBezTo>
                    <a:pt x="834" y="167"/>
                    <a:pt x="634"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50"/>
            <p:cNvSpPr/>
            <p:nvPr/>
          </p:nvSpPr>
          <p:spPr>
            <a:xfrm>
              <a:off x="4157826" y="3581414"/>
              <a:ext cx="15320" cy="15320"/>
            </a:xfrm>
            <a:custGeom>
              <a:avLst/>
              <a:gdLst/>
              <a:ahLst/>
              <a:cxnLst/>
              <a:rect l="l" t="t" r="r" b="b"/>
              <a:pathLst>
                <a:path w="835" h="835" extrusionOk="0">
                  <a:moveTo>
                    <a:pt x="400" y="1"/>
                  </a:moveTo>
                  <a:cubicBezTo>
                    <a:pt x="167" y="1"/>
                    <a:pt x="0" y="167"/>
                    <a:pt x="0" y="401"/>
                  </a:cubicBezTo>
                  <a:cubicBezTo>
                    <a:pt x="0" y="634"/>
                    <a:pt x="167" y="835"/>
                    <a:pt x="400" y="835"/>
                  </a:cubicBezTo>
                  <a:cubicBezTo>
                    <a:pt x="634" y="835"/>
                    <a:pt x="834" y="634"/>
                    <a:pt x="834" y="401"/>
                  </a:cubicBezTo>
                  <a:cubicBezTo>
                    <a:pt x="834" y="167"/>
                    <a:pt x="634" y="1"/>
                    <a:pt x="4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50"/>
            <p:cNvSpPr/>
            <p:nvPr/>
          </p:nvSpPr>
          <p:spPr>
            <a:xfrm>
              <a:off x="4189039" y="3581414"/>
              <a:ext cx="15320" cy="15320"/>
            </a:xfrm>
            <a:custGeom>
              <a:avLst/>
              <a:gdLst/>
              <a:ahLst/>
              <a:cxnLst/>
              <a:rect l="l" t="t" r="r" b="b"/>
              <a:pathLst>
                <a:path w="835" h="835" extrusionOk="0">
                  <a:moveTo>
                    <a:pt x="434" y="1"/>
                  </a:moveTo>
                  <a:cubicBezTo>
                    <a:pt x="200" y="1"/>
                    <a:pt x="0" y="167"/>
                    <a:pt x="0" y="401"/>
                  </a:cubicBezTo>
                  <a:cubicBezTo>
                    <a:pt x="0" y="634"/>
                    <a:pt x="200" y="835"/>
                    <a:pt x="434" y="835"/>
                  </a:cubicBezTo>
                  <a:cubicBezTo>
                    <a:pt x="667" y="835"/>
                    <a:pt x="834" y="634"/>
                    <a:pt x="834" y="401"/>
                  </a:cubicBezTo>
                  <a:cubicBezTo>
                    <a:pt x="834" y="167"/>
                    <a:pt x="667" y="1"/>
                    <a:pt x="4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50"/>
            <p:cNvSpPr/>
            <p:nvPr/>
          </p:nvSpPr>
          <p:spPr>
            <a:xfrm>
              <a:off x="3223759" y="1413359"/>
              <a:ext cx="168925" cy="168925"/>
            </a:xfrm>
            <a:custGeom>
              <a:avLst/>
              <a:gdLst/>
              <a:ahLst/>
              <a:cxnLst/>
              <a:rect l="l" t="t" r="r" b="b"/>
              <a:pathLst>
                <a:path w="9207" h="9207" extrusionOk="0">
                  <a:moveTo>
                    <a:pt x="4603" y="0"/>
                  </a:moveTo>
                  <a:cubicBezTo>
                    <a:pt x="2035" y="0"/>
                    <a:pt x="0" y="2069"/>
                    <a:pt x="0" y="4604"/>
                  </a:cubicBezTo>
                  <a:cubicBezTo>
                    <a:pt x="0" y="7139"/>
                    <a:pt x="2035" y="9207"/>
                    <a:pt x="4603" y="9207"/>
                  </a:cubicBezTo>
                  <a:cubicBezTo>
                    <a:pt x="7139" y="9207"/>
                    <a:pt x="9207" y="7139"/>
                    <a:pt x="9207" y="4604"/>
                  </a:cubicBezTo>
                  <a:cubicBezTo>
                    <a:pt x="9207" y="2069"/>
                    <a:pt x="7139" y="0"/>
                    <a:pt x="46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50"/>
            <p:cNvSpPr/>
            <p:nvPr/>
          </p:nvSpPr>
          <p:spPr>
            <a:xfrm>
              <a:off x="3288530" y="1457436"/>
              <a:ext cx="37356" cy="37337"/>
            </a:xfrm>
            <a:custGeom>
              <a:avLst/>
              <a:gdLst/>
              <a:ahLst/>
              <a:cxnLst/>
              <a:rect l="l" t="t" r="r" b="b"/>
              <a:pathLst>
                <a:path w="2036" h="2035" extrusionOk="0">
                  <a:moveTo>
                    <a:pt x="1035" y="0"/>
                  </a:moveTo>
                  <a:cubicBezTo>
                    <a:pt x="468" y="0"/>
                    <a:pt x="1" y="467"/>
                    <a:pt x="1" y="1034"/>
                  </a:cubicBezTo>
                  <a:cubicBezTo>
                    <a:pt x="1" y="1601"/>
                    <a:pt x="468" y="2035"/>
                    <a:pt x="1035" y="2035"/>
                  </a:cubicBezTo>
                  <a:cubicBezTo>
                    <a:pt x="1602" y="2035"/>
                    <a:pt x="2035" y="1601"/>
                    <a:pt x="2035" y="1034"/>
                  </a:cubicBezTo>
                  <a:cubicBezTo>
                    <a:pt x="2035" y="467"/>
                    <a:pt x="1602" y="0"/>
                    <a:pt x="10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50"/>
            <p:cNvSpPr/>
            <p:nvPr/>
          </p:nvSpPr>
          <p:spPr>
            <a:xfrm>
              <a:off x="3275781" y="1497824"/>
              <a:ext cx="64895" cy="37961"/>
            </a:xfrm>
            <a:custGeom>
              <a:avLst/>
              <a:gdLst/>
              <a:ahLst/>
              <a:cxnLst/>
              <a:rect l="l" t="t" r="r" b="b"/>
              <a:pathLst>
                <a:path w="3537" h="2069" extrusionOk="0">
                  <a:moveTo>
                    <a:pt x="1768" y="1"/>
                  </a:moveTo>
                  <a:cubicBezTo>
                    <a:pt x="768" y="1"/>
                    <a:pt x="0" y="801"/>
                    <a:pt x="0" y="1802"/>
                  </a:cubicBezTo>
                  <a:lnTo>
                    <a:pt x="0" y="2069"/>
                  </a:lnTo>
                  <a:lnTo>
                    <a:pt x="3536" y="2069"/>
                  </a:lnTo>
                  <a:lnTo>
                    <a:pt x="3536" y="1802"/>
                  </a:lnTo>
                  <a:cubicBezTo>
                    <a:pt x="3536" y="801"/>
                    <a:pt x="2736" y="1"/>
                    <a:pt x="17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50"/>
            <p:cNvSpPr/>
            <p:nvPr/>
          </p:nvSpPr>
          <p:spPr>
            <a:xfrm>
              <a:off x="3504715" y="1456812"/>
              <a:ext cx="688527" cy="82032"/>
            </a:xfrm>
            <a:custGeom>
              <a:avLst/>
              <a:gdLst/>
              <a:ahLst/>
              <a:cxnLst/>
              <a:rect l="l" t="t" r="r" b="b"/>
              <a:pathLst>
                <a:path w="37527" h="4471" extrusionOk="0">
                  <a:moveTo>
                    <a:pt x="2235" y="1"/>
                  </a:moveTo>
                  <a:cubicBezTo>
                    <a:pt x="1001" y="1"/>
                    <a:pt x="0" y="1001"/>
                    <a:pt x="0" y="2236"/>
                  </a:cubicBezTo>
                  <a:cubicBezTo>
                    <a:pt x="0" y="3470"/>
                    <a:pt x="1001" y="4471"/>
                    <a:pt x="2235" y="4471"/>
                  </a:cubicBezTo>
                  <a:lnTo>
                    <a:pt x="35292" y="4471"/>
                  </a:lnTo>
                  <a:cubicBezTo>
                    <a:pt x="36526" y="4471"/>
                    <a:pt x="37527" y="3470"/>
                    <a:pt x="37527" y="2236"/>
                  </a:cubicBezTo>
                  <a:cubicBezTo>
                    <a:pt x="37527" y="1001"/>
                    <a:pt x="36526" y="1"/>
                    <a:pt x="352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WhatsApp Video 2021-01-06 at 10.37.10">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0800000">
            <a:off x="1532567" y="1233693"/>
            <a:ext cx="6390411" cy="3514726"/>
          </a:xfrm>
          <a:prstGeom prst="rect">
            <a:avLst/>
          </a:prstGeom>
        </p:spPr>
      </p:pic>
    </p:spTree>
    <p:extLst>
      <p:ext uri="{BB962C8B-B14F-4D97-AF65-F5344CB8AC3E}">
        <p14:creationId xmlns:p14="http://schemas.microsoft.com/office/powerpoint/2010/main" val="36028983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497"/>
        <p:cNvGrpSpPr/>
        <p:nvPr/>
      </p:nvGrpSpPr>
      <p:grpSpPr>
        <a:xfrm>
          <a:off x="0" y="0"/>
          <a:ext cx="0" cy="0"/>
          <a:chOff x="0" y="0"/>
          <a:chExt cx="0" cy="0"/>
        </a:xfrm>
      </p:grpSpPr>
      <p:sp>
        <p:nvSpPr>
          <p:cNvPr id="3498" name="Google Shape;3498;p66"/>
          <p:cNvSpPr txBox="1">
            <a:spLocks noGrp="1"/>
          </p:cNvSpPr>
          <p:nvPr>
            <p:ph type="ctrTitle"/>
          </p:nvPr>
        </p:nvSpPr>
        <p:spPr>
          <a:xfrm>
            <a:off x="722441" y="1834079"/>
            <a:ext cx="4942200" cy="105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400" dirty="0"/>
              <a:t>THANK YOU FOR YOUR ATTENTION!</a:t>
            </a:r>
            <a:endParaRPr sz="4400" dirty="0"/>
          </a:p>
        </p:txBody>
      </p:sp>
      <p:sp>
        <p:nvSpPr>
          <p:cNvPr id="2" name="Прямоугольник с одним скругленным углом 1"/>
          <p:cNvSpPr/>
          <p:nvPr/>
        </p:nvSpPr>
        <p:spPr>
          <a:xfrm>
            <a:off x="424985" y="2890679"/>
            <a:ext cx="4021157" cy="1218613"/>
          </a:xfrm>
          <a:prstGeom prst="round1Rect">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Рисунок 2"/>
          <p:cNvPicPr>
            <a:picLocks noChangeAspect="1"/>
          </p:cNvPicPr>
          <p:nvPr/>
        </p:nvPicPr>
        <p:blipFill>
          <a:blip r:embed="rId3"/>
          <a:stretch>
            <a:fillRect/>
          </a:stretch>
        </p:blipFill>
        <p:spPr>
          <a:xfrm>
            <a:off x="6770548" y="1247138"/>
            <a:ext cx="2373452" cy="328708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14"/>
        <p:cNvGrpSpPr/>
        <p:nvPr/>
      </p:nvGrpSpPr>
      <p:grpSpPr>
        <a:xfrm>
          <a:off x="0" y="0"/>
          <a:ext cx="0" cy="0"/>
          <a:chOff x="0" y="0"/>
          <a:chExt cx="0" cy="0"/>
        </a:xfrm>
      </p:grpSpPr>
      <p:sp>
        <p:nvSpPr>
          <p:cNvPr id="515" name="Google Shape;515;p36"/>
          <p:cNvSpPr txBox="1">
            <a:spLocks noGrp="1"/>
          </p:cNvSpPr>
          <p:nvPr>
            <p:ph type="title"/>
          </p:nvPr>
        </p:nvSpPr>
        <p:spPr>
          <a:xfrm>
            <a:off x="720000" y="1555550"/>
            <a:ext cx="77040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INTRODUCTION</a:t>
            </a:r>
            <a:endParaRPr dirty="0"/>
          </a:p>
        </p:txBody>
      </p:sp>
      <p:sp>
        <p:nvSpPr>
          <p:cNvPr id="516" name="Google Shape;516;p36"/>
          <p:cNvSpPr txBox="1">
            <a:spLocks noGrp="1"/>
          </p:cNvSpPr>
          <p:nvPr>
            <p:ph type="subTitle" idx="1"/>
          </p:nvPr>
        </p:nvSpPr>
        <p:spPr>
          <a:xfrm>
            <a:off x="2149650" y="2577850"/>
            <a:ext cx="4844700" cy="1272600"/>
          </a:xfrm>
          <a:prstGeom prst="rect">
            <a:avLst/>
          </a:prstGeom>
        </p:spPr>
        <p:txBody>
          <a:bodyPr spcFirstLastPara="1" wrap="square" lIns="91425" tIns="91425" rIns="91425" bIns="91425" anchor="t" anchorCtr="0">
            <a:noAutofit/>
          </a:bodyPr>
          <a:lstStyle/>
          <a:p>
            <a:pPr marL="0" lvl="0" indent="0">
              <a:spcAft>
                <a:spcPts val="1600"/>
              </a:spcAft>
            </a:pPr>
            <a:r>
              <a:rPr lang="en-GB" dirty="0"/>
              <a:t>A Robot car is any machine which is completely automatic, i.e. it starts on its own, decides its own way of work and stops on its own.</a:t>
            </a:r>
            <a:endParaRPr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grpSp>
        <p:nvGrpSpPr>
          <p:cNvPr id="571" name="Google Shape;571;p39"/>
          <p:cNvGrpSpPr/>
          <p:nvPr/>
        </p:nvGrpSpPr>
        <p:grpSpPr>
          <a:xfrm rot="10800000" flipH="1">
            <a:off x="5258004" y="286774"/>
            <a:ext cx="2396265" cy="5014490"/>
            <a:chOff x="2544800" y="-13725925"/>
            <a:chExt cx="2530375" cy="13964050"/>
          </a:xfrm>
        </p:grpSpPr>
        <p:sp>
          <p:nvSpPr>
            <p:cNvPr id="572" name="Google Shape;572;p39"/>
            <p:cNvSpPr/>
            <p:nvPr/>
          </p:nvSpPr>
          <p:spPr>
            <a:xfrm>
              <a:off x="2544800" y="-13725925"/>
              <a:ext cx="2530375" cy="2577350"/>
            </a:xfrm>
            <a:custGeom>
              <a:avLst/>
              <a:gdLst/>
              <a:ahLst/>
              <a:cxnLst/>
              <a:rect l="l" t="t" r="r" b="b"/>
              <a:pathLst>
                <a:path w="101215" h="103094" extrusionOk="0">
                  <a:moveTo>
                    <a:pt x="101215" y="0"/>
                  </a:moveTo>
                  <a:lnTo>
                    <a:pt x="0" y="2977"/>
                  </a:lnTo>
                  <a:lnTo>
                    <a:pt x="0" y="3645"/>
                  </a:lnTo>
                  <a:lnTo>
                    <a:pt x="4" y="4313"/>
                  </a:lnTo>
                  <a:lnTo>
                    <a:pt x="22" y="4982"/>
                  </a:lnTo>
                  <a:lnTo>
                    <a:pt x="40" y="5638"/>
                  </a:lnTo>
                  <a:lnTo>
                    <a:pt x="70" y="6306"/>
                  </a:lnTo>
                  <a:lnTo>
                    <a:pt x="106" y="6962"/>
                  </a:lnTo>
                  <a:lnTo>
                    <a:pt x="145" y="7619"/>
                  </a:lnTo>
                  <a:lnTo>
                    <a:pt x="193" y="8275"/>
                  </a:lnTo>
                  <a:lnTo>
                    <a:pt x="251" y="8920"/>
                  </a:lnTo>
                  <a:lnTo>
                    <a:pt x="312" y="9564"/>
                  </a:lnTo>
                  <a:lnTo>
                    <a:pt x="383" y="10209"/>
                  </a:lnTo>
                  <a:lnTo>
                    <a:pt x="457" y="10842"/>
                  </a:lnTo>
                  <a:lnTo>
                    <a:pt x="541" y="11475"/>
                  </a:lnTo>
                  <a:lnTo>
                    <a:pt x="629" y="12096"/>
                  </a:lnTo>
                  <a:lnTo>
                    <a:pt x="726" y="12717"/>
                  </a:lnTo>
                  <a:lnTo>
                    <a:pt x="827" y="13327"/>
                  </a:lnTo>
                  <a:lnTo>
                    <a:pt x="923" y="13877"/>
                  </a:lnTo>
                  <a:lnTo>
                    <a:pt x="1029" y="14428"/>
                  </a:lnTo>
                  <a:lnTo>
                    <a:pt x="1139" y="14967"/>
                  </a:lnTo>
                  <a:lnTo>
                    <a:pt x="1253" y="15483"/>
                  </a:lnTo>
                  <a:lnTo>
                    <a:pt x="1367" y="15999"/>
                  </a:lnTo>
                  <a:lnTo>
                    <a:pt x="1491" y="16503"/>
                  </a:lnTo>
                  <a:lnTo>
                    <a:pt x="1618" y="17007"/>
                  </a:lnTo>
                  <a:lnTo>
                    <a:pt x="1750" y="17487"/>
                  </a:lnTo>
                  <a:lnTo>
                    <a:pt x="1882" y="17956"/>
                  </a:lnTo>
                  <a:lnTo>
                    <a:pt x="2023" y="18425"/>
                  </a:lnTo>
                  <a:lnTo>
                    <a:pt x="2163" y="18870"/>
                  </a:lnTo>
                  <a:lnTo>
                    <a:pt x="2308" y="19316"/>
                  </a:lnTo>
                  <a:lnTo>
                    <a:pt x="2458" y="19738"/>
                  </a:lnTo>
                  <a:lnTo>
                    <a:pt x="2612" y="20160"/>
                  </a:lnTo>
                  <a:lnTo>
                    <a:pt x="2766" y="20570"/>
                  </a:lnTo>
                  <a:lnTo>
                    <a:pt x="2928" y="20968"/>
                  </a:lnTo>
                  <a:lnTo>
                    <a:pt x="3091" y="21343"/>
                  </a:lnTo>
                  <a:lnTo>
                    <a:pt x="3254" y="21718"/>
                  </a:lnTo>
                  <a:lnTo>
                    <a:pt x="3425" y="22082"/>
                  </a:lnTo>
                  <a:lnTo>
                    <a:pt x="3597" y="22433"/>
                  </a:lnTo>
                  <a:lnTo>
                    <a:pt x="3773" y="22773"/>
                  </a:lnTo>
                  <a:lnTo>
                    <a:pt x="3949" y="23101"/>
                  </a:lnTo>
                  <a:lnTo>
                    <a:pt x="4129" y="23418"/>
                  </a:lnTo>
                  <a:lnTo>
                    <a:pt x="4313" y="23711"/>
                  </a:lnTo>
                  <a:lnTo>
                    <a:pt x="4498" y="24004"/>
                  </a:lnTo>
                  <a:lnTo>
                    <a:pt x="4687" y="24285"/>
                  </a:lnTo>
                  <a:lnTo>
                    <a:pt x="4876" y="24555"/>
                  </a:lnTo>
                  <a:lnTo>
                    <a:pt x="5070" y="24801"/>
                  </a:lnTo>
                  <a:lnTo>
                    <a:pt x="5263" y="25047"/>
                  </a:lnTo>
                  <a:lnTo>
                    <a:pt x="5461" y="25270"/>
                  </a:lnTo>
                  <a:lnTo>
                    <a:pt x="5659" y="25492"/>
                  </a:lnTo>
                  <a:lnTo>
                    <a:pt x="5861" y="25692"/>
                  </a:lnTo>
                  <a:lnTo>
                    <a:pt x="6063" y="25879"/>
                  </a:lnTo>
                  <a:lnTo>
                    <a:pt x="6266" y="26067"/>
                  </a:lnTo>
                  <a:lnTo>
                    <a:pt x="6472" y="26231"/>
                  </a:lnTo>
                  <a:lnTo>
                    <a:pt x="6679" y="26383"/>
                  </a:lnTo>
                  <a:lnTo>
                    <a:pt x="6890" y="26524"/>
                  </a:lnTo>
                  <a:lnTo>
                    <a:pt x="7097" y="26641"/>
                  </a:lnTo>
                  <a:lnTo>
                    <a:pt x="7308" y="26758"/>
                  </a:lnTo>
                  <a:lnTo>
                    <a:pt x="7519" y="26852"/>
                  </a:lnTo>
                  <a:lnTo>
                    <a:pt x="7734" y="26934"/>
                  </a:lnTo>
                  <a:lnTo>
                    <a:pt x="7950" y="27016"/>
                  </a:lnTo>
                  <a:lnTo>
                    <a:pt x="8161" y="27063"/>
                  </a:lnTo>
                  <a:lnTo>
                    <a:pt x="8376" y="27110"/>
                  </a:lnTo>
                  <a:lnTo>
                    <a:pt x="8596" y="27145"/>
                  </a:lnTo>
                  <a:lnTo>
                    <a:pt x="8812" y="27157"/>
                  </a:lnTo>
                  <a:lnTo>
                    <a:pt x="9027" y="27157"/>
                  </a:lnTo>
                  <a:lnTo>
                    <a:pt x="9247" y="27145"/>
                  </a:lnTo>
                  <a:lnTo>
                    <a:pt x="9462" y="27121"/>
                  </a:lnTo>
                  <a:lnTo>
                    <a:pt x="9682" y="27075"/>
                  </a:lnTo>
                  <a:lnTo>
                    <a:pt x="9902" y="27028"/>
                  </a:lnTo>
                  <a:lnTo>
                    <a:pt x="10118" y="26957"/>
                  </a:lnTo>
                  <a:lnTo>
                    <a:pt x="10337" y="26875"/>
                  </a:lnTo>
                  <a:lnTo>
                    <a:pt x="10553" y="26770"/>
                  </a:lnTo>
                  <a:lnTo>
                    <a:pt x="10773" y="26653"/>
                  </a:lnTo>
                  <a:lnTo>
                    <a:pt x="10988" y="26524"/>
                  </a:lnTo>
                  <a:lnTo>
                    <a:pt x="11208" y="26383"/>
                  </a:lnTo>
                  <a:lnTo>
                    <a:pt x="11423" y="26231"/>
                  </a:lnTo>
                  <a:lnTo>
                    <a:pt x="11639" y="26055"/>
                  </a:lnTo>
                  <a:lnTo>
                    <a:pt x="11850" y="25856"/>
                  </a:lnTo>
                  <a:lnTo>
                    <a:pt x="12065" y="25656"/>
                  </a:lnTo>
                  <a:lnTo>
                    <a:pt x="12281" y="25434"/>
                  </a:lnTo>
                  <a:lnTo>
                    <a:pt x="12492" y="25199"/>
                  </a:lnTo>
                  <a:lnTo>
                    <a:pt x="12703" y="24953"/>
                  </a:lnTo>
                  <a:lnTo>
                    <a:pt x="12690" y="25527"/>
                  </a:lnTo>
                  <a:lnTo>
                    <a:pt x="12681" y="26114"/>
                  </a:lnTo>
                  <a:lnTo>
                    <a:pt x="12681" y="26700"/>
                  </a:lnTo>
                  <a:lnTo>
                    <a:pt x="12690" y="27274"/>
                  </a:lnTo>
                  <a:lnTo>
                    <a:pt x="12699" y="27848"/>
                  </a:lnTo>
                  <a:lnTo>
                    <a:pt x="12721" y="28422"/>
                  </a:lnTo>
                  <a:lnTo>
                    <a:pt x="12743" y="28997"/>
                  </a:lnTo>
                  <a:lnTo>
                    <a:pt x="12773" y="29559"/>
                  </a:lnTo>
                  <a:lnTo>
                    <a:pt x="12809" y="30122"/>
                  </a:lnTo>
                  <a:lnTo>
                    <a:pt x="12848" y="30684"/>
                  </a:lnTo>
                  <a:lnTo>
                    <a:pt x="12896" y="31247"/>
                  </a:lnTo>
                  <a:lnTo>
                    <a:pt x="12949" y="31798"/>
                  </a:lnTo>
                  <a:lnTo>
                    <a:pt x="13006" y="32349"/>
                  </a:lnTo>
                  <a:lnTo>
                    <a:pt x="13072" y="32888"/>
                  </a:lnTo>
                  <a:lnTo>
                    <a:pt x="13138" y="33439"/>
                  </a:lnTo>
                  <a:lnTo>
                    <a:pt x="13213" y="33966"/>
                  </a:lnTo>
                  <a:lnTo>
                    <a:pt x="13292" y="34505"/>
                  </a:lnTo>
                  <a:lnTo>
                    <a:pt x="13376" y="35033"/>
                  </a:lnTo>
                  <a:lnTo>
                    <a:pt x="13464" y="35560"/>
                  </a:lnTo>
                  <a:lnTo>
                    <a:pt x="13556" y="36076"/>
                  </a:lnTo>
                  <a:lnTo>
                    <a:pt x="13653" y="36592"/>
                  </a:lnTo>
                  <a:lnTo>
                    <a:pt x="13758" y="37096"/>
                  </a:lnTo>
                  <a:lnTo>
                    <a:pt x="13864" y="37600"/>
                  </a:lnTo>
                  <a:lnTo>
                    <a:pt x="13974" y="38092"/>
                  </a:lnTo>
                  <a:lnTo>
                    <a:pt x="14092" y="38584"/>
                  </a:lnTo>
                  <a:lnTo>
                    <a:pt x="14211" y="39065"/>
                  </a:lnTo>
                  <a:lnTo>
                    <a:pt x="14334" y="39545"/>
                  </a:lnTo>
                  <a:lnTo>
                    <a:pt x="14462" y="40014"/>
                  </a:lnTo>
                  <a:lnTo>
                    <a:pt x="14594" y="40471"/>
                  </a:lnTo>
                  <a:lnTo>
                    <a:pt x="14730" y="40928"/>
                  </a:lnTo>
                  <a:lnTo>
                    <a:pt x="14871" y="41385"/>
                  </a:lnTo>
                  <a:lnTo>
                    <a:pt x="15016" y="41819"/>
                  </a:lnTo>
                  <a:lnTo>
                    <a:pt x="15161" y="42264"/>
                  </a:lnTo>
                  <a:lnTo>
                    <a:pt x="15315" y="42686"/>
                  </a:lnTo>
                  <a:lnTo>
                    <a:pt x="15469" y="43108"/>
                  </a:lnTo>
                  <a:lnTo>
                    <a:pt x="15623" y="43518"/>
                  </a:lnTo>
                  <a:lnTo>
                    <a:pt x="15785" y="43917"/>
                  </a:lnTo>
                  <a:lnTo>
                    <a:pt x="15948" y="44315"/>
                  </a:lnTo>
                  <a:lnTo>
                    <a:pt x="16115" y="44702"/>
                  </a:lnTo>
                  <a:lnTo>
                    <a:pt x="16287" y="45077"/>
                  </a:lnTo>
                  <a:lnTo>
                    <a:pt x="16462" y="45441"/>
                  </a:lnTo>
                  <a:lnTo>
                    <a:pt x="16638" y="45804"/>
                  </a:lnTo>
                  <a:lnTo>
                    <a:pt x="16814" y="46155"/>
                  </a:lnTo>
                  <a:lnTo>
                    <a:pt x="16994" y="46495"/>
                  </a:lnTo>
                  <a:lnTo>
                    <a:pt x="17179" y="46824"/>
                  </a:lnTo>
                  <a:lnTo>
                    <a:pt x="17368" y="47140"/>
                  </a:lnTo>
                  <a:lnTo>
                    <a:pt x="17557" y="47456"/>
                  </a:lnTo>
                  <a:lnTo>
                    <a:pt x="17746" y="47749"/>
                  </a:lnTo>
                  <a:lnTo>
                    <a:pt x="17940" y="48042"/>
                  </a:lnTo>
                  <a:lnTo>
                    <a:pt x="18138" y="48324"/>
                  </a:lnTo>
                  <a:lnTo>
                    <a:pt x="18331" y="48582"/>
                  </a:lnTo>
                  <a:lnTo>
                    <a:pt x="18533" y="48839"/>
                  </a:lnTo>
                  <a:lnTo>
                    <a:pt x="18736" y="49086"/>
                  </a:lnTo>
                  <a:lnTo>
                    <a:pt x="18938" y="49320"/>
                  </a:lnTo>
                  <a:lnTo>
                    <a:pt x="19140" y="49543"/>
                  </a:lnTo>
                  <a:lnTo>
                    <a:pt x="19347" y="49754"/>
                  </a:lnTo>
                  <a:lnTo>
                    <a:pt x="19558" y="49953"/>
                  </a:lnTo>
                  <a:lnTo>
                    <a:pt x="19765" y="50140"/>
                  </a:lnTo>
                  <a:lnTo>
                    <a:pt x="19976" y="50316"/>
                  </a:lnTo>
                  <a:lnTo>
                    <a:pt x="20187" y="50480"/>
                  </a:lnTo>
                  <a:lnTo>
                    <a:pt x="20402" y="50633"/>
                  </a:lnTo>
                  <a:lnTo>
                    <a:pt x="20613" y="50762"/>
                  </a:lnTo>
                  <a:lnTo>
                    <a:pt x="20829" y="50891"/>
                  </a:lnTo>
                  <a:lnTo>
                    <a:pt x="21049" y="50996"/>
                  </a:lnTo>
                  <a:lnTo>
                    <a:pt x="21264" y="51090"/>
                  </a:lnTo>
                  <a:lnTo>
                    <a:pt x="21479" y="51184"/>
                  </a:lnTo>
                  <a:lnTo>
                    <a:pt x="21695" y="51254"/>
                  </a:lnTo>
                  <a:lnTo>
                    <a:pt x="21915" y="51324"/>
                  </a:lnTo>
                  <a:lnTo>
                    <a:pt x="22130" y="51371"/>
                  </a:lnTo>
                  <a:lnTo>
                    <a:pt x="22350" y="51418"/>
                  </a:lnTo>
                  <a:lnTo>
                    <a:pt x="22566" y="51453"/>
                  </a:lnTo>
                  <a:lnTo>
                    <a:pt x="22781" y="51477"/>
                  </a:lnTo>
                  <a:lnTo>
                    <a:pt x="23001" y="51488"/>
                  </a:lnTo>
                  <a:lnTo>
                    <a:pt x="23216" y="51488"/>
                  </a:lnTo>
                  <a:lnTo>
                    <a:pt x="23436" y="51477"/>
                  </a:lnTo>
                  <a:lnTo>
                    <a:pt x="23652" y="51453"/>
                  </a:lnTo>
                  <a:lnTo>
                    <a:pt x="23867" y="51430"/>
                  </a:lnTo>
                  <a:lnTo>
                    <a:pt x="24082" y="51395"/>
                  </a:lnTo>
                  <a:lnTo>
                    <a:pt x="24302" y="51336"/>
                  </a:lnTo>
                  <a:lnTo>
                    <a:pt x="24518" y="51277"/>
                  </a:lnTo>
                  <a:lnTo>
                    <a:pt x="24733" y="51219"/>
                  </a:lnTo>
                  <a:lnTo>
                    <a:pt x="24949" y="51137"/>
                  </a:lnTo>
                  <a:lnTo>
                    <a:pt x="25164" y="51055"/>
                  </a:lnTo>
                  <a:lnTo>
                    <a:pt x="25380" y="50961"/>
                  </a:lnTo>
                  <a:lnTo>
                    <a:pt x="25591" y="50855"/>
                  </a:lnTo>
                  <a:lnTo>
                    <a:pt x="25806" y="50738"/>
                  </a:lnTo>
                  <a:lnTo>
                    <a:pt x="26017" y="50609"/>
                  </a:lnTo>
                  <a:lnTo>
                    <a:pt x="26233" y="50480"/>
                  </a:lnTo>
                  <a:lnTo>
                    <a:pt x="26444" y="50340"/>
                  </a:lnTo>
                  <a:lnTo>
                    <a:pt x="26655" y="50187"/>
                  </a:lnTo>
                  <a:lnTo>
                    <a:pt x="26866" y="50035"/>
                  </a:lnTo>
                  <a:lnTo>
                    <a:pt x="27077" y="49871"/>
                  </a:lnTo>
                  <a:lnTo>
                    <a:pt x="27284" y="49695"/>
                  </a:lnTo>
                  <a:lnTo>
                    <a:pt x="27495" y="49519"/>
                  </a:lnTo>
                  <a:lnTo>
                    <a:pt x="27701" y="49320"/>
                  </a:lnTo>
                  <a:lnTo>
                    <a:pt x="27908" y="49121"/>
                  </a:lnTo>
                  <a:lnTo>
                    <a:pt x="28115" y="48922"/>
                  </a:lnTo>
                  <a:lnTo>
                    <a:pt x="28321" y="48711"/>
                  </a:lnTo>
                  <a:lnTo>
                    <a:pt x="28523" y="48488"/>
                  </a:lnTo>
                  <a:lnTo>
                    <a:pt x="28726" y="48253"/>
                  </a:lnTo>
                  <a:lnTo>
                    <a:pt x="28928" y="48019"/>
                  </a:lnTo>
                  <a:lnTo>
                    <a:pt x="29130" y="47773"/>
                  </a:lnTo>
                  <a:lnTo>
                    <a:pt x="29333" y="47527"/>
                  </a:lnTo>
                  <a:lnTo>
                    <a:pt x="29530" y="47269"/>
                  </a:lnTo>
                  <a:lnTo>
                    <a:pt x="29728" y="46999"/>
                  </a:lnTo>
                  <a:lnTo>
                    <a:pt x="29926" y="46730"/>
                  </a:lnTo>
                  <a:lnTo>
                    <a:pt x="30120" y="46448"/>
                  </a:lnTo>
                  <a:lnTo>
                    <a:pt x="30313" y="46167"/>
                  </a:lnTo>
                  <a:lnTo>
                    <a:pt x="30507" y="45874"/>
                  </a:lnTo>
                  <a:lnTo>
                    <a:pt x="30700" y="45569"/>
                  </a:lnTo>
                  <a:lnTo>
                    <a:pt x="30889" y="45265"/>
                  </a:lnTo>
                  <a:lnTo>
                    <a:pt x="31078" y="44960"/>
                  </a:lnTo>
                  <a:lnTo>
                    <a:pt x="31267" y="44644"/>
                  </a:lnTo>
                  <a:lnTo>
                    <a:pt x="31452" y="44315"/>
                  </a:lnTo>
                  <a:lnTo>
                    <a:pt x="31637" y="43987"/>
                  </a:lnTo>
                  <a:lnTo>
                    <a:pt x="31817" y="43647"/>
                  </a:lnTo>
                  <a:lnTo>
                    <a:pt x="32002" y="43307"/>
                  </a:lnTo>
                  <a:lnTo>
                    <a:pt x="32182" y="42968"/>
                  </a:lnTo>
                  <a:lnTo>
                    <a:pt x="32534" y="42253"/>
                  </a:lnTo>
                  <a:lnTo>
                    <a:pt x="32881" y="41526"/>
                  </a:lnTo>
                  <a:lnTo>
                    <a:pt x="33224" y="40776"/>
                  </a:lnTo>
                  <a:lnTo>
                    <a:pt x="33558" y="40002"/>
                  </a:lnTo>
                  <a:lnTo>
                    <a:pt x="33883" y="39217"/>
                  </a:lnTo>
                  <a:lnTo>
                    <a:pt x="40993" y="101816"/>
                  </a:lnTo>
                  <a:lnTo>
                    <a:pt x="56176" y="103093"/>
                  </a:lnTo>
                  <a:lnTo>
                    <a:pt x="59153" y="75210"/>
                  </a:lnTo>
                  <a:lnTo>
                    <a:pt x="62139" y="47351"/>
                  </a:lnTo>
                  <a:lnTo>
                    <a:pt x="62319" y="47585"/>
                  </a:lnTo>
                  <a:lnTo>
                    <a:pt x="62499" y="47808"/>
                  </a:lnTo>
                  <a:lnTo>
                    <a:pt x="62688" y="48019"/>
                  </a:lnTo>
                  <a:lnTo>
                    <a:pt x="62873" y="48207"/>
                  </a:lnTo>
                  <a:lnTo>
                    <a:pt x="63062" y="48394"/>
                  </a:lnTo>
                  <a:lnTo>
                    <a:pt x="63256" y="48558"/>
                  </a:lnTo>
                  <a:lnTo>
                    <a:pt x="63445" y="48711"/>
                  </a:lnTo>
                  <a:lnTo>
                    <a:pt x="63638" y="48851"/>
                  </a:lnTo>
                  <a:lnTo>
                    <a:pt x="63836" y="48980"/>
                  </a:lnTo>
                  <a:lnTo>
                    <a:pt x="64029" y="49086"/>
                  </a:lnTo>
                  <a:lnTo>
                    <a:pt x="64227" y="49179"/>
                  </a:lnTo>
                  <a:lnTo>
                    <a:pt x="64425" y="49261"/>
                  </a:lnTo>
                  <a:lnTo>
                    <a:pt x="64627" y="49320"/>
                  </a:lnTo>
                  <a:lnTo>
                    <a:pt x="64825" y="49379"/>
                  </a:lnTo>
                  <a:lnTo>
                    <a:pt x="65028" y="49414"/>
                  </a:lnTo>
                  <a:lnTo>
                    <a:pt x="65230" y="49425"/>
                  </a:lnTo>
                  <a:lnTo>
                    <a:pt x="65414" y="49437"/>
                  </a:lnTo>
                  <a:lnTo>
                    <a:pt x="65599" y="49425"/>
                  </a:lnTo>
                  <a:lnTo>
                    <a:pt x="65784" y="49414"/>
                  </a:lnTo>
                  <a:lnTo>
                    <a:pt x="65968" y="49379"/>
                  </a:lnTo>
                  <a:lnTo>
                    <a:pt x="66149" y="49332"/>
                  </a:lnTo>
                  <a:lnTo>
                    <a:pt x="66329" y="49285"/>
                  </a:lnTo>
                  <a:lnTo>
                    <a:pt x="66509" y="49215"/>
                  </a:lnTo>
                  <a:lnTo>
                    <a:pt x="66685" y="49132"/>
                  </a:lnTo>
                  <a:lnTo>
                    <a:pt x="66861" y="49050"/>
                  </a:lnTo>
                  <a:lnTo>
                    <a:pt x="67037" y="48945"/>
                  </a:lnTo>
                  <a:lnTo>
                    <a:pt x="67208" y="48828"/>
                  </a:lnTo>
                  <a:lnTo>
                    <a:pt x="67380" y="48711"/>
                  </a:lnTo>
                  <a:lnTo>
                    <a:pt x="67551" y="48570"/>
                  </a:lnTo>
                  <a:lnTo>
                    <a:pt x="67719" y="48429"/>
                  </a:lnTo>
                  <a:lnTo>
                    <a:pt x="67886" y="48277"/>
                  </a:lnTo>
                  <a:lnTo>
                    <a:pt x="68048" y="48101"/>
                  </a:lnTo>
                  <a:lnTo>
                    <a:pt x="68211" y="47925"/>
                  </a:lnTo>
                  <a:lnTo>
                    <a:pt x="68369" y="47738"/>
                  </a:lnTo>
                  <a:lnTo>
                    <a:pt x="68528" y="47550"/>
                  </a:lnTo>
                  <a:lnTo>
                    <a:pt x="68686" y="47339"/>
                  </a:lnTo>
                  <a:lnTo>
                    <a:pt x="68840" y="47117"/>
                  </a:lnTo>
                  <a:lnTo>
                    <a:pt x="68989" y="46894"/>
                  </a:lnTo>
                  <a:lnTo>
                    <a:pt x="69139" y="46659"/>
                  </a:lnTo>
                  <a:lnTo>
                    <a:pt x="69288" y="46413"/>
                  </a:lnTo>
                  <a:lnTo>
                    <a:pt x="69433" y="46155"/>
                  </a:lnTo>
                  <a:lnTo>
                    <a:pt x="69574" y="45898"/>
                  </a:lnTo>
                  <a:lnTo>
                    <a:pt x="69715" y="45628"/>
                  </a:lnTo>
                  <a:lnTo>
                    <a:pt x="69851" y="45347"/>
                  </a:lnTo>
                  <a:lnTo>
                    <a:pt x="69987" y="45054"/>
                  </a:lnTo>
                  <a:lnTo>
                    <a:pt x="70119" y="44761"/>
                  </a:lnTo>
                  <a:lnTo>
                    <a:pt x="70247" y="44456"/>
                  </a:lnTo>
                  <a:lnTo>
                    <a:pt x="70374" y="44140"/>
                  </a:lnTo>
                  <a:lnTo>
                    <a:pt x="70497" y="43823"/>
                  </a:lnTo>
                  <a:lnTo>
                    <a:pt x="70621" y="43483"/>
                  </a:lnTo>
                  <a:lnTo>
                    <a:pt x="70739" y="43155"/>
                  </a:lnTo>
                  <a:lnTo>
                    <a:pt x="70854" y="42803"/>
                  </a:lnTo>
                  <a:lnTo>
                    <a:pt x="70964" y="42452"/>
                  </a:lnTo>
                  <a:lnTo>
                    <a:pt x="71073" y="42100"/>
                  </a:lnTo>
                  <a:lnTo>
                    <a:pt x="71179" y="41725"/>
                  </a:lnTo>
                  <a:lnTo>
                    <a:pt x="71280" y="41350"/>
                  </a:lnTo>
                  <a:lnTo>
                    <a:pt x="71381" y="40975"/>
                  </a:lnTo>
                  <a:lnTo>
                    <a:pt x="71478" y="40588"/>
                  </a:lnTo>
                  <a:lnTo>
                    <a:pt x="71566" y="40190"/>
                  </a:lnTo>
                  <a:lnTo>
                    <a:pt x="71658" y="39791"/>
                  </a:lnTo>
                  <a:lnTo>
                    <a:pt x="71742" y="39393"/>
                  </a:lnTo>
                  <a:lnTo>
                    <a:pt x="71825" y="38983"/>
                  </a:lnTo>
                  <a:lnTo>
                    <a:pt x="71900" y="38561"/>
                  </a:lnTo>
                  <a:lnTo>
                    <a:pt x="71975" y="38139"/>
                  </a:lnTo>
                  <a:lnTo>
                    <a:pt x="72045" y="37705"/>
                  </a:lnTo>
                  <a:lnTo>
                    <a:pt x="72111" y="37271"/>
                  </a:lnTo>
                  <a:lnTo>
                    <a:pt x="72177" y="36838"/>
                  </a:lnTo>
                  <a:lnTo>
                    <a:pt x="72234" y="36392"/>
                  </a:lnTo>
                  <a:lnTo>
                    <a:pt x="72287" y="35935"/>
                  </a:lnTo>
                  <a:lnTo>
                    <a:pt x="72340" y="35478"/>
                  </a:lnTo>
                  <a:lnTo>
                    <a:pt x="72388" y="35021"/>
                  </a:lnTo>
                  <a:lnTo>
                    <a:pt x="72428" y="34564"/>
                  </a:lnTo>
                  <a:lnTo>
                    <a:pt x="72467" y="34095"/>
                  </a:lnTo>
                  <a:lnTo>
                    <a:pt x="72502" y="33615"/>
                  </a:lnTo>
                  <a:lnTo>
                    <a:pt x="72529" y="33146"/>
                  </a:lnTo>
                  <a:lnTo>
                    <a:pt x="72555" y="32665"/>
                  </a:lnTo>
                  <a:lnTo>
                    <a:pt x="72577" y="32173"/>
                  </a:lnTo>
                  <a:lnTo>
                    <a:pt x="72590" y="31681"/>
                  </a:lnTo>
                  <a:lnTo>
                    <a:pt x="72604" y="31200"/>
                  </a:lnTo>
                  <a:lnTo>
                    <a:pt x="72612" y="30696"/>
                  </a:lnTo>
                  <a:lnTo>
                    <a:pt x="72797" y="30977"/>
                  </a:lnTo>
                  <a:lnTo>
                    <a:pt x="72982" y="31247"/>
                  </a:lnTo>
                  <a:lnTo>
                    <a:pt x="73171" y="31505"/>
                  </a:lnTo>
                  <a:lnTo>
                    <a:pt x="73364" y="31751"/>
                  </a:lnTo>
                  <a:lnTo>
                    <a:pt x="73553" y="31997"/>
                  </a:lnTo>
                  <a:lnTo>
                    <a:pt x="73751" y="32220"/>
                  </a:lnTo>
                  <a:lnTo>
                    <a:pt x="73945" y="32431"/>
                  </a:lnTo>
                  <a:lnTo>
                    <a:pt x="74143" y="32642"/>
                  </a:lnTo>
                  <a:lnTo>
                    <a:pt x="74340" y="32829"/>
                  </a:lnTo>
                  <a:lnTo>
                    <a:pt x="74543" y="33017"/>
                  </a:lnTo>
                  <a:lnTo>
                    <a:pt x="74745" y="33193"/>
                  </a:lnTo>
                  <a:lnTo>
                    <a:pt x="74947" y="33357"/>
                  </a:lnTo>
                  <a:lnTo>
                    <a:pt x="75154" y="33497"/>
                  </a:lnTo>
                  <a:lnTo>
                    <a:pt x="75361" y="33638"/>
                  </a:lnTo>
                  <a:lnTo>
                    <a:pt x="75567" y="33767"/>
                  </a:lnTo>
                  <a:lnTo>
                    <a:pt x="75774" y="33884"/>
                  </a:lnTo>
                  <a:lnTo>
                    <a:pt x="76033" y="34013"/>
                  </a:lnTo>
                  <a:lnTo>
                    <a:pt x="76297" y="34130"/>
                  </a:lnTo>
                  <a:lnTo>
                    <a:pt x="76557" y="34224"/>
                  </a:lnTo>
                  <a:lnTo>
                    <a:pt x="76816" y="34294"/>
                  </a:lnTo>
                  <a:lnTo>
                    <a:pt x="77075" y="34353"/>
                  </a:lnTo>
                  <a:lnTo>
                    <a:pt x="77335" y="34388"/>
                  </a:lnTo>
                  <a:lnTo>
                    <a:pt x="77594" y="34412"/>
                  </a:lnTo>
                  <a:lnTo>
                    <a:pt x="77854" y="34423"/>
                  </a:lnTo>
                  <a:lnTo>
                    <a:pt x="78109" y="34412"/>
                  </a:lnTo>
                  <a:lnTo>
                    <a:pt x="78364" y="34376"/>
                  </a:lnTo>
                  <a:lnTo>
                    <a:pt x="78619" y="34330"/>
                  </a:lnTo>
                  <a:lnTo>
                    <a:pt x="78869" y="34271"/>
                  </a:lnTo>
                  <a:lnTo>
                    <a:pt x="79120" y="34189"/>
                  </a:lnTo>
                  <a:lnTo>
                    <a:pt x="79371" y="34095"/>
                  </a:lnTo>
                  <a:lnTo>
                    <a:pt x="79621" y="33990"/>
                  </a:lnTo>
                  <a:lnTo>
                    <a:pt x="79867" y="33861"/>
                  </a:lnTo>
                  <a:lnTo>
                    <a:pt x="80109" y="33708"/>
                  </a:lnTo>
                  <a:lnTo>
                    <a:pt x="80356" y="33556"/>
                  </a:lnTo>
                  <a:lnTo>
                    <a:pt x="80593" y="33380"/>
                  </a:lnTo>
                  <a:lnTo>
                    <a:pt x="80835" y="33193"/>
                  </a:lnTo>
                  <a:lnTo>
                    <a:pt x="81072" y="32982"/>
                  </a:lnTo>
                  <a:lnTo>
                    <a:pt x="81305" y="32771"/>
                  </a:lnTo>
                  <a:lnTo>
                    <a:pt x="81538" y="32536"/>
                  </a:lnTo>
                  <a:lnTo>
                    <a:pt x="81767" y="32278"/>
                  </a:lnTo>
                  <a:lnTo>
                    <a:pt x="81996" y="32021"/>
                  </a:lnTo>
                  <a:lnTo>
                    <a:pt x="82220" y="31739"/>
                  </a:lnTo>
                  <a:lnTo>
                    <a:pt x="82444" y="31446"/>
                  </a:lnTo>
                  <a:lnTo>
                    <a:pt x="82664" y="31142"/>
                  </a:lnTo>
                  <a:lnTo>
                    <a:pt x="82879" y="30825"/>
                  </a:lnTo>
                  <a:lnTo>
                    <a:pt x="83090" y="30497"/>
                  </a:lnTo>
                  <a:lnTo>
                    <a:pt x="83302" y="30145"/>
                  </a:lnTo>
                  <a:lnTo>
                    <a:pt x="83508" y="29794"/>
                  </a:lnTo>
                  <a:lnTo>
                    <a:pt x="83715" y="29419"/>
                  </a:lnTo>
                  <a:lnTo>
                    <a:pt x="83913" y="29032"/>
                  </a:lnTo>
                  <a:lnTo>
                    <a:pt x="84111" y="28633"/>
                  </a:lnTo>
                  <a:lnTo>
                    <a:pt x="84304" y="28223"/>
                  </a:lnTo>
                  <a:lnTo>
                    <a:pt x="84493" y="27801"/>
                  </a:lnTo>
                  <a:lnTo>
                    <a:pt x="84682" y="27368"/>
                  </a:lnTo>
                  <a:lnTo>
                    <a:pt x="84862" y="26910"/>
                  </a:lnTo>
                  <a:lnTo>
                    <a:pt x="85043" y="26453"/>
                  </a:lnTo>
                  <a:lnTo>
                    <a:pt x="85214" y="25985"/>
                  </a:lnTo>
                  <a:lnTo>
                    <a:pt x="85386" y="25504"/>
                  </a:lnTo>
                  <a:lnTo>
                    <a:pt x="85553" y="25012"/>
                  </a:lnTo>
                  <a:lnTo>
                    <a:pt x="85716" y="24508"/>
                  </a:lnTo>
                  <a:lnTo>
                    <a:pt x="85869" y="23992"/>
                  </a:lnTo>
                  <a:lnTo>
                    <a:pt x="86023" y="23465"/>
                  </a:lnTo>
                  <a:lnTo>
                    <a:pt x="86173" y="22926"/>
                  </a:lnTo>
                  <a:lnTo>
                    <a:pt x="86314" y="22375"/>
                  </a:lnTo>
                  <a:lnTo>
                    <a:pt x="86454" y="21812"/>
                  </a:lnTo>
                  <a:lnTo>
                    <a:pt x="86586" y="21250"/>
                  </a:lnTo>
                  <a:lnTo>
                    <a:pt x="86718" y="20664"/>
                  </a:lnTo>
                  <a:lnTo>
                    <a:pt x="86841" y="20077"/>
                  </a:lnTo>
                  <a:lnTo>
                    <a:pt x="86960" y="19480"/>
                  </a:lnTo>
                  <a:lnTo>
                    <a:pt x="87070" y="18870"/>
                  </a:lnTo>
                  <a:lnTo>
                    <a:pt x="87180" y="18261"/>
                  </a:lnTo>
                  <a:lnTo>
                    <a:pt x="87281" y="17628"/>
                  </a:lnTo>
                  <a:lnTo>
                    <a:pt x="87378" y="16995"/>
                  </a:lnTo>
                  <a:lnTo>
                    <a:pt x="87470" y="16350"/>
                  </a:lnTo>
                  <a:lnTo>
                    <a:pt x="87553" y="15694"/>
                  </a:lnTo>
                  <a:lnTo>
                    <a:pt x="87637" y="15038"/>
                  </a:lnTo>
                  <a:lnTo>
                    <a:pt x="87707" y="14370"/>
                  </a:lnTo>
                  <a:lnTo>
                    <a:pt x="87778" y="13690"/>
                  </a:lnTo>
                  <a:lnTo>
                    <a:pt x="87839" y="12998"/>
                  </a:lnTo>
                  <a:lnTo>
                    <a:pt x="87892" y="12307"/>
                  </a:lnTo>
                  <a:lnTo>
                    <a:pt x="88107" y="12729"/>
                  </a:lnTo>
                  <a:lnTo>
                    <a:pt x="88323" y="13127"/>
                  </a:lnTo>
                  <a:lnTo>
                    <a:pt x="88547" y="13514"/>
                  </a:lnTo>
                  <a:lnTo>
                    <a:pt x="88771" y="13866"/>
                  </a:lnTo>
                  <a:lnTo>
                    <a:pt x="89000" y="14206"/>
                  </a:lnTo>
                  <a:lnTo>
                    <a:pt x="89229" y="14534"/>
                  </a:lnTo>
                  <a:lnTo>
                    <a:pt x="89466" y="14838"/>
                  </a:lnTo>
                  <a:lnTo>
                    <a:pt x="89704" y="15120"/>
                  </a:lnTo>
                  <a:lnTo>
                    <a:pt x="89941" y="15378"/>
                  </a:lnTo>
                  <a:lnTo>
                    <a:pt x="90183" y="15624"/>
                  </a:lnTo>
                  <a:lnTo>
                    <a:pt x="90429" y="15846"/>
                  </a:lnTo>
                  <a:lnTo>
                    <a:pt x="90675" y="16046"/>
                  </a:lnTo>
                  <a:lnTo>
                    <a:pt x="90926" y="16233"/>
                  </a:lnTo>
                  <a:lnTo>
                    <a:pt x="91177" y="16397"/>
                  </a:lnTo>
                  <a:lnTo>
                    <a:pt x="91427" y="16538"/>
                  </a:lnTo>
                  <a:lnTo>
                    <a:pt x="91682" y="16655"/>
                  </a:lnTo>
                  <a:lnTo>
                    <a:pt x="91937" y="16761"/>
                  </a:lnTo>
                  <a:lnTo>
                    <a:pt x="92197" y="16843"/>
                  </a:lnTo>
                  <a:lnTo>
                    <a:pt x="92452" y="16901"/>
                  </a:lnTo>
                  <a:lnTo>
                    <a:pt x="92711" y="16936"/>
                  </a:lnTo>
                  <a:lnTo>
                    <a:pt x="92966" y="16960"/>
                  </a:lnTo>
                  <a:lnTo>
                    <a:pt x="93226" y="16948"/>
                  </a:lnTo>
                  <a:lnTo>
                    <a:pt x="93485" y="16925"/>
                  </a:lnTo>
                  <a:lnTo>
                    <a:pt x="93744" y="16890"/>
                  </a:lnTo>
                  <a:lnTo>
                    <a:pt x="94004" y="16819"/>
                  </a:lnTo>
                  <a:lnTo>
                    <a:pt x="94263" y="16737"/>
                  </a:lnTo>
                  <a:lnTo>
                    <a:pt x="94518" y="16632"/>
                  </a:lnTo>
                  <a:lnTo>
                    <a:pt x="94778" y="16503"/>
                  </a:lnTo>
                  <a:lnTo>
                    <a:pt x="95033" y="16350"/>
                  </a:lnTo>
                  <a:lnTo>
                    <a:pt x="95288" y="16175"/>
                  </a:lnTo>
                  <a:lnTo>
                    <a:pt x="95543" y="15987"/>
                  </a:lnTo>
                  <a:lnTo>
                    <a:pt x="95798" y="15764"/>
                  </a:lnTo>
                  <a:lnTo>
                    <a:pt x="96044" y="15518"/>
                  </a:lnTo>
                  <a:lnTo>
                    <a:pt x="96290" y="15249"/>
                  </a:lnTo>
                  <a:lnTo>
                    <a:pt x="96532" y="14967"/>
                  </a:lnTo>
                  <a:lnTo>
                    <a:pt x="96770" y="14663"/>
                  </a:lnTo>
                  <a:lnTo>
                    <a:pt x="96998" y="14346"/>
                  </a:lnTo>
                  <a:lnTo>
                    <a:pt x="97227" y="14006"/>
                  </a:lnTo>
                  <a:lnTo>
                    <a:pt x="97451" y="13643"/>
                  </a:lnTo>
                  <a:lnTo>
                    <a:pt x="97671" y="13268"/>
                  </a:lnTo>
                  <a:lnTo>
                    <a:pt x="97886" y="12869"/>
                  </a:lnTo>
                  <a:lnTo>
                    <a:pt x="98093" y="12471"/>
                  </a:lnTo>
                  <a:lnTo>
                    <a:pt x="98300" y="12037"/>
                  </a:lnTo>
                  <a:lnTo>
                    <a:pt x="98498" y="11604"/>
                  </a:lnTo>
                  <a:lnTo>
                    <a:pt x="98691" y="11146"/>
                  </a:lnTo>
                  <a:lnTo>
                    <a:pt x="98880" y="10666"/>
                  </a:lnTo>
                  <a:lnTo>
                    <a:pt x="99065" y="10185"/>
                  </a:lnTo>
                  <a:lnTo>
                    <a:pt x="99241" y="9681"/>
                  </a:lnTo>
                  <a:lnTo>
                    <a:pt x="99412" y="9166"/>
                  </a:lnTo>
                  <a:lnTo>
                    <a:pt x="99579" y="8638"/>
                  </a:lnTo>
                  <a:lnTo>
                    <a:pt x="99738" y="8099"/>
                  </a:lnTo>
                  <a:lnTo>
                    <a:pt x="99892" y="7548"/>
                  </a:lnTo>
                  <a:lnTo>
                    <a:pt x="100041" y="6974"/>
                  </a:lnTo>
                  <a:lnTo>
                    <a:pt x="100182" y="6400"/>
                  </a:lnTo>
                  <a:lnTo>
                    <a:pt x="100318" y="5802"/>
                  </a:lnTo>
                  <a:lnTo>
                    <a:pt x="100446" y="5204"/>
                  </a:lnTo>
                  <a:lnTo>
                    <a:pt x="100564" y="4583"/>
                  </a:lnTo>
                  <a:lnTo>
                    <a:pt x="100679" y="3962"/>
                  </a:lnTo>
                  <a:lnTo>
                    <a:pt x="100788" y="3329"/>
                  </a:lnTo>
                  <a:lnTo>
                    <a:pt x="100885" y="2684"/>
                  </a:lnTo>
                  <a:lnTo>
                    <a:pt x="100982" y="2028"/>
                  </a:lnTo>
                  <a:lnTo>
                    <a:pt x="101066" y="1360"/>
                  </a:lnTo>
                  <a:lnTo>
                    <a:pt x="101145" y="680"/>
                  </a:lnTo>
                  <a:lnTo>
                    <a:pt x="10121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9"/>
            <p:cNvSpPr/>
            <p:nvPr/>
          </p:nvSpPr>
          <p:spPr>
            <a:xfrm>
              <a:off x="2544800" y="-13725925"/>
              <a:ext cx="2530375" cy="2577350"/>
            </a:xfrm>
            <a:custGeom>
              <a:avLst/>
              <a:gdLst/>
              <a:ahLst/>
              <a:cxnLst/>
              <a:rect l="l" t="t" r="r" b="b"/>
              <a:pathLst>
                <a:path w="101215" h="103094" fill="none" extrusionOk="0">
                  <a:moveTo>
                    <a:pt x="95798" y="15764"/>
                  </a:moveTo>
                  <a:lnTo>
                    <a:pt x="95798" y="15764"/>
                  </a:lnTo>
                  <a:lnTo>
                    <a:pt x="95543" y="15987"/>
                  </a:lnTo>
                  <a:lnTo>
                    <a:pt x="95288" y="16175"/>
                  </a:lnTo>
                  <a:lnTo>
                    <a:pt x="95033" y="16350"/>
                  </a:lnTo>
                  <a:lnTo>
                    <a:pt x="94778" y="16503"/>
                  </a:lnTo>
                  <a:lnTo>
                    <a:pt x="94518" y="16632"/>
                  </a:lnTo>
                  <a:lnTo>
                    <a:pt x="94263" y="16737"/>
                  </a:lnTo>
                  <a:lnTo>
                    <a:pt x="94004" y="16819"/>
                  </a:lnTo>
                  <a:lnTo>
                    <a:pt x="93744" y="16890"/>
                  </a:lnTo>
                  <a:lnTo>
                    <a:pt x="93485" y="16925"/>
                  </a:lnTo>
                  <a:lnTo>
                    <a:pt x="93226" y="16948"/>
                  </a:lnTo>
                  <a:lnTo>
                    <a:pt x="92966" y="16960"/>
                  </a:lnTo>
                  <a:lnTo>
                    <a:pt x="92711" y="16936"/>
                  </a:lnTo>
                  <a:lnTo>
                    <a:pt x="92452" y="16901"/>
                  </a:lnTo>
                  <a:lnTo>
                    <a:pt x="92197" y="16843"/>
                  </a:lnTo>
                  <a:lnTo>
                    <a:pt x="91937" y="16761"/>
                  </a:lnTo>
                  <a:lnTo>
                    <a:pt x="91682" y="16655"/>
                  </a:lnTo>
                  <a:lnTo>
                    <a:pt x="91427" y="16538"/>
                  </a:lnTo>
                  <a:lnTo>
                    <a:pt x="91177" y="16397"/>
                  </a:lnTo>
                  <a:lnTo>
                    <a:pt x="90926" y="16233"/>
                  </a:lnTo>
                  <a:lnTo>
                    <a:pt x="90675" y="16046"/>
                  </a:lnTo>
                  <a:lnTo>
                    <a:pt x="90429" y="15846"/>
                  </a:lnTo>
                  <a:lnTo>
                    <a:pt x="90183" y="15624"/>
                  </a:lnTo>
                  <a:lnTo>
                    <a:pt x="89941" y="15378"/>
                  </a:lnTo>
                  <a:lnTo>
                    <a:pt x="89704" y="15120"/>
                  </a:lnTo>
                  <a:lnTo>
                    <a:pt x="89466" y="14838"/>
                  </a:lnTo>
                  <a:lnTo>
                    <a:pt x="89229" y="14534"/>
                  </a:lnTo>
                  <a:lnTo>
                    <a:pt x="89000" y="14206"/>
                  </a:lnTo>
                  <a:lnTo>
                    <a:pt x="88771" y="13866"/>
                  </a:lnTo>
                  <a:lnTo>
                    <a:pt x="88547" y="13514"/>
                  </a:lnTo>
                  <a:lnTo>
                    <a:pt x="88323" y="13127"/>
                  </a:lnTo>
                  <a:lnTo>
                    <a:pt x="88107" y="12729"/>
                  </a:lnTo>
                  <a:lnTo>
                    <a:pt x="87892" y="12307"/>
                  </a:lnTo>
                  <a:lnTo>
                    <a:pt x="87892" y="12307"/>
                  </a:lnTo>
                  <a:lnTo>
                    <a:pt x="87839" y="12998"/>
                  </a:lnTo>
                  <a:lnTo>
                    <a:pt x="87778" y="13690"/>
                  </a:lnTo>
                  <a:lnTo>
                    <a:pt x="87707" y="14370"/>
                  </a:lnTo>
                  <a:lnTo>
                    <a:pt x="87637" y="15038"/>
                  </a:lnTo>
                  <a:lnTo>
                    <a:pt x="87553" y="15694"/>
                  </a:lnTo>
                  <a:lnTo>
                    <a:pt x="87470" y="16350"/>
                  </a:lnTo>
                  <a:lnTo>
                    <a:pt x="87378" y="16995"/>
                  </a:lnTo>
                  <a:lnTo>
                    <a:pt x="87281" y="17628"/>
                  </a:lnTo>
                  <a:lnTo>
                    <a:pt x="87180" y="18261"/>
                  </a:lnTo>
                  <a:lnTo>
                    <a:pt x="87070" y="18870"/>
                  </a:lnTo>
                  <a:lnTo>
                    <a:pt x="86960" y="19480"/>
                  </a:lnTo>
                  <a:lnTo>
                    <a:pt x="86841" y="20077"/>
                  </a:lnTo>
                  <a:lnTo>
                    <a:pt x="86718" y="20664"/>
                  </a:lnTo>
                  <a:lnTo>
                    <a:pt x="86586" y="21250"/>
                  </a:lnTo>
                  <a:lnTo>
                    <a:pt x="86454" y="21812"/>
                  </a:lnTo>
                  <a:lnTo>
                    <a:pt x="86314" y="22375"/>
                  </a:lnTo>
                  <a:lnTo>
                    <a:pt x="86173" y="22926"/>
                  </a:lnTo>
                  <a:lnTo>
                    <a:pt x="86023" y="23465"/>
                  </a:lnTo>
                  <a:lnTo>
                    <a:pt x="85869" y="23992"/>
                  </a:lnTo>
                  <a:lnTo>
                    <a:pt x="85716" y="24508"/>
                  </a:lnTo>
                  <a:lnTo>
                    <a:pt x="85553" y="25012"/>
                  </a:lnTo>
                  <a:lnTo>
                    <a:pt x="85386" y="25504"/>
                  </a:lnTo>
                  <a:lnTo>
                    <a:pt x="85214" y="25985"/>
                  </a:lnTo>
                  <a:lnTo>
                    <a:pt x="85043" y="26453"/>
                  </a:lnTo>
                  <a:lnTo>
                    <a:pt x="84862" y="26910"/>
                  </a:lnTo>
                  <a:lnTo>
                    <a:pt x="84682" y="27368"/>
                  </a:lnTo>
                  <a:lnTo>
                    <a:pt x="84493" y="27801"/>
                  </a:lnTo>
                  <a:lnTo>
                    <a:pt x="84304" y="28223"/>
                  </a:lnTo>
                  <a:lnTo>
                    <a:pt x="84111" y="28633"/>
                  </a:lnTo>
                  <a:lnTo>
                    <a:pt x="83913" y="29032"/>
                  </a:lnTo>
                  <a:lnTo>
                    <a:pt x="83715" y="29419"/>
                  </a:lnTo>
                  <a:lnTo>
                    <a:pt x="83508" y="29794"/>
                  </a:lnTo>
                  <a:lnTo>
                    <a:pt x="83302" y="30145"/>
                  </a:lnTo>
                  <a:lnTo>
                    <a:pt x="83090" y="30497"/>
                  </a:lnTo>
                  <a:lnTo>
                    <a:pt x="82879" y="30825"/>
                  </a:lnTo>
                  <a:lnTo>
                    <a:pt x="82664" y="31142"/>
                  </a:lnTo>
                  <a:lnTo>
                    <a:pt x="82444" y="31446"/>
                  </a:lnTo>
                  <a:lnTo>
                    <a:pt x="82220" y="31739"/>
                  </a:lnTo>
                  <a:lnTo>
                    <a:pt x="81996" y="32021"/>
                  </a:lnTo>
                  <a:lnTo>
                    <a:pt x="81767" y="32278"/>
                  </a:lnTo>
                  <a:lnTo>
                    <a:pt x="81538" y="32536"/>
                  </a:lnTo>
                  <a:lnTo>
                    <a:pt x="81305" y="32771"/>
                  </a:lnTo>
                  <a:lnTo>
                    <a:pt x="81072" y="32982"/>
                  </a:lnTo>
                  <a:lnTo>
                    <a:pt x="80835" y="33193"/>
                  </a:lnTo>
                  <a:lnTo>
                    <a:pt x="80593" y="33380"/>
                  </a:lnTo>
                  <a:lnTo>
                    <a:pt x="80356" y="33556"/>
                  </a:lnTo>
                  <a:lnTo>
                    <a:pt x="80109" y="33708"/>
                  </a:lnTo>
                  <a:lnTo>
                    <a:pt x="79867" y="33861"/>
                  </a:lnTo>
                  <a:lnTo>
                    <a:pt x="79621" y="33990"/>
                  </a:lnTo>
                  <a:lnTo>
                    <a:pt x="79371" y="34095"/>
                  </a:lnTo>
                  <a:lnTo>
                    <a:pt x="79120" y="34189"/>
                  </a:lnTo>
                  <a:lnTo>
                    <a:pt x="78869" y="34271"/>
                  </a:lnTo>
                  <a:lnTo>
                    <a:pt x="78619" y="34330"/>
                  </a:lnTo>
                  <a:lnTo>
                    <a:pt x="78364" y="34376"/>
                  </a:lnTo>
                  <a:lnTo>
                    <a:pt x="78109" y="34412"/>
                  </a:lnTo>
                  <a:lnTo>
                    <a:pt x="77854" y="34423"/>
                  </a:lnTo>
                  <a:lnTo>
                    <a:pt x="77594" y="34412"/>
                  </a:lnTo>
                  <a:lnTo>
                    <a:pt x="77335" y="34388"/>
                  </a:lnTo>
                  <a:lnTo>
                    <a:pt x="77075" y="34353"/>
                  </a:lnTo>
                  <a:lnTo>
                    <a:pt x="76816" y="34294"/>
                  </a:lnTo>
                  <a:lnTo>
                    <a:pt x="76557" y="34224"/>
                  </a:lnTo>
                  <a:lnTo>
                    <a:pt x="76297" y="34130"/>
                  </a:lnTo>
                  <a:lnTo>
                    <a:pt x="76033" y="34013"/>
                  </a:lnTo>
                  <a:lnTo>
                    <a:pt x="75774" y="33884"/>
                  </a:lnTo>
                  <a:lnTo>
                    <a:pt x="75774" y="33884"/>
                  </a:lnTo>
                  <a:lnTo>
                    <a:pt x="75567" y="33767"/>
                  </a:lnTo>
                  <a:lnTo>
                    <a:pt x="75361" y="33638"/>
                  </a:lnTo>
                  <a:lnTo>
                    <a:pt x="75154" y="33497"/>
                  </a:lnTo>
                  <a:lnTo>
                    <a:pt x="74947" y="33357"/>
                  </a:lnTo>
                  <a:lnTo>
                    <a:pt x="74745" y="33193"/>
                  </a:lnTo>
                  <a:lnTo>
                    <a:pt x="74543" y="33017"/>
                  </a:lnTo>
                  <a:lnTo>
                    <a:pt x="74340" y="32829"/>
                  </a:lnTo>
                  <a:lnTo>
                    <a:pt x="74143" y="32642"/>
                  </a:lnTo>
                  <a:lnTo>
                    <a:pt x="73945" y="32431"/>
                  </a:lnTo>
                  <a:lnTo>
                    <a:pt x="73751" y="32220"/>
                  </a:lnTo>
                  <a:lnTo>
                    <a:pt x="73553" y="31997"/>
                  </a:lnTo>
                  <a:lnTo>
                    <a:pt x="73364" y="31751"/>
                  </a:lnTo>
                  <a:lnTo>
                    <a:pt x="73171" y="31505"/>
                  </a:lnTo>
                  <a:lnTo>
                    <a:pt x="72982" y="31247"/>
                  </a:lnTo>
                  <a:lnTo>
                    <a:pt x="72797" y="30977"/>
                  </a:lnTo>
                  <a:lnTo>
                    <a:pt x="72612" y="30696"/>
                  </a:lnTo>
                  <a:lnTo>
                    <a:pt x="72612" y="30696"/>
                  </a:lnTo>
                  <a:lnTo>
                    <a:pt x="72604" y="31200"/>
                  </a:lnTo>
                  <a:lnTo>
                    <a:pt x="72590" y="31681"/>
                  </a:lnTo>
                  <a:lnTo>
                    <a:pt x="72577" y="32173"/>
                  </a:lnTo>
                  <a:lnTo>
                    <a:pt x="72555" y="32665"/>
                  </a:lnTo>
                  <a:lnTo>
                    <a:pt x="72529" y="33146"/>
                  </a:lnTo>
                  <a:lnTo>
                    <a:pt x="72502" y="33615"/>
                  </a:lnTo>
                  <a:lnTo>
                    <a:pt x="72467" y="34095"/>
                  </a:lnTo>
                  <a:lnTo>
                    <a:pt x="72428" y="34564"/>
                  </a:lnTo>
                  <a:lnTo>
                    <a:pt x="72388" y="35021"/>
                  </a:lnTo>
                  <a:lnTo>
                    <a:pt x="72340" y="35478"/>
                  </a:lnTo>
                  <a:lnTo>
                    <a:pt x="72287" y="35935"/>
                  </a:lnTo>
                  <a:lnTo>
                    <a:pt x="72234" y="36392"/>
                  </a:lnTo>
                  <a:lnTo>
                    <a:pt x="72177" y="36838"/>
                  </a:lnTo>
                  <a:lnTo>
                    <a:pt x="72111" y="37271"/>
                  </a:lnTo>
                  <a:lnTo>
                    <a:pt x="72045" y="37705"/>
                  </a:lnTo>
                  <a:lnTo>
                    <a:pt x="71975" y="38139"/>
                  </a:lnTo>
                  <a:lnTo>
                    <a:pt x="71900" y="38561"/>
                  </a:lnTo>
                  <a:lnTo>
                    <a:pt x="71825" y="38983"/>
                  </a:lnTo>
                  <a:lnTo>
                    <a:pt x="71742" y="39393"/>
                  </a:lnTo>
                  <a:lnTo>
                    <a:pt x="71658" y="39791"/>
                  </a:lnTo>
                  <a:lnTo>
                    <a:pt x="71566" y="40190"/>
                  </a:lnTo>
                  <a:lnTo>
                    <a:pt x="71478" y="40588"/>
                  </a:lnTo>
                  <a:lnTo>
                    <a:pt x="71381" y="40975"/>
                  </a:lnTo>
                  <a:lnTo>
                    <a:pt x="71280" y="41350"/>
                  </a:lnTo>
                  <a:lnTo>
                    <a:pt x="71179" y="41725"/>
                  </a:lnTo>
                  <a:lnTo>
                    <a:pt x="71073" y="42100"/>
                  </a:lnTo>
                  <a:lnTo>
                    <a:pt x="70964" y="42452"/>
                  </a:lnTo>
                  <a:lnTo>
                    <a:pt x="70854" y="42803"/>
                  </a:lnTo>
                  <a:lnTo>
                    <a:pt x="70739" y="43155"/>
                  </a:lnTo>
                  <a:lnTo>
                    <a:pt x="70621" y="43483"/>
                  </a:lnTo>
                  <a:lnTo>
                    <a:pt x="70497" y="43823"/>
                  </a:lnTo>
                  <a:lnTo>
                    <a:pt x="70374" y="44140"/>
                  </a:lnTo>
                  <a:lnTo>
                    <a:pt x="70247" y="44456"/>
                  </a:lnTo>
                  <a:lnTo>
                    <a:pt x="70119" y="44761"/>
                  </a:lnTo>
                  <a:lnTo>
                    <a:pt x="69987" y="45054"/>
                  </a:lnTo>
                  <a:lnTo>
                    <a:pt x="69851" y="45347"/>
                  </a:lnTo>
                  <a:lnTo>
                    <a:pt x="69715" y="45628"/>
                  </a:lnTo>
                  <a:lnTo>
                    <a:pt x="69574" y="45898"/>
                  </a:lnTo>
                  <a:lnTo>
                    <a:pt x="69433" y="46155"/>
                  </a:lnTo>
                  <a:lnTo>
                    <a:pt x="69288" y="46413"/>
                  </a:lnTo>
                  <a:lnTo>
                    <a:pt x="69139" y="46659"/>
                  </a:lnTo>
                  <a:lnTo>
                    <a:pt x="68989" y="46894"/>
                  </a:lnTo>
                  <a:lnTo>
                    <a:pt x="68840" y="47117"/>
                  </a:lnTo>
                  <a:lnTo>
                    <a:pt x="68686" y="47339"/>
                  </a:lnTo>
                  <a:lnTo>
                    <a:pt x="68528" y="47550"/>
                  </a:lnTo>
                  <a:lnTo>
                    <a:pt x="68369" y="47738"/>
                  </a:lnTo>
                  <a:lnTo>
                    <a:pt x="68211" y="47925"/>
                  </a:lnTo>
                  <a:lnTo>
                    <a:pt x="68048" y="48101"/>
                  </a:lnTo>
                  <a:lnTo>
                    <a:pt x="67886" y="48277"/>
                  </a:lnTo>
                  <a:lnTo>
                    <a:pt x="67719" y="48429"/>
                  </a:lnTo>
                  <a:lnTo>
                    <a:pt x="67551" y="48570"/>
                  </a:lnTo>
                  <a:lnTo>
                    <a:pt x="67380" y="48711"/>
                  </a:lnTo>
                  <a:lnTo>
                    <a:pt x="67208" y="48828"/>
                  </a:lnTo>
                  <a:lnTo>
                    <a:pt x="67037" y="48945"/>
                  </a:lnTo>
                  <a:lnTo>
                    <a:pt x="66861" y="49050"/>
                  </a:lnTo>
                  <a:lnTo>
                    <a:pt x="66685" y="49132"/>
                  </a:lnTo>
                  <a:lnTo>
                    <a:pt x="66509" y="49215"/>
                  </a:lnTo>
                  <a:lnTo>
                    <a:pt x="66329" y="49285"/>
                  </a:lnTo>
                  <a:lnTo>
                    <a:pt x="66149" y="49332"/>
                  </a:lnTo>
                  <a:lnTo>
                    <a:pt x="65968" y="49379"/>
                  </a:lnTo>
                  <a:lnTo>
                    <a:pt x="65784" y="49414"/>
                  </a:lnTo>
                  <a:lnTo>
                    <a:pt x="65599" y="49425"/>
                  </a:lnTo>
                  <a:lnTo>
                    <a:pt x="65414" y="49437"/>
                  </a:lnTo>
                  <a:lnTo>
                    <a:pt x="65230" y="49425"/>
                  </a:lnTo>
                  <a:lnTo>
                    <a:pt x="65230" y="49425"/>
                  </a:lnTo>
                  <a:lnTo>
                    <a:pt x="65028" y="49414"/>
                  </a:lnTo>
                  <a:lnTo>
                    <a:pt x="64825" y="49379"/>
                  </a:lnTo>
                  <a:lnTo>
                    <a:pt x="64627" y="49320"/>
                  </a:lnTo>
                  <a:lnTo>
                    <a:pt x="64425" y="49261"/>
                  </a:lnTo>
                  <a:lnTo>
                    <a:pt x="64227" y="49179"/>
                  </a:lnTo>
                  <a:lnTo>
                    <a:pt x="64029" y="49086"/>
                  </a:lnTo>
                  <a:lnTo>
                    <a:pt x="63836" y="48980"/>
                  </a:lnTo>
                  <a:lnTo>
                    <a:pt x="63638" y="48851"/>
                  </a:lnTo>
                  <a:lnTo>
                    <a:pt x="63445" y="48711"/>
                  </a:lnTo>
                  <a:lnTo>
                    <a:pt x="63256" y="48558"/>
                  </a:lnTo>
                  <a:lnTo>
                    <a:pt x="63062" y="48394"/>
                  </a:lnTo>
                  <a:lnTo>
                    <a:pt x="62873" y="48207"/>
                  </a:lnTo>
                  <a:lnTo>
                    <a:pt x="62688" y="48019"/>
                  </a:lnTo>
                  <a:lnTo>
                    <a:pt x="62499" y="47808"/>
                  </a:lnTo>
                  <a:lnTo>
                    <a:pt x="62319" y="47585"/>
                  </a:lnTo>
                  <a:lnTo>
                    <a:pt x="62139" y="47351"/>
                  </a:lnTo>
                  <a:lnTo>
                    <a:pt x="62139" y="47351"/>
                  </a:lnTo>
                  <a:lnTo>
                    <a:pt x="59153" y="75210"/>
                  </a:lnTo>
                  <a:lnTo>
                    <a:pt x="56176" y="103093"/>
                  </a:lnTo>
                  <a:lnTo>
                    <a:pt x="40993" y="101816"/>
                  </a:lnTo>
                  <a:lnTo>
                    <a:pt x="40993" y="101816"/>
                  </a:lnTo>
                  <a:lnTo>
                    <a:pt x="33883" y="39217"/>
                  </a:lnTo>
                  <a:lnTo>
                    <a:pt x="33883" y="39217"/>
                  </a:lnTo>
                  <a:lnTo>
                    <a:pt x="33558" y="40002"/>
                  </a:lnTo>
                  <a:lnTo>
                    <a:pt x="33224" y="40776"/>
                  </a:lnTo>
                  <a:lnTo>
                    <a:pt x="32881" y="41526"/>
                  </a:lnTo>
                  <a:lnTo>
                    <a:pt x="32534" y="42253"/>
                  </a:lnTo>
                  <a:lnTo>
                    <a:pt x="32182" y="42968"/>
                  </a:lnTo>
                  <a:lnTo>
                    <a:pt x="32002" y="43307"/>
                  </a:lnTo>
                  <a:lnTo>
                    <a:pt x="31817" y="43647"/>
                  </a:lnTo>
                  <a:lnTo>
                    <a:pt x="31637" y="43987"/>
                  </a:lnTo>
                  <a:lnTo>
                    <a:pt x="31452" y="44315"/>
                  </a:lnTo>
                  <a:lnTo>
                    <a:pt x="31267" y="44644"/>
                  </a:lnTo>
                  <a:lnTo>
                    <a:pt x="31078" y="44960"/>
                  </a:lnTo>
                  <a:lnTo>
                    <a:pt x="30889" y="45265"/>
                  </a:lnTo>
                  <a:lnTo>
                    <a:pt x="30700" y="45569"/>
                  </a:lnTo>
                  <a:lnTo>
                    <a:pt x="30507" y="45874"/>
                  </a:lnTo>
                  <a:lnTo>
                    <a:pt x="30313" y="46167"/>
                  </a:lnTo>
                  <a:lnTo>
                    <a:pt x="30120" y="46448"/>
                  </a:lnTo>
                  <a:lnTo>
                    <a:pt x="29926" y="46730"/>
                  </a:lnTo>
                  <a:lnTo>
                    <a:pt x="29728" y="46999"/>
                  </a:lnTo>
                  <a:lnTo>
                    <a:pt x="29530" y="47269"/>
                  </a:lnTo>
                  <a:lnTo>
                    <a:pt x="29333" y="47527"/>
                  </a:lnTo>
                  <a:lnTo>
                    <a:pt x="29130" y="47773"/>
                  </a:lnTo>
                  <a:lnTo>
                    <a:pt x="28928" y="48019"/>
                  </a:lnTo>
                  <a:lnTo>
                    <a:pt x="28726" y="48253"/>
                  </a:lnTo>
                  <a:lnTo>
                    <a:pt x="28523" y="48488"/>
                  </a:lnTo>
                  <a:lnTo>
                    <a:pt x="28321" y="48711"/>
                  </a:lnTo>
                  <a:lnTo>
                    <a:pt x="28115" y="48922"/>
                  </a:lnTo>
                  <a:lnTo>
                    <a:pt x="27908" y="49121"/>
                  </a:lnTo>
                  <a:lnTo>
                    <a:pt x="27701" y="49320"/>
                  </a:lnTo>
                  <a:lnTo>
                    <a:pt x="27495" y="49519"/>
                  </a:lnTo>
                  <a:lnTo>
                    <a:pt x="27284" y="49695"/>
                  </a:lnTo>
                  <a:lnTo>
                    <a:pt x="27077" y="49871"/>
                  </a:lnTo>
                  <a:lnTo>
                    <a:pt x="26866" y="50035"/>
                  </a:lnTo>
                  <a:lnTo>
                    <a:pt x="26655" y="50187"/>
                  </a:lnTo>
                  <a:lnTo>
                    <a:pt x="26444" y="50340"/>
                  </a:lnTo>
                  <a:lnTo>
                    <a:pt x="26233" y="50480"/>
                  </a:lnTo>
                  <a:lnTo>
                    <a:pt x="26017" y="50609"/>
                  </a:lnTo>
                  <a:lnTo>
                    <a:pt x="25806" y="50738"/>
                  </a:lnTo>
                  <a:lnTo>
                    <a:pt x="25591" y="50855"/>
                  </a:lnTo>
                  <a:lnTo>
                    <a:pt x="25380" y="50961"/>
                  </a:lnTo>
                  <a:lnTo>
                    <a:pt x="25164" y="51055"/>
                  </a:lnTo>
                  <a:lnTo>
                    <a:pt x="24949" y="51137"/>
                  </a:lnTo>
                  <a:lnTo>
                    <a:pt x="24733" y="51219"/>
                  </a:lnTo>
                  <a:lnTo>
                    <a:pt x="24518" y="51277"/>
                  </a:lnTo>
                  <a:lnTo>
                    <a:pt x="24302" y="51336"/>
                  </a:lnTo>
                  <a:lnTo>
                    <a:pt x="24082" y="51395"/>
                  </a:lnTo>
                  <a:lnTo>
                    <a:pt x="23867" y="51430"/>
                  </a:lnTo>
                  <a:lnTo>
                    <a:pt x="23652" y="51453"/>
                  </a:lnTo>
                  <a:lnTo>
                    <a:pt x="23436" y="51477"/>
                  </a:lnTo>
                  <a:lnTo>
                    <a:pt x="23216" y="51488"/>
                  </a:lnTo>
                  <a:lnTo>
                    <a:pt x="23001" y="51488"/>
                  </a:lnTo>
                  <a:lnTo>
                    <a:pt x="22781" y="51477"/>
                  </a:lnTo>
                  <a:lnTo>
                    <a:pt x="22566" y="51453"/>
                  </a:lnTo>
                  <a:lnTo>
                    <a:pt x="22350" y="51418"/>
                  </a:lnTo>
                  <a:lnTo>
                    <a:pt x="22130" y="51371"/>
                  </a:lnTo>
                  <a:lnTo>
                    <a:pt x="21915" y="51324"/>
                  </a:lnTo>
                  <a:lnTo>
                    <a:pt x="21695" y="51254"/>
                  </a:lnTo>
                  <a:lnTo>
                    <a:pt x="21479" y="51184"/>
                  </a:lnTo>
                  <a:lnTo>
                    <a:pt x="21264" y="51090"/>
                  </a:lnTo>
                  <a:lnTo>
                    <a:pt x="21049" y="50996"/>
                  </a:lnTo>
                  <a:lnTo>
                    <a:pt x="21049" y="50996"/>
                  </a:lnTo>
                  <a:lnTo>
                    <a:pt x="20829" y="50891"/>
                  </a:lnTo>
                  <a:lnTo>
                    <a:pt x="20613" y="50762"/>
                  </a:lnTo>
                  <a:lnTo>
                    <a:pt x="20402" y="50633"/>
                  </a:lnTo>
                  <a:lnTo>
                    <a:pt x="20187" y="50480"/>
                  </a:lnTo>
                  <a:lnTo>
                    <a:pt x="19976" y="50316"/>
                  </a:lnTo>
                  <a:lnTo>
                    <a:pt x="19765" y="50140"/>
                  </a:lnTo>
                  <a:lnTo>
                    <a:pt x="19558" y="49953"/>
                  </a:lnTo>
                  <a:lnTo>
                    <a:pt x="19347" y="49754"/>
                  </a:lnTo>
                  <a:lnTo>
                    <a:pt x="19140" y="49543"/>
                  </a:lnTo>
                  <a:lnTo>
                    <a:pt x="18938" y="49320"/>
                  </a:lnTo>
                  <a:lnTo>
                    <a:pt x="18736" y="49086"/>
                  </a:lnTo>
                  <a:lnTo>
                    <a:pt x="18533" y="48839"/>
                  </a:lnTo>
                  <a:lnTo>
                    <a:pt x="18331" y="48582"/>
                  </a:lnTo>
                  <a:lnTo>
                    <a:pt x="18138" y="48324"/>
                  </a:lnTo>
                  <a:lnTo>
                    <a:pt x="17940" y="48042"/>
                  </a:lnTo>
                  <a:lnTo>
                    <a:pt x="17746" y="47749"/>
                  </a:lnTo>
                  <a:lnTo>
                    <a:pt x="17557" y="47456"/>
                  </a:lnTo>
                  <a:lnTo>
                    <a:pt x="17368" y="47140"/>
                  </a:lnTo>
                  <a:lnTo>
                    <a:pt x="17179" y="46824"/>
                  </a:lnTo>
                  <a:lnTo>
                    <a:pt x="16994" y="46495"/>
                  </a:lnTo>
                  <a:lnTo>
                    <a:pt x="16814" y="46155"/>
                  </a:lnTo>
                  <a:lnTo>
                    <a:pt x="16638" y="45804"/>
                  </a:lnTo>
                  <a:lnTo>
                    <a:pt x="16462" y="45441"/>
                  </a:lnTo>
                  <a:lnTo>
                    <a:pt x="16287" y="45077"/>
                  </a:lnTo>
                  <a:lnTo>
                    <a:pt x="16115" y="44702"/>
                  </a:lnTo>
                  <a:lnTo>
                    <a:pt x="15948" y="44315"/>
                  </a:lnTo>
                  <a:lnTo>
                    <a:pt x="15785" y="43917"/>
                  </a:lnTo>
                  <a:lnTo>
                    <a:pt x="15623" y="43518"/>
                  </a:lnTo>
                  <a:lnTo>
                    <a:pt x="15469" y="43108"/>
                  </a:lnTo>
                  <a:lnTo>
                    <a:pt x="15315" y="42686"/>
                  </a:lnTo>
                  <a:lnTo>
                    <a:pt x="15161" y="42264"/>
                  </a:lnTo>
                  <a:lnTo>
                    <a:pt x="15016" y="41819"/>
                  </a:lnTo>
                  <a:lnTo>
                    <a:pt x="14871" y="41385"/>
                  </a:lnTo>
                  <a:lnTo>
                    <a:pt x="14730" y="40928"/>
                  </a:lnTo>
                  <a:lnTo>
                    <a:pt x="14594" y="40471"/>
                  </a:lnTo>
                  <a:lnTo>
                    <a:pt x="14462" y="40014"/>
                  </a:lnTo>
                  <a:lnTo>
                    <a:pt x="14334" y="39545"/>
                  </a:lnTo>
                  <a:lnTo>
                    <a:pt x="14211" y="39065"/>
                  </a:lnTo>
                  <a:lnTo>
                    <a:pt x="14092" y="38584"/>
                  </a:lnTo>
                  <a:lnTo>
                    <a:pt x="13974" y="38092"/>
                  </a:lnTo>
                  <a:lnTo>
                    <a:pt x="13864" y="37600"/>
                  </a:lnTo>
                  <a:lnTo>
                    <a:pt x="13758" y="37096"/>
                  </a:lnTo>
                  <a:lnTo>
                    <a:pt x="13653" y="36592"/>
                  </a:lnTo>
                  <a:lnTo>
                    <a:pt x="13556" y="36076"/>
                  </a:lnTo>
                  <a:lnTo>
                    <a:pt x="13464" y="35560"/>
                  </a:lnTo>
                  <a:lnTo>
                    <a:pt x="13376" y="35033"/>
                  </a:lnTo>
                  <a:lnTo>
                    <a:pt x="13292" y="34505"/>
                  </a:lnTo>
                  <a:lnTo>
                    <a:pt x="13213" y="33966"/>
                  </a:lnTo>
                  <a:lnTo>
                    <a:pt x="13138" y="33439"/>
                  </a:lnTo>
                  <a:lnTo>
                    <a:pt x="13072" y="32888"/>
                  </a:lnTo>
                  <a:lnTo>
                    <a:pt x="13006" y="32349"/>
                  </a:lnTo>
                  <a:lnTo>
                    <a:pt x="12949" y="31798"/>
                  </a:lnTo>
                  <a:lnTo>
                    <a:pt x="12896" y="31247"/>
                  </a:lnTo>
                  <a:lnTo>
                    <a:pt x="12848" y="30684"/>
                  </a:lnTo>
                  <a:lnTo>
                    <a:pt x="12809" y="30122"/>
                  </a:lnTo>
                  <a:lnTo>
                    <a:pt x="12773" y="29559"/>
                  </a:lnTo>
                  <a:lnTo>
                    <a:pt x="12743" y="28997"/>
                  </a:lnTo>
                  <a:lnTo>
                    <a:pt x="12721" y="28422"/>
                  </a:lnTo>
                  <a:lnTo>
                    <a:pt x="12699" y="27848"/>
                  </a:lnTo>
                  <a:lnTo>
                    <a:pt x="12690" y="27274"/>
                  </a:lnTo>
                  <a:lnTo>
                    <a:pt x="12681" y="26700"/>
                  </a:lnTo>
                  <a:lnTo>
                    <a:pt x="12681" y="26114"/>
                  </a:lnTo>
                  <a:lnTo>
                    <a:pt x="12690" y="25527"/>
                  </a:lnTo>
                  <a:lnTo>
                    <a:pt x="12703" y="24953"/>
                  </a:lnTo>
                  <a:lnTo>
                    <a:pt x="12703" y="24953"/>
                  </a:lnTo>
                  <a:lnTo>
                    <a:pt x="12492" y="25199"/>
                  </a:lnTo>
                  <a:lnTo>
                    <a:pt x="12281" y="25434"/>
                  </a:lnTo>
                  <a:lnTo>
                    <a:pt x="12065" y="25656"/>
                  </a:lnTo>
                  <a:lnTo>
                    <a:pt x="11850" y="25856"/>
                  </a:lnTo>
                  <a:lnTo>
                    <a:pt x="11639" y="26055"/>
                  </a:lnTo>
                  <a:lnTo>
                    <a:pt x="11423" y="26231"/>
                  </a:lnTo>
                  <a:lnTo>
                    <a:pt x="11208" y="26383"/>
                  </a:lnTo>
                  <a:lnTo>
                    <a:pt x="10988" y="26524"/>
                  </a:lnTo>
                  <a:lnTo>
                    <a:pt x="10773" y="26653"/>
                  </a:lnTo>
                  <a:lnTo>
                    <a:pt x="10553" y="26770"/>
                  </a:lnTo>
                  <a:lnTo>
                    <a:pt x="10337" y="26875"/>
                  </a:lnTo>
                  <a:lnTo>
                    <a:pt x="10118" y="26957"/>
                  </a:lnTo>
                  <a:lnTo>
                    <a:pt x="9902" y="27028"/>
                  </a:lnTo>
                  <a:lnTo>
                    <a:pt x="9682" y="27075"/>
                  </a:lnTo>
                  <a:lnTo>
                    <a:pt x="9462" y="27121"/>
                  </a:lnTo>
                  <a:lnTo>
                    <a:pt x="9247" y="27145"/>
                  </a:lnTo>
                  <a:lnTo>
                    <a:pt x="9027" y="27157"/>
                  </a:lnTo>
                  <a:lnTo>
                    <a:pt x="8812" y="27157"/>
                  </a:lnTo>
                  <a:lnTo>
                    <a:pt x="8596" y="27145"/>
                  </a:lnTo>
                  <a:lnTo>
                    <a:pt x="8376" y="27110"/>
                  </a:lnTo>
                  <a:lnTo>
                    <a:pt x="8161" y="27063"/>
                  </a:lnTo>
                  <a:lnTo>
                    <a:pt x="7950" y="27016"/>
                  </a:lnTo>
                  <a:lnTo>
                    <a:pt x="7734" y="26934"/>
                  </a:lnTo>
                  <a:lnTo>
                    <a:pt x="7519" y="26852"/>
                  </a:lnTo>
                  <a:lnTo>
                    <a:pt x="7308" y="26758"/>
                  </a:lnTo>
                  <a:lnTo>
                    <a:pt x="7097" y="26641"/>
                  </a:lnTo>
                  <a:lnTo>
                    <a:pt x="6890" y="26524"/>
                  </a:lnTo>
                  <a:lnTo>
                    <a:pt x="6679" y="26383"/>
                  </a:lnTo>
                  <a:lnTo>
                    <a:pt x="6472" y="26231"/>
                  </a:lnTo>
                  <a:lnTo>
                    <a:pt x="6266" y="26067"/>
                  </a:lnTo>
                  <a:lnTo>
                    <a:pt x="6063" y="25879"/>
                  </a:lnTo>
                  <a:lnTo>
                    <a:pt x="5861" y="25692"/>
                  </a:lnTo>
                  <a:lnTo>
                    <a:pt x="5659" y="25492"/>
                  </a:lnTo>
                  <a:lnTo>
                    <a:pt x="5461" y="25270"/>
                  </a:lnTo>
                  <a:lnTo>
                    <a:pt x="5263" y="25047"/>
                  </a:lnTo>
                  <a:lnTo>
                    <a:pt x="5070" y="24801"/>
                  </a:lnTo>
                  <a:lnTo>
                    <a:pt x="4876" y="24555"/>
                  </a:lnTo>
                  <a:lnTo>
                    <a:pt x="4687" y="24285"/>
                  </a:lnTo>
                  <a:lnTo>
                    <a:pt x="4498" y="24004"/>
                  </a:lnTo>
                  <a:lnTo>
                    <a:pt x="4313" y="23711"/>
                  </a:lnTo>
                  <a:lnTo>
                    <a:pt x="4129" y="23418"/>
                  </a:lnTo>
                  <a:lnTo>
                    <a:pt x="3949" y="23101"/>
                  </a:lnTo>
                  <a:lnTo>
                    <a:pt x="3773" y="22773"/>
                  </a:lnTo>
                  <a:lnTo>
                    <a:pt x="3597" y="22433"/>
                  </a:lnTo>
                  <a:lnTo>
                    <a:pt x="3425" y="22082"/>
                  </a:lnTo>
                  <a:lnTo>
                    <a:pt x="3254" y="21718"/>
                  </a:lnTo>
                  <a:lnTo>
                    <a:pt x="3091" y="21343"/>
                  </a:lnTo>
                  <a:lnTo>
                    <a:pt x="2928" y="20968"/>
                  </a:lnTo>
                  <a:lnTo>
                    <a:pt x="2766" y="20570"/>
                  </a:lnTo>
                  <a:lnTo>
                    <a:pt x="2612" y="20160"/>
                  </a:lnTo>
                  <a:lnTo>
                    <a:pt x="2458" y="19738"/>
                  </a:lnTo>
                  <a:lnTo>
                    <a:pt x="2308" y="19316"/>
                  </a:lnTo>
                  <a:lnTo>
                    <a:pt x="2163" y="18870"/>
                  </a:lnTo>
                  <a:lnTo>
                    <a:pt x="2023" y="18425"/>
                  </a:lnTo>
                  <a:lnTo>
                    <a:pt x="1882" y="17956"/>
                  </a:lnTo>
                  <a:lnTo>
                    <a:pt x="1750" y="17487"/>
                  </a:lnTo>
                  <a:lnTo>
                    <a:pt x="1618" y="17007"/>
                  </a:lnTo>
                  <a:lnTo>
                    <a:pt x="1491" y="16503"/>
                  </a:lnTo>
                  <a:lnTo>
                    <a:pt x="1367" y="15999"/>
                  </a:lnTo>
                  <a:lnTo>
                    <a:pt x="1253" y="15483"/>
                  </a:lnTo>
                  <a:lnTo>
                    <a:pt x="1139" y="14967"/>
                  </a:lnTo>
                  <a:lnTo>
                    <a:pt x="1029" y="14428"/>
                  </a:lnTo>
                  <a:lnTo>
                    <a:pt x="923" y="13877"/>
                  </a:lnTo>
                  <a:lnTo>
                    <a:pt x="827" y="13327"/>
                  </a:lnTo>
                  <a:lnTo>
                    <a:pt x="827" y="13327"/>
                  </a:lnTo>
                  <a:lnTo>
                    <a:pt x="726" y="12717"/>
                  </a:lnTo>
                  <a:lnTo>
                    <a:pt x="629" y="12096"/>
                  </a:lnTo>
                  <a:lnTo>
                    <a:pt x="541" y="11475"/>
                  </a:lnTo>
                  <a:lnTo>
                    <a:pt x="457" y="10842"/>
                  </a:lnTo>
                  <a:lnTo>
                    <a:pt x="383" y="10209"/>
                  </a:lnTo>
                  <a:lnTo>
                    <a:pt x="312" y="9564"/>
                  </a:lnTo>
                  <a:lnTo>
                    <a:pt x="251" y="8920"/>
                  </a:lnTo>
                  <a:lnTo>
                    <a:pt x="193" y="8275"/>
                  </a:lnTo>
                  <a:lnTo>
                    <a:pt x="145" y="7619"/>
                  </a:lnTo>
                  <a:lnTo>
                    <a:pt x="106" y="6962"/>
                  </a:lnTo>
                  <a:lnTo>
                    <a:pt x="70" y="6306"/>
                  </a:lnTo>
                  <a:lnTo>
                    <a:pt x="40" y="5638"/>
                  </a:lnTo>
                  <a:lnTo>
                    <a:pt x="22" y="4982"/>
                  </a:lnTo>
                  <a:lnTo>
                    <a:pt x="4" y="4313"/>
                  </a:lnTo>
                  <a:lnTo>
                    <a:pt x="0" y="3645"/>
                  </a:lnTo>
                  <a:lnTo>
                    <a:pt x="0" y="2977"/>
                  </a:lnTo>
                  <a:lnTo>
                    <a:pt x="101215" y="0"/>
                  </a:lnTo>
                  <a:lnTo>
                    <a:pt x="101215" y="0"/>
                  </a:lnTo>
                  <a:lnTo>
                    <a:pt x="101145" y="680"/>
                  </a:lnTo>
                  <a:lnTo>
                    <a:pt x="101066" y="1360"/>
                  </a:lnTo>
                  <a:lnTo>
                    <a:pt x="100982" y="2028"/>
                  </a:lnTo>
                  <a:lnTo>
                    <a:pt x="100885" y="2684"/>
                  </a:lnTo>
                  <a:lnTo>
                    <a:pt x="100788" y="3329"/>
                  </a:lnTo>
                  <a:lnTo>
                    <a:pt x="100679" y="3962"/>
                  </a:lnTo>
                  <a:lnTo>
                    <a:pt x="100564" y="4583"/>
                  </a:lnTo>
                  <a:lnTo>
                    <a:pt x="100446" y="5204"/>
                  </a:lnTo>
                  <a:lnTo>
                    <a:pt x="100318" y="5802"/>
                  </a:lnTo>
                  <a:lnTo>
                    <a:pt x="100182" y="6400"/>
                  </a:lnTo>
                  <a:lnTo>
                    <a:pt x="100041" y="6974"/>
                  </a:lnTo>
                  <a:lnTo>
                    <a:pt x="99892" y="7548"/>
                  </a:lnTo>
                  <a:lnTo>
                    <a:pt x="99738" y="8099"/>
                  </a:lnTo>
                  <a:lnTo>
                    <a:pt x="99579" y="8638"/>
                  </a:lnTo>
                  <a:lnTo>
                    <a:pt x="99412" y="9166"/>
                  </a:lnTo>
                  <a:lnTo>
                    <a:pt x="99241" y="9681"/>
                  </a:lnTo>
                  <a:lnTo>
                    <a:pt x="99065" y="10185"/>
                  </a:lnTo>
                  <a:lnTo>
                    <a:pt x="98880" y="10666"/>
                  </a:lnTo>
                  <a:lnTo>
                    <a:pt x="98691" y="11146"/>
                  </a:lnTo>
                  <a:lnTo>
                    <a:pt x="98498" y="11604"/>
                  </a:lnTo>
                  <a:lnTo>
                    <a:pt x="98300" y="12037"/>
                  </a:lnTo>
                  <a:lnTo>
                    <a:pt x="98093" y="12471"/>
                  </a:lnTo>
                  <a:lnTo>
                    <a:pt x="97886" y="12869"/>
                  </a:lnTo>
                  <a:lnTo>
                    <a:pt x="97671" y="13268"/>
                  </a:lnTo>
                  <a:lnTo>
                    <a:pt x="97451" y="13643"/>
                  </a:lnTo>
                  <a:lnTo>
                    <a:pt x="97227" y="14006"/>
                  </a:lnTo>
                  <a:lnTo>
                    <a:pt x="96998" y="14346"/>
                  </a:lnTo>
                  <a:lnTo>
                    <a:pt x="96770" y="14663"/>
                  </a:lnTo>
                  <a:lnTo>
                    <a:pt x="96532" y="14967"/>
                  </a:lnTo>
                  <a:lnTo>
                    <a:pt x="96290" y="15249"/>
                  </a:lnTo>
                  <a:lnTo>
                    <a:pt x="96044" y="15518"/>
                  </a:lnTo>
                  <a:lnTo>
                    <a:pt x="95798" y="1576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9"/>
            <p:cNvSpPr/>
            <p:nvPr/>
          </p:nvSpPr>
          <p:spPr>
            <a:xfrm>
              <a:off x="3175325" y="-13686675"/>
              <a:ext cx="1168650" cy="2503825"/>
            </a:xfrm>
            <a:custGeom>
              <a:avLst/>
              <a:gdLst/>
              <a:ahLst/>
              <a:cxnLst/>
              <a:rect l="l" t="t" r="r" b="b"/>
              <a:pathLst>
                <a:path w="46746" h="100153" extrusionOk="0">
                  <a:moveTo>
                    <a:pt x="3047" y="1"/>
                  </a:moveTo>
                  <a:lnTo>
                    <a:pt x="2898" y="282"/>
                  </a:lnTo>
                  <a:lnTo>
                    <a:pt x="2748" y="599"/>
                  </a:lnTo>
                  <a:lnTo>
                    <a:pt x="2603" y="927"/>
                  </a:lnTo>
                  <a:lnTo>
                    <a:pt x="2458" y="1278"/>
                  </a:lnTo>
                  <a:lnTo>
                    <a:pt x="2313" y="1653"/>
                  </a:lnTo>
                  <a:lnTo>
                    <a:pt x="2172" y="2040"/>
                  </a:lnTo>
                  <a:lnTo>
                    <a:pt x="2036" y="2439"/>
                  </a:lnTo>
                  <a:lnTo>
                    <a:pt x="1900" y="2861"/>
                  </a:lnTo>
                  <a:lnTo>
                    <a:pt x="1768" y="3294"/>
                  </a:lnTo>
                  <a:lnTo>
                    <a:pt x="1636" y="3740"/>
                  </a:lnTo>
                  <a:lnTo>
                    <a:pt x="1513" y="4197"/>
                  </a:lnTo>
                  <a:lnTo>
                    <a:pt x="1390" y="4666"/>
                  </a:lnTo>
                  <a:lnTo>
                    <a:pt x="1271" y="5146"/>
                  </a:lnTo>
                  <a:lnTo>
                    <a:pt x="1157" y="5627"/>
                  </a:lnTo>
                  <a:lnTo>
                    <a:pt x="1042" y="6131"/>
                  </a:lnTo>
                  <a:lnTo>
                    <a:pt x="937" y="6623"/>
                  </a:lnTo>
                  <a:lnTo>
                    <a:pt x="836" y="7127"/>
                  </a:lnTo>
                  <a:lnTo>
                    <a:pt x="739" y="7631"/>
                  </a:lnTo>
                  <a:lnTo>
                    <a:pt x="647" y="8147"/>
                  </a:lnTo>
                  <a:lnTo>
                    <a:pt x="559" y="8662"/>
                  </a:lnTo>
                  <a:lnTo>
                    <a:pt x="480" y="9166"/>
                  </a:lnTo>
                  <a:lnTo>
                    <a:pt x="405" y="9682"/>
                  </a:lnTo>
                  <a:lnTo>
                    <a:pt x="334" y="10186"/>
                  </a:lnTo>
                  <a:lnTo>
                    <a:pt x="269" y="10690"/>
                  </a:lnTo>
                  <a:lnTo>
                    <a:pt x="211" y="11194"/>
                  </a:lnTo>
                  <a:lnTo>
                    <a:pt x="159" y="11686"/>
                  </a:lnTo>
                  <a:lnTo>
                    <a:pt x="115" y="12178"/>
                  </a:lnTo>
                  <a:lnTo>
                    <a:pt x="79" y="12659"/>
                  </a:lnTo>
                  <a:lnTo>
                    <a:pt x="49" y="13140"/>
                  </a:lnTo>
                  <a:lnTo>
                    <a:pt x="22" y="13597"/>
                  </a:lnTo>
                  <a:lnTo>
                    <a:pt x="9" y="14054"/>
                  </a:lnTo>
                  <a:lnTo>
                    <a:pt x="0" y="14487"/>
                  </a:lnTo>
                  <a:lnTo>
                    <a:pt x="0" y="14921"/>
                  </a:lnTo>
                  <a:lnTo>
                    <a:pt x="0" y="15366"/>
                  </a:lnTo>
                  <a:lnTo>
                    <a:pt x="9" y="15800"/>
                  </a:lnTo>
                  <a:lnTo>
                    <a:pt x="18" y="16234"/>
                  </a:lnTo>
                  <a:lnTo>
                    <a:pt x="35" y="16667"/>
                  </a:lnTo>
                  <a:lnTo>
                    <a:pt x="57" y="17101"/>
                  </a:lnTo>
                  <a:lnTo>
                    <a:pt x="84" y="17535"/>
                  </a:lnTo>
                  <a:lnTo>
                    <a:pt x="110" y="17968"/>
                  </a:lnTo>
                  <a:lnTo>
                    <a:pt x="145" y="18402"/>
                  </a:lnTo>
                  <a:lnTo>
                    <a:pt x="185" y="18824"/>
                  </a:lnTo>
                  <a:lnTo>
                    <a:pt x="229" y="19246"/>
                  </a:lnTo>
                  <a:lnTo>
                    <a:pt x="277" y="19668"/>
                  </a:lnTo>
                  <a:lnTo>
                    <a:pt x="330" y="20078"/>
                  </a:lnTo>
                  <a:lnTo>
                    <a:pt x="387" y="20488"/>
                  </a:lnTo>
                  <a:lnTo>
                    <a:pt x="449" y="20887"/>
                  </a:lnTo>
                  <a:lnTo>
                    <a:pt x="515" y="21285"/>
                  </a:lnTo>
                  <a:lnTo>
                    <a:pt x="585" y="21672"/>
                  </a:lnTo>
                  <a:lnTo>
                    <a:pt x="660" y="22059"/>
                  </a:lnTo>
                  <a:lnTo>
                    <a:pt x="739" y="22434"/>
                  </a:lnTo>
                  <a:lnTo>
                    <a:pt x="827" y="22797"/>
                  </a:lnTo>
                  <a:lnTo>
                    <a:pt x="915" y="23149"/>
                  </a:lnTo>
                  <a:lnTo>
                    <a:pt x="1007" y="23500"/>
                  </a:lnTo>
                  <a:lnTo>
                    <a:pt x="1108" y="23829"/>
                  </a:lnTo>
                  <a:lnTo>
                    <a:pt x="1209" y="24157"/>
                  </a:lnTo>
                  <a:lnTo>
                    <a:pt x="1319" y="24473"/>
                  </a:lnTo>
                  <a:lnTo>
                    <a:pt x="1429" y="24778"/>
                  </a:lnTo>
                  <a:lnTo>
                    <a:pt x="1548" y="25059"/>
                  </a:lnTo>
                  <a:lnTo>
                    <a:pt x="1671" y="25340"/>
                  </a:lnTo>
                  <a:lnTo>
                    <a:pt x="1799" y="25598"/>
                  </a:lnTo>
                  <a:lnTo>
                    <a:pt x="1931" y="25844"/>
                  </a:lnTo>
                  <a:lnTo>
                    <a:pt x="2063" y="26079"/>
                  </a:lnTo>
                  <a:lnTo>
                    <a:pt x="2208" y="26302"/>
                  </a:lnTo>
                  <a:lnTo>
                    <a:pt x="2353" y="26501"/>
                  </a:lnTo>
                  <a:lnTo>
                    <a:pt x="2502" y="26677"/>
                  </a:lnTo>
                  <a:lnTo>
                    <a:pt x="2652" y="26817"/>
                  </a:lnTo>
                  <a:lnTo>
                    <a:pt x="2810" y="26946"/>
                  </a:lnTo>
                  <a:lnTo>
                    <a:pt x="2968" y="27052"/>
                  </a:lnTo>
                  <a:lnTo>
                    <a:pt x="3127" y="27134"/>
                  </a:lnTo>
                  <a:lnTo>
                    <a:pt x="3289" y="27192"/>
                  </a:lnTo>
                  <a:lnTo>
                    <a:pt x="3452" y="27227"/>
                  </a:lnTo>
                  <a:lnTo>
                    <a:pt x="3619" y="27239"/>
                  </a:lnTo>
                  <a:lnTo>
                    <a:pt x="3782" y="27227"/>
                  </a:lnTo>
                  <a:lnTo>
                    <a:pt x="3944" y="27204"/>
                  </a:lnTo>
                  <a:lnTo>
                    <a:pt x="4107" y="27157"/>
                  </a:lnTo>
                  <a:lnTo>
                    <a:pt x="4270" y="27075"/>
                  </a:lnTo>
                  <a:lnTo>
                    <a:pt x="4428" y="26993"/>
                  </a:lnTo>
                  <a:lnTo>
                    <a:pt x="4586" y="26876"/>
                  </a:lnTo>
                  <a:lnTo>
                    <a:pt x="4740" y="26747"/>
                  </a:lnTo>
                  <a:lnTo>
                    <a:pt x="4894" y="26595"/>
                  </a:lnTo>
                  <a:lnTo>
                    <a:pt x="5039" y="26419"/>
                  </a:lnTo>
                  <a:lnTo>
                    <a:pt x="5184" y="26231"/>
                  </a:lnTo>
                  <a:lnTo>
                    <a:pt x="5321" y="26020"/>
                  </a:lnTo>
                  <a:lnTo>
                    <a:pt x="5457" y="25798"/>
                  </a:lnTo>
                  <a:lnTo>
                    <a:pt x="5585" y="25540"/>
                  </a:lnTo>
                  <a:lnTo>
                    <a:pt x="5703" y="25282"/>
                  </a:lnTo>
                  <a:lnTo>
                    <a:pt x="5818" y="25001"/>
                  </a:lnTo>
                  <a:lnTo>
                    <a:pt x="5927" y="24696"/>
                  </a:lnTo>
                  <a:lnTo>
                    <a:pt x="6029" y="24379"/>
                  </a:lnTo>
                  <a:lnTo>
                    <a:pt x="6117" y="24051"/>
                  </a:lnTo>
                  <a:lnTo>
                    <a:pt x="6161" y="23875"/>
                  </a:lnTo>
                  <a:lnTo>
                    <a:pt x="6199" y="23706"/>
                  </a:lnTo>
                  <a:lnTo>
                    <a:pt x="6174" y="23922"/>
                  </a:lnTo>
                  <a:lnTo>
                    <a:pt x="6147" y="24227"/>
                  </a:lnTo>
                  <a:lnTo>
                    <a:pt x="6121" y="24532"/>
                  </a:lnTo>
                  <a:lnTo>
                    <a:pt x="6099" y="24848"/>
                  </a:lnTo>
                  <a:lnTo>
                    <a:pt x="6086" y="25153"/>
                  </a:lnTo>
                  <a:lnTo>
                    <a:pt x="6073" y="25469"/>
                  </a:lnTo>
                  <a:lnTo>
                    <a:pt x="6064" y="25786"/>
                  </a:lnTo>
                  <a:lnTo>
                    <a:pt x="6059" y="26102"/>
                  </a:lnTo>
                  <a:lnTo>
                    <a:pt x="6059" y="26407"/>
                  </a:lnTo>
                  <a:lnTo>
                    <a:pt x="6064" y="26724"/>
                  </a:lnTo>
                  <a:lnTo>
                    <a:pt x="6068" y="27040"/>
                  </a:lnTo>
                  <a:lnTo>
                    <a:pt x="6081" y="27356"/>
                  </a:lnTo>
                  <a:lnTo>
                    <a:pt x="6095" y="27673"/>
                  </a:lnTo>
                  <a:lnTo>
                    <a:pt x="6112" y="27989"/>
                  </a:lnTo>
                  <a:lnTo>
                    <a:pt x="6134" y="28294"/>
                  </a:lnTo>
                  <a:lnTo>
                    <a:pt x="6161" y="28611"/>
                  </a:lnTo>
                  <a:lnTo>
                    <a:pt x="6187" y="28915"/>
                  </a:lnTo>
                  <a:lnTo>
                    <a:pt x="6222" y="29232"/>
                  </a:lnTo>
                  <a:lnTo>
                    <a:pt x="6257" y="29536"/>
                  </a:lnTo>
                  <a:lnTo>
                    <a:pt x="6292" y="29841"/>
                  </a:lnTo>
                  <a:lnTo>
                    <a:pt x="6336" y="30134"/>
                  </a:lnTo>
                  <a:lnTo>
                    <a:pt x="6380" y="30439"/>
                  </a:lnTo>
                  <a:lnTo>
                    <a:pt x="6429" y="30732"/>
                  </a:lnTo>
                  <a:lnTo>
                    <a:pt x="6482" y="31025"/>
                  </a:lnTo>
                  <a:lnTo>
                    <a:pt x="6534" y="31318"/>
                  </a:lnTo>
                  <a:lnTo>
                    <a:pt x="6591" y="31599"/>
                  </a:lnTo>
                  <a:lnTo>
                    <a:pt x="6649" y="31881"/>
                  </a:lnTo>
                  <a:lnTo>
                    <a:pt x="6715" y="32150"/>
                  </a:lnTo>
                  <a:lnTo>
                    <a:pt x="6776" y="32420"/>
                  </a:lnTo>
                  <a:lnTo>
                    <a:pt x="6846" y="32689"/>
                  </a:lnTo>
                  <a:lnTo>
                    <a:pt x="6917" y="32947"/>
                  </a:lnTo>
                  <a:lnTo>
                    <a:pt x="6992" y="33205"/>
                  </a:lnTo>
                  <a:lnTo>
                    <a:pt x="7066" y="33463"/>
                  </a:lnTo>
                  <a:lnTo>
                    <a:pt x="7141" y="33697"/>
                  </a:lnTo>
                  <a:lnTo>
                    <a:pt x="7225" y="33943"/>
                  </a:lnTo>
                  <a:lnTo>
                    <a:pt x="7308" y="34166"/>
                  </a:lnTo>
                  <a:lnTo>
                    <a:pt x="7392" y="34400"/>
                  </a:lnTo>
                  <a:lnTo>
                    <a:pt x="7480" y="34611"/>
                  </a:lnTo>
                  <a:lnTo>
                    <a:pt x="7568" y="34822"/>
                  </a:lnTo>
                  <a:lnTo>
                    <a:pt x="7660" y="35033"/>
                  </a:lnTo>
                  <a:lnTo>
                    <a:pt x="7752" y="35221"/>
                  </a:lnTo>
                  <a:lnTo>
                    <a:pt x="7849" y="35408"/>
                  </a:lnTo>
                  <a:lnTo>
                    <a:pt x="7950" y="35596"/>
                  </a:lnTo>
                  <a:lnTo>
                    <a:pt x="8047" y="35760"/>
                  </a:lnTo>
                  <a:lnTo>
                    <a:pt x="8148" y="35924"/>
                  </a:lnTo>
                  <a:lnTo>
                    <a:pt x="8254" y="36076"/>
                  </a:lnTo>
                  <a:lnTo>
                    <a:pt x="8359" y="36217"/>
                  </a:lnTo>
                  <a:lnTo>
                    <a:pt x="8465" y="36358"/>
                  </a:lnTo>
                  <a:lnTo>
                    <a:pt x="8575" y="36475"/>
                  </a:lnTo>
                  <a:lnTo>
                    <a:pt x="8684" y="36592"/>
                  </a:lnTo>
                  <a:lnTo>
                    <a:pt x="8794" y="36698"/>
                  </a:lnTo>
                  <a:lnTo>
                    <a:pt x="8909" y="36791"/>
                  </a:lnTo>
                  <a:lnTo>
                    <a:pt x="9023" y="36873"/>
                  </a:lnTo>
                  <a:lnTo>
                    <a:pt x="9137" y="36944"/>
                  </a:lnTo>
                  <a:lnTo>
                    <a:pt x="9256" y="37014"/>
                  </a:lnTo>
                  <a:lnTo>
                    <a:pt x="9370" y="37061"/>
                  </a:lnTo>
                  <a:lnTo>
                    <a:pt x="9493" y="37096"/>
                  </a:lnTo>
                  <a:lnTo>
                    <a:pt x="9612" y="37120"/>
                  </a:lnTo>
                  <a:lnTo>
                    <a:pt x="9735" y="37131"/>
                  </a:lnTo>
                  <a:lnTo>
                    <a:pt x="9854" y="37131"/>
                  </a:lnTo>
                  <a:lnTo>
                    <a:pt x="9977" y="37120"/>
                  </a:lnTo>
                  <a:lnTo>
                    <a:pt x="10096" y="37096"/>
                  </a:lnTo>
                  <a:lnTo>
                    <a:pt x="10215" y="37061"/>
                  </a:lnTo>
                  <a:lnTo>
                    <a:pt x="10333" y="37014"/>
                  </a:lnTo>
                  <a:lnTo>
                    <a:pt x="10448" y="36955"/>
                  </a:lnTo>
                  <a:lnTo>
                    <a:pt x="10566" y="36885"/>
                  </a:lnTo>
                  <a:lnTo>
                    <a:pt x="10681" y="36803"/>
                  </a:lnTo>
                  <a:lnTo>
                    <a:pt x="10791" y="36709"/>
                  </a:lnTo>
                  <a:lnTo>
                    <a:pt x="10905" y="36604"/>
                  </a:lnTo>
                  <a:lnTo>
                    <a:pt x="11015" y="36487"/>
                  </a:lnTo>
                  <a:lnTo>
                    <a:pt x="11120" y="36369"/>
                  </a:lnTo>
                  <a:lnTo>
                    <a:pt x="11230" y="36241"/>
                  </a:lnTo>
                  <a:lnTo>
                    <a:pt x="11336" y="36088"/>
                  </a:lnTo>
                  <a:lnTo>
                    <a:pt x="11437" y="35948"/>
                  </a:lnTo>
                  <a:lnTo>
                    <a:pt x="11542" y="35783"/>
                  </a:lnTo>
                  <a:lnTo>
                    <a:pt x="11644" y="35608"/>
                  </a:lnTo>
                  <a:lnTo>
                    <a:pt x="11740" y="35432"/>
                  </a:lnTo>
                  <a:lnTo>
                    <a:pt x="11837" y="35244"/>
                  </a:lnTo>
                  <a:lnTo>
                    <a:pt x="11929" y="35057"/>
                  </a:lnTo>
                  <a:lnTo>
                    <a:pt x="12026" y="34858"/>
                  </a:lnTo>
                  <a:lnTo>
                    <a:pt x="12114" y="34647"/>
                  </a:lnTo>
                  <a:lnTo>
                    <a:pt x="12202" y="34436"/>
                  </a:lnTo>
                  <a:lnTo>
                    <a:pt x="12290" y="34213"/>
                  </a:lnTo>
                  <a:lnTo>
                    <a:pt x="12374" y="33978"/>
                  </a:lnTo>
                  <a:lnTo>
                    <a:pt x="12457" y="33744"/>
                  </a:lnTo>
                  <a:lnTo>
                    <a:pt x="12536" y="33498"/>
                  </a:lnTo>
                  <a:lnTo>
                    <a:pt x="12611" y="33252"/>
                  </a:lnTo>
                  <a:lnTo>
                    <a:pt x="12686" y="32994"/>
                  </a:lnTo>
                  <a:lnTo>
                    <a:pt x="12756" y="32736"/>
                  </a:lnTo>
                  <a:lnTo>
                    <a:pt x="12826" y="32478"/>
                  </a:lnTo>
                  <a:lnTo>
                    <a:pt x="12892" y="32209"/>
                  </a:lnTo>
                  <a:lnTo>
                    <a:pt x="12958" y="31927"/>
                  </a:lnTo>
                  <a:lnTo>
                    <a:pt x="13020" y="31658"/>
                  </a:lnTo>
                  <a:lnTo>
                    <a:pt x="13077" y="31377"/>
                  </a:lnTo>
                  <a:lnTo>
                    <a:pt x="13130" y="31084"/>
                  </a:lnTo>
                  <a:lnTo>
                    <a:pt x="13183" y="30791"/>
                  </a:lnTo>
                  <a:lnTo>
                    <a:pt x="13231" y="30497"/>
                  </a:lnTo>
                  <a:lnTo>
                    <a:pt x="13279" y="30204"/>
                  </a:lnTo>
                  <a:lnTo>
                    <a:pt x="13323" y="29900"/>
                  </a:lnTo>
                  <a:lnTo>
                    <a:pt x="13363" y="29607"/>
                  </a:lnTo>
                  <a:lnTo>
                    <a:pt x="13398" y="29302"/>
                  </a:lnTo>
                  <a:lnTo>
                    <a:pt x="13429" y="28986"/>
                  </a:lnTo>
                  <a:lnTo>
                    <a:pt x="13460" y="28681"/>
                  </a:lnTo>
                  <a:lnTo>
                    <a:pt x="13486" y="28376"/>
                  </a:lnTo>
                  <a:lnTo>
                    <a:pt x="13508" y="28060"/>
                  </a:lnTo>
                  <a:lnTo>
                    <a:pt x="13530" y="27743"/>
                  </a:lnTo>
                  <a:lnTo>
                    <a:pt x="13543" y="27438"/>
                  </a:lnTo>
                  <a:lnTo>
                    <a:pt x="13556" y="27122"/>
                  </a:lnTo>
                  <a:lnTo>
                    <a:pt x="13558" y="27060"/>
                  </a:lnTo>
                  <a:lnTo>
                    <a:pt x="13649" y="28493"/>
                  </a:lnTo>
                  <a:lnTo>
                    <a:pt x="13781" y="30673"/>
                  </a:lnTo>
                  <a:lnTo>
                    <a:pt x="13912" y="32935"/>
                  </a:lnTo>
                  <a:lnTo>
                    <a:pt x="14040" y="35268"/>
                  </a:lnTo>
                  <a:lnTo>
                    <a:pt x="14168" y="37659"/>
                  </a:lnTo>
                  <a:lnTo>
                    <a:pt x="14295" y="40120"/>
                  </a:lnTo>
                  <a:lnTo>
                    <a:pt x="14423" y="42628"/>
                  </a:lnTo>
                  <a:lnTo>
                    <a:pt x="14550" y="45183"/>
                  </a:lnTo>
                  <a:lnTo>
                    <a:pt x="14796" y="50399"/>
                  </a:lnTo>
                  <a:lnTo>
                    <a:pt x="15047" y="55720"/>
                  </a:lnTo>
                  <a:lnTo>
                    <a:pt x="15293" y="61100"/>
                  </a:lnTo>
                  <a:lnTo>
                    <a:pt x="15539" y="66479"/>
                  </a:lnTo>
                  <a:lnTo>
                    <a:pt x="15786" y="71800"/>
                  </a:lnTo>
                  <a:lnTo>
                    <a:pt x="16032" y="77016"/>
                  </a:lnTo>
                  <a:lnTo>
                    <a:pt x="16159" y="79571"/>
                  </a:lnTo>
                  <a:lnTo>
                    <a:pt x="16282" y="82079"/>
                  </a:lnTo>
                  <a:lnTo>
                    <a:pt x="16410" y="84541"/>
                  </a:lnTo>
                  <a:lnTo>
                    <a:pt x="16538" y="86931"/>
                  </a:lnTo>
                  <a:lnTo>
                    <a:pt x="16665" y="89264"/>
                  </a:lnTo>
                  <a:lnTo>
                    <a:pt x="16797" y="91526"/>
                  </a:lnTo>
                  <a:lnTo>
                    <a:pt x="16924" y="93706"/>
                  </a:lnTo>
                  <a:lnTo>
                    <a:pt x="17056" y="95792"/>
                  </a:lnTo>
                  <a:lnTo>
                    <a:pt x="17188" y="97796"/>
                  </a:lnTo>
                  <a:lnTo>
                    <a:pt x="17325" y="99707"/>
                  </a:lnTo>
                  <a:lnTo>
                    <a:pt x="29830" y="100152"/>
                  </a:lnTo>
                  <a:lnTo>
                    <a:pt x="30256" y="92885"/>
                  </a:lnTo>
                  <a:lnTo>
                    <a:pt x="30709" y="85127"/>
                  </a:lnTo>
                  <a:lnTo>
                    <a:pt x="31250" y="75785"/>
                  </a:lnTo>
                  <a:lnTo>
                    <a:pt x="31531" y="70792"/>
                  </a:lnTo>
                  <a:lnTo>
                    <a:pt x="31817" y="65741"/>
                  </a:lnTo>
                  <a:lnTo>
                    <a:pt x="32099" y="60736"/>
                  </a:lnTo>
                  <a:lnTo>
                    <a:pt x="32362" y="55884"/>
                  </a:lnTo>
                  <a:lnTo>
                    <a:pt x="32609" y="51301"/>
                  </a:lnTo>
                  <a:lnTo>
                    <a:pt x="32828" y="47094"/>
                  </a:lnTo>
                  <a:lnTo>
                    <a:pt x="33018" y="43367"/>
                  </a:lnTo>
                  <a:lnTo>
                    <a:pt x="33097" y="41726"/>
                  </a:lnTo>
                  <a:lnTo>
                    <a:pt x="33163" y="40249"/>
                  </a:lnTo>
                  <a:lnTo>
                    <a:pt x="33185" y="40425"/>
                  </a:lnTo>
                  <a:lnTo>
                    <a:pt x="33211" y="40601"/>
                  </a:lnTo>
                  <a:lnTo>
                    <a:pt x="33237" y="40776"/>
                  </a:lnTo>
                  <a:lnTo>
                    <a:pt x="33264" y="40940"/>
                  </a:lnTo>
                  <a:lnTo>
                    <a:pt x="33330" y="41269"/>
                  </a:lnTo>
                  <a:lnTo>
                    <a:pt x="33400" y="41585"/>
                  </a:lnTo>
                  <a:lnTo>
                    <a:pt x="33479" y="41878"/>
                  </a:lnTo>
                  <a:lnTo>
                    <a:pt x="33567" y="42148"/>
                  </a:lnTo>
                  <a:lnTo>
                    <a:pt x="33660" y="42417"/>
                  </a:lnTo>
                  <a:lnTo>
                    <a:pt x="33761" y="42663"/>
                  </a:lnTo>
                  <a:lnTo>
                    <a:pt x="33871" y="42886"/>
                  </a:lnTo>
                  <a:lnTo>
                    <a:pt x="33980" y="43097"/>
                  </a:lnTo>
                  <a:lnTo>
                    <a:pt x="34099" y="43296"/>
                  </a:lnTo>
                  <a:lnTo>
                    <a:pt x="34222" y="43472"/>
                  </a:lnTo>
                  <a:lnTo>
                    <a:pt x="34345" y="43636"/>
                  </a:lnTo>
                  <a:lnTo>
                    <a:pt x="34477" y="43777"/>
                  </a:lnTo>
                  <a:lnTo>
                    <a:pt x="34609" y="43906"/>
                  </a:lnTo>
                  <a:lnTo>
                    <a:pt x="34746" y="44011"/>
                  </a:lnTo>
                  <a:lnTo>
                    <a:pt x="34886" y="44093"/>
                  </a:lnTo>
                  <a:lnTo>
                    <a:pt x="35027" y="44164"/>
                  </a:lnTo>
                  <a:lnTo>
                    <a:pt x="35168" y="44222"/>
                  </a:lnTo>
                  <a:lnTo>
                    <a:pt x="35313" y="44257"/>
                  </a:lnTo>
                  <a:lnTo>
                    <a:pt x="35458" y="44269"/>
                  </a:lnTo>
                  <a:lnTo>
                    <a:pt x="35603" y="44269"/>
                  </a:lnTo>
                  <a:lnTo>
                    <a:pt x="35748" y="44257"/>
                  </a:lnTo>
                  <a:lnTo>
                    <a:pt x="35889" y="44210"/>
                  </a:lnTo>
                  <a:lnTo>
                    <a:pt x="36034" y="44152"/>
                  </a:lnTo>
                  <a:lnTo>
                    <a:pt x="36175" y="44070"/>
                  </a:lnTo>
                  <a:lnTo>
                    <a:pt x="36315" y="43976"/>
                  </a:lnTo>
                  <a:lnTo>
                    <a:pt x="36452" y="43859"/>
                  </a:lnTo>
                  <a:lnTo>
                    <a:pt x="36584" y="43718"/>
                  </a:lnTo>
                  <a:lnTo>
                    <a:pt x="36715" y="43566"/>
                  </a:lnTo>
                  <a:lnTo>
                    <a:pt x="36843" y="43390"/>
                  </a:lnTo>
                  <a:lnTo>
                    <a:pt x="36966" y="43191"/>
                  </a:lnTo>
                  <a:lnTo>
                    <a:pt x="37080" y="42980"/>
                  </a:lnTo>
                  <a:lnTo>
                    <a:pt x="37195" y="42745"/>
                  </a:lnTo>
                  <a:lnTo>
                    <a:pt x="37305" y="42511"/>
                  </a:lnTo>
                  <a:lnTo>
                    <a:pt x="37410" y="42253"/>
                  </a:lnTo>
                  <a:lnTo>
                    <a:pt x="37507" y="41995"/>
                  </a:lnTo>
                  <a:lnTo>
                    <a:pt x="37604" y="41714"/>
                  </a:lnTo>
                  <a:lnTo>
                    <a:pt x="37692" y="41433"/>
                  </a:lnTo>
                  <a:lnTo>
                    <a:pt x="37780" y="41140"/>
                  </a:lnTo>
                  <a:lnTo>
                    <a:pt x="37863" y="40835"/>
                  </a:lnTo>
                  <a:lnTo>
                    <a:pt x="37938" y="40518"/>
                  </a:lnTo>
                  <a:lnTo>
                    <a:pt x="38013" y="40202"/>
                  </a:lnTo>
                  <a:lnTo>
                    <a:pt x="38079" y="39874"/>
                  </a:lnTo>
                  <a:lnTo>
                    <a:pt x="38144" y="39534"/>
                  </a:lnTo>
                  <a:lnTo>
                    <a:pt x="38206" y="39194"/>
                  </a:lnTo>
                  <a:lnTo>
                    <a:pt x="38259" y="38842"/>
                  </a:lnTo>
                  <a:lnTo>
                    <a:pt x="38312" y="38491"/>
                  </a:lnTo>
                  <a:lnTo>
                    <a:pt x="38356" y="38128"/>
                  </a:lnTo>
                  <a:lnTo>
                    <a:pt x="38399" y="37752"/>
                  </a:lnTo>
                  <a:lnTo>
                    <a:pt x="38439" y="37389"/>
                  </a:lnTo>
                  <a:lnTo>
                    <a:pt x="38474" y="37014"/>
                  </a:lnTo>
                  <a:lnTo>
                    <a:pt x="38505" y="36639"/>
                  </a:lnTo>
                  <a:lnTo>
                    <a:pt x="38531" y="36252"/>
                  </a:lnTo>
                  <a:lnTo>
                    <a:pt x="38553" y="35877"/>
                  </a:lnTo>
                  <a:lnTo>
                    <a:pt x="38571" y="35490"/>
                  </a:lnTo>
                  <a:lnTo>
                    <a:pt x="38584" y="35104"/>
                  </a:lnTo>
                  <a:lnTo>
                    <a:pt x="38593" y="34717"/>
                  </a:lnTo>
                  <a:lnTo>
                    <a:pt x="38597" y="34330"/>
                  </a:lnTo>
                  <a:lnTo>
                    <a:pt x="38602" y="33943"/>
                  </a:lnTo>
                  <a:lnTo>
                    <a:pt x="38597" y="33557"/>
                  </a:lnTo>
                  <a:lnTo>
                    <a:pt x="38593" y="33170"/>
                  </a:lnTo>
                  <a:lnTo>
                    <a:pt x="38584" y="32783"/>
                  </a:lnTo>
                  <a:lnTo>
                    <a:pt x="38571" y="32408"/>
                  </a:lnTo>
                  <a:lnTo>
                    <a:pt x="38553" y="32033"/>
                  </a:lnTo>
                  <a:lnTo>
                    <a:pt x="38531" y="31658"/>
                  </a:lnTo>
                  <a:lnTo>
                    <a:pt x="38509" y="31283"/>
                  </a:lnTo>
                  <a:lnTo>
                    <a:pt x="38479" y="30908"/>
                  </a:lnTo>
                  <a:lnTo>
                    <a:pt x="38452" y="30533"/>
                  </a:lnTo>
                  <a:lnTo>
                    <a:pt x="38417" y="30169"/>
                  </a:lnTo>
                  <a:lnTo>
                    <a:pt x="38382" y="29794"/>
                  </a:lnTo>
                  <a:lnTo>
                    <a:pt x="38347" y="29431"/>
                  </a:lnTo>
                  <a:lnTo>
                    <a:pt x="38263" y="28704"/>
                  </a:lnTo>
                  <a:lnTo>
                    <a:pt x="38175" y="27989"/>
                  </a:lnTo>
                  <a:lnTo>
                    <a:pt x="38074" y="27274"/>
                  </a:lnTo>
                  <a:lnTo>
                    <a:pt x="37969" y="26559"/>
                  </a:lnTo>
                  <a:lnTo>
                    <a:pt x="37854" y="25856"/>
                  </a:lnTo>
                  <a:lnTo>
                    <a:pt x="37736" y="25165"/>
                  </a:lnTo>
                  <a:lnTo>
                    <a:pt x="37612" y="24473"/>
                  </a:lnTo>
                  <a:lnTo>
                    <a:pt x="37489" y="23782"/>
                  </a:lnTo>
                  <a:lnTo>
                    <a:pt x="37357" y="23090"/>
                  </a:lnTo>
                  <a:lnTo>
                    <a:pt x="37225" y="22410"/>
                  </a:lnTo>
                  <a:lnTo>
                    <a:pt x="37079" y="21654"/>
                  </a:lnTo>
                  <a:lnTo>
                    <a:pt x="37186" y="22141"/>
                  </a:lnTo>
                  <a:lnTo>
                    <a:pt x="37309" y="22668"/>
                  </a:lnTo>
                  <a:lnTo>
                    <a:pt x="37445" y="23161"/>
                  </a:lnTo>
                  <a:lnTo>
                    <a:pt x="37582" y="23653"/>
                  </a:lnTo>
                  <a:lnTo>
                    <a:pt x="37731" y="24122"/>
                  </a:lnTo>
                  <a:lnTo>
                    <a:pt x="37885" y="24567"/>
                  </a:lnTo>
                  <a:lnTo>
                    <a:pt x="38043" y="24989"/>
                  </a:lnTo>
                  <a:lnTo>
                    <a:pt x="38210" y="25399"/>
                  </a:lnTo>
                  <a:lnTo>
                    <a:pt x="38382" y="25786"/>
                  </a:lnTo>
                  <a:lnTo>
                    <a:pt x="38558" y="26149"/>
                  </a:lnTo>
                  <a:lnTo>
                    <a:pt x="38738" y="26501"/>
                  </a:lnTo>
                  <a:lnTo>
                    <a:pt x="38927" y="26829"/>
                  </a:lnTo>
                  <a:lnTo>
                    <a:pt x="39121" y="27134"/>
                  </a:lnTo>
                  <a:lnTo>
                    <a:pt x="39314" y="27415"/>
                  </a:lnTo>
                  <a:lnTo>
                    <a:pt x="39516" y="27673"/>
                  </a:lnTo>
                  <a:lnTo>
                    <a:pt x="39719" y="27907"/>
                  </a:lnTo>
                  <a:lnTo>
                    <a:pt x="39930" y="28130"/>
                  </a:lnTo>
                  <a:lnTo>
                    <a:pt x="40141" y="28317"/>
                  </a:lnTo>
                  <a:lnTo>
                    <a:pt x="40356" y="28493"/>
                  </a:lnTo>
                  <a:lnTo>
                    <a:pt x="40572" y="28634"/>
                  </a:lnTo>
                  <a:lnTo>
                    <a:pt x="40791" y="28751"/>
                  </a:lnTo>
                  <a:lnTo>
                    <a:pt x="41016" y="28857"/>
                  </a:lnTo>
                  <a:lnTo>
                    <a:pt x="41236" y="28927"/>
                  </a:lnTo>
                  <a:lnTo>
                    <a:pt x="41464" y="28974"/>
                  </a:lnTo>
                  <a:lnTo>
                    <a:pt x="41688" y="28997"/>
                  </a:lnTo>
                  <a:lnTo>
                    <a:pt x="41917" y="28986"/>
                  </a:lnTo>
                  <a:lnTo>
                    <a:pt x="42146" y="28962"/>
                  </a:lnTo>
                  <a:lnTo>
                    <a:pt x="42379" y="28904"/>
                  </a:lnTo>
                  <a:lnTo>
                    <a:pt x="42607" y="28810"/>
                  </a:lnTo>
                  <a:lnTo>
                    <a:pt x="42836" y="28704"/>
                  </a:lnTo>
                  <a:lnTo>
                    <a:pt x="43065" y="28564"/>
                  </a:lnTo>
                  <a:lnTo>
                    <a:pt x="43289" y="28364"/>
                  </a:lnTo>
                  <a:lnTo>
                    <a:pt x="43509" y="28142"/>
                  </a:lnTo>
                  <a:lnTo>
                    <a:pt x="43720" y="27896"/>
                  </a:lnTo>
                  <a:lnTo>
                    <a:pt x="43927" y="27626"/>
                  </a:lnTo>
                  <a:lnTo>
                    <a:pt x="44124" y="27333"/>
                  </a:lnTo>
                  <a:lnTo>
                    <a:pt x="44322" y="27017"/>
                  </a:lnTo>
                  <a:lnTo>
                    <a:pt x="44511" y="26677"/>
                  </a:lnTo>
                  <a:lnTo>
                    <a:pt x="44692" y="26325"/>
                  </a:lnTo>
                  <a:lnTo>
                    <a:pt x="44868" y="25950"/>
                  </a:lnTo>
                  <a:lnTo>
                    <a:pt x="45039" y="25551"/>
                  </a:lnTo>
                  <a:lnTo>
                    <a:pt x="45197" y="25141"/>
                  </a:lnTo>
                  <a:lnTo>
                    <a:pt x="45356" y="24708"/>
                  </a:lnTo>
                  <a:lnTo>
                    <a:pt x="45501" y="24262"/>
                  </a:lnTo>
                  <a:lnTo>
                    <a:pt x="45641" y="23805"/>
                  </a:lnTo>
                  <a:lnTo>
                    <a:pt x="45778" y="23325"/>
                  </a:lnTo>
                  <a:lnTo>
                    <a:pt x="45901" y="22832"/>
                  </a:lnTo>
                  <a:lnTo>
                    <a:pt x="46020" y="22328"/>
                  </a:lnTo>
                  <a:lnTo>
                    <a:pt x="46129" y="21813"/>
                  </a:lnTo>
                  <a:lnTo>
                    <a:pt x="46226" y="21285"/>
                  </a:lnTo>
                  <a:lnTo>
                    <a:pt x="46319" y="20734"/>
                  </a:lnTo>
                  <a:lnTo>
                    <a:pt x="46406" y="20184"/>
                  </a:lnTo>
                  <a:lnTo>
                    <a:pt x="46481" y="19621"/>
                  </a:lnTo>
                  <a:lnTo>
                    <a:pt x="46547" y="19047"/>
                  </a:lnTo>
                  <a:lnTo>
                    <a:pt x="46604" y="18472"/>
                  </a:lnTo>
                  <a:lnTo>
                    <a:pt x="46648" y="17886"/>
                  </a:lnTo>
                  <a:lnTo>
                    <a:pt x="46688" y="17289"/>
                  </a:lnTo>
                  <a:lnTo>
                    <a:pt x="46714" y="16679"/>
                  </a:lnTo>
                  <a:lnTo>
                    <a:pt x="46736" y="16070"/>
                  </a:lnTo>
                  <a:lnTo>
                    <a:pt x="46745" y="15460"/>
                  </a:lnTo>
                  <a:lnTo>
                    <a:pt x="46741" y="14839"/>
                  </a:lnTo>
                  <a:lnTo>
                    <a:pt x="46732" y="14218"/>
                  </a:lnTo>
                  <a:lnTo>
                    <a:pt x="46705" y="13597"/>
                  </a:lnTo>
                  <a:lnTo>
                    <a:pt x="46688" y="13280"/>
                  </a:lnTo>
                  <a:lnTo>
                    <a:pt x="46666" y="12975"/>
                  </a:lnTo>
                  <a:lnTo>
                    <a:pt x="46640" y="12671"/>
                  </a:lnTo>
                  <a:lnTo>
                    <a:pt x="46613" y="12366"/>
                  </a:lnTo>
                  <a:lnTo>
                    <a:pt x="46587" y="12061"/>
                  </a:lnTo>
                  <a:lnTo>
                    <a:pt x="46552" y="11757"/>
                  </a:lnTo>
                  <a:lnTo>
                    <a:pt x="46516" y="11463"/>
                  </a:lnTo>
                  <a:lnTo>
                    <a:pt x="46481" y="11170"/>
                  </a:lnTo>
                  <a:lnTo>
                    <a:pt x="46398" y="10584"/>
                  </a:lnTo>
                  <a:lnTo>
                    <a:pt x="46305" y="10022"/>
                  </a:lnTo>
                  <a:lnTo>
                    <a:pt x="46204" y="9459"/>
                  </a:lnTo>
                  <a:lnTo>
                    <a:pt x="46094" y="8920"/>
                  </a:lnTo>
                  <a:lnTo>
                    <a:pt x="45976" y="8381"/>
                  </a:lnTo>
                  <a:lnTo>
                    <a:pt x="45852" y="7865"/>
                  </a:lnTo>
                  <a:lnTo>
                    <a:pt x="45716" y="7350"/>
                  </a:lnTo>
                  <a:lnTo>
                    <a:pt x="45575" y="6857"/>
                  </a:lnTo>
                  <a:lnTo>
                    <a:pt x="45426" y="6377"/>
                  </a:lnTo>
                  <a:lnTo>
                    <a:pt x="45268" y="5908"/>
                  </a:lnTo>
                  <a:lnTo>
                    <a:pt x="45105" y="5451"/>
                  </a:lnTo>
                  <a:lnTo>
                    <a:pt x="44938" y="5006"/>
                  </a:lnTo>
                  <a:lnTo>
                    <a:pt x="44762" y="4572"/>
                  </a:lnTo>
                  <a:lnTo>
                    <a:pt x="44582" y="4162"/>
                  </a:lnTo>
                  <a:lnTo>
                    <a:pt x="44397" y="3763"/>
                  </a:lnTo>
                  <a:lnTo>
                    <a:pt x="44204" y="3376"/>
                  </a:lnTo>
                  <a:lnTo>
                    <a:pt x="44010" y="3001"/>
                  </a:lnTo>
                  <a:lnTo>
                    <a:pt x="43808" y="2650"/>
                  </a:lnTo>
                  <a:lnTo>
                    <a:pt x="43601" y="2310"/>
                  </a:lnTo>
                  <a:lnTo>
                    <a:pt x="43395" y="1982"/>
                  </a:lnTo>
                  <a:lnTo>
                    <a:pt x="43183" y="1677"/>
                  </a:lnTo>
                  <a:lnTo>
                    <a:pt x="42968" y="1384"/>
                  </a:lnTo>
                  <a:lnTo>
                    <a:pt x="42748" y="1114"/>
                  </a:lnTo>
                  <a:lnTo>
                    <a:pt x="42528" y="856"/>
                  </a:lnTo>
                  <a:lnTo>
                    <a:pt x="42308" y="610"/>
                  </a:lnTo>
                  <a:lnTo>
                    <a:pt x="42084" y="388"/>
                  </a:lnTo>
                  <a:lnTo>
                    <a:pt x="41856" y="188"/>
                  </a:lnTo>
                  <a:lnTo>
                    <a:pt x="4163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9"/>
            <p:cNvSpPr/>
            <p:nvPr/>
          </p:nvSpPr>
          <p:spPr>
            <a:xfrm>
              <a:off x="3175325" y="-13686675"/>
              <a:ext cx="1168650" cy="2503825"/>
            </a:xfrm>
            <a:custGeom>
              <a:avLst/>
              <a:gdLst/>
              <a:ahLst/>
              <a:cxnLst/>
              <a:rect l="l" t="t" r="r" b="b"/>
              <a:pathLst>
                <a:path w="46746" h="100153" fill="none" extrusionOk="0">
                  <a:moveTo>
                    <a:pt x="17325" y="99707"/>
                  </a:moveTo>
                  <a:lnTo>
                    <a:pt x="17325" y="99707"/>
                  </a:lnTo>
                  <a:lnTo>
                    <a:pt x="17188" y="97796"/>
                  </a:lnTo>
                  <a:lnTo>
                    <a:pt x="17056" y="95792"/>
                  </a:lnTo>
                  <a:lnTo>
                    <a:pt x="16924" y="93706"/>
                  </a:lnTo>
                  <a:lnTo>
                    <a:pt x="16797" y="91526"/>
                  </a:lnTo>
                  <a:lnTo>
                    <a:pt x="16665" y="89264"/>
                  </a:lnTo>
                  <a:lnTo>
                    <a:pt x="16538" y="86931"/>
                  </a:lnTo>
                  <a:lnTo>
                    <a:pt x="16410" y="84541"/>
                  </a:lnTo>
                  <a:lnTo>
                    <a:pt x="16282" y="82079"/>
                  </a:lnTo>
                  <a:lnTo>
                    <a:pt x="16159" y="79571"/>
                  </a:lnTo>
                  <a:lnTo>
                    <a:pt x="16032" y="77016"/>
                  </a:lnTo>
                  <a:lnTo>
                    <a:pt x="15786" y="71800"/>
                  </a:lnTo>
                  <a:lnTo>
                    <a:pt x="15539" y="66479"/>
                  </a:lnTo>
                  <a:lnTo>
                    <a:pt x="15293" y="61100"/>
                  </a:lnTo>
                  <a:lnTo>
                    <a:pt x="15047" y="55720"/>
                  </a:lnTo>
                  <a:lnTo>
                    <a:pt x="14796" y="50399"/>
                  </a:lnTo>
                  <a:lnTo>
                    <a:pt x="14550" y="45183"/>
                  </a:lnTo>
                  <a:lnTo>
                    <a:pt x="14423" y="42628"/>
                  </a:lnTo>
                  <a:lnTo>
                    <a:pt x="14295" y="40120"/>
                  </a:lnTo>
                  <a:lnTo>
                    <a:pt x="14168" y="37659"/>
                  </a:lnTo>
                  <a:lnTo>
                    <a:pt x="14040" y="35268"/>
                  </a:lnTo>
                  <a:lnTo>
                    <a:pt x="13912" y="32935"/>
                  </a:lnTo>
                  <a:lnTo>
                    <a:pt x="13781" y="30673"/>
                  </a:lnTo>
                  <a:lnTo>
                    <a:pt x="13649" y="28493"/>
                  </a:lnTo>
                  <a:lnTo>
                    <a:pt x="13517" y="26407"/>
                  </a:lnTo>
                  <a:lnTo>
                    <a:pt x="13380" y="24403"/>
                  </a:lnTo>
                  <a:lnTo>
                    <a:pt x="13244" y="22492"/>
                  </a:lnTo>
                  <a:lnTo>
                    <a:pt x="13244" y="22492"/>
                  </a:lnTo>
                  <a:lnTo>
                    <a:pt x="13297" y="22785"/>
                  </a:lnTo>
                  <a:lnTo>
                    <a:pt x="13345" y="23090"/>
                  </a:lnTo>
                  <a:lnTo>
                    <a:pt x="13385" y="23383"/>
                  </a:lnTo>
                  <a:lnTo>
                    <a:pt x="13424" y="23688"/>
                  </a:lnTo>
                  <a:lnTo>
                    <a:pt x="13455" y="23993"/>
                  </a:lnTo>
                  <a:lnTo>
                    <a:pt x="13486" y="24297"/>
                  </a:lnTo>
                  <a:lnTo>
                    <a:pt x="13508" y="24614"/>
                  </a:lnTo>
                  <a:lnTo>
                    <a:pt x="13530" y="24919"/>
                  </a:lnTo>
                  <a:lnTo>
                    <a:pt x="13543" y="25235"/>
                  </a:lnTo>
                  <a:lnTo>
                    <a:pt x="13556" y="25551"/>
                  </a:lnTo>
                  <a:lnTo>
                    <a:pt x="13565" y="25856"/>
                  </a:lnTo>
                  <a:lnTo>
                    <a:pt x="13570" y="26173"/>
                  </a:lnTo>
                  <a:lnTo>
                    <a:pt x="13570" y="26489"/>
                  </a:lnTo>
                  <a:lnTo>
                    <a:pt x="13565" y="26806"/>
                  </a:lnTo>
                  <a:lnTo>
                    <a:pt x="13556" y="27122"/>
                  </a:lnTo>
                  <a:lnTo>
                    <a:pt x="13543" y="27438"/>
                  </a:lnTo>
                  <a:lnTo>
                    <a:pt x="13530" y="27743"/>
                  </a:lnTo>
                  <a:lnTo>
                    <a:pt x="13508" y="28060"/>
                  </a:lnTo>
                  <a:lnTo>
                    <a:pt x="13486" y="28376"/>
                  </a:lnTo>
                  <a:lnTo>
                    <a:pt x="13460" y="28681"/>
                  </a:lnTo>
                  <a:lnTo>
                    <a:pt x="13429" y="28986"/>
                  </a:lnTo>
                  <a:lnTo>
                    <a:pt x="13398" y="29302"/>
                  </a:lnTo>
                  <a:lnTo>
                    <a:pt x="13363" y="29607"/>
                  </a:lnTo>
                  <a:lnTo>
                    <a:pt x="13323" y="29900"/>
                  </a:lnTo>
                  <a:lnTo>
                    <a:pt x="13279" y="30204"/>
                  </a:lnTo>
                  <a:lnTo>
                    <a:pt x="13231" y="30497"/>
                  </a:lnTo>
                  <a:lnTo>
                    <a:pt x="13183" y="30791"/>
                  </a:lnTo>
                  <a:lnTo>
                    <a:pt x="13130" y="31084"/>
                  </a:lnTo>
                  <a:lnTo>
                    <a:pt x="13077" y="31377"/>
                  </a:lnTo>
                  <a:lnTo>
                    <a:pt x="13020" y="31658"/>
                  </a:lnTo>
                  <a:lnTo>
                    <a:pt x="12958" y="31927"/>
                  </a:lnTo>
                  <a:lnTo>
                    <a:pt x="12892" y="32209"/>
                  </a:lnTo>
                  <a:lnTo>
                    <a:pt x="12826" y="32478"/>
                  </a:lnTo>
                  <a:lnTo>
                    <a:pt x="12756" y="32736"/>
                  </a:lnTo>
                  <a:lnTo>
                    <a:pt x="12686" y="32994"/>
                  </a:lnTo>
                  <a:lnTo>
                    <a:pt x="12611" y="33252"/>
                  </a:lnTo>
                  <a:lnTo>
                    <a:pt x="12536" y="33498"/>
                  </a:lnTo>
                  <a:lnTo>
                    <a:pt x="12457" y="33744"/>
                  </a:lnTo>
                  <a:lnTo>
                    <a:pt x="12374" y="33978"/>
                  </a:lnTo>
                  <a:lnTo>
                    <a:pt x="12290" y="34213"/>
                  </a:lnTo>
                  <a:lnTo>
                    <a:pt x="12202" y="34436"/>
                  </a:lnTo>
                  <a:lnTo>
                    <a:pt x="12114" y="34647"/>
                  </a:lnTo>
                  <a:lnTo>
                    <a:pt x="12026" y="34858"/>
                  </a:lnTo>
                  <a:lnTo>
                    <a:pt x="11929" y="35057"/>
                  </a:lnTo>
                  <a:lnTo>
                    <a:pt x="11837" y="35244"/>
                  </a:lnTo>
                  <a:lnTo>
                    <a:pt x="11740" y="35432"/>
                  </a:lnTo>
                  <a:lnTo>
                    <a:pt x="11644" y="35608"/>
                  </a:lnTo>
                  <a:lnTo>
                    <a:pt x="11542" y="35783"/>
                  </a:lnTo>
                  <a:lnTo>
                    <a:pt x="11437" y="35948"/>
                  </a:lnTo>
                  <a:lnTo>
                    <a:pt x="11336" y="36088"/>
                  </a:lnTo>
                  <a:lnTo>
                    <a:pt x="11230" y="36241"/>
                  </a:lnTo>
                  <a:lnTo>
                    <a:pt x="11120" y="36369"/>
                  </a:lnTo>
                  <a:lnTo>
                    <a:pt x="11015" y="36487"/>
                  </a:lnTo>
                  <a:lnTo>
                    <a:pt x="10905" y="36604"/>
                  </a:lnTo>
                  <a:lnTo>
                    <a:pt x="10791" y="36709"/>
                  </a:lnTo>
                  <a:lnTo>
                    <a:pt x="10681" y="36803"/>
                  </a:lnTo>
                  <a:lnTo>
                    <a:pt x="10566" y="36885"/>
                  </a:lnTo>
                  <a:lnTo>
                    <a:pt x="10448" y="36955"/>
                  </a:lnTo>
                  <a:lnTo>
                    <a:pt x="10333" y="37014"/>
                  </a:lnTo>
                  <a:lnTo>
                    <a:pt x="10215" y="37061"/>
                  </a:lnTo>
                  <a:lnTo>
                    <a:pt x="10096" y="37096"/>
                  </a:lnTo>
                  <a:lnTo>
                    <a:pt x="9977" y="37120"/>
                  </a:lnTo>
                  <a:lnTo>
                    <a:pt x="9854" y="37131"/>
                  </a:lnTo>
                  <a:lnTo>
                    <a:pt x="9735" y="37131"/>
                  </a:lnTo>
                  <a:lnTo>
                    <a:pt x="9735" y="37131"/>
                  </a:lnTo>
                  <a:lnTo>
                    <a:pt x="9612" y="37120"/>
                  </a:lnTo>
                  <a:lnTo>
                    <a:pt x="9493" y="37096"/>
                  </a:lnTo>
                  <a:lnTo>
                    <a:pt x="9370" y="37061"/>
                  </a:lnTo>
                  <a:lnTo>
                    <a:pt x="9256" y="37014"/>
                  </a:lnTo>
                  <a:lnTo>
                    <a:pt x="9137" y="36944"/>
                  </a:lnTo>
                  <a:lnTo>
                    <a:pt x="9023" y="36873"/>
                  </a:lnTo>
                  <a:lnTo>
                    <a:pt x="8909" y="36791"/>
                  </a:lnTo>
                  <a:lnTo>
                    <a:pt x="8794" y="36698"/>
                  </a:lnTo>
                  <a:lnTo>
                    <a:pt x="8684" y="36592"/>
                  </a:lnTo>
                  <a:lnTo>
                    <a:pt x="8575" y="36475"/>
                  </a:lnTo>
                  <a:lnTo>
                    <a:pt x="8465" y="36358"/>
                  </a:lnTo>
                  <a:lnTo>
                    <a:pt x="8359" y="36217"/>
                  </a:lnTo>
                  <a:lnTo>
                    <a:pt x="8254" y="36076"/>
                  </a:lnTo>
                  <a:lnTo>
                    <a:pt x="8148" y="35924"/>
                  </a:lnTo>
                  <a:lnTo>
                    <a:pt x="8047" y="35760"/>
                  </a:lnTo>
                  <a:lnTo>
                    <a:pt x="7950" y="35596"/>
                  </a:lnTo>
                  <a:lnTo>
                    <a:pt x="7849" y="35408"/>
                  </a:lnTo>
                  <a:lnTo>
                    <a:pt x="7752" y="35221"/>
                  </a:lnTo>
                  <a:lnTo>
                    <a:pt x="7660" y="35033"/>
                  </a:lnTo>
                  <a:lnTo>
                    <a:pt x="7568" y="34822"/>
                  </a:lnTo>
                  <a:lnTo>
                    <a:pt x="7480" y="34611"/>
                  </a:lnTo>
                  <a:lnTo>
                    <a:pt x="7392" y="34400"/>
                  </a:lnTo>
                  <a:lnTo>
                    <a:pt x="7308" y="34166"/>
                  </a:lnTo>
                  <a:lnTo>
                    <a:pt x="7225" y="33943"/>
                  </a:lnTo>
                  <a:lnTo>
                    <a:pt x="7141" y="33697"/>
                  </a:lnTo>
                  <a:lnTo>
                    <a:pt x="7066" y="33463"/>
                  </a:lnTo>
                  <a:lnTo>
                    <a:pt x="6992" y="33205"/>
                  </a:lnTo>
                  <a:lnTo>
                    <a:pt x="6917" y="32947"/>
                  </a:lnTo>
                  <a:lnTo>
                    <a:pt x="6846" y="32689"/>
                  </a:lnTo>
                  <a:lnTo>
                    <a:pt x="6776" y="32420"/>
                  </a:lnTo>
                  <a:lnTo>
                    <a:pt x="6715" y="32150"/>
                  </a:lnTo>
                  <a:lnTo>
                    <a:pt x="6649" y="31881"/>
                  </a:lnTo>
                  <a:lnTo>
                    <a:pt x="6591" y="31599"/>
                  </a:lnTo>
                  <a:lnTo>
                    <a:pt x="6534" y="31318"/>
                  </a:lnTo>
                  <a:lnTo>
                    <a:pt x="6482" y="31025"/>
                  </a:lnTo>
                  <a:lnTo>
                    <a:pt x="6429" y="30732"/>
                  </a:lnTo>
                  <a:lnTo>
                    <a:pt x="6380" y="30439"/>
                  </a:lnTo>
                  <a:lnTo>
                    <a:pt x="6336" y="30134"/>
                  </a:lnTo>
                  <a:lnTo>
                    <a:pt x="6292" y="29841"/>
                  </a:lnTo>
                  <a:lnTo>
                    <a:pt x="6257" y="29536"/>
                  </a:lnTo>
                  <a:lnTo>
                    <a:pt x="6222" y="29232"/>
                  </a:lnTo>
                  <a:lnTo>
                    <a:pt x="6187" y="28915"/>
                  </a:lnTo>
                  <a:lnTo>
                    <a:pt x="6161" y="28611"/>
                  </a:lnTo>
                  <a:lnTo>
                    <a:pt x="6134" y="28294"/>
                  </a:lnTo>
                  <a:lnTo>
                    <a:pt x="6112" y="27989"/>
                  </a:lnTo>
                  <a:lnTo>
                    <a:pt x="6095" y="27673"/>
                  </a:lnTo>
                  <a:lnTo>
                    <a:pt x="6081" y="27356"/>
                  </a:lnTo>
                  <a:lnTo>
                    <a:pt x="6068" y="27040"/>
                  </a:lnTo>
                  <a:lnTo>
                    <a:pt x="6064" y="26724"/>
                  </a:lnTo>
                  <a:lnTo>
                    <a:pt x="6059" y="26407"/>
                  </a:lnTo>
                  <a:lnTo>
                    <a:pt x="6059" y="26102"/>
                  </a:lnTo>
                  <a:lnTo>
                    <a:pt x="6064" y="25786"/>
                  </a:lnTo>
                  <a:lnTo>
                    <a:pt x="6073" y="25469"/>
                  </a:lnTo>
                  <a:lnTo>
                    <a:pt x="6086" y="25153"/>
                  </a:lnTo>
                  <a:lnTo>
                    <a:pt x="6099" y="24848"/>
                  </a:lnTo>
                  <a:lnTo>
                    <a:pt x="6121" y="24532"/>
                  </a:lnTo>
                  <a:lnTo>
                    <a:pt x="6147" y="24227"/>
                  </a:lnTo>
                  <a:lnTo>
                    <a:pt x="6174" y="23922"/>
                  </a:lnTo>
                  <a:lnTo>
                    <a:pt x="6209" y="23618"/>
                  </a:lnTo>
                  <a:lnTo>
                    <a:pt x="6244" y="23313"/>
                  </a:lnTo>
                  <a:lnTo>
                    <a:pt x="6288" y="23008"/>
                  </a:lnTo>
                  <a:lnTo>
                    <a:pt x="6332" y="22715"/>
                  </a:lnTo>
                  <a:lnTo>
                    <a:pt x="6385" y="22422"/>
                  </a:lnTo>
                  <a:lnTo>
                    <a:pt x="6438" y="22141"/>
                  </a:lnTo>
                  <a:lnTo>
                    <a:pt x="6438" y="22141"/>
                  </a:lnTo>
                  <a:lnTo>
                    <a:pt x="6416" y="22340"/>
                  </a:lnTo>
                  <a:lnTo>
                    <a:pt x="6394" y="22551"/>
                  </a:lnTo>
                  <a:lnTo>
                    <a:pt x="6367" y="22750"/>
                  </a:lnTo>
                  <a:lnTo>
                    <a:pt x="6341" y="22950"/>
                  </a:lnTo>
                  <a:lnTo>
                    <a:pt x="6310" y="23137"/>
                  </a:lnTo>
                  <a:lnTo>
                    <a:pt x="6275" y="23336"/>
                  </a:lnTo>
                  <a:lnTo>
                    <a:pt x="6240" y="23512"/>
                  </a:lnTo>
                  <a:lnTo>
                    <a:pt x="6200" y="23700"/>
                  </a:lnTo>
                  <a:lnTo>
                    <a:pt x="6161" y="23875"/>
                  </a:lnTo>
                  <a:lnTo>
                    <a:pt x="6117" y="24051"/>
                  </a:lnTo>
                  <a:lnTo>
                    <a:pt x="6029" y="24379"/>
                  </a:lnTo>
                  <a:lnTo>
                    <a:pt x="5927" y="24696"/>
                  </a:lnTo>
                  <a:lnTo>
                    <a:pt x="5818" y="25001"/>
                  </a:lnTo>
                  <a:lnTo>
                    <a:pt x="5703" y="25282"/>
                  </a:lnTo>
                  <a:lnTo>
                    <a:pt x="5585" y="25540"/>
                  </a:lnTo>
                  <a:lnTo>
                    <a:pt x="5457" y="25798"/>
                  </a:lnTo>
                  <a:lnTo>
                    <a:pt x="5321" y="26020"/>
                  </a:lnTo>
                  <a:lnTo>
                    <a:pt x="5184" y="26231"/>
                  </a:lnTo>
                  <a:lnTo>
                    <a:pt x="5039" y="26419"/>
                  </a:lnTo>
                  <a:lnTo>
                    <a:pt x="4894" y="26595"/>
                  </a:lnTo>
                  <a:lnTo>
                    <a:pt x="4740" y="26747"/>
                  </a:lnTo>
                  <a:lnTo>
                    <a:pt x="4586" y="26876"/>
                  </a:lnTo>
                  <a:lnTo>
                    <a:pt x="4428" y="26993"/>
                  </a:lnTo>
                  <a:lnTo>
                    <a:pt x="4270" y="27075"/>
                  </a:lnTo>
                  <a:lnTo>
                    <a:pt x="4107" y="27157"/>
                  </a:lnTo>
                  <a:lnTo>
                    <a:pt x="3944" y="27204"/>
                  </a:lnTo>
                  <a:lnTo>
                    <a:pt x="3782" y="27227"/>
                  </a:lnTo>
                  <a:lnTo>
                    <a:pt x="3619" y="27239"/>
                  </a:lnTo>
                  <a:lnTo>
                    <a:pt x="3452" y="27227"/>
                  </a:lnTo>
                  <a:lnTo>
                    <a:pt x="3289" y="27192"/>
                  </a:lnTo>
                  <a:lnTo>
                    <a:pt x="3127" y="27134"/>
                  </a:lnTo>
                  <a:lnTo>
                    <a:pt x="2968" y="27052"/>
                  </a:lnTo>
                  <a:lnTo>
                    <a:pt x="2810" y="26946"/>
                  </a:lnTo>
                  <a:lnTo>
                    <a:pt x="2652" y="26817"/>
                  </a:lnTo>
                  <a:lnTo>
                    <a:pt x="2502" y="26677"/>
                  </a:lnTo>
                  <a:lnTo>
                    <a:pt x="2353" y="26501"/>
                  </a:lnTo>
                  <a:lnTo>
                    <a:pt x="2208" y="26302"/>
                  </a:lnTo>
                  <a:lnTo>
                    <a:pt x="2208" y="26302"/>
                  </a:lnTo>
                  <a:lnTo>
                    <a:pt x="2063" y="26079"/>
                  </a:lnTo>
                  <a:lnTo>
                    <a:pt x="1931" y="25844"/>
                  </a:lnTo>
                  <a:lnTo>
                    <a:pt x="1799" y="25598"/>
                  </a:lnTo>
                  <a:lnTo>
                    <a:pt x="1671" y="25340"/>
                  </a:lnTo>
                  <a:lnTo>
                    <a:pt x="1548" y="25059"/>
                  </a:lnTo>
                  <a:lnTo>
                    <a:pt x="1429" y="24778"/>
                  </a:lnTo>
                  <a:lnTo>
                    <a:pt x="1319" y="24473"/>
                  </a:lnTo>
                  <a:lnTo>
                    <a:pt x="1209" y="24157"/>
                  </a:lnTo>
                  <a:lnTo>
                    <a:pt x="1108" y="23829"/>
                  </a:lnTo>
                  <a:lnTo>
                    <a:pt x="1007" y="23500"/>
                  </a:lnTo>
                  <a:lnTo>
                    <a:pt x="915" y="23149"/>
                  </a:lnTo>
                  <a:lnTo>
                    <a:pt x="827" y="22797"/>
                  </a:lnTo>
                  <a:lnTo>
                    <a:pt x="739" y="22434"/>
                  </a:lnTo>
                  <a:lnTo>
                    <a:pt x="660" y="22059"/>
                  </a:lnTo>
                  <a:lnTo>
                    <a:pt x="585" y="21672"/>
                  </a:lnTo>
                  <a:lnTo>
                    <a:pt x="515" y="21285"/>
                  </a:lnTo>
                  <a:lnTo>
                    <a:pt x="449" y="20887"/>
                  </a:lnTo>
                  <a:lnTo>
                    <a:pt x="387" y="20488"/>
                  </a:lnTo>
                  <a:lnTo>
                    <a:pt x="330" y="20078"/>
                  </a:lnTo>
                  <a:lnTo>
                    <a:pt x="277" y="19668"/>
                  </a:lnTo>
                  <a:lnTo>
                    <a:pt x="229" y="19246"/>
                  </a:lnTo>
                  <a:lnTo>
                    <a:pt x="185" y="18824"/>
                  </a:lnTo>
                  <a:lnTo>
                    <a:pt x="145" y="18402"/>
                  </a:lnTo>
                  <a:lnTo>
                    <a:pt x="110" y="17968"/>
                  </a:lnTo>
                  <a:lnTo>
                    <a:pt x="84" y="17535"/>
                  </a:lnTo>
                  <a:lnTo>
                    <a:pt x="57" y="17101"/>
                  </a:lnTo>
                  <a:lnTo>
                    <a:pt x="35" y="16667"/>
                  </a:lnTo>
                  <a:lnTo>
                    <a:pt x="18" y="16234"/>
                  </a:lnTo>
                  <a:lnTo>
                    <a:pt x="9" y="15800"/>
                  </a:lnTo>
                  <a:lnTo>
                    <a:pt x="0" y="15366"/>
                  </a:lnTo>
                  <a:lnTo>
                    <a:pt x="0" y="14921"/>
                  </a:lnTo>
                  <a:lnTo>
                    <a:pt x="0" y="14487"/>
                  </a:lnTo>
                  <a:lnTo>
                    <a:pt x="0" y="14487"/>
                  </a:lnTo>
                  <a:lnTo>
                    <a:pt x="9" y="14054"/>
                  </a:lnTo>
                  <a:lnTo>
                    <a:pt x="22" y="13597"/>
                  </a:lnTo>
                  <a:lnTo>
                    <a:pt x="49" y="13140"/>
                  </a:lnTo>
                  <a:lnTo>
                    <a:pt x="79" y="12659"/>
                  </a:lnTo>
                  <a:lnTo>
                    <a:pt x="115" y="12178"/>
                  </a:lnTo>
                  <a:lnTo>
                    <a:pt x="159" y="11686"/>
                  </a:lnTo>
                  <a:lnTo>
                    <a:pt x="211" y="11194"/>
                  </a:lnTo>
                  <a:lnTo>
                    <a:pt x="269" y="10690"/>
                  </a:lnTo>
                  <a:lnTo>
                    <a:pt x="334" y="10186"/>
                  </a:lnTo>
                  <a:lnTo>
                    <a:pt x="405" y="9682"/>
                  </a:lnTo>
                  <a:lnTo>
                    <a:pt x="480" y="9166"/>
                  </a:lnTo>
                  <a:lnTo>
                    <a:pt x="559" y="8662"/>
                  </a:lnTo>
                  <a:lnTo>
                    <a:pt x="647" y="8147"/>
                  </a:lnTo>
                  <a:lnTo>
                    <a:pt x="739" y="7631"/>
                  </a:lnTo>
                  <a:lnTo>
                    <a:pt x="836" y="7127"/>
                  </a:lnTo>
                  <a:lnTo>
                    <a:pt x="937" y="6623"/>
                  </a:lnTo>
                  <a:lnTo>
                    <a:pt x="1042" y="6131"/>
                  </a:lnTo>
                  <a:lnTo>
                    <a:pt x="1157" y="5627"/>
                  </a:lnTo>
                  <a:lnTo>
                    <a:pt x="1271" y="5146"/>
                  </a:lnTo>
                  <a:lnTo>
                    <a:pt x="1390" y="4666"/>
                  </a:lnTo>
                  <a:lnTo>
                    <a:pt x="1513" y="4197"/>
                  </a:lnTo>
                  <a:lnTo>
                    <a:pt x="1636" y="3740"/>
                  </a:lnTo>
                  <a:lnTo>
                    <a:pt x="1768" y="3294"/>
                  </a:lnTo>
                  <a:lnTo>
                    <a:pt x="1900" y="2861"/>
                  </a:lnTo>
                  <a:lnTo>
                    <a:pt x="2036" y="2439"/>
                  </a:lnTo>
                  <a:lnTo>
                    <a:pt x="2172" y="2040"/>
                  </a:lnTo>
                  <a:lnTo>
                    <a:pt x="2313" y="1653"/>
                  </a:lnTo>
                  <a:lnTo>
                    <a:pt x="2458" y="1278"/>
                  </a:lnTo>
                  <a:lnTo>
                    <a:pt x="2603" y="927"/>
                  </a:lnTo>
                  <a:lnTo>
                    <a:pt x="2748" y="599"/>
                  </a:lnTo>
                  <a:lnTo>
                    <a:pt x="2898" y="282"/>
                  </a:lnTo>
                  <a:lnTo>
                    <a:pt x="3047" y="1"/>
                  </a:lnTo>
                  <a:lnTo>
                    <a:pt x="41631" y="1"/>
                  </a:lnTo>
                  <a:lnTo>
                    <a:pt x="41631" y="1"/>
                  </a:lnTo>
                  <a:lnTo>
                    <a:pt x="41856" y="188"/>
                  </a:lnTo>
                  <a:lnTo>
                    <a:pt x="42084" y="388"/>
                  </a:lnTo>
                  <a:lnTo>
                    <a:pt x="42308" y="610"/>
                  </a:lnTo>
                  <a:lnTo>
                    <a:pt x="42528" y="856"/>
                  </a:lnTo>
                  <a:lnTo>
                    <a:pt x="42748" y="1114"/>
                  </a:lnTo>
                  <a:lnTo>
                    <a:pt x="42968" y="1384"/>
                  </a:lnTo>
                  <a:lnTo>
                    <a:pt x="43183" y="1677"/>
                  </a:lnTo>
                  <a:lnTo>
                    <a:pt x="43395" y="1982"/>
                  </a:lnTo>
                  <a:lnTo>
                    <a:pt x="43601" y="2310"/>
                  </a:lnTo>
                  <a:lnTo>
                    <a:pt x="43808" y="2650"/>
                  </a:lnTo>
                  <a:lnTo>
                    <a:pt x="44010" y="3001"/>
                  </a:lnTo>
                  <a:lnTo>
                    <a:pt x="44204" y="3376"/>
                  </a:lnTo>
                  <a:lnTo>
                    <a:pt x="44397" y="3763"/>
                  </a:lnTo>
                  <a:lnTo>
                    <a:pt x="44582" y="4162"/>
                  </a:lnTo>
                  <a:lnTo>
                    <a:pt x="44762" y="4572"/>
                  </a:lnTo>
                  <a:lnTo>
                    <a:pt x="44938" y="5006"/>
                  </a:lnTo>
                  <a:lnTo>
                    <a:pt x="45105" y="5451"/>
                  </a:lnTo>
                  <a:lnTo>
                    <a:pt x="45268" y="5908"/>
                  </a:lnTo>
                  <a:lnTo>
                    <a:pt x="45426" y="6377"/>
                  </a:lnTo>
                  <a:lnTo>
                    <a:pt x="45575" y="6857"/>
                  </a:lnTo>
                  <a:lnTo>
                    <a:pt x="45716" y="7350"/>
                  </a:lnTo>
                  <a:lnTo>
                    <a:pt x="45852" y="7865"/>
                  </a:lnTo>
                  <a:lnTo>
                    <a:pt x="45976" y="8381"/>
                  </a:lnTo>
                  <a:lnTo>
                    <a:pt x="46094" y="8920"/>
                  </a:lnTo>
                  <a:lnTo>
                    <a:pt x="46204" y="9459"/>
                  </a:lnTo>
                  <a:lnTo>
                    <a:pt x="46305" y="10022"/>
                  </a:lnTo>
                  <a:lnTo>
                    <a:pt x="46398" y="10584"/>
                  </a:lnTo>
                  <a:lnTo>
                    <a:pt x="46481" y="11170"/>
                  </a:lnTo>
                  <a:lnTo>
                    <a:pt x="46516" y="11463"/>
                  </a:lnTo>
                  <a:lnTo>
                    <a:pt x="46552" y="11757"/>
                  </a:lnTo>
                  <a:lnTo>
                    <a:pt x="46587" y="12061"/>
                  </a:lnTo>
                  <a:lnTo>
                    <a:pt x="46613" y="12366"/>
                  </a:lnTo>
                  <a:lnTo>
                    <a:pt x="46640" y="12671"/>
                  </a:lnTo>
                  <a:lnTo>
                    <a:pt x="46666" y="12975"/>
                  </a:lnTo>
                  <a:lnTo>
                    <a:pt x="46688" y="13280"/>
                  </a:lnTo>
                  <a:lnTo>
                    <a:pt x="46705" y="13597"/>
                  </a:lnTo>
                  <a:lnTo>
                    <a:pt x="46705" y="13597"/>
                  </a:lnTo>
                  <a:lnTo>
                    <a:pt x="46732" y="14218"/>
                  </a:lnTo>
                  <a:lnTo>
                    <a:pt x="46741" y="14839"/>
                  </a:lnTo>
                  <a:lnTo>
                    <a:pt x="46745" y="15460"/>
                  </a:lnTo>
                  <a:lnTo>
                    <a:pt x="46736" y="16070"/>
                  </a:lnTo>
                  <a:lnTo>
                    <a:pt x="46714" y="16679"/>
                  </a:lnTo>
                  <a:lnTo>
                    <a:pt x="46688" y="17289"/>
                  </a:lnTo>
                  <a:lnTo>
                    <a:pt x="46648" y="17886"/>
                  </a:lnTo>
                  <a:lnTo>
                    <a:pt x="46604" y="18472"/>
                  </a:lnTo>
                  <a:lnTo>
                    <a:pt x="46547" y="19047"/>
                  </a:lnTo>
                  <a:lnTo>
                    <a:pt x="46481" y="19621"/>
                  </a:lnTo>
                  <a:lnTo>
                    <a:pt x="46406" y="20184"/>
                  </a:lnTo>
                  <a:lnTo>
                    <a:pt x="46319" y="20734"/>
                  </a:lnTo>
                  <a:lnTo>
                    <a:pt x="46226" y="21285"/>
                  </a:lnTo>
                  <a:lnTo>
                    <a:pt x="46129" y="21813"/>
                  </a:lnTo>
                  <a:lnTo>
                    <a:pt x="46020" y="22328"/>
                  </a:lnTo>
                  <a:lnTo>
                    <a:pt x="45901" y="22832"/>
                  </a:lnTo>
                  <a:lnTo>
                    <a:pt x="45778" y="23325"/>
                  </a:lnTo>
                  <a:lnTo>
                    <a:pt x="45641" y="23805"/>
                  </a:lnTo>
                  <a:lnTo>
                    <a:pt x="45501" y="24262"/>
                  </a:lnTo>
                  <a:lnTo>
                    <a:pt x="45356" y="24708"/>
                  </a:lnTo>
                  <a:lnTo>
                    <a:pt x="45197" y="25141"/>
                  </a:lnTo>
                  <a:lnTo>
                    <a:pt x="45039" y="25551"/>
                  </a:lnTo>
                  <a:lnTo>
                    <a:pt x="44868" y="25950"/>
                  </a:lnTo>
                  <a:lnTo>
                    <a:pt x="44692" y="26325"/>
                  </a:lnTo>
                  <a:lnTo>
                    <a:pt x="44511" y="26677"/>
                  </a:lnTo>
                  <a:lnTo>
                    <a:pt x="44322" y="27017"/>
                  </a:lnTo>
                  <a:lnTo>
                    <a:pt x="44124" y="27333"/>
                  </a:lnTo>
                  <a:lnTo>
                    <a:pt x="43927" y="27626"/>
                  </a:lnTo>
                  <a:lnTo>
                    <a:pt x="43720" y="27896"/>
                  </a:lnTo>
                  <a:lnTo>
                    <a:pt x="43509" y="28142"/>
                  </a:lnTo>
                  <a:lnTo>
                    <a:pt x="43289" y="28364"/>
                  </a:lnTo>
                  <a:lnTo>
                    <a:pt x="43065" y="28564"/>
                  </a:lnTo>
                  <a:lnTo>
                    <a:pt x="43065" y="28564"/>
                  </a:lnTo>
                  <a:lnTo>
                    <a:pt x="42836" y="28704"/>
                  </a:lnTo>
                  <a:lnTo>
                    <a:pt x="42607" y="28810"/>
                  </a:lnTo>
                  <a:lnTo>
                    <a:pt x="42379" y="28904"/>
                  </a:lnTo>
                  <a:lnTo>
                    <a:pt x="42146" y="28962"/>
                  </a:lnTo>
                  <a:lnTo>
                    <a:pt x="41917" y="28986"/>
                  </a:lnTo>
                  <a:lnTo>
                    <a:pt x="41688" y="28997"/>
                  </a:lnTo>
                  <a:lnTo>
                    <a:pt x="41464" y="28974"/>
                  </a:lnTo>
                  <a:lnTo>
                    <a:pt x="41236" y="28927"/>
                  </a:lnTo>
                  <a:lnTo>
                    <a:pt x="41016" y="28857"/>
                  </a:lnTo>
                  <a:lnTo>
                    <a:pt x="40791" y="28751"/>
                  </a:lnTo>
                  <a:lnTo>
                    <a:pt x="40572" y="28634"/>
                  </a:lnTo>
                  <a:lnTo>
                    <a:pt x="40356" y="28493"/>
                  </a:lnTo>
                  <a:lnTo>
                    <a:pt x="40141" y="28317"/>
                  </a:lnTo>
                  <a:lnTo>
                    <a:pt x="39930" y="28130"/>
                  </a:lnTo>
                  <a:lnTo>
                    <a:pt x="39719" y="27907"/>
                  </a:lnTo>
                  <a:lnTo>
                    <a:pt x="39516" y="27673"/>
                  </a:lnTo>
                  <a:lnTo>
                    <a:pt x="39314" y="27415"/>
                  </a:lnTo>
                  <a:lnTo>
                    <a:pt x="39121" y="27134"/>
                  </a:lnTo>
                  <a:lnTo>
                    <a:pt x="38927" y="26829"/>
                  </a:lnTo>
                  <a:lnTo>
                    <a:pt x="38738" y="26501"/>
                  </a:lnTo>
                  <a:lnTo>
                    <a:pt x="38558" y="26149"/>
                  </a:lnTo>
                  <a:lnTo>
                    <a:pt x="38382" y="25786"/>
                  </a:lnTo>
                  <a:lnTo>
                    <a:pt x="38210" y="25399"/>
                  </a:lnTo>
                  <a:lnTo>
                    <a:pt x="38043" y="24989"/>
                  </a:lnTo>
                  <a:lnTo>
                    <a:pt x="37885" y="24567"/>
                  </a:lnTo>
                  <a:lnTo>
                    <a:pt x="37731" y="24122"/>
                  </a:lnTo>
                  <a:lnTo>
                    <a:pt x="37582" y="23653"/>
                  </a:lnTo>
                  <a:lnTo>
                    <a:pt x="37445" y="23161"/>
                  </a:lnTo>
                  <a:lnTo>
                    <a:pt x="37309" y="22668"/>
                  </a:lnTo>
                  <a:lnTo>
                    <a:pt x="37186" y="22141"/>
                  </a:lnTo>
                  <a:lnTo>
                    <a:pt x="37067" y="21602"/>
                  </a:lnTo>
                  <a:lnTo>
                    <a:pt x="36962" y="21051"/>
                  </a:lnTo>
                  <a:lnTo>
                    <a:pt x="36962" y="21051"/>
                  </a:lnTo>
                  <a:lnTo>
                    <a:pt x="37225" y="22410"/>
                  </a:lnTo>
                  <a:lnTo>
                    <a:pt x="37357" y="23090"/>
                  </a:lnTo>
                  <a:lnTo>
                    <a:pt x="37489" y="23782"/>
                  </a:lnTo>
                  <a:lnTo>
                    <a:pt x="37612" y="24473"/>
                  </a:lnTo>
                  <a:lnTo>
                    <a:pt x="37736" y="25165"/>
                  </a:lnTo>
                  <a:lnTo>
                    <a:pt x="37854" y="25856"/>
                  </a:lnTo>
                  <a:lnTo>
                    <a:pt x="37969" y="26559"/>
                  </a:lnTo>
                  <a:lnTo>
                    <a:pt x="38074" y="27274"/>
                  </a:lnTo>
                  <a:lnTo>
                    <a:pt x="38175" y="27989"/>
                  </a:lnTo>
                  <a:lnTo>
                    <a:pt x="38263" y="28704"/>
                  </a:lnTo>
                  <a:lnTo>
                    <a:pt x="38347" y="29431"/>
                  </a:lnTo>
                  <a:lnTo>
                    <a:pt x="38382" y="29794"/>
                  </a:lnTo>
                  <a:lnTo>
                    <a:pt x="38417" y="30169"/>
                  </a:lnTo>
                  <a:lnTo>
                    <a:pt x="38452" y="30533"/>
                  </a:lnTo>
                  <a:lnTo>
                    <a:pt x="38479" y="30908"/>
                  </a:lnTo>
                  <a:lnTo>
                    <a:pt x="38509" y="31283"/>
                  </a:lnTo>
                  <a:lnTo>
                    <a:pt x="38531" y="31658"/>
                  </a:lnTo>
                  <a:lnTo>
                    <a:pt x="38553" y="32033"/>
                  </a:lnTo>
                  <a:lnTo>
                    <a:pt x="38571" y="32408"/>
                  </a:lnTo>
                  <a:lnTo>
                    <a:pt x="38571" y="32408"/>
                  </a:lnTo>
                  <a:lnTo>
                    <a:pt x="38584" y="32783"/>
                  </a:lnTo>
                  <a:lnTo>
                    <a:pt x="38593" y="33170"/>
                  </a:lnTo>
                  <a:lnTo>
                    <a:pt x="38597" y="33557"/>
                  </a:lnTo>
                  <a:lnTo>
                    <a:pt x="38602" y="33943"/>
                  </a:lnTo>
                  <a:lnTo>
                    <a:pt x="38597" y="34330"/>
                  </a:lnTo>
                  <a:lnTo>
                    <a:pt x="38593" y="34717"/>
                  </a:lnTo>
                  <a:lnTo>
                    <a:pt x="38584" y="35104"/>
                  </a:lnTo>
                  <a:lnTo>
                    <a:pt x="38571" y="35490"/>
                  </a:lnTo>
                  <a:lnTo>
                    <a:pt x="38553" y="35877"/>
                  </a:lnTo>
                  <a:lnTo>
                    <a:pt x="38531" y="36252"/>
                  </a:lnTo>
                  <a:lnTo>
                    <a:pt x="38505" y="36639"/>
                  </a:lnTo>
                  <a:lnTo>
                    <a:pt x="38474" y="37014"/>
                  </a:lnTo>
                  <a:lnTo>
                    <a:pt x="38439" y="37389"/>
                  </a:lnTo>
                  <a:lnTo>
                    <a:pt x="38399" y="37752"/>
                  </a:lnTo>
                  <a:lnTo>
                    <a:pt x="38356" y="38128"/>
                  </a:lnTo>
                  <a:lnTo>
                    <a:pt x="38312" y="38491"/>
                  </a:lnTo>
                  <a:lnTo>
                    <a:pt x="38259" y="38842"/>
                  </a:lnTo>
                  <a:lnTo>
                    <a:pt x="38206" y="39194"/>
                  </a:lnTo>
                  <a:lnTo>
                    <a:pt x="38144" y="39534"/>
                  </a:lnTo>
                  <a:lnTo>
                    <a:pt x="38079" y="39874"/>
                  </a:lnTo>
                  <a:lnTo>
                    <a:pt x="38013" y="40202"/>
                  </a:lnTo>
                  <a:lnTo>
                    <a:pt x="37938" y="40518"/>
                  </a:lnTo>
                  <a:lnTo>
                    <a:pt x="37863" y="40835"/>
                  </a:lnTo>
                  <a:lnTo>
                    <a:pt x="37780" y="41140"/>
                  </a:lnTo>
                  <a:lnTo>
                    <a:pt x="37692" y="41433"/>
                  </a:lnTo>
                  <a:lnTo>
                    <a:pt x="37604" y="41714"/>
                  </a:lnTo>
                  <a:lnTo>
                    <a:pt x="37507" y="41995"/>
                  </a:lnTo>
                  <a:lnTo>
                    <a:pt x="37410" y="42253"/>
                  </a:lnTo>
                  <a:lnTo>
                    <a:pt x="37305" y="42511"/>
                  </a:lnTo>
                  <a:lnTo>
                    <a:pt x="37195" y="42745"/>
                  </a:lnTo>
                  <a:lnTo>
                    <a:pt x="37080" y="42980"/>
                  </a:lnTo>
                  <a:lnTo>
                    <a:pt x="36966" y="43191"/>
                  </a:lnTo>
                  <a:lnTo>
                    <a:pt x="36966" y="43191"/>
                  </a:lnTo>
                  <a:lnTo>
                    <a:pt x="36843" y="43390"/>
                  </a:lnTo>
                  <a:lnTo>
                    <a:pt x="36715" y="43566"/>
                  </a:lnTo>
                  <a:lnTo>
                    <a:pt x="36584" y="43718"/>
                  </a:lnTo>
                  <a:lnTo>
                    <a:pt x="36452" y="43859"/>
                  </a:lnTo>
                  <a:lnTo>
                    <a:pt x="36315" y="43976"/>
                  </a:lnTo>
                  <a:lnTo>
                    <a:pt x="36175" y="44070"/>
                  </a:lnTo>
                  <a:lnTo>
                    <a:pt x="36034" y="44152"/>
                  </a:lnTo>
                  <a:lnTo>
                    <a:pt x="35889" y="44210"/>
                  </a:lnTo>
                  <a:lnTo>
                    <a:pt x="35748" y="44257"/>
                  </a:lnTo>
                  <a:lnTo>
                    <a:pt x="35603" y="44269"/>
                  </a:lnTo>
                  <a:lnTo>
                    <a:pt x="35458" y="44269"/>
                  </a:lnTo>
                  <a:lnTo>
                    <a:pt x="35313" y="44257"/>
                  </a:lnTo>
                  <a:lnTo>
                    <a:pt x="35168" y="44222"/>
                  </a:lnTo>
                  <a:lnTo>
                    <a:pt x="35027" y="44164"/>
                  </a:lnTo>
                  <a:lnTo>
                    <a:pt x="34886" y="44093"/>
                  </a:lnTo>
                  <a:lnTo>
                    <a:pt x="34746" y="44011"/>
                  </a:lnTo>
                  <a:lnTo>
                    <a:pt x="34609" y="43906"/>
                  </a:lnTo>
                  <a:lnTo>
                    <a:pt x="34477" y="43777"/>
                  </a:lnTo>
                  <a:lnTo>
                    <a:pt x="34345" y="43636"/>
                  </a:lnTo>
                  <a:lnTo>
                    <a:pt x="34222" y="43472"/>
                  </a:lnTo>
                  <a:lnTo>
                    <a:pt x="34099" y="43296"/>
                  </a:lnTo>
                  <a:lnTo>
                    <a:pt x="33980" y="43097"/>
                  </a:lnTo>
                  <a:lnTo>
                    <a:pt x="33871" y="42886"/>
                  </a:lnTo>
                  <a:lnTo>
                    <a:pt x="33761" y="42663"/>
                  </a:lnTo>
                  <a:lnTo>
                    <a:pt x="33660" y="42417"/>
                  </a:lnTo>
                  <a:lnTo>
                    <a:pt x="33567" y="42148"/>
                  </a:lnTo>
                  <a:lnTo>
                    <a:pt x="33479" y="41878"/>
                  </a:lnTo>
                  <a:lnTo>
                    <a:pt x="33400" y="41585"/>
                  </a:lnTo>
                  <a:lnTo>
                    <a:pt x="33330" y="41269"/>
                  </a:lnTo>
                  <a:lnTo>
                    <a:pt x="33264" y="40940"/>
                  </a:lnTo>
                  <a:lnTo>
                    <a:pt x="33237" y="40776"/>
                  </a:lnTo>
                  <a:lnTo>
                    <a:pt x="33211" y="40601"/>
                  </a:lnTo>
                  <a:lnTo>
                    <a:pt x="33185" y="40425"/>
                  </a:lnTo>
                  <a:lnTo>
                    <a:pt x="33163" y="40249"/>
                  </a:lnTo>
                  <a:lnTo>
                    <a:pt x="33163" y="40249"/>
                  </a:lnTo>
                  <a:lnTo>
                    <a:pt x="33097" y="41726"/>
                  </a:lnTo>
                  <a:lnTo>
                    <a:pt x="33018" y="43367"/>
                  </a:lnTo>
                  <a:lnTo>
                    <a:pt x="32828" y="47094"/>
                  </a:lnTo>
                  <a:lnTo>
                    <a:pt x="32609" y="51301"/>
                  </a:lnTo>
                  <a:lnTo>
                    <a:pt x="32362" y="55884"/>
                  </a:lnTo>
                  <a:lnTo>
                    <a:pt x="32099" y="60736"/>
                  </a:lnTo>
                  <a:lnTo>
                    <a:pt x="31817" y="65741"/>
                  </a:lnTo>
                  <a:lnTo>
                    <a:pt x="31531" y="70792"/>
                  </a:lnTo>
                  <a:lnTo>
                    <a:pt x="31250" y="75785"/>
                  </a:lnTo>
                  <a:lnTo>
                    <a:pt x="30709" y="85127"/>
                  </a:lnTo>
                  <a:lnTo>
                    <a:pt x="30256" y="92885"/>
                  </a:lnTo>
                  <a:lnTo>
                    <a:pt x="29830" y="100152"/>
                  </a:lnTo>
                  <a:lnTo>
                    <a:pt x="17325" y="997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9"/>
            <p:cNvSpPr/>
            <p:nvPr/>
          </p:nvSpPr>
          <p:spPr>
            <a:xfrm>
              <a:off x="3175325" y="-13686675"/>
              <a:ext cx="1168650" cy="2503825"/>
            </a:xfrm>
            <a:custGeom>
              <a:avLst/>
              <a:gdLst/>
              <a:ahLst/>
              <a:cxnLst/>
              <a:rect l="l" t="t" r="r" b="b"/>
              <a:pathLst>
                <a:path w="46746" h="100153" fill="none" extrusionOk="0">
                  <a:moveTo>
                    <a:pt x="29830" y="100152"/>
                  </a:moveTo>
                  <a:lnTo>
                    <a:pt x="28563" y="100105"/>
                  </a:lnTo>
                  <a:lnTo>
                    <a:pt x="28563" y="100105"/>
                  </a:lnTo>
                  <a:lnTo>
                    <a:pt x="29073" y="95874"/>
                  </a:lnTo>
                  <a:lnTo>
                    <a:pt x="29320" y="93765"/>
                  </a:lnTo>
                  <a:lnTo>
                    <a:pt x="29566" y="91655"/>
                  </a:lnTo>
                  <a:lnTo>
                    <a:pt x="29803" y="89545"/>
                  </a:lnTo>
                  <a:lnTo>
                    <a:pt x="30032" y="87435"/>
                  </a:lnTo>
                  <a:lnTo>
                    <a:pt x="30142" y="86381"/>
                  </a:lnTo>
                  <a:lnTo>
                    <a:pt x="30252" y="85326"/>
                  </a:lnTo>
                  <a:lnTo>
                    <a:pt x="30357" y="84271"/>
                  </a:lnTo>
                  <a:lnTo>
                    <a:pt x="30458" y="83216"/>
                  </a:lnTo>
                  <a:lnTo>
                    <a:pt x="30560" y="82150"/>
                  </a:lnTo>
                  <a:lnTo>
                    <a:pt x="30656" y="81095"/>
                  </a:lnTo>
                  <a:lnTo>
                    <a:pt x="30749" y="80028"/>
                  </a:lnTo>
                  <a:lnTo>
                    <a:pt x="30837" y="78962"/>
                  </a:lnTo>
                  <a:lnTo>
                    <a:pt x="30920" y="77895"/>
                  </a:lnTo>
                  <a:lnTo>
                    <a:pt x="31004" y="76828"/>
                  </a:lnTo>
                  <a:lnTo>
                    <a:pt x="31078" y="75750"/>
                  </a:lnTo>
                  <a:lnTo>
                    <a:pt x="31153" y="74672"/>
                  </a:lnTo>
                  <a:lnTo>
                    <a:pt x="31219" y="73594"/>
                  </a:lnTo>
                  <a:lnTo>
                    <a:pt x="31281" y="72504"/>
                  </a:lnTo>
                  <a:lnTo>
                    <a:pt x="31338" y="71425"/>
                  </a:lnTo>
                  <a:lnTo>
                    <a:pt x="31391" y="70324"/>
                  </a:lnTo>
                  <a:lnTo>
                    <a:pt x="31439" y="69234"/>
                  </a:lnTo>
                  <a:lnTo>
                    <a:pt x="31479" y="68132"/>
                  </a:lnTo>
                  <a:lnTo>
                    <a:pt x="31514" y="67030"/>
                  </a:lnTo>
                  <a:lnTo>
                    <a:pt x="31545" y="65917"/>
                  </a:lnTo>
                  <a:lnTo>
                    <a:pt x="31545" y="65917"/>
                  </a:lnTo>
                  <a:lnTo>
                    <a:pt x="31558" y="64956"/>
                  </a:lnTo>
                  <a:lnTo>
                    <a:pt x="31562" y="63995"/>
                  </a:lnTo>
                  <a:lnTo>
                    <a:pt x="31562" y="63995"/>
                  </a:lnTo>
                  <a:lnTo>
                    <a:pt x="31562" y="63444"/>
                  </a:lnTo>
                  <a:lnTo>
                    <a:pt x="31558" y="62893"/>
                  </a:lnTo>
                  <a:lnTo>
                    <a:pt x="31549" y="62342"/>
                  </a:lnTo>
                  <a:lnTo>
                    <a:pt x="31540" y="61791"/>
                  </a:lnTo>
                  <a:lnTo>
                    <a:pt x="31523" y="61240"/>
                  </a:lnTo>
                  <a:lnTo>
                    <a:pt x="31509" y="60689"/>
                  </a:lnTo>
                  <a:lnTo>
                    <a:pt x="31487" y="60139"/>
                  </a:lnTo>
                  <a:lnTo>
                    <a:pt x="31465" y="59588"/>
                  </a:lnTo>
                  <a:lnTo>
                    <a:pt x="31439" y="59037"/>
                  </a:lnTo>
                  <a:lnTo>
                    <a:pt x="31408" y="58498"/>
                  </a:lnTo>
                  <a:lnTo>
                    <a:pt x="31377" y="57947"/>
                  </a:lnTo>
                  <a:lnTo>
                    <a:pt x="31342" y="57408"/>
                  </a:lnTo>
                  <a:lnTo>
                    <a:pt x="31303" y="56869"/>
                  </a:lnTo>
                  <a:lnTo>
                    <a:pt x="31263" y="56329"/>
                  </a:lnTo>
                  <a:lnTo>
                    <a:pt x="31219" y="55790"/>
                  </a:lnTo>
                  <a:lnTo>
                    <a:pt x="31171" y="55251"/>
                  </a:lnTo>
                  <a:lnTo>
                    <a:pt x="31122" y="54724"/>
                  </a:lnTo>
                  <a:lnTo>
                    <a:pt x="31070" y="54185"/>
                  </a:lnTo>
                  <a:lnTo>
                    <a:pt x="31012" y="53657"/>
                  </a:lnTo>
                  <a:lnTo>
                    <a:pt x="30955" y="53130"/>
                  </a:lnTo>
                  <a:lnTo>
                    <a:pt x="30894" y="52602"/>
                  </a:lnTo>
                  <a:lnTo>
                    <a:pt x="30828" y="52075"/>
                  </a:lnTo>
                  <a:lnTo>
                    <a:pt x="30762" y="51559"/>
                  </a:lnTo>
                  <a:lnTo>
                    <a:pt x="30692" y="51032"/>
                  </a:lnTo>
                  <a:lnTo>
                    <a:pt x="30617" y="50516"/>
                  </a:lnTo>
                  <a:lnTo>
                    <a:pt x="30542" y="50000"/>
                  </a:lnTo>
                  <a:lnTo>
                    <a:pt x="30463" y="49496"/>
                  </a:lnTo>
                  <a:lnTo>
                    <a:pt x="30379" y="48981"/>
                  </a:lnTo>
                  <a:lnTo>
                    <a:pt x="30296" y="48477"/>
                  </a:lnTo>
                  <a:lnTo>
                    <a:pt x="30208" y="47973"/>
                  </a:lnTo>
                  <a:lnTo>
                    <a:pt x="30116" y="47480"/>
                  </a:lnTo>
                  <a:lnTo>
                    <a:pt x="30023" y="46976"/>
                  </a:lnTo>
                  <a:lnTo>
                    <a:pt x="30023" y="46976"/>
                  </a:lnTo>
                  <a:lnTo>
                    <a:pt x="29944" y="46566"/>
                  </a:lnTo>
                  <a:lnTo>
                    <a:pt x="29856" y="46168"/>
                  </a:lnTo>
                  <a:lnTo>
                    <a:pt x="29764" y="45769"/>
                  </a:lnTo>
                  <a:lnTo>
                    <a:pt x="29667" y="45382"/>
                  </a:lnTo>
                  <a:lnTo>
                    <a:pt x="29566" y="45019"/>
                  </a:lnTo>
                  <a:lnTo>
                    <a:pt x="29460" y="44656"/>
                  </a:lnTo>
                  <a:lnTo>
                    <a:pt x="29346" y="44304"/>
                  </a:lnTo>
                  <a:lnTo>
                    <a:pt x="29227" y="43976"/>
                  </a:lnTo>
                  <a:lnTo>
                    <a:pt x="29104" y="43648"/>
                  </a:lnTo>
                  <a:lnTo>
                    <a:pt x="28977" y="43343"/>
                  </a:lnTo>
                  <a:lnTo>
                    <a:pt x="28845" y="43038"/>
                  </a:lnTo>
                  <a:lnTo>
                    <a:pt x="28708" y="42757"/>
                  </a:lnTo>
                  <a:lnTo>
                    <a:pt x="28568" y="42499"/>
                  </a:lnTo>
                  <a:lnTo>
                    <a:pt x="28423" y="42241"/>
                  </a:lnTo>
                  <a:lnTo>
                    <a:pt x="28273" y="42007"/>
                  </a:lnTo>
                  <a:lnTo>
                    <a:pt x="28119" y="41784"/>
                  </a:lnTo>
                  <a:lnTo>
                    <a:pt x="28119" y="41784"/>
                  </a:lnTo>
                  <a:lnTo>
                    <a:pt x="27996" y="41620"/>
                  </a:lnTo>
                  <a:lnTo>
                    <a:pt x="27877" y="41480"/>
                  </a:lnTo>
                  <a:lnTo>
                    <a:pt x="27759" y="41339"/>
                  </a:lnTo>
                  <a:lnTo>
                    <a:pt x="27636" y="41210"/>
                  </a:lnTo>
                  <a:lnTo>
                    <a:pt x="27512" y="41093"/>
                  </a:lnTo>
                  <a:lnTo>
                    <a:pt x="27389" y="40987"/>
                  </a:lnTo>
                  <a:lnTo>
                    <a:pt x="27266" y="40894"/>
                  </a:lnTo>
                  <a:lnTo>
                    <a:pt x="27139" y="40811"/>
                  </a:lnTo>
                  <a:lnTo>
                    <a:pt x="27016" y="40741"/>
                  </a:lnTo>
                  <a:lnTo>
                    <a:pt x="26892" y="40671"/>
                  </a:lnTo>
                  <a:lnTo>
                    <a:pt x="26765" y="40624"/>
                  </a:lnTo>
                  <a:lnTo>
                    <a:pt x="26642" y="40577"/>
                  </a:lnTo>
                  <a:lnTo>
                    <a:pt x="26514" y="40542"/>
                  </a:lnTo>
                  <a:lnTo>
                    <a:pt x="26387" y="40518"/>
                  </a:lnTo>
                  <a:lnTo>
                    <a:pt x="26264" y="40495"/>
                  </a:lnTo>
                  <a:lnTo>
                    <a:pt x="26136" y="40495"/>
                  </a:lnTo>
                  <a:lnTo>
                    <a:pt x="26136" y="40495"/>
                  </a:lnTo>
                  <a:lnTo>
                    <a:pt x="25991" y="40507"/>
                  </a:lnTo>
                  <a:lnTo>
                    <a:pt x="25846" y="40518"/>
                  </a:lnTo>
                  <a:lnTo>
                    <a:pt x="25701" y="40554"/>
                  </a:lnTo>
                  <a:lnTo>
                    <a:pt x="25556" y="40601"/>
                  </a:lnTo>
                  <a:lnTo>
                    <a:pt x="25411" y="40659"/>
                  </a:lnTo>
                  <a:lnTo>
                    <a:pt x="25266" y="40729"/>
                  </a:lnTo>
                  <a:lnTo>
                    <a:pt x="25125" y="40811"/>
                  </a:lnTo>
                  <a:lnTo>
                    <a:pt x="24984" y="40917"/>
                  </a:lnTo>
                  <a:lnTo>
                    <a:pt x="24843" y="41022"/>
                  </a:lnTo>
                  <a:lnTo>
                    <a:pt x="24707" y="41140"/>
                  </a:lnTo>
                  <a:lnTo>
                    <a:pt x="24571" y="41280"/>
                  </a:lnTo>
                  <a:lnTo>
                    <a:pt x="24435" y="41421"/>
                  </a:lnTo>
                  <a:lnTo>
                    <a:pt x="24303" y="41585"/>
                  </a:lnTo>
                  <a:lnTo>
                    <a:pt x="24171" y="41749"/>
                  </a:lnTo>
                  <a:lnTo>
                    <a:pt x="24043" y="41937"/>
                  </a:lnTo>
                  <a:lnTo>
                    <a:pt x="23916" y="42124"/>
                  </a:lnTo>
                  <a:lnTo>
                    <a:pt x="23793" y="42335"/>
                  </a:lnTo>
                  <a:lnTo>
                    <a:pt x="23669" y="42546"/>
                  </a:lnTo>
                  <a:lnTo>
                    <a:pt x="23551" y="42781"/>
                  </a:lnTo>
                  <a:lnTo>
                    <a:pt x="23432" y="43015"/>
                  </a:lnTo>
                  <a:lnTo>
                    <a:pt x="23318" y="43273"/>
                  </a:lnTo>
                  <a:lnTo>
                    <a:pt x="23208" y="43531"/>
                  </a:lnTo>
                  <a:lnTo>
                    <a:pt x="23102" y="43800"/>
                  </a:lnTo>
                  <a:lnTo>
                    <a:pt x="22997" y="44093"/>
                  </a:lnTo>
                  <a:lnTo>
                    <a:pt x="22896" y="44386"/>
                  </a:lnTo>
                  <a:lnTo>
                    <a:pt x="22799" y="44691"/>
                  </a:lnTo>
                  <a:lnTo>
                    <a:pt x="22702" y="45007"/>
                  </a:lnTo>
                  <a:lnTo>
                    <a:pt x="22614" y="45336"/>
                  </a:lnTo>
                  <a:lnTo>
                    <a:pt x="22526" y="45664"/>
                  </a:lnTo>
                  <a:lnTo>
                    <a:pt x="22443" y="46015"/>
                  </a:lnTo>
                  <a:lnTo>
                    <a:pt x="22368" y="46367"/>
                  </a:lnTo>
                  <a:lnTo>
                    <a:pt x="22293" y="46742"/>
                  </a:lnTo>
                  <a:lnTo>
                    <a:pt x="22293" y="46742"/>
                  </a:lnTo>
                  <a:lnTo>
                    <a:pt x="22201" y="47223"/>
                  </a:lnTo>
                  <a:lnTo>
                    <a:pt x="22113" y="47703"/>
                  </a:lnTo>
                  <a:lnTo>
                    <a:pt x="22029" y="48195"/>
                  </a:lnTo>
                  <a:lnTo>
                    <a:pt x="21950" y="48688"/>
                  </a:lnTo>
                  <a:lnTo>
                    <a:pt x="21871" y="49192"/>
                  </a:lnTo>
                  <a:lnTo>
                    <a:pt x="21796" y="49684"/>
                  </a:lnTo>
                  <a:lnTo>
                    <a:pt x="21722" y="50200"/>
                  </a:lnTo>
                  <a:lnTo>
                    <a:pt x="21656" y="50704"/>
                  </a:lnTo>
                  <a:lnTo>
                    <a:pt x="21590" y="51219"/>
                  </a:lnTo>
                  <a:lnTo>
                    <a:pt x="21524" y="51735"/>
                  </a:lnTo>
                  <a:lnTo>
                    <a:pt x="21462" y="52262"/>
                  </a:lnTo>
                  <a:lnTo>
                    <a:pt x="21405" y="52778"/>
                  </a:lnTo>
                  <a:lnTo>
                    <a:pt x="21352" y="53305"/>
                  </a:lnTo>
                  <a:lnTo>
                    <a:pt x="21299" y="53845"/>
                  </a:lnTo>
                  <a:lnTo>
                    <a:pt x="21251" y="54372"/>
                  </a:lnTo>
                  <a:lnTo>
                    <a:pt x="21207" y="54911"/>
                  </a:lnTo>
                  <a:lnTo>
                    <a:pt x="21163" y="55462"/>
                  </a:lnTo>
                  <a:lnTo>
                    <a:pt x="21124" y="56001"/>
                  </a:lnTo>
                  <a:lnTo>
                    <a:pt x="21088" y="56552"/>
                  </a:lnTo>
                  <a:lnTo>
                    <a:pt x="21053" y="57103"/>
                  </a:lnTo>
                  <a:lnTo>
                    <a:pt x="21022" y="57654"/>
                  </a:lnTo>
                  <a:lnTo>
                    <a:pt x="20992" y="58216"/>
                  </a:lnTo>
                  <a:lnTo>
                    <a:pt x="20965" y="58779"/>
                  </a:lnTo>
                  <a:lnTo>
                    <a:pt x="20943" y="59342"/>
                  </a:lnTo>
                  <a:lnTo>
                    <a:pt x="20921" y="59904"/>
                  </a:lnTo>
                  <a:lnTo>
                    <a:pt x="20904" y="60478"/>
                  </a:lnTo>
                  <a:lnTo>
                    <a:pt x="20891" y="61053"/>
                  </a:lnTo>
                  <a:lnTo>
                    <a:pt x="20877" y="61627"/>
                  </a:lnTo>
                  <a:lnTo>
                    <a:pt x="20869" y="62201"/>
                  </a:lnTo>
                  <a:lnTo>
                    <a:pt x="20860" y="62776"/>
                  </a:lnTo>
                  <a:lnTo>
                    <a:pt x="20855" y="63362"/>
                  </a:lnTo>
                  <a:lnTo>
                    <a:pt x="20855" y="63948"/>
                  </a:lnTo>
                  <a:lnTo>
                    <a:pt x="20855" y="63948"/>
                  </a:lnTo>
                  <a:lnTo>
                    <a:pt x="20860" y="64815"/>
                  </a:lnTo>
                  <a:lnTo>
                    <a:pt x="20869" y="65682"/>
                  </a:lnTo>
                  <a:lnTo>
                    <a:pt x="20882" y="66561"/>
                  </a:lnTo>
                  <a:lnTo>
                    <a:pt x="20899" y="67440"/>
                  </a:lnTo>
                  <a:lnTo>
                    <a:pt x="20899" y="67440"/>
                  </a:lnTo>
                  <a:lnTo>
                    <a:pt x="20882" y="67265"/>
                  </a:lnTo>
                  <a:lnTo>
                    <a:pt x="20860" y="67100"/>
                  </a:lnTo>
                  <a:lnTo>
                    <a:pt x="20833" y="66936"/>
                  </a:lnTo>
                  <a:lnTo>
                    <a:pt x="20807" y="66772"/>
                  </a:lnTo>
                  <a:lnTo>
                    <a:pt x="20772" y="66620"/>
                  </a:lnTo>
                  <a:lnTo>
                    <a:pt x="20737" y="66468"/>
                  </a:lnTo>
                  <a:lnTo>
                    <a:pt x="20701" y="66327"/>
                  </a:lnTo>
                  <a:lnTo>
                    <a:pt x="20658" y="66186"/>
                  </a:lnTo>
                  <a:lnTo>
                    <a:pt x="20614" y="66046"/>
                  </a:lnTo>
                  <a:lnTo>
                    <a:pt x="20570" y="65917"/>
                  </a:lnTo>
                  <a:lnTo>
                    <a:pt x="20521" y="65788"/>
                  </a:lnTo>
                  <a:lnTo>
                    <a:pt x="20468" y="65671"/>
                  </a:lnTo>
                  <a:lnTo>
                    <a:pt x="20416" y="65553"/>
                  </a:lnTo>
                  <a:lnTo>
                    <a:pt x="20359" y="65448"/>
                  </a:lnTo>
                  <a:lnTo>
                    <a:pt x="20301" y="65342"/>
                  </a:lnTo>
                  <a:lnTo>
                    <a:pt x="20240" y="65237"/>
                  </a:lnTo>
                  <a:lnTo>
                    <a:pt x="20178" y="65143"/>
                  </a:lnTo>
                  <a:lnTo>
                    <a:pt x="20117" y="65049"/>
                  </a:lnTo>
                  <a:lnTo>
                    <a:pt x="19985" y="64897"/>
                  </a:lnTo>
                  <a:lnTo>
                    <a:pt x="19844" y="64756"/>
                  </a:lnTo>
                  <a:lnTo>
                    <a:pt x="19703" y="64639"/>
                  </a:lnTo>
                  <a:lnTo>
                    <a:pt x="19558" y="64557"/>
                  </a:lnTo>
                  <a:lnTo>
                    <a:pt x="19409" y="64487"/>
                  </a:lnTo>
                  <a:lnTo>
                    <a:pt x="19259" y="64452"/>
                  </a:lnTo>
                  <a:lnTo>
                    <a:pt x="19110" y="64428"/>
                  </a:lnTo>
                  <a:lnTo>
                    <a:pt x="19110" y="64428"/>
                  </a:lnTo>
                  <a:lnTo>
                    <a:pt x="18956" y="64452"/>
                  </a:lnTo>
                  <a:lnTo>
                    <a:pt x="18881" y="64463"/>
                  </a:lnTo>
                  <a:lnTo>
                    <a:pt x="18806" y="64487"/>
                  </a:lnTo>
                  <a:lnTo>
                    <a:pt x="18732" y="64522"/>
                  </a:lnTo>
                  <a:lnTo>
                    <a:pt x="18657" y="64557"/>
                  </a:lnTo>
                  <a:lnTo>
                    <a:pt x="18582" y="64604"/>
                  </a:lnTo>
                  <a:lnTo>
                    <a:pt x="18512" y="64663"/>
                  </a:lnTo>
                  <a:lnTo>
                    <a:pt x="18437" y="64721"/>
                  </a:lnTo>
                  <a:lnTo>
                    <a:pt x="18367" y="64792"/>
                  </a:lnTo>
                  <a:lnTo>
                    <a:pt x="18296" y="64874"/>
                  </a:lnTo>
                  <a:lnTo>
                    <a:pt x="18230" y="64956"/>
                  </a:lnTo>
                  <a:lnTo>
                    <a:pt x="18164" y="65049"/>
                  </a:lnTo>
                  <a:lnTo>
                    <a:pt x="18098" y="65143"/>
                  </a:lnTo>
                  <a:lnTo>
                    <a:pt x="18032" y="65249"/>
                  </a:lnTo>
                  <a:lnTo>
                    <a:pt x="17971" y="65366"/>
                  </a:lnTo>
                  <a:lnTo>
                    <a:pt x="17971" y="65366"/>
                  </a:lnTo>
                  <a:lnTo>
                    <a:pt x="17874" y="65577"/>
                  </a:lnTo>
                  <a:lnTo>
                    <a:pt x="17782" y="65788"/>
                  </a:lnTo>
                  <a:lnTo>
                    <a:pt x="17690" y="66022"/>
                  </a:lnTo>
                  <a:lnTo>
                    <a:pt x="17606" y="66257"/>
                  </a:lnTo>
                  <a:lnTo>
                    <a:pt x="17527" y="66503"/>
                  </a:lnTo>
                  <a:lnTo>
                    <a:pt x="17452" y="66749"/>
                  </a:lnTo>
                  <a:lnTo>
                    <a:pt x="17377" y="67007"/>
                  </a:lnTo>
                  <a:lnTo>
                    <a:pt x="17311" y="67276"/>
                  </a:lnTo>
                  <a:lnTo>
                    <a:pt x="17245" y="67558"/>
                  </a:lnTo>
                  <a:lnTo>
                    <a:pt x="17184" y="67839"/>
                  </a:lnTo>
                  <a:lnTo>
                    <a:pt x="17127" y="68132"/>
                  </a:lnTo>
                  <a:lnTo>
                    <a:pt x="17074" y="68425"/>
                  </a:lnTo>
                  <a:lnTo>
                    <a:pt x="17026" y="68730"/>
                  </a:lnTo>
                  <a:lnTo>
                    <a:pt x="16977" y="69034"/>
                  </a:lnTo>
                  <a:lnTo>
                    <a:pt x="16938" y="69351"/>
                  </a:lnTo>
                  <a:lnTo>
                    <a:pt x="16894" y="69667"/>
                  </a:lnTo>
                  <a:lnTo>
                    <a:pt x="16858" y="69984"/>
                  </a:lnTo>
                  <a:lnTo>
                    <a:pt x="16823" y="70312"/>
                  </a:lnTo>
                  <a:lnTo>
                    <a:pt x="16793" y="70640"/>
                  </a:lnTo>
                  <a:lnTo>
                    <a:pt x="16766" y="70968"/>
                  </a:lnTo>
                  <a:lnTo>
                    <a:pt x="16713" y="71648"/>
                  </a:lnTo>
                  <a:lnTo>
                    <a:pt x="16674" y="72316"/>
                  </a:lnTo>
                  <a:lnTo>
                    <a:pt x="16643" y="73008"/>
                  </a:lnTo>
                  <a:lnTo>
                    <a:pt x="16617" y="73687"/>
                  </a:lnTo>
                  <a:lnTo>
                    <a:pt x="16599" y="74367"/>
                  </a:lnTo>
                  <a:lnTo>
                    <a:pt x="16590" y="75035"/>
                  </a:lnTo>
                  <a:lnTo>
                    <a:pt x="16590" y="75035"/>
                  </a:lnTo>
                  <a:lnTo>
                    <a:pt x="16581" y="75832"/>
                  </a:lnTo>
                  <a:lnTo>
                    <a:pt x="16581" y="76629"/>
                  </a:lnTo>
                  <a:lnTo>
                    <a:pt x="16581" y="76629"/>
                  </a:lnTo>
                  <a:lnTo>
                    <a:pt x="16581" y="77391"/>
                  </a:lnTo>
                  <a:lnTo>
                    <a:pt x="16590" y="78153"/>
                  </a:lnTo>
                  <a:lnTo>
                    <a:pt x="16599" y="78903"/>
                  </a:lnTo>
                  <a:lnTo>
                    <a:pt x="16617" y="79653"/>
                  </a:lnTo>
                  <a:lnTo>
                    <a:pt x="16634" y="80415"/>
                  </a:lnTo>
                  <a:lnTo>
                    <a:pt x="16661" y="81165"/>
                  </a:lnTo>
                  <a:lnTo>
                    <a:pt x="16691" y="81915"/>
                  </a:lnTo>
                  <a:lnTo>
                    <a:pt x="16722" y="82665"/>
                  </a:lnTo>
                  <a:lnTo>
                    <a:pt x="16762" y="83415"/>
                  </a:lnTo>
                  <a:lnTo>
                    <a:pt x="16806" y="84154"/>
                  </a:lnTo>
                  <a:lnTo>
                    <a:pt x="16854" y="84904"/>
                  </a:lnTo>
                  <a:lnTo>
                    <a:pt x="16902" y="85642"/>
                  </a:lnTo>
                  <a:lnTo>
                    <a:pt x="16960" y="86381"/>
                  </a:lnTo>
                  <a:lnTo>
                    <a:pt x="17021" y="87119"/>
                  </a:lnTo>
                  <a:lnTo>
                    <a:pt x="17087" y="87846"/>
                  </a:lnTo>
                  <a:lnTo>
                    <a:pt x="17153" y="88572"/>
                  </a:lnTo>
                  <a:lnTo>
                    <a:pt x="17228" y="89311"/>
                  </a:lnTo>
                  <a:lnTo>
                    <a:pt x="17307" y="90026"/>
                  </a:lnTo>
                  <a:lnTo>
                    <a:pt x="17391" y="90752"/>
                  </a:lnTo>
                  <a:lnTo>
                    <a:pt x="17474" y="91467"/>
                  </a:lnTo>
                  <a:lnTo>
                    <a:pt x="17566" y="92182"/>
                  </a:lnTo>
                  <a:lnTo>
                    <a:pt x="17663" y="92885"/>
                  </a:lnTo>
                  <a:lnTo>
                    <a:pt x="17760" y="93600"/>
                  </a:lnTo>
                  <a:lnTo>
                    <a:pt x="17865" y="94304"/>
                  </a:lnTo>
                  <a:lnTo>
                    <a:pt x="17971" y="94995"/>
                  </a:lnTo>
                  <a:lnTo>
                    <a:pt x="18085" y="95687"/>
                  </a:lnTo>
                  <a:lnTo>
                    <a:pt x="18200" y="96378"/>
                  </a:lnTo>
                  <a:lnTo>
                    <a:pt x="18323" y="97070"/>
                  </a:lnTo>
                  <a:lnTo>
                    <a:pt x="18446" y="97749"/>
                  </a:lnTo>
                  <a:lnTo>
                    <a:pt x="18573" y="98418"/>
                  </a:lnTo>
                  <a:lnTo>
                    <a:pt x="18710" y="99097"/>
                  </a:lnTo>
                  <a:lnTo>
                    <a:pt x="18846" y="99754"/>
                  </a:lnTo>
                  <a:lnTo>
                    <a:pt x="17325" y="99707"/>
                  </a:lnTo>
                  <a:lnTo>
                    <a:pt x="17325" y="99707"/>
                  </a:lnTo>
                  <a:lnTo>
                    <a:pt x="17201" y="97937"/>
                  </a:lnTo>
                  <a:lnTo>
                    <a:pt x="17078" y="96085"/>
                  </a:lnTo>
                  <a:lnTo>
                    <a:pt x="16955" y="94163"/>
                  </a:lnTo>
                  <a:lnTo>
                    <a:pt x="16832" y="92159"/>
                  </a:lnTo>
                  <a:lnTo>
                    <a:pt x="16713" y="90084"/>
                  </a:lnTo>
                  <a:lnTo>
                    <a:pt x="16595" y="87951"/>
                  </a:lnTo>
                  <a:lnTo>
                    <a:pt x="16476" y="85759"/>
                  </a:lnTo>
                  <a:lnTo>
                    <a:pt x="16357" y="83509"/>
                  </a:lnTo>
                  <a:lnTo>
                    <a:pt x="16239" y="81212"/>
                  </a:lnTo>
                  <a:lnTo>
                    <a:pt x="16124" y="78868"/>
                  </a:lnTo>
                  <a:lnTo>
                    <a:pt x="15891" y="74074"/>
                  </a:lnTo>
                  <a:lnTo>
                    <a:pt x="15662" y="69175"/>
                  </a:lnTo>
                  <a:lnTo>
                    <a:pt x="15434" y="64206"/>
                  </a:lnTo>
                  <a:lnTo>
                    <a:pt x="14977" y="54231"/>
                  </a:lnTo>
                  <a:lnTo>
                    <a:pt x="14748" y="49309"/>
                  </a:lnTo>
                  <a:lnTo>
                    <a:pt x="14515" y="44492"/>
                  </a:lnTo>
                  <a:lnTo>
                    <a:pt x="14396" y="42124"/>
                  </a:lnTo>
                  <a:lnTo>
                    <a:pt x="14282" y="39804"/>
                  </a:lnTo>
                  <a:lnTo>
                    <a:pt x="14163" y="37530"/>
                  </a:lnTo>
                  <a:lnTo>
                    <a:pt x="14044" y="35315"/>
                  </a:lnTo>
                  <a:lnTo>
                    <a:pt x="13926" y="33146"/>
                  </a:lnTo>
                  <a:lnTo>
                    <a:pt x="13803" y="31037"/>
                  </a:lnTo>
                  <a:lnTo>
                    <a:pt x="13679" y="29009"/>
                  </a:lnTo>
                  <a:lnTo>
                    <a:pt x="13556" y="27040"/>
                  </a:lnTo>
                  <a:lnTo>
                    <a:pt x="13556" y="27040"/>
                  </a:lnTo>
                  <a:lnTo>
                    <a:pt x="13539" y="27520"/>
                  </a:lnTo>
                  <a:lnTo>
                    <a:pt x="13512" y="27989"/>
                  </a:lnTo>
                  <a:lnTo>
                    <a:pt x="13477" y="28470"/>
                  </a:lnTo>
                  <a:lnTo>
                    <a:pt x="13438" y="28939"/>
                  </a:lnTo>
                  <a:lnTo>
                    <a:pt x="13385" y="29407"/>
                  </a:lnTo>
                  <a:lnTo>
                    <a:pt x="13328" y="29865"/>
                  </a:lnTo>
                  <a:lnTo>
                    <a:pt x="13262" y="30322"/>
                  </a:lnTo>
                  <a:lnTo>
                    <a:pt x="13187" y="30779"/>
                  </a:lnTo>
                  <a:lnTo>
                    <a:pt x="13108" y="31212"/>
                  </a:lnTo>
                  <a:lnTo>
                    <a:pt x="13020" y="31646"/>
                  </a:lnTo>
                  <a:lnTo>
                    <a:pt x="12928" y="32068"/>
                  </a:lnTo>
                  <a:lnTo>
                    <a:pt x="12826" y="32478"/>
                  </a:lnTo>
                  <a:lnTo>
                    <a:pt x="12721" y="32877"/>
                  </a:lnTo>
                  <a:lnTo>
                    <a:pt x="12607" y="33264"/>
                  </a:lnTo>
                  <a:lnTo>
                    <a:pt x="12488" y="33639"/>
                  </a:lnTo>
                  <a:lnTo>
                    <a:pt x="12365" y="34002"/>
                  </a:lnTo>
                  <a:lnTo>
                    <a:pt x="12233" y="34354"/>
                  </a:lnTo>
                  <a:lnTo>
                    <a:pt x="12101" y="34682"/>
                  </a:lnTo>
                  <a:lnTo>
                    <a:pt x="11960" y="34998"/>
                  </a:lnTo>
                  <a:lnTo>
                    <a:pt x="11815" y="35291"/>
                  </a:lnTo>
                  <a:lnTo>
                    <a:pt x="11670" y="35561"/>
                  </a:lnTo>
                  <a:lnTo>
                    <a:pt x="11516" y="35819"/>
                  </a:lnTo>
                  <a:lnTo>
                    <a:pt x="11358" y="36065"/>
                  </a:lnTo>
                  <a:lnTo>
                    <a:pt x="11200" y="36276"/>
                  </a:lnTo>
                  <a:lnTo>
                    <a:pt x="11032" y="36475"/>
                  </a:lnTo>
                  <a:lnTo>
                    <a:pt x="10865" y="36639"/>
                  </a:lnTo>
                  <a:lnTo>
                    <a:pt x="10694" y="36791"/>
                  </a:lnTo>
                  <a:lnTo>
                    <a:pt x="10522" y="36909"/>
                  </a:lnTo>
                  <a:lnTo>
                    <a:pt x="10342" y="37002"/>
                  </a:lnTo>
                  <a:lnTo>
                    <a:pt x="10162" y="37073"/>
                  </a:lnTo>
                  <a:lnTo>
                    <a:pt x="10074" y="37108"/>
                  </a:lnTo>
                  <a:lnTo>
                    <a:pt x="9982" y="37120"/>
                  </a:lnTo>
                  <a:lnTo>
                    <a:pt x="9889" y="37131"/>
                  </a:lnTo>
                  <a:lnTo>
                    <a:pt x="9797" y="37131"/>
                  </a:lnTo>
                  <a:lnTo>
                    <a:pt x="9797" y="37131"/>
                  </a:lnTo>
                  <a:lnTo>
                    <a:pt x="9735" y="37131"/>
                  </a:lnTo>
                  <a:lnTo>
                    <a:pt x="9735" y="37131"/>
                  </a:lnTo>
                  <a:lnTo>
                    <a:pt x="9639" y="37120"/>
                  </a:lnTo>
                  <a:lnTo>
                    <a:pt x="9542" y="37108"/>
                  </a:lnTo>
                  <a:lnTo>
                    <a:pt x="9450" y="37084"/>
                  </a:lnTo>
                  <a:lnTo>
                    <a:pt x="9353" y="37049"/>
                  </a:lnTo>
                  <a:lnTo>
                    <a:pt x="9260" y="37014"/>
                  </a:lnTo>
                  <a:lnTo>
                    <a:pt x="9168" y="36967"/>
                  </a:lnTo>
                  <a:lnTo>
                    <a:pt x="9080" y="36909"/>
                  </a:lnTo>
                  <a:lnTo>
                    <a:pt x="8988" y="36850"/>
                  </a:lnTo>
                  <a:lnTo>
                    <a:pt x="8900" y="36780"/>
                  </a:lnTo>
                  <a:lnTo>
                    <a:pt x="8808" y="36709"/>
                  </a:lnTo>
                  <a:lnTo>
                    <a:pt x="8632" y="36545"/>
                  </a:lnTo>
                  <a:lnTo>
                    <a:pt x="8465" y="36358"/>
                  </a:lnTo>
                  <a:lnTo>
                    <a:pt x="8293" y="36135"/>
                  </a:lnTo>
                  <a:lnTo>
                    <a:pt x="8130" y="35901"/>
                  </a:lnTo>
                  <a:lnTo>
                    <a:pt x="7972" y="35631"/>
                  </a:lnTo>
                  <a:lnTo>
                    <a:pt x="7818" y="35350"/>
                  </a:lnTo>
                  <a:lnTo>
                    <a:pt x="7669" y="35045"/>
                  </a:lnTo>
                  <a:lnTo>
                    <a:pt x="7528" y="34729"/>
                  </a:lnTo>
                  <a:lnTo>
                    <a:pt x="7387" y="34389"/>
                  </a:lnTo>
                  <a:lnTo>
                    <a:pt x="7255" y="34025"/>
                  </a:lnTo>
                  <a:lnTo>
                    <a:pt x="7128" y="33662"/>
                  </a:lnTo>
                  <a:lnTo>
                    <a:pt x="7009" y="33264"/>
                  </a:lnTo>
                  <a:lnTo>
                    <a:pt x="6890" y="32865"/>
                  </a:lnTo>
                  <a:lnTo>
                    <a:pt x="6785" y="32443"/>
                  </a:lnTo>
                  <a:lnTo>
                    <a:pt x="6684" y="32021"/>
                  </a:lnTo>
                  <a:lnTo>
                    <a:pt x="6587" y="31576"/>
                  </a:lnTo>
                  <a:lnTo>
                    <a:pt x="6499" y="31130"/>
                  </a:lnTo>
                  <a:lnTo>
                    <a:pt x="6420" y="30673"/>
                  </a:lnTo>
                  <a:lnTo>
                    <a:pt x="6345" y="30204"/>
                  </a:lnTo>
                  <a:lnTo>
                    <a:pt x="6279" y="29736"/>
                  </a:lnTo>
                  <a:lnTo>
                    <a:pt x="6222" y="29255"/>
                  </a:lnTo>
                  <a:lnTo>
                    <a:pt x="6174" y="28763"/>
                  </a:lnTo>
                  <a:lnTo>
                    <a:pt x="6134" y="28271"/>
                  </a:lnTo>
                  <a:lnTo>
                    <a:pt x="6103" y="27778"/>
                  </a:lnTo>
                  <a:lnTo>
                    <a:pt x="6077" y="27286"/>
                  </a:lnTo>
                  <a:lnTo>
                    <a:pt x="6064" y="26794"/>
                  </a:lnTo>
                  <a:lnTo>
                    <a:pt x="6059" y="26290"/>
                  </a:lnTo>
                  <a:lnTo>
                    <a:pt x="6059" y="26290"/>
                  </a:lnTo>
                  <a:lnTo>
                    <a:pt x="6059" y="25973"/>
                  </a:lnTo>
                  <a:lnTo>
                    <a:pt x="6068" y="25645"/>
                  </a:lnTo>
                  <a:lnTo>
                    <a:pt x="6077" y="25329"/>
                  </a:lnTo>
                  <a:lnTo>
                    <a:pt x="6090" y="25001"/>
                  </a:lnTo>
                  <a:lnTo>
                    <a:pt x="6112" y="24684"/>
                  </a:lnTo>
                  <a:lnTo>
                    <a:pt x="6134" y="24368"/>
                  </a:lnTo>
                  <a:lnTo>
                    <a:pt x="6161" y="24051"/>
                  </a:lnTo>
                  <a:lnTo>
                    <a:pt x="6196" y="23735"/>
                  </a:lnTo>
                  <a:lnTo>
                    <a:pt x="6196" y="23735"/>
                  </a:lnTo>
                  <a:lnTo>
                    <a:pt x="6196" y="23735"/>
                  </a:lnTo>
                  <a:lnTo>
                    <a:pt x="6196" y="23735"/>
                  </a:lnTo>
                  <a:lnTo>
                    <a:pt x="6147" y="23934"/>
                  </a:lnTo>
                  <a:lnTo>
                    <a:pt x="6095" y="24145"/>
                  </a:lnTo>
                  <a:lnTo>
                    <a:pt x="6042" y="24333"/>
                  </a:lnTo>
                  <a:lnTo>
                    <a:pt x="5985" y="24520"/>
                  </a:lnTo>
                  <a:lnTo>
                    <a:pt x="5923" y="24708"/>
                  </a:lnTo>
                  <a:lnTo>
                    <a:pt x="5862" y="24883"/>
                  </a:lnTo>
                  <a:lnTo>
                    <a:pt x="5796" y="25059"/>
                  </a:lnTo>
                  <a:lnTo>
                    <a:pt x="5730" y="25223"/>
                  </a:lnTo>
                  <a:lnTo>
                    <a:pt x="5659" y="25387"/>
                  </a:lnTo>
                  <a:lnTo>
                    <a:pt x="5589" y="25540"/>
                  </a:lnTo>
                  <a:lnTo>
                    <a:pt x="5514" y="25680"/>
                  </a:lnTo>
                  <a:lnTo>
                    <a:pt x="5439" y="25821"/>
                  </a:lnTo>
                  <a:lnTo>
                    <a:pt x="5360" y="25962"/>
                  </a:lnTo>
                  <a:lnTo>
                    <a:pt x="5281" y="26091"/>
                  </a:lnTo>
                  <a:lnTo>
                    <a:pt x="5198" y="26208"/>
                  </a:lnTo>
                  <a:lnTo>
                    <a:pt x="5114" y="26325"/>
                  </a:lnTo>
                  <a:lnTo>
                    <a:pt x="5031" y="26430"/>
                  </a:lnTo>
                  <a:lnTo>
                    <a:pt x="4943" y="26536"/>
                  </a:lnTo>
                  <a:lnTo>
                    <a:pt x="4855" y="26630"/>
                  </a:lnTo>
                  <a:lnTo>
                    <a:pt x="4767" y="26724"/>
                  </a:lnTo>
                  <a:lnTo>
                    <a:pt x="4679" y="26806"/>
                  </a:lnTo>
                  <a:lnTo>
                    <a:pt x="4586" y="26876"/>
                  </a:lnTo>
                  <a:lnTo>
                    <a:pt x="4494" y="26946"/>
                  </a:lnTo>
                  <a:lnTo>
                    <a:pt x="4402" y="27005"/>
                  </a:lnTo>
                  <a:lnTo>
                    <a:pt x="4309" y="27063"/>
                  </a:lnTo>
                  <a:lnTo>
                    <a:pt x="4213" y="27110"/>
                  </a:lnTo>
                  <a:lnTo>
                    <a:pt x="4120" y="27145"/>
                  </a:lnTo>
                  <a:lnTo>
                    <a:pt x="4024" y="27181"/>
                  </a:lnTo>
                  <a:lnTo>
                    <a:pt x="3927" y="27204"/>
                  </a:lnTo>
                  <a:lnTo>
                    <a:pt x="3830" y="27227"/>
                  </a:lnTo>
                  <a:lnTo>
                    <a:pt x="3738" y="27239"/>
                  </a:lnTo>
                  <a:lnTo>
                    <a:pt x="3641" y="27239"/>
                  </a:lnTo>
                  <a:lnTo>
                    <a:pt x="3641" y="27239"/>
                  </a:lnTo>
                  <a:lnTo>
                    <a:pt x="3544" y="27239"/>
                  </a:lnTo>
                  <a:lnTo>
                    <a:pt x="3452" y="27227"/>
                  </a:lnTo>
                  <a:lnTo>
                    <a:pt x="3360" y="27204"/>
                  </a:lnTo>
                  <a:lnTo>
                    <a:pt x="3267" y="27181"/>
                  </a:lnTo>
                  <a:lnTo>
                    <a:pt x="3175" y="27145"/>
                  </a:lnTo>
                  <a:lnTo>
                    <a:pt x="3083" y="27110"/>
                  </a:lnTo>
                  <a:lnTo>
                    <a:pt x="2990" y="27063"/>
                  </a:lnTo>
                  <a:lnTo>
                    <a:pt x="2898" y="27005"/>
                  </a:lnTo>
                  <a:lnTo>
                    <a:pt x="2810" y="26946"/>
                  </a:lnTo>
                  <a:lnTo>
                    <a:pt x="2718" y="26876"/>
                  </a:lnTo>
                  <a:lnTo>
                    <a:pt x="2630" y="26806"/>
                  </a:lnTo>
                  <a:lnTo>
                    <a:pt x="2542" y="26712"/>
                  </a:lnTo>
                  <a:lnTo>
                    <a:pt x="2458" y="26618"/>
                  </a:lnTo>
                  <a:lnTo>
                    <a:pt x="2370" y="26524"/>
                  </a:lnTo>
                  <a:lnTo>
                    <a:pt x="2287" y="26419"/>
                  </a:lnTo>
                  <a:lnTo>
                    <a:pt x="2208" y="26302"/>
                  </a:lnTo>
                  <a:lnTo>
                    <a:pt x="2208" y="26302"/>
                  </a:lnTo>
                  <a:lnTo>
                    <a:pt x="2067" y="26091"/>
                  </a:lnTo>
                  <a:lnTo>
                    <a:pt x="1935" y="25856"/>
                  </a:lnTo>
                  <a:lnTo>
                    <a:pt x="1807" y="25622"/>
                  </a:lnTo>
                  <a:lnTo>
                    <a:pt x="1684" y="25364"/>
                  </a:lnTo>
                  <a:lnTo>
                    <a:pt x="1566" y="25106"/>
                  </a:lnTo>
                  <a:lnTo>
                    <a:pt x="1451" y="24825"/>
                  </a:lnTo>
                  <a:lnTo>
                    <a:pt x="1341" y="24532"/>
                  </a:lnTo>
                  <a:lnTo>
                    <a:pt x="1231" y="24227"/>
                  </a:lnTo>
                  <a:lnTo>
                    <a:pt x="1130" y="23911"/>
                  </a:lnTo>
                  <a:lnTo>
                    <a:pt x="1034" y="23594"/>
                  </a:lnTo>
                  <a:lnTo>
                    <a:pt x="941" y="23254"/>
                  </a:lnTo>
                  <a:lnTo>
                    <a:pt x="853" y="22914"/>
                  </a:lnTo>
                  <a:lnTo>
                    <a:pt x="770" y="22563"/>
                  </a:lnTo>
                  <a:lnTo>
                    <a:pt x="691" y="22199"/>
                  </a:lnTo>
                  <a:lnTo>
                    <a:pt x="616" y="21836"/>
                  </a:lnTo>
                  <a:lnTo>
                    <a:pt x="546" y="21461"/>
                  </a:lnTo>
                  <a:lnTo>
                    <a:pt x="480" y="21074"/>
                  </a:lnTo>
                  <a:lnTo>
                    <a:pt x="414" y="20687"/>
                  </a:lnTo>
                  <a:lnTo>
                    <a:pt x="356" y="20289"/>
                  </a:lnTo>
                  <a:lnTo>
                    <a:pt x="304" y="19890"/>
                  </a:lnTo>
                  <a:lnTo>
                    <a:pt x="255" y="19492"/>
                  </a:lnTo>
                  <a:lnTo>
                    <a:pt x="211" y="19082"/>
                  </a:lnTo>
                  <a:lnTo>
                    <a:pt x="172" y="18672"/>
                  </a:lnTo>
                  <a:lnTo>
                    <a:pt x="132" y="18250"/>
                  </a:lnTo>
                  <a:lnTo>
                    <a:pt x="101" y="17839"/>
                  </a:lnTo>
                  <a:lnTo>
                    <a:pt x="75" y="17417"/>
                  </a:lnTo>
                  <a:lnTo>
                    <a:pt x="53" y="16996"/>
                  </a:lnTo>
                  <a:lnTo>
                    <a:pt x="31" y="16574"/>
                  </a:lnTo>
                  <a:lnTo>
                    <a:pt x="18" y="16140"/>
                  </a:lnTo>
                  <a:lnTo>
                    <a:pt x="5" y="15718"/>
                  </a:lnTo>
                  <a:lnTo>
                    <a:pt x="0" y="15296"/>
                  </a:lnTo>
                  <a:lnTo>
                    <a:pt x="0" y="14874"/>
                  </a:lnTo>
                  <a:lnTo>
                    <a:pt x="0" y="14874"/>
                  </a:lnTo>
                  <a:lnTo>
                    <a:pt x="0" y="14487"/>
                  </a:lnTo>
                  <a:lnTo>
                    <a:pt x="0" y="14487"/>
                  </a:lnTo>
                  <a:lnTo>
                    <a:pt x="9" y="14054"/>
                  </a:lnTo>
                  <a:lnTo>
                    <a:pt x="22" y="13597"/>
                  </a:lnTo>
                  <a:lnTo>
                    <a:pt x="49" y="13140"/>
                  </a:lnTo>
                  <a:lnTo>
                    <a:pt x="79" y="12659"/>
                  </a:lnTo>
                  <a:lnTo>
                    <a:pt x="115" y="12178"/>
                  </a:lnTo>
                  <a:lnTo>
                    <a:pt x="159" y="11686"/>
                  </a:lnTo>
                  <a:lnTo>
                    <a:pt x="211" y="11194"/>
                  </a:lnTo>
                  <a:lnTo>
                    <a:pt x="269" y="10690"/>
                  </a:lnTo>
                  <a:lnTo>
                    <a:pt x="334" y="10186"/>
                  </a:lnTo>
                  <a:lnTo>
                    <a:pt x="405" y="9682"/>
                  </a:lnTo>
                  <a:lnTo>
                    <a:pt x="480" y="9166"/>
                  </a:lnTo>
                  <a:lnTo>
                    <a:pt x="559" y="8662"/>
                  </a:lnTo>
                  <a:lnTo>
                    <a:pt x="647" y="8147"/>
                  </a:lnTo>
                  <a:lnTo>
                    <a:pt x="739" y="7631"/>
                  </a:lnTo>
                  <a:lnTo>
                    <a:pt x="836" y="7127"/>
                  </a:lnTo>
                  <a:lnTo>
                    <a:pt x="937" y="6623"/>
                  </a:lnTo>
                  <a:lnTo>
                    <a:pt x="1042" y="6131"/>
                  </a:lnTo>
                  <a:lnTo>
                    <a:pt x="1157" y="5627"/>
                  </a:lnTo>
                  <a:lnTo>
                    <a:pt x="1271" y="5146"/>
                  </a:lnTo>
                  <a:lnTo>
                    <a:pt x="1390" y="4666"/>
                  </a:lnTo>
                  <a:lnTo>
                    <a:pt x="1513" y="4197"/>
                  </a:lnTo>
                  <a:lnTo>
                    <a:pt x="1636" y="3740"/>
                  </a:lnTo>
                  <a:lnTo>
                    <a:pt x="1768" y="3294"/>
                  </a:lnTo>
                  <a:lnTo>
                    <a:pt x="1900" y="2861"/>
                  </a:lnTo>
                  <a:lnTo>
                    <a:pt x="2036" y="2439"/>
                  </a:lnTo>
                  <a:lnTo>
                    <a:pt x="2172" y="2040"/>
                  </a:lnTo>
                  <a:lnTo>
                    <a:pt x="2313" y="1653"/>
                  </a:lnTo>
                  <a:lnTo>
                    <a:pt x="2458" y="1278"/>
                  </a:lnTo>
                  <a:lnTo>
                    <a:pt x="2603" y="927"/>
                  </a:lnTo>
                  <a:lnTo>
                    <a:pt x="2748" y="599"/>
                  </a:lnTo>
                  <a:lnTo>
                    <a:pt x="2898" y="282"/>
                  </a:lnTo>
                  <a:lnTo>
                    <a:pt x="3047" y="1"/>
                  </a:lnTo>
                  <a:lnTo>
                    <a:pt x="41631" y="1"/>
                  </a:lnTo>
                  <a:lnTo>
                    <a:pt x="41631" y="1"/>
                  </a:lnTo>
                  <a:lnTo>
                    <a:pt x="41856" y="188"/>
                  </a:lnTo>
                  <a:lnTo>
                    <a:pt x="42084" y="388"/>
                  </a:lnTo>
                  <a:lnTo>
                    <a:pt x="42308" y="610"/>
                  </a:lnTo>
                  <a:lnTo>
                    <a:pt x="42528" y="856"/>
                  </a:lnTo>
                  <a:lnTo>
                    <a:pt x="42748" y="1114"/>
                  </a:lnTo>
                  <a:lnTo>
                    <a:pt x="42968" y="1384"/>
                  </a:lnTo>
                  <a:lnTo>
                    <a:pt x="43183" y="1677"/>
                  </a:lnTo>
                  <a:lnTo>
                    <a:pt x="43395" y="1982"/>
                  </a:lnTo>
                  <a:lnTo>
                    <a:pt x="43601" y="2310"/>
                  </a:lnTo>
                  <a:lnTo>
                    <a:pt x="43808" y="2650"/>
                  </a:lnTo>
                  <a:lnTo>
                    <a:pt x="44010" y="3001"/>
                  </a:lnTo>
                  <a:lnTo>
                    <a:pt x="44204" y="3376"/>
                  </a:lnTo>
                  <a:lnTo>
                    <a:pt x="44397" y="3763"/>
                  </a:lnTo>
                  <a:lnTo>
                    <a:pt x="44582" y="4162"/>
                  </a:lnTo>
                  <a:lnTo>
                    <a:pt x="44762" y="4572"/>
                  </a:lnTo>
                  <a:lnTo>
                    <a:pt x="44938" y="5006"/>
                  </a:lnTo>
                  <a:lnTo>
                    <a:pt x="45105" y="5451"/>
                  </a:lnTo>
                  <a:lnTo>
                    <a:pt x="45268" y="5908"/>
                  </a:lnTo>
                  <a:lnTo>
                    <a:pt x="45426" y="6377"/>
                  </a:lnTo>
                  <a:lnTo>
                    <a:pt x="45575" y="6857"/>
                  </a:lnTo>
                  <a:lnTo>
                    <a:pt x="45716" y="7350"/>
                  </a:lnTo>
                  <a:lnTo>
                    <a:pt x="45852" y="7865"/>
                  </a:lnTo>
                  <a:lnTo>
                    <a:pt x="45976" y="8381"/>
                  </a:lnTo>
                  <a:lnTo>
                    <a:pt x="46094" y="8920"/>
                  </a:lnTo>
                  <a:lnTo>
                    <a:pt x="46204" y="9459"/>
                  </a:lnTo>
                  <a:lnTo>
                    <a:pt x="46305" y="10022"/>
                  </a:lnTo>
                  <a:lnTo>
                    <a:pt x="46398" y="10584"/>
                  </a:lnTo>
                  <a:lnTo>
                    <a:pt x="46481" y="11170"/>
                  </a:lnTo>
                  <a:lnTo>
                    <a:pt x="46516" y="11463"/>
                  </a:lnTo>
                  <a:lnTo>
                    <a:pt x="46552" y="11757"/>
                  </a:lnTo>
                  <a:lnTo>
                    <a:pt x="46587" y="12061"/>
                  </a:lnTo>
                  <a:lnTo>
                    <a:pt x="46613" y="12366"/>
                  </a:lnTo>
                  <a:lnTo>
                    <a:pt x="46640" y="12671"/>
                  </a:lnTo>
                  <a:lnTo>
                    <a:pt x="46666" y="12975"/>
                  </a:lnTo>
                  <a:lnTo>
                    <a:pt x="46688" y="13280"/>
                  </a:lnTo>
                  <a:lnTo>
                    <a:pt x="46705" y="13597"/>
                  </a:lnTo>
                  <a:lnTo>
                    <a:pt x="46705" y="13597"/>
                  </a:lnTo>
                  <a:lnTo>
                    <a:pt x="46723" y="14007"/>
                  </a:lnTo>
                  <a:lnTo>
                    <a:pt x="46736" y="14429"/>
                  </a:lnTo>
                  <a:lnTo>
                    <a:pt x="46741" y="14839"/>
                  </a:lnTo>
                  <a:lnTo>
                    <a:pt x="46745" y="15249"/>
                  </a:lnTo>
                  <a:lnTo>
                    <a:pt x="46745" y="15249"/>
                  </a:lnTo>
                  <a:lnTo>
                    <a:pt x="46741" y="15812"/>
                  </a:lnTo>
                  <a:lnTo>
                    <a:pt x="46727" y="16374"/>
                  </a:lnTo>
                  <a:lnTo>
                    <a:pt x="46705" y="16925"/>
                  </a:lnTo>
                  <a:lnTo>
                    <a:pt x="46675" y="17476"/>
                  </a:lnTo>
                  <a:lnTo>
                    <a:pt x="46640" y="18027"/>
                  </a:lnTo>
                  <a:lnTo>
                    <a:pt x="46596" y="18566"/>
                  </a:lnTo>
                  <a:lnTo>
                    <a:pt x="46543" y="19094"/>
                  </a:lnTo>
                  <a:lnTo>
                    <a:pt x="46481" y="19621"/>
                  </a:lnTo>
                  <a:lnTo>
                    <a:pt x="46411" y="20137"/>
                  </a:lnTo>
                  <a:lnTo>
                    <a:pt x="46336" y="20641"/>
                  </a:lnTo>
                  <a:lnTo>
                    <a:pt x="46253" y="21145"/>
                  </a:lnTo>
                  <a:lnTo>
                    <a:pt x="46165" y="21637"/>
                  </a:lnTo>
                  <a:lnTo>
                    <a:pt x="46063" y="22106"/>
                  </a:lnTo>
                  <a:lnTo>
                    <a:pt x="45962" y="22574"/>
                  </a:lnTo>
                  <a:lnTo>
                    <a:pt x="45852" y="23032"/>
                  </a:lnTo>
                  <a:lnTo>
                    <a:pt x="45734" y="23489"/>
                  </a:lnTo>
                  <a:lnTo>
                    <a:pt x="45611" y="23922"/>
                  </a:lnTo>
                  <a:lnTo>
                    <a:pt x="45479" y="24333"/>
                  </a:lnTo>
                  <a:lnTo>
                    <a:pt x="45342" y="24743"/>
                  </a:lnTo>
                  <a:lnTo>
                    <a:pt x="45202" y="25141"/>
                  </a:lnTo>
                  <a:lnTo>
                    <a:pt x="45052" y="25516"/>
                  </a:lnTo>
                  <a:lnTo>
                    <a:pt x="44898" y="25880"/>
                  </a:lnTo>
                  <a:lnTo>
                    <a:pt x="44736" y="26231"/>
                  </a:lnTo>
                  <a:lnTo>
                    <a:pt x="44573" y="26559"/>
                  </a:lnTo>
                  <a:lnTo>
                    <a:pt x="44401" y="26876"/>
                  </a:lnTo>
                  <a:lnTo>
                    <a:pt x="44226" y="27169"/>
                  </a:lnTo>
                  <a:lnTo>
                    <a:pt x="44045" y="27450"/>
                  </a:lnTo>
                  <a:lnTo>
                    <a:pt x="43856" y="27720"/>
                  </a:lnTo>
                  <a:lnTo>
                    <a:pt x="43667" y="27954"/>
                  </a:lnTo>
                  <a:lnTo>
                    <a:pt x="43469" y="28177"/>
                  </a:lnTo>
                  <a:lnTo>
                    <a:pt x="43271" y="28388"/>
                  </a:lnTo>
                  <a:lnTo>
                    <a:pt x="43065" y="28564"/>
                  </a:lnTo>
                  <a:lnTo>
                    <a:pt x="43065" y="28564"/>
                  </a:lnTo>
                  <a:lnTo>
                    <a:pt x="42902" y="28669"/>
                  </a:lnTo>
                  <a:lnTo>
                    <a:pt x="42739" y="28751"/>
                  </a:lnTo>
                  <a:lnTo>
                    <a:pt x="42577" y="28833"/>
                  </a:lnTo>
                  <a:lnTo>
                    <a:pt x="42414" y="28892"/>
                  </a:lnTo>
                  <a:lnTo>
                    <a:pt x="42251" y="28939"/>
                  </a:lnTo>
                  <a:lnTo>
                    <a:pt x="42089" y="28962"/>
                  </a:lnTo>
                  <a:lnTo>
                    <a:pt x="41926" y="28986"/>
                  </a:lnTo>
                  <a:lnTo>
                    <a:pt x="41763" y="28997"/>
                  </a:lnTo>
                  <a:lnTo>
                    <a:pt x="41763" y="28997"/>
                  </a:lnTo>
                  <a:lnTo>
                    <a:pt x="41583" y="28986"/>
                  </a:lnTo>
                  <a:lnTo>
                    <a:pt x="41407" y="28962"/>
                  </a:lnTo>
                  <a:lnTo>
                    <a:pt x="41227" y="28915"/>
                  </a:lnTo>
                  <a:lnTo>
                    <a:pt x="41051" y="28868"/>
                  </a:lnTo>
                  <a:lnTo>
                    <a:pt x="40875" y="28798"/>
                  </a:lnTo>
                  <a:lnTo>
                    <a:pt x="40699" y="28704"/>
                  </a:lnTo>
                  <a:lnTo>
                    <a:pt x="40528" y="28611"/>
                  </a:lnTo>
                  <a:lnTo>
                    <a:pt x="40356" y="28493"/>
                  </a:lnTo>
                  <a:lnTo>
                    <a:pt x="40185" y="28353"/>
                  </a:lnTo>
                  <a:lnTo>
                    <a:pt x="40018" y="28212"/>
                  </a:lnTo>
                  <a:lnTo>
                    <a:pt x="39851" y="28048"/>
                  </a:lnTo>
                  <a:lnTo>
                    <a:pt x="39688" y="27872"/>
                  </a:lnTo>
                  <a:lnTo>
                    <a:pt x="39525" y="27685"/>
                  </a:lnTo>
                  <a:lnTo>
                    <a:pt x="39367" y="27485"/>
                  </a:lnTo>
                  <a:lnTo>
                    <a:pt x="39209" y="27263"/>
                  </a:lnTo>
                  <a:lnTo>
                    <a:pt x="39055" y="27028"/>
                  </a:lnTo>
                  <a:lnTo>
                    <a:pt x="38905" y="26794"/>
                  </a:lnTo>
                  <a:lnTo>
                    <a:pt x="38756" y="26536"/>
                  </a:lnTo>
                  <a:lnTo>
                    <a:pt x="38611" y="26255"/>
                  </a:lnTo>
                  <a:lnTo>
                    <a:pt x="38470" y="25973"/>
                  </a:lnTo>
                  <a:lnTo>
                    <a:pt x="38334" y="25680"/>
                  </a:lnTo>
                  <a:lnTo>
                    <a:pt x="38197" y="25364"/>
                  </a:lnTo>
                  <a:lnTo>
                    <a:pt x="38065" y="25047"/>
                  </a:lnTo>
                  <a:lnTo>
                    <a:pt x="37938" y="24719"/>
                  </a:lnTo>
                  <a:lnTo>
                    <a:pt x="37815" y="24368"/>
                  </a:lnTo>
                  <a:lnTo>
                    <a:pt x="37696" y="24004"/>
                  </a:lnTo>
                  <a:lnTo>
                    <a:pt x="37582" y="23641"/>
                  </a:lnTo>
                  <a:lnTo>
                    <a:pt x="37467" y="23254"/>
                  </a:lnTo>
                  <a:lnTo>
                    <a:pt x="37362" y="22867"/>
                  </a:lnTo>
                  <a:lnTo>
                    <a:pt x="37261" y="22457"/>
                  </a:lnTo>
                  <a:lnTo>
                    <a:pt x="37164" y="22047"/>
                  </a:lnTo>
                  <a:lnTo>
                    <a:pt x="37072" y="21613"/>
                  </a:lnTo>
                  <a:lnTo>
                    <a:pt x="37072" y="21613"/>
                  </a:lnTo>
                  <a:lnTo>
                    <a:pt x="37072" y="21613"/>
                  </a:lnTo>
                  <a:lnTo>
                    <a:pt x="37072" y="21613"/>
                  </a:lnTo>
                  <a:lnTo>
                    <a:pt x="37322" y="22903"/>
                  </a:lnTo>
                  <a:lnTo>
                    <a:pt x="37445" y="23559"/>
                  </a:lnTo>
                  <a:lnTo>
                    <a:pt x="37568" y="24215"/>
                  </a:lnTo>
                  <a:lnTo>
                    <a:pt x="37687" y="24872"/>
                  </a:lnTo>
                  <a:lnTo>
                    <a:pt x="37801" y="25528"/>
                  </a:lnTo>
                  <a:lnTo>
                    <a:pt x="37907" y="26196"/>
                  </a:lnTo>
                  <a:lnTo>
                    <a:pt x="38013" y="26864"/>
                  </a:lnTo>
                  <a:lnTo>
                    <a:pt x="38109" y="27532"/>
                  </a:lnTo>
                  <a:lnTo>
                    <a:pt x="38202" y="28212"/>
                  </a:lnTo>
                  <a:lnTo>
                    <a:pt x="38285" y="28892"/>
                  </a:lnTo>
                  <a:lnTo>
                    <a:pt x="38364" y="29583"/>
                  </a:lnTo>
                  <a:lnTo>
                    <a:pt x="38430" y="30287"/>
                  </a:lnTo>
                  <a:lnTo>
                    <a:pt x="38487" y="30978"/>
                  </a:lnTo>
                  <a:lnTo>
                    <a:pt x="38509" y="31341"/>
                  </a:lnTo>
                  <a:lnTo>
                    <a:pt x="38531" y="31693"/>
                  </a:lnTo>
                  <a:lnTo>
                    <a:pt x="38553" y="32045"/>
                  </a:lnTo>
                  <a:lnTo>
                    <a:pt x="38571" y="32408"/>
                  </a:lnTo>
                  <a:lnTo>
                    <a:pt x="38571" y="32408"/>
                  </a:lnTo>
                  <a:lnTo>
                    <a:pt x="38584" y="32795"/>
                  </a:lnTo>
                  <a:lnTo>
                    <a:pt x="38593" y="33181"/>
                  </a:lnTo>
                  <a:lnTo>
                    <a:pt x="38597" y="33568"/>
                  </a:lnTo>
                  <a:lnTo>
                    <a:pt x="38602" y="33967"/>
                  </a:lnTo>
                  <a:lnTo>
                    <a:pt x="38602" y="33967"/>
                  </a:lnTo>
                  <a:lnTo>
                    <a:pt x="38597" y="34307"/>
                  </a:lnTo>
                  <a:lnTo>
                    <a:pt x="38593" y="34647"/>
                  </a:lnTo>
                  <a:lnTo>
                    <a:pt x="38589" y="34975"/>
                  </a:lnTo>
                  <a:lnTo>
                    <a:pt x="38575" y="35315"/>
                  </a:lnTo>
                  <a:lnTo>
                    <a:pt x="38562" y="35654"/>
                  </a:lnTo>
                  <a:lnTo>
                    <a:pt x="38545" y="35983"/>
                  </a:lnTo>
                  <a:lnTo>
                    <a:pt x="38527" y="36323"/>
                  </a:lnTo>
                  <a:lnTo>
                    <a:pt x="38501" y="36651"/>
                  </a:lnTo>
                  <a:lnTo>
                    <a:pt x="38474" y="36979"/>
                  </a:lnTo>
                  <a:lnTo>
                    <a:pt x="38448" y="37307"/>
                  </a:lnTo>
                  <a:lnTo>
                    <a:pt x="38413" y="37635"/>
                  </a:lnTo>
                  <a:lnTo>
                    <a:pt x="38378" y="37952"/>
                  </a:lnTo>
                  <a:lnTo>
                    <a:pt x="38338" y="38268"/>
                  </a:lnTo>
                  <a:lnTo>
                    <a:pt x="38298" y="38585"/>
                  </a:lnTo>
                  <a:lnTo>
                    <a:pt x="38250" y="38901"/>
                  </a:lnTo>
                  <a:lnTo>
                    <a:pt x="38202" y="39206"/>
                  </a:lnTo>
                  <a:lnTo>
                    <a:pt x="38149" y="39499"/>
                  </a:lnTo>
                  <a:lnTo>
                    <a:pt x="38096" y="39792"/>
                  </a:lnTo>
                  <a:lnTo>
                    <a:pt x="38035" y="40085"/>
                  </a:lnTo>
                  <a:lnTo>
                    <a:pt x="37973" y="40366"/>
                  </a:lnTo>
                  <a:lnTo>
                    <a:pt x="37907" y="40647"/>
                  </a:lnTo>
                  <a:lnTo>
                    <a:pt x="37841" y="40917"/>
                  </a:lnTo>
                  <a:lnTo>
                    <a:pt x="37766" y="41187"/>
                  </a:lnTo>
                  <a:lnTo>
                    <a:pt x="37692" y="41444"/>
                  </a:lnTo>
                  <a:lnTo>
                    <a:pt x="37612" y="41691"/>
                  </a:lnTo>
                  <a:lnTo>
                    <a:pt x="37533" y="41925"/>
                  </a:lnTo>
                  <a:lnTo>
                    <a:pt x="37445" y="42159"/>
                  </a:lnTo>
                  <a:lnTo>
                    <a:pt x="37357" y="42382"/>
                  </a:lnTo>
                  <a:lnTo>
                    <a:pt x="37265" y="42605"/>
                  </a:lnTo>
                  <a:lnTo>
                    <a:pt x="37168" y="42804"/>
                  </a:lnTo>
                  <a:lnTo>
                    <a:pt x="37067" y="43003"/>
                  </a:lnTo>
                  <a:lnTo>
                    <a:pt x="36966" y="43191"/>
                  </a:lnTo>
                  <a:lnTo>
                    <a:pt x="36966" y="43191"/>
                  </a:lnTo>
                  <a:lnTo>
                    <a:pt x="36883" y="43320"/>
                  </a:lnTo>
                  <a:lnTo>
                    <a:pt x="36799" y="43449"/>
                  </a:lnTo>
                  <a:lnTo>
                    <a:pt x="36715" y="43566"/>
                  </a:lnTo>
                  <a:lnTo>
                    <a:pt x="36632" y="43671"/>
                  </a:lnTo>
                  <a:lnTo>
                    <a:pt x="36544" y="43765"/>
                  </a:lnTo>
                  <a:lnTo>
                    <a:pt x="36452" y="43859"/>
                  </a:lnTo>
                  <a:lnTo>
                    <a:pt x="36364" y="43941"/>
                  </a:lnTo>
                  <a:lnTo>
                    <a:pt x="36271" y="44011"/>
                  </a:lnTo>
                  <a:lnTo>
                    <a:pt x="36179" y="44070"/>
                  </a:lnTo>
                  <a:lnTo>
                    <a:pt x="36087" y="44128"/>
                  </a:lnTo>
                  <a:lnTo>
                    <a:pt x="35990" y="44175"/>
                  </a:lnTo>
                  <a:lnTo>
                    <a:pt x="35898" y="44210"/>
                  </a:lnTo>
                  <a:lnTo>
                    <a:pt x="35801" y="44234"/>
                  </a:lnTo>
                  <a:lnTo>
                    <a:pt x="35704" y="44257"/>
                  </a:lnTo>
                  <a:lnTo>
                    <a:pt x="35612" y="44269"/>
                  </a:lnTo>
                  <a:lnTo>
                    <a:pt x="35515" y="44281"/>
                  </a:lnTo>
                  <a:lnTo>
                    <a:pt x="35515" y="44281"/>
                  </a:lnTo>
                  <a:lnTo>
                    <a:pt x="35418" y="44269"/>
                  </a:lnTo>
                  <a:lnTo>
                    <a:pt x="35322" y="44257"/>
                  </a:lnTo>
                  <a:lnTo>
                    <a:pt x="35225" y="44234"/>
                  </a:lnTo>
                  <a:lnTo>
                    <a:pt x="35128" y="44210"/>
                  </a:lnTo>
                  <a:lnTo>
                    <a:pt x="35036" y="44175"/>
                  </a:lnTo>
                  <a:lnTo>
                    <a:pt x="34939" y="44128"/>
                  </a:lnTo>
                  <a:lnTo>
                    <a:pt x="34847" y="44070"/>
                  </a:lnTo>
                  <a:lnTo>
                    <a:pt x="34754" y="44011"/>
                  </a:lnTo>
                  <a:lnTo>
                    <a:pt x="34662" y="43941"/>
                  </a:lnTo>
                  <a:lnTo>
                    <a:pt x="34570" y="43871"/>
                  </a:lnTo>
                  <a:lnTo>
                    <a:pt x="34482" y="43777"/>
                  </a:lnTo>
                  <a:lnTo>
                    <a:pt x="34394" y="43683"/>
                  </a:lnTo>
                  <a:lnTo>
                    <a:pt x="34310" y="43589"/>
                  </a:lnTo>
                  <a:lnTo>
                    <a:pt x="34222" y="43472"/>
                  </a:lnTo>
                  <a:lnTo>
                    <a:pt x="34143" y="43355"/>
                  </a:lnTo>
                  <a:lnTo>
                    <a:pt x="34064" y="43238"/>
                  </a:lnTo>
                  <a:lnTo>
                    <a:pt x="33985" y="43109"/>
                  </a:lnTo>
                  <a:lnTo>
                    <a:pt x="33910" y="42968"/>
                  </a:lnTo>
                  <a:lnTo>
                    <a:pt x="33835" y="42816"/>
                  </a:lnTo>
                  <a:lnTo>
                    <a:pt x="33765" y="42663"/>
                  </a:lnTo>
                  <a:lnTo>
                    <a:pt x="33695" y="42499"/>
                  </a:lnTo>
                  <a:lnTo>
                    <a:pt x="33633" y="42335"/>
                  </a:lnTo>
                  <a:lnTo>
                    <a:pt x="33567" y="42159"/>
                  </a:lnTo>
                  <a:lnTo>
                    <a:pt x="33510" y="41972"/>
                  </a:lnTo>
                  <a:lnTo>
                    <a:pt x="33453" y="41784"/>
                  </a:lnTo>
                  <a:lnTo>
                    <a:pt x="33400" y="41585"/>
                  </a:lnTo>
                  <a:lnTo>
                    <a:pt x="33352" y="41374"/>
                  </a:lnTo>
                  <a:lnTo>
                    <a:pt x="33308" y="41163"/>
                  </a:lnTo>
                  <a:lnTo>
                    <a:pt x="33264" y="40940"/>
                  </a:lnTo>
                  <a:lnTo>
                    <a:pt x="33229" y="40718"/>
                  </a:lnTo>
                  <a:lnTo>
                    <a:pt x="33193" y="40483"/>
                  </a:lnTo>
                  <a:lnTo>
                    <a:pt x="33163" y="40249"/>
                  </a:lnTo>
                  <a:lnTo>
                    <a:pt x="33163" y="40249"/>
                  </a:lnTo>
                  <a:lnTo>
                    <a:pt x="33097" y="41726"/>
                  </a:lnTo>
                  <a:lnTo>
                    <a:pt x="33018" y="43367"/>
                  </a:lnTo>
                  <a:lnTo>
                    <a:pt x="32828" y="47094"/>
                  </a:lnTo>
                  <a:lnTo>
                    <a:pt x="32609" y="51301"/>
                  </a:lnTo>
                  <a:lnTo>
                    <a:pt x="32362" y="55884"/>
                  </a:lnTo>
                  <a:lnTo>
                    <a:pt x="32099" y="60736"/>
                  </a:lnTo>
                  <a:lnTo>
                    <a:pt x="31817" y="65741"/>
                  </a:lnTo>
                  <a:lnTo>
                    <a:pt x="31531" y="70792"/>
                  </a:lnTo>
                  <a:lnTo>
                    <a:pt x="31250" y="75785"/>
                  </a:lnTo>
                  <a:lnTo>
                    <a:pt x="30709" y="85127"/>
                  </a:lnTo>
                  <a:lnTo>
                    <a:pt x="30256" y="92885"/>
                  </a:lnTo>
                  <a:lnTo>
                    <a:pt x="29830" y="1001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9"/>
            <p:cNvSpPr/>
            <p:nvPr/>
          </p:nvSpPr>
          <p:spPr>
            <a:xfrm>
              <a:off x="3589850" y="-12674300"/>
              <a:ext cx="374550" cy="1494950"/>
            </a:xfrm>
            <a:custGeom>
              <a:avLst/>
              <a:gdLst/>
              <a:ahLst/>
              <a:cxnLst/>
              <a:rect l="l" t="t" r="r" b="b"/>
              <a:pathLst>
                <a:path w="14982" h="59798" extrusionOk="0">
                  <a:moveTo>
                    <a:pt x="9467" y="0"/>
                  </a:moveTo>
                  <a:lnTo>
                    <a:pt x="9256" y="23"/>
                  </a:lnTo>
                  <a:lnTo>
                    <a:pt x="9050" y="82"/>
                  </a:lnTo>
                  <a:lnTo>
                    <a:pt x="8843" y="164"/>
                  </a:lnTo>
                  <a:lnTo>
                    <a:pt x="8641" y="258"/>
                  </a:lnTo>
                  <a:lnTo>
                    <a:pt x="8438" y="399"/>
                  </a:lnTo>
                  <a:lnTo>
                    <a:pt x="8240" y="551"/>
                  </a:lnTo>
                  <a:lnTo>
                    <a:pt x="8043" y="727"/>
                  </a:lnTo>
                  <a:lnTo>
                    <a:pt x="7849" y="938"/>
                  </a:lnTo>
                  <a:lnTo>
                    <a:pt x="7660" y="1160"/>
                  </a:lnTo>
                  <a:lnTo>
                    <a:pt x="7475" y="1418"/>
                  </a:lnTo>
                  <a:lnTo>
                    <a:pt x="7295" y="1700"/>
                  </a:lnTo>
                  <a:lnTo>
                    <a:pt x="7119" y="2004"/>
                  </a:lnTo>
                  <a:lnTo>
                    <a:pt x="6948" y="2321"/>
                  </a:lnTo>
                  <a:lnTo>
                    <a:pt x="6785" y="2672"/>
                  </a:lnTo>
                  <a:lnTo>
                    <a:pt x="6627" y="3047"/>
                  </a:lnTo>
                  <a:lnTo>
                    <a:pt x="6473" y="3434"/>
                  </a:lnTo>
                  <a:lnTo>
                    <a:pt x="6398" y="3633"/>
                  </a:lnTo>
                  <a:lnTo>
                    <a:pt x="6328" y="3844"/>
                  </a:lnTo>
                  <a:lnTo>
                    <a:pt x="6257" y="4067"/>
                  </a:lnTo>
                  <a:lnTo>
                    <a:pt x="6187" y="4290"/>
                  </a:lnTo>
                  <a:lnTo>
                    <a:pt x="6121" y="4512"/>
                  </a:lnTo>
                  <a:lnTo>
                    <a:pt x="6060" y="4747"/>
                  </a:lnTo>
                  <a:lnTo>
                    <a:pt x="5994" y="4981"/>
                  </a:lnTo>
                  <a:lnTo>
                    <a:pt x="5932" y="5227"/>
                  </a:lnTo>
                  <a:lnTo>
                    <a:pt x="5875" y="5473"/>
                  </a:lnTo>
                  <a:lnTo>
                    <a:pt x="5818" y="5720"/>
                  </a:lnTo>
                  <a:lnTo>
                    <a:pt x="5765" y="5977"/>
                  </a:lnTo>
                  <a:lnTo>
                    <a:pt x="5712" y="6247"/>
                  </a:lnTo>
                  <a:lnTo>
                    <a:pt x="5598" y="6845"/>
                  </a:lnTo>
                  <a:lnTo>
                    <a:pt x="5492" y="7443"/>
                  </a:lnTo>
                  <a:lnTo>
                    <a:pt x="5391" y="8052"/>
                  </a:lnTo>
                  <a:lnTo>
                    <a:pt x="5294" y="8673"/>
                  </a:lnTo>
                  <a:lnTo>
                    <a:pt x="5202" y="9294"/>
                  </a:lnTo>
                  <a:lnTo>
                    <a:pt x="5110" y="9927"/>
                  </a:lnTo>
                  <a:lnTo>
                    <a:pt x="5026" y="10560"/>
                  </a:lnTo>
                  <a:lnTo>
                    <a:pt x="4947" y="11193"/>
                  </a:lnTo>
                  <a:lnTo>
                    <a:pt x="4872" y="11849"/>
                  </a:lnTo>
                  <a:lnTo>
                    <a:pt x="4802" y="12494"/>
                  </a:lnTo>
                  <a:lnTo>
                    <a:pt x="4740" y="13150"/>
                  </a:lnTo>
                  <a:lnTo>
                    <a:pt x="4679" y="13818"/>
                  </a:lnTo>
                  <a:lnTo>
                    <a:pt x="4622" y="14487"/>
                  </a:lnTo>
                  <a:lnTo>
                    <a:pt x="4569" y="15155"/>
                  </a:lnTo>
                  <a:lnTo>
                    <a:pt x="4521" y="15834"/>
                  </a:lnTo>
                  <a:lnTo>
                    <a:pt x="4477" y="16514"/>
                  </a:lnTo>
                  <a:lnTo>
                    <a:pt x="4437" y="17206"/>
                  </a:lnTo>
                  <a:lnTo>
                    <a:pt x="4402" y="17897"/>
                  </a:lnTo>
                  <a:lnTo>
                    <a:pt x="4371" y="18589"/>
                  </a:lnTo>
                  <a:lnTo>
                    <a:pt x="4345" y="19292"/>
                  </a:lnTo>
                  <a:lnTo>
                    <a:pt x="4323" y="19995"/>
                  </a:lnTo>
                  <a:lnTo>
                    <a:pt x="4305" y="20710"/>
                  </a:lnTo>
                  <a:lnTo>
                    <a:pt x="4292" y="21425"/>
                  </a:lnTo>
                  <a:lnTo>
                    <a:pt x="4283" y="22140"/>
                  </a:lnTo>
                  <a:lnTo>
                    <a:pt x="4274" y="22867"/>
                  </a:lnTo>
                  <a:lnTo>
                    <a:pt x="4274" y="23593"/>
                  </a:lnTo>
                  <a:lnTo>
                    <a:pt x="4279" y="24320"/>
                  </a:lnTo>
                  <a:lnTo>
                    <a:pt x="4283" y="25047"/>
                  </a:lnTo>
                  <a:lnTo>
                    <a:pt x="4296" y="25785"/>
                  </a:lnTo>
                  <a:lnTo>
                    <a:pt x="4310" y="26523"/>
                  </a:lnTo>
                  <a:lnTo>
                    <a:pt x="4319" y="26932"/>
                  </a:lnTo>
                  <a:lnTo>
                    <a:pt x="4318" y="26922"/>
                  </a:lnTo>
                  <a:lnTo>
                    <a:pt x="4301" y="26770"/>
                  </a:lnTo>
                  <a:lnTo>
                    <a:pt x="4283" y="26629"/>
                  </a:lnTo>
                  <a:lnTo>
                    <a:pt x="4261" y="26488"/>
                  </a:lnTo>
                  <a:lnTo>
                    <a:pt x="4213" y="26219"/>
                  </a:lnTo>
                  <a:lnTo>
                    <a:pt x="4156" y="25973"/>
                  </a:lnTo>
                  <a:lnTo>
                    <a:pt x="4090" y="25726"/>
                  </a:lnTo>
                  <a:lnTo>
                    <a:pt x="4015" y="25492"/>
                  </a:lnTo>
                  <a:lnTo>
                    <a:pt x="3931" y="25281"/>
                  </a:lnTo>
                  <a:lnTo>
                    <a:pt x="3843" y="25082"/>
                  </a:lnTo>
                  <a:lnTo>
                    <a:pt x="3751" y="24894"/>
                  </a:lnTo>
                  <a:lnTo>
                    <a:pt x="3650" y="24730"/>
                  </a:lnTo>
                  <a:lnTo>
                    <a:pt x="3544" y="24578"/>
                  </a:lnTo>
                  <a:lnTo>
                    <a:pt x="3435" y="24437"/>
                  </a:lnTo>
                  <a:lnTo>
                    <a:pt x="3320" y="24308"/>
                  </a:lnTo>
                  <a:lnTo>
                    <a:pt x="3202" y="24203"/>
                  </a:lnTo>
                  <a:lnTo>
                    <a:pt x="3078" y="24121"/>
                  </a:lnTo>
                  <a:lnTo>
                    <a:pt x="2955" y="24050"/>
                  </a:lnTo>
                  <a:lnTo>
                    <a:pt x="2832" y="23992"/>
                  </a:lnTo>
                  <a:lnTo>
                    <a:pt x="2705" y="23957"/>
                  </a:lnTo>
                  <a:lnTo>
                    <a:pt x="2577" y="23945"/>
                  </a:lnTo>
                  <a:lnTo>
                    <a:pt x="2450" y="23945"/>
                  </a:lnTo>
                  <a:lnTo>
                    <a:pt x="2326" y="23968"/>
                  </a:lnTo>
                  <a:lnTo>
                    <a:pt x="2199" y="24004"/>
                  </a:lnTo>
                  <a:lnTo>
                    <a:pt x="2076" y="24062"/>
                  </a:lnTo>
                  <a:lnTo>
                    <a:pt x="1953" y="24144"/>
                  </a:lnTo>
                  <a:lnTo>
                    <a:pt x="1834" y="24250"/>
                  </a:lnTo>
                  <a:lnTo>
                    <a:pt x="1715" y="24379"/>
                  </a:lnTo>
                  <a:lnTo>
                    <a:pt x="1605" y="24519"/>
                  </a:lnTo>
                  <a:lnTo>
                    <a:pt x="1495" y="24683"/>
                  </a:lnTo>
                  <a:lnTo>
                    <a:pt x="1390" y="24871"/>
                  </a:lnTo>
                  <a:lnTo>
                    <a:pt x="1293" y="25082"/>
                  </a:lnTo>
                  <a:lnTo>
                    <a:pt x="1201" y="25293"/>
                  </a:lnTo>
                  <a:lnTo>
                    <a:pt x="1109" y="25527"/>
                  </a:lnTo>
                  <a:lnTo>
                    <a:pt x="1025" y="25762"/>
                  </a:lnTo>
                  <a:lnTo>
                    <a:pt x="946" y="26008"/>
                  </a:lnTo>
                  <a:lnTo>
                    <a:pt x="871" y="26254"/>
                  </a:lnTo>
                  <a:lnTo>
                    <a:pt x="796" y="26512"/>
                  </a:lnTo>
                  <a:lnTo>
                    <a:pt x="730" y="26781"/>
                  </a:lnTo>
                  <a:lnTo>
                    <a:pt x="664" y="27063"/>
                  </a:lnTo>
                  <a:lnTo>
                    <a:pt x="603" y="27344"/>
                  </a:lnTo>
                  <a:lnTo>
                    <a:pt x="546" y="27637"/>
                  </a:lnTo>
                  <a:lnTo>
                    <a:pt x="493" y="27930"/>
                  </a:lnTo>
                  <a:lnTo>
                    <a:pt x="445" y="28235"/>
                  </a:lnTo>
                  <a:lnTo>
                    <a:pt x="396" y="28539"/>
                  </a:lnTo>
                  <a:lnTo>
                    <a:pt x="357" y="28856"/>
                  </a:lnTo>
                  <a:lnTo>
                    <a:pt x="313" y="29172"/>
                  </a:lnTo>
                  <a:lnTo>
                    <a:pt x="277" y="29489"/>
                  </a:lnTo>
                  <a:lnTo>
                    <a:pt x="242" y="29817"/>
                  </a:lnTo>
                  <a:lnTo>
                    <a:pt x="212" y="30145"/>
                  </a:lnTo>
                  <a:lnTo>
                    <a:pt x="185" y="30473"/>
                  </a:lnTo>
                  <a:lnTo>
                    <a:pt x="132" y="31153"/>
                  </a:lnTo>
                  <a:lnTo>
                    <a:pt x="93" y="31821"/>
                  </a:lnTo>
                  <a:lnTo>
                    <a:pt x="62" y="32513"/>
                  </a:lnTo>
                  <a:lnTo>
                    <a:pt x="36" y="33192"/>
                  </a:lnTo>
                  <a:lnTo>
                    <a:pt x="18" y="33872"/>
                  </a:lnTo>
                  <a:lnTo>
                    <a:pt x="9" y="34540"/>
                  </a:lnTo>
                  <a:lnTo>
                    <a:pt x="0" y="35361"/>
                  </a:lnTo>
                  <a:lnTo>
                    <a:pt x="0" y="36193"/>
                  </a:lnTo>
                  <a:lnTo>
                    <a:pt x="0" y="37013"/>
                  </a:lnTo>
                  <a:lnTo>
                    <a:pt x="9" y="37834"/>
                  </a:lnTo>
                  <a:lnTo>
                    <a:pt x="22" y="38642"/>
                  </a:lnTo>
                  <a:lnTo>
                    <a:pt x="40" y="39463"/>
                  </a:lnTo>
                  <a:lnTo>
                    <a:pt x="66" y="40283"/>
                  </a:lnTo>
                  <a:lnTo>
                    <a:pt x="97" y="41092"/>
                  </a:lnTo>
                  <a:lnTo>
                    <a:pt x="132" y="41901"/>
                  </a:lnTo>
                  <a:lnTo>
                    <a:pt x="172" y="42721"/>
                  </a:lnTo>
                  <a:lnTo>
                    <a:pt x="216" y="43518"/>
                  </a:lnTo>
                  <a:lnTo>
                    <a:pt x="264" y="44327"/>
                  </a:lnTo>
                  <a:lnTo>
                    <a:pt x="321" y="45136"/>
                  </a:lnTo>
                  <a:lnTo>
                    <a:pt x="383" y="45933"/>
                  </a:lnTo>
                  <a:lnTo>
                    <a:pt x="449" y="46729"/>
                  </a:lnTo>
                  <a:lnTo>
                    <a:pt x="519" y="47515"/>
                  </a:lnTo>
                  <a:lnTo>
                    <a:pt x="594" y="48312"/>
                  </a:lnTo>
                  <a:lnTo>
                    <a:pt x="678" y="49097"/>
                  </a:lnTo>
                  <a:lnTo>
                    <a:pt x="766" y="49882"/>
                  </a:lnTo>
                  <a:lnTo>
                    <a:pt x="853" y="50656"/>
                  </a:lnTo>
                  <a:lnTo>
                    <a:pt x="950" y="51429"/>
                  </a:lnTo>
                  <a:lnTo>
                    <a:pt x="1056" y="52203"/>
                  </a:lnTo>
                  <a:lnTo>
                    <a:pt x="1161" y="52965"/>
                  </a:lnTo>
                  <a:lnTo>
                    <a:pt x="1271" y="53727"/>
                  </a:lnTo>
                  <a:lnTo>
                    <a:pt x="1390" y="54488"/>
                  </a:lnTo>
                  <a:lnTo>
                    <a:pt x="1509" y="55239"/>
                  </a:lnTo>
                  <a:lnTo>
                    <a:pt x="1636" y="55989"/>
                  </a:lnTo>
                  <a:lnTo>
                    <a:pt x="1768" y="56727"/>
                  </a:lnTo>
                  <a:lnTo>
                    <a:pt x="1904" y="57454"/>
                  </a:lnTo>
                  <a:lnTo>
                    <a:pt x="2045" y="58192"/>
                  </a:lnTo>
                  <a:lnTo>
                    <a:pt x="2190" y="58907"/>
                  </a:lnTo>
                  <a:lnTo>
                    <a:pt x="2344" y="59634"/>
                  </a:lnTo>
                  <a:lnTo>
                    <a:pt x="2353" y="59552"/>
                  </a:lnTo>
                  <a:lnTo>
                    <a:pt x="11960" y="59798"/>
                  </a:lnTo>
                  <a:lnTo>
                    <a:pt x="12470" y="55543"/>
                  </a:lnTo>
                  <a:lnTo>
                    <a:pt x="12721" y="53422"/>
                  </a:lnTo>
                  <a:lnTo>
                    <a:pt x="12967" y="51300"/>
                  </a:lnTo>
                  <a:lnTo>
                    <a:pt x="13209" y="49179"/>
                  </a:lnTo>
                  <a:lnTo>
                    <a:pt x="13438" y="47058"/>
                  </a:lnTo>
                  <a:lnTo>
                    <a:pt x="13552" y="46003"/>
                  </a:lnTo>
                  <a:lnTo>
                    <a:pt x="13658" y="44936"/>
                  </a:lnTo>
                  <a:lnTo>
                    <a:pt x="13768" y="43881"/>
                  </a:lnTo>
                  <a:lnTo>
                    <a:pt x="13869" y="42815"/>
                  </a:lnTo>
                  <a:lnTo>
                    <a:pt x="13970" y="41748"/>
                  </a:lnTo>
                  <a:lnTo>
                    <a:pt x="14067" y="40682"/>
                  </a:lnTo>
                  <a:lnTo>
                    <a:pt x="14159" y="39615"/>
                  </a:lnTo>
                  <a:lnTo>
                    <a:pt x="14251" y="38537"/>
                  </a:lnTo>
                  <a:lnTo>
                    <a:pt x="14335" y="37459"/>
                  </a:lnTo>
                  <a:lnTo>
                    <a:pt x="14418" y="36392"/>
                  </a:lnTo>
                  <a:lnTo>
                    <a:pt x="14493" y="35302"/>
                  </a:lnTo>
                  <a:lnTo>
                    <a:pt x="14568" y="34224"/>
                  </a:lnTo>
                  <a:lnTo>
                    <a:pt x="14634" y="33134"/>
                  </a:lnTo>
                  <a:lnTo>
                    <a:pt x="14700" y="32044"/>
                  </a:lnTo>
                  <a:lnTo>
                    <a:pt x="14757" y="30954"/>
                  </a:lnTo>
                  <a:lnTo>
                    <a:pt x="14810" y="29864"/>
                  </a:lnTo>
                  <a:lnTo>
                    <a:pt x="14858" y="28762"/>
                  </a:lnTo>
                  <a:lnTo>
                    <a:pt x="14898" y="27649"/>
                  </a:lnTo>
                  <a:lnTo>
                    <a:pt x="14933" y="26535"/>
                  </a:lnTo>
                  <a:lnTo>
                    <a:pt x="14964" y="25422"/>
                  </a:lnTo>
                  <a:lnTo>
                    <a:pt x="14972" y="24812"/>
                  </a:lnTo>
                  <a:lnTo>
                    <a:pt x="14981" y="24191"/>
                  </a:lnTo>
                  <a:lnTo>
                    <a:pt x="14981" y="23582"/>
                  </a:lnTo>
                  <a:lnTo>
                    <a:pt x="14981" y="22972"/>
                  </a:lnTo>
                  <a:lnTo>
                    <a:pt x="14977" y="22351"/>
                  </a:lnTo>
                  <a:lnTo>
                    <a:pt x="14968" y="21741"/>
                  </a:lnTo>
                  <a:lnTo>
                    <a:pt x="14955" y="21132"/>
                  </a:lnTo>
                  <a:lnTo>
                    <a:pt x="14937" y="20523"/>
                  </a:lnTo>
                  <a:lnTo>
                    <a:pt x="14915" y="19913"/>
                  </a:lnTo>
                  <a:lnTo>
                    <a:pt x="14893" y="19304"/>
                  </a:lnTo>
                  <a:lnTo>
                    <a:pt x="14867" y="18694"/>
                  </a:lnTo>
                  <a:lnTo>
                    <a:pt x="14832" y="18096"/>
                  </a:lnTo>
                  <a:lnTo>
                    <a:pt x="14796" y="17487"/>
                  </a:lnTo>
                  <a:lnTo>
                    <a:pt x="14761" y="16889"/>
                  </a:lnTo>
                  <a:lnTo>
                    <a:pt x="14717" y="16291"/>
                  </a:lnTo>
                  <a:lnTo>
                    <a:pt x="14669" y="15694"/>
                  </a:lnTo>
                  <a:lnTo>
                    <a:pt x="14621" y="15096"/>
                  </a:lnTo>
                  <a:lnTo>
                    <a:pt x="14568" y="14498"/>
                  </a:lnTo>
                  <a:lnTo>
                    <a:pt x="14511" y="13912"/>
                  </a:lnTo>
                  <a:lnTo>
                    <a:pt x="14449" y="13314"/>
                  </a:lnTo>
                  <a:lnTo>
                    <a:pt x="14383" y="12728"/>
                  </a:lnTo>
                  <a:lnTo>
                    <a:pt x="14317" y="12142"/>
                  </a:lnTo>
                  <a:lnTo>
                    <a:pt x="14247" y="11568"/>
                  </a:lnTo>
                  <a:lnTo>
                    <a:pt x="14172" y="10994"/>
                  </a:lnTo>
                  <a:lnTo>
                    <a:pt x="14093" y="10420"/>
                  </a:lnTo>
                  <a:lnTo>
                    <a:pt x="14009" y="9845"/>
                  </a:lnTo>
                  <a:lnTo>
                    <a:pt x="13926" y="9271"/>
                  </a:lnTo>
                  <a:lnTo>
                    <a:pt x="13834" y="8708"/>
                  </a:lnTo>
                  <a:lnTo>
                    <a:pt x="13741" y="8146"/>
                  </a:lnTo>
                  <a:lnTo>
                    <a:pt x="13644" y="7595"/>
                  </a:lnTo>
                  <a:lnTo>
                    <a:pt x="13543" y="7032"/>
                  </a:lnTo>
                  <a:lnTo>
                    <a:pt x="13442" y="6481"/>
                  </a:lnTo>
                  <a:lnTo>
                    <a:pt x="13363" y="6071"/>
                  </a:lnTo>
                  <a:lnTo>
                    <a:pt x="13275" y="5673"/>
                  </a:lnTo>
                  <a:lnTo>
                    <a:pt x="13183" y="5274"/>
                  </a:lnTo>
                  <a:lnTo>
                    <a:pt x="13086" y="4887"/>
                  </a:lnTo>
                  <a:lnTo>
                    <a:pt x="12985" y="4524"/>
                  </a:lnTo>
                  <a:lnTo>
                    <a:pt x="12879" y="4161"/>
                  </a:lnTo>
                  <a:lnTo>
                    <a:pt x="12765" y="3809"/>
                  </a:lnTo>
                  <a:lnTo>
                    <a:pt x="12646" y="3481"/>
                  </a:lnTo>
                  <a:lnTo>
                    <a:pt x="12523" y="3153"/>
                  </a:lnTo>
                  <a:lnTo>
                    <a:pt x="12396" y="2848"/>
                  </a:lnTo>
                  <a:lnTo>
                    <a:pt x="12264" y="2543"/>
                  </a:lnTo>
                  <a:lnTo>
                    <a:pt x="12127" y="2262"/>
                  </a:lnTo>
                  <a:lnTo>
                    <a:pt x="11987" y="2004"/>
                  </a:lnTo>
                  <a:lnTo>
                    <a:pt x="11842" y="1746"/>
                  </a:lnTo>
                  <a:lnTo>
                    <a:pt x="11692" y="1512"/>
                  </a:lnTo>
                  <a:lnTo>
                    <a:pt x="11538" y="1289"/>
                  </a:lnTo>
                  <a:lnTo>
                    <a:pt x="11437" y="1149"/>
                  </a:lnTo>
                  <a:lnTo>
                    <a:pt x="11336" y="1031"/>
                  </a:lnTo>
                  <a:lnTo>
                    <a:pt x="11235" y="914"/>
                  </a:lnTo>
                  <a:lnTo>
                    <a:pt x="11134" y="797"/>
                  </a:lnTo>
                  <a:lnTo>
                    <a:pt x="11033" y="692"/>
                  </a:lnTo>
                  <a:lnTo>
                    <a:pt x="10927" y="598"/>
                  </a:lnTo>
                  <a:lnTo>
                    <a:pt x="10826" y="516"/>
                  </a:lnTo>
                  <a:lnTo>
                    <a:pt x="10720" y="434"/>
                  </a:lnTo>
                  <a:lnTo>
                    <a:pt x="10619" y="352"/>
                  </a:lnTo>
                  <a:lnTo>
                    <a:pt x="10514" y="293"/>
                  </a:lnTo>
                  <a:lnTo>
                    <a:pt x="10408" y="223"/>
                  </a:lnTo>
                  <a:lnTo>
                    <a:pt x="10303" y="176"/>
                  </a:lnTo>
                  <a:lnTo>
                    <a:pt x="10096" y="94"/>
                  </a:lnTo>
                  <a:lnTo>
                    <a:pt x="9885" y="35"/>
                  </a:lnTo>
                  <a:lnTo>
                    <a:pt x="967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9"/>
            <p:cNvSpPr/>
            <p:nvPr/>
          </p:nvSpPr>
          <p:spPr>
            <a:xfrm>
              <a:off x="3589850" y="-12674300"/>
              <a:ext cx="374550" cy="1494950"/>
            </a:xfrm>
            <a:custGeom>
              <a:avLst/>
              <a:gdLst/>
              <a:ahLst/>
              <a:cxnLst/>
              <a:rect l="l" t="t" r="r" b="b"/>
              <a:pathLst>
                <a:path w="14982" h="59798" fill="none" extrusionOk="0">
                  <a:moveTo>
                    <a:pt x="2344" y="59634"/>
                  </a:moveTo>
                  <a:lnTo>
                    <a:pt x="2344" y="59634"/>
                  </a:lnTo>
                  <a:lnTo>
                    <a:pt x="2190" y="58907"/>
                  </a:lnTo>
                  <a:lnTo>
                    <a:pt x="2045" y="58192"/>
                  </a:lnTo>
                  <a:lnTo>
                    <a:pt x="1904" y="57454"/>
                  </a:lnTo>
                  <a:lnTo>
                    <a:pt x="1768" y="56727"/>
                  </a:lnTo>
                  <a:lnTo>
                    <a:pt x="1636" y="55989"/>
                  </a:lnTo>
                  <a:lnTo>
                    <a:pt x="1509" y="55239"/>
                  </a:lnTo>
                  <a:lnTo>
                    <a:pt x="1390" y="54488"/>
                  </a:lnTo>
                  <a:lnTo>
                    <a:pt x="1271" y="53727"/>
                  </a:lnTo>
                  <a:lnTo>
                    <a:pt x="1161" y="52965"/>
                  </a:lnTo>
                  <a:lnTo>
                    <a:pt x="1056" y="52203"/>
                  </a:lnTo>
                  <a:lnTo>
                    <a:pt x="950" y="51429"/>
                  </a:lnTo>
                  <a:lnTo>
                    <a:pt x="853" y="50656"/>
                  </a:lnTo>
                  <a:lnTo>
                    <a:pt x="766" y="49882"/>
                  </a:lnTo>
                  <a:lnTo>
                    <a:pt x="678" y="49097"/>
                  </a:lnTo>
                  <a:lnTo>
                    <a:pt x="594" y="48312"/>
                  </a:lnTo>
                  <a:lnTo>
                    <a:pt x="519" y="47515"/>
                  </a:lnTo>
                  <a:lnTo>
                    <a:pt x="449" y="46729"/>
                  </a:lnTo>
                  <a:lnTo>
                    <a:pt x="383" y="45933"/>
                  </a:lnTo>
                  <a:lnTo>
                    <a:pt x="321" y="45136"/>
                  </a:lnTo>
                  <a:lnTo>
                    <a:pt x="264" y="44327"/>
                  </a:lnTo>
                  <a:lnTo>
                    <a:pt x="216" y="43518"/>
                  </a:lnTo>
                  <a:lnTo>
                    <a:pt x="172" y="42721"/>
                  </a:lnTo>
                  <a:lnTo>
                    <a:pt x="132" y="41901"/>
                  </a:lnTo>
                  <a:lnTo>
                    <a:pt x="97" y="41092"/>
                  </a:lnTo>
                  <a:lnTo>
                    <a:pt x="66" y="40283"/>
                  </a:lnTo>
                  <a:lnTo>
                    <a:pt x="40" y="39463"/>
                  </a:lnTo>
                  <a:lnTo>
                    <a:pt x="22" y="38642"/>
                  </a:lnTo>
                  <a:lnTo>
                    <a:pt x="9" y="37834"/>
                  </a:lnTo>
                  <a:lnTo>
                    <a:pt x="0" y="37013"/>
                  </a:lnTo>
                  <a:lnTo>
                    <a:pt x="0" y="36193"/>
                  </a:lnTo>
                  <a:lnTo>
                    <a:pt x="0" y="35361"/>
                  </a:lnTo>
                  <a:lnTo>
                    <a:pt x="9" y="34540"/>
                  </a:lnTo>
                  <a:lnTo>
                    <a:pt x="9" y="34540"/>
                  </a:lnTo>
                  <a:lnTo>
                    <a:pt x="18" y="33872"/>
                  </a:lnTo>
                  <a:lnTo>
                    <a:pt x="36" y="33192"/>
                  </a:lnTo>
                  <a:lnTo>
                    <a:pt x="62" y="32513"/>
                  </a:lnTo>
                  <a:lnTo>
                    <a:pt x="93" y="31821"/>
                  </a:lnTo>
                  <a:lnTo>
                    <a:pt x="132" y="31153"/>
                  </a:lnTo>
                  <a:lnTo>
                    <a:pt x="185" y="30473"/>
                  </a:lnTo>
                  <a:lnTo>
                    <a:pt x="212" y="30145"/>
                  </a:lnTo>
                  <a:lnTo>
                    <a:pt x="242" y="29817"/>
                  </a:lnTo>
                  <a:lnTo>
                    <a:pt x="277" y="29489"/>
                  </a:lnTo>
                  <a:lnTo>
                    <a:pt x="313" y="29172"/>
                  </a:lnTo>
                  <a:lnTo>
                    <a:pt x="357" y="28856"/>
                  </a:lnTo>
                  <a:lnTo>
                    <a:pt x="396" y="28539"/>
                  </a:lnTo>
                  <a:lnTo>
                    <a:pt x="445" y="28235"/>
                  </a:lnTo>
                  <a:lnTo>
                    <a:pt x="493" y="27930"/>
                  </a:lnTo>
                  <a:lnTo>
                    <a:pt x="546" y="27637"/>
                  </a:lnTo>
                  <a:lnTo>
                    <a:pt x="603" y="27344"/>
                  </a:lnTo>
                  <a:lnTo>
                    <a:pt x="664" y="27063"/>
                  </a:lnTo>
                  <a:lnTo>
                    <a:pt x="730" y="26781"/>
                  </a:lnTo>
                  <a:lnTo>
                    <a:pt x="796" y="26512"/>
                  </a:lnTo>
                  <a:lnTo>
                    <a:pt x="871" y="26254"/>
                  </a:lnTo>
                  <a:lnTo>
                    <a:pt x="946" y="26008"/>
                  </a:lnTo>
                  <a:lnTo>
                    <a:pt x="1025" y="25762"/>
                  </a:lnTo>
                  <a:lnTo>
                    <a:pt x="1109" y="25527"/>
                  </a:lnTo>
                  <a:lnTo>
                    <a:pt x="1201" y="25293"/>
                  </a:lnTo>
                  <a:lnTo>
                    <a:pt x="1293" y="25082"/>
                  </a:lnTo>
                  <a:lnTo>
                    <a:pt x="1390" y="24871"/>
                  </a:lnTo>
                  <a:lnTo>
                    <a:pt x="1390" y="24871"/>
                  </a:lnTo>
                  <a:lnTo>
                    <a:pt x="1495" y="24683"/>
                  </a:lnTo>
                  <a:lnTo>
                    <a:pt x="1605" y="24519"/>
                  </a:lnTo>
                  <a:lnTo>
                    <a:pt x="1715" y="24379"/>
                  </a:lnTo>
                  <a:lnTo>
                    <a:pt x="1834" y="24250"/>
                  </a:lnTo>
                  <a:lnTo>
                    <a:pt x="1953" y="24144"/>
                  </a:lnTo>
                  <a:lnTo>
                    <a:pt x="2076" y="24062"/>
                  </a:lnTo>
                  <a:lnTo>
                    <a:pt x="2199" y="24004"/>
                  </a:lnTo>
                  <a:lnTo>
                    <a:pt x="2326" y="23968"/>
                  </a:lnTo>
                  <a:lnTo>
                    <a:pt x="2450" y="23945"/>
                  </a:lnTo>
                  <a:lnTo>
                    <a:pt x="2577" y="23945"/>
                  </a:lnTo>
                  <a:lnTo>
                    <a:pt x="2705" y="23957"/>
                  </a:lnTo>
                  <a:lnTo>
                    <a:pt x="2832" y="23992"/>
                  </a:lnTo>
                  <a:lnTo>
                    <a:pt x="2955" y="24050"/>
                  </a:lnTo>
                  <a:lnTo>
                    <a:pt x="3078" y="24121"/>
                  </a:lnTo>
                  <a:lnTo>
                    <a:pt x="3202" y="24203"/>
                  </a:lnTo>
                  <a:lnTo>
                    <a:pt x="3320" y="24308"/>
                  </a:lnTo>
                  <a:lnTo>
                    <a:pt x="3435" y="24437"/>
                  </a:lnTo>
                  <a:lnTo>
                    <a:pt x="3544" y="24578"/>
                  </a:lnTo>
                  <a:lnTo>
                    <a:pt x="3650" y="24730"/>
                  </a:lnTo>
                  <a:lnTo>
                    <a:pt x="3751" y="24894"/>
                  </a:lnTo>
                  <a:lnTo>
                    <a:pt x="3843" y="25082"/>
                  </a:lnTo>
                  <a:lnTo>
                    <a:pt x="3931" y="25281"/>
                  </a:lnTo>
                  <a:lnTo>
                    <a:pt x="4015" y="25492"/>
                  </a:lnTo>
                  <a:lnTo>
                    <a:pt x="4090" y="25726"/>
                  </a:lnTo>
                  <a:lnTo>
                    <a:pt x="4156" y="25973"/>
                  </a:lnTo>
                  <a:lnTo>
                    <a:pt x="4213" y="26219"/>
                  </a:lnTo>
                  <a:lnTo>
                    <a:pt x="4261" y="26488"/>
                  </a:lnTo>
                  <a:lnTo>
                    <a:pt x="4283" y="26629"/>
                  </a:lnTo>
                  <a:lnTo>
                    <a:pt x="4301" y="26770"/>
                  </a:lnTo>
                  <a:lnTo>
                    <a:pt x="4318" y="26922"/>
                  </a:lnTo>
                  <a:lnTo>
                    <a:pt x="4332" y="27063"/>
                  </a:lnTo>
                  <a:lnTo>
                    <a:pt x="4340" y="27215"/>
                  </a:lnTo>
                  <a:lnTo>
                    <a:pt x="4349" y="27367"/>
                  </a:lnTo>
                  <a:lnTo>
                    <a:pt x="4354" y="27531"/>
                  </a:lnTo>
                  <a:lnTo>
                    <a:pt x="4358" y="27684"/>
                  </a:lnTo>
                  <a:lnTo>
                    <a:pt x="4354" y="27848"/>
                  </a:lnTo>
                  <a:lnTo>
                    <a:pt x="4354" y="28012"/>
                  </a:lnTo>
                  <a:lnTo>
                    <a:pt x="4354" y="28012"/>
                  </a:lnTo>
                  <a:lnTo>
                    <a:pt x="4327" y="27262"/>
                  </a:lnTo>
                  <a:lnTo>
                    <a:pt x="4310" y="26523"/>
                  </a:lnTo>
                  <a:lnTo>
                    <a:pt x="4296" y="25785"/>
                  </a:lnTo>
                  <a:lnTo>
                    <a:pt x="4283" y="25047"/>
                  </a:lnTo>
                  <a:lnTo>
                    <a:pt x="4279" y="24320"/>
                  </a:lnTo>
                  <a:lnTo>
                    <a:pt x="4274" y="23593"/>
                  </a:lnTo>
                  <a:lnTo>
                    <a:pt x="4274" y="22867"/>
                  </a:lnTo>
                  <a:lnTo>
                    <a:pt x="4283" y="22140"/>
                  </a:lnTo>
                  <a:lnTo>
                    <a:pt x="4292" y="21425"/>
                  </a:lnTo>
                  <a:lnTo>
                    <a:pt x="4305" y="20710"/>
                  </a:lnTo>
                  <a:lnTo>
                    <a:pt x="4323" y="19995"/>
                  </a:lnTo>
                  <a:lnTo>
                    <a:pt x="4345" y="19292"/>
                  </a:lnTo>
                  <a:lnTo>
                    <a:pt x="4371" y="18589"/>
                  </a:lnTo>
                  <a:lnTo>
                    <a:pt x="4402" y="17897"/>
                  </a:lnTo>
                  <a:lnTo>
                    <a:pt x="4437" y="17206"/>
                  </a:lnTo>
                  <a:lnTo>
                    <a:pt x="4477" y="16514"/>
                  </a:lnTo>
                  <a:lnTo>
                    <a:pt x="4521" y="15834"/>
                  </a:lnTo>
                  <a:lnTo>
                    <a:pt x="4569" y="15155"/>
                  </a:lnTo>
                  <a:lnTo>
                    <a:pt x="4622" y="14487"/>
                  </a:lnTo>
                  <a:lnTo>
                    <a:pt x="4679" y="13818"/>
                  </a:lnTo>
                  <a:lnTo>
                    <a:pt x="4740" y="13150"/>
                  </a:lnTo>
                  <a:lnTo>
                    <a:pt x="4802" y="12494"/>
                  </a:lnTo>
                  <a:lnTo>
                    <a:pt x="4872" y="11849"/>
                  </a:lnTo>
                  <a:lnTo>
                    <a:pt x="4947" y="11193"/>
                  </a:lnTo>
                  <a:lnTo>
                    <a:pt x="5026" y="10560"/>
                  </a:lnTo>
                  <a:lnTo>
                    <a:pt x="5110" y="9927"/>
                  </a:lnTo>
                  <a:lnTo>
                    <a:pt x="5202" y="9294"/>
                  </a:lnTo>
                  <a:lnTo>
                    <a:pt x="5294" y="8673"/>
                  </a:lnTo>
                  <a:lnTo>
                    <a:pt x="5391" y="8052"/>
                  </a:lnTo>
                  <a:lnTo>
                    <a:pt x="5492" y="7443"/>
                  </a:lnTo>
                  <a:lnTo>
                    <a:pt x="5598" y="6845"/>
                  </a:lnTo>
                  <a:lnTo>
                    <a:pt x="5712" y="6247"/>
                  </a:lnTo>
                  <a:lnTo>
                    <a:pt x="5712" y="6247"/>
                  </a:lnTo>
                  <a:lnTo>
                    <a:pt x="5765" y="5977"/>
                  </a:lnTo>
                  <a:lnTo>
                    <a:pt x="5818" y="5720"/>
                  </a:lnTo>
                  <a:lnTo>
                    <a:pt x="5875" y="5473"/>
                  </a:lnTo>
                  <a:lnTo>
                    <a:pt x="5932" y="5227"/>
                  </a:lnTo>
                  <a:lnTo>
                    <a:pt x="5994" y="4981"/>
                  </a:lnTo>
                  <a:lnTo>
                    <a:pt x="6060" y="4747"/>
                  </a:lnTo>
                  <a:lnTo>
                    <a:pt x="6121" y="4512"/>
                  </a:lnTo>
                  <a:lnTo>
                    <a:pt x="6187" y="4290"/>
                  </a:lnTo>
                  <a:lnTo>
                    <a:pt x="6257" y="4067"/>
                  </a:lnTo>
                  <a:lnTo>
                    <a:pt x="6328" y="3844"/>
                  </a:lnTo>
                  <a:lnTo>
                    <a:pt x="6398" y="3633"/>
                  </a:lnTo>
                  <a:lnTo>
                    <a:pt x="6473" y="3434"/>
                  </a:lnTo>
                  <a:lnTo>
                    <a:pt x="6627" y="3047"/>
                  </a:lnTo>
                  <a:lnTo>
                    <a:pt x="6785" y="2672"/>
                  </a:lnTo>
                  <a:lnTo>
                    <a:pt x="6948" y="2321"/>
                  </a:lnTo>
                  <a:lnTo>
                    <a:pt x="7119" y="2004"/>
                  </a:lnTo>
                  <a:lnTo>
                    <a:pt x="7295" y="1700"/>
                  </a:lnTo>
                  <a:lnTo>
                    <a:pt x="7475" y="1418"/>
                  </a:lnTo>
                  <a:lnTo>
                    <a:pt x="7660" y="1160"/>
                  </a:lnTo>
                  <a:lnTo>
                    <a:pt x="7849" y="938"/>
                  </a:lnTo>
                  <a:lnTo>
                    <a:pt x="8043" y="727"/>
                  </a:lnTo>
                  <a:lnTo>
                    <a:pt x="8240" y="551"/>
                  </a:lnTo>
                  <a:lnTo>
                    <a:pt x="8438" y="399"/>
                  </a:lnTo>
                  <a:lnTo>
                    <a:pt x="8641" y="258"/>
                  </a:lnTo>
                  <a:lnTo>
                    <a:pt x="8843" y="164"/>
                  </a:lnTo>
                  <a:lnTo>
                    <a:pt x="9050" y="82"/>
                  </a:lnTo>
                  <a:lnTo>
                    <a:pt x="9256" y="23"/>
                  </a:lnTo>
                  <a:lnTo>
                    <a:pt x="9467" y="0"/>
                  </a:lnTo>
                  <a:lnTo>
                    <a:pt x="9674" y="0"/>
                  </a:lnTo>
                  <a:lnTo>
                    <a:pt x="9885" y="35"/>
                  </a:lnTo>
                  <a:lnTo>
                    <a:pt x="10096" y="94"/>
                  </a:lnTo>
                  <a:lnTo>
                    <a:pt x="10303" y="176"/>
                  </a:lnTo>
                  <a:lnTo>
                    <a:pt x="10408" y="223"/>
                  </a:lnTo>
                  <a:lnTo>
                    <a:pt x="10514" y="293"/>
                  </a:lnTo>
                  <a:lnTo>
                    <a:pt x="10619" y="352"/>
                  </a:lnTo>
                  <a:lnTo>
                    <a:pt x="10720" y="434"/>
                  </a:lnTo>
                  <a:lnTo>
                    <a:pt x="10826" y="516"/>
                  </a:lnTo>
                  <a:lnTo>
                    <a:pt x="10927" y="598"/>
                  </a:lnTo>
                  <a:lnTo>
                    <a:pt x="11033" y="692"/>
                  </a:lnTo>
                  <a:lnTo>
                    <a:pt x="11134" y="797"/>
                  </a:lnTo>
                  <a:lnTo>
                    <a:pt x="11235" y="914"/>
                  </a:lnTo>
                  <a:lnTo>
                    <a:pt x="11336" y="1031"/>
                  </a:lnTo>
                  <a:lnTo>
                    <a:pt x="11437" y="1149"/>
                  </a:lnTo>
                  <a:lnTo>
                    <a:pt x="11538" y="1289"/>
                  </a:lnTo>
                  <a:lnTo>
                    <a:pt x="11538" y="1289"/>
                  </a:lnTo>
                  <a:lnTo>
                    <a:pt x="11692" y="1512"/>
                  </a:lnTo>
                  <a:lnTo>
                    <a:pt x="11842" y="1746"/>
                  </a:lnTo>
                  <a:lnTo>
                    <a:pt x="11987" y="2004"/>
                  </a:lnTo>
                  <a:lnTo>
                    <a:pt x="12127" y="2262"/>
                  </a:lnTo>
                  <a:lnTo>
                    <a:pt x="12264" y="2543"/>
                  </a:lnTo>
                  <a:lnTo>
                    <a:pt x="12396" y="2848"/>
                  </a:lnTo>
                  <a:lnTo>
                    <a:pt x="12523" y="3153"/>
                  </a:lnTo>
                  <a:lnTo>
                    <a:pt x="12646" y="3481"/>
                  </a:lnTo>
                  <a:lnTo>
                    <a:pt x="12765" y="3809"/>
                  </a:lnTo>
                  <a:lnTo>
                    <a:pt x="12879" y="4161"/>
                  </a:lnTo>
                  <a:lnTo>
                    <a:pt x="12985" y="4524"/>
                  </a:lnTo>
                  <a:lnTo>
                    <a:pt x="13086" y="4887"/>
                  </a:lnTo>
                  <a:lnTo>
                    <a:pt x="13183" y="5274"/>
                  </a:lnTo>
                  <a:lnTo>
                    <a:pt x="13275" y="5673"/>
                  </a:lnTo>
                  <a:lnTo>
                    <a:pt x="13363" y="6071"/>
                  </a:lnTo>
                  <a:lnTo>
                    <a:pt x="13442" y="6481"/>
                  </a:lnTo>
                  <a:lnTo>
                    <a:pt x="13442" y="6481"/>
                  </a:lnTo>
                  <a:lnTo>
                    <a:pt x="13543" y="7032"/>
                  </a:lnTo>
                  <a:lnTo>
                    <a:pt x="13644" y="7595"/>
                  </a:lnTo>
                  <a:lnTo>
                    <a:pt x="13741" y="8146"/>
                  </a:lnTo>
                  <a:lnTo>
                    <a:pt x="13834" y="8708"/>
                  </a:lnTo>
                  <a:lnTo>
                    <a:pt x="13926" y="9271"/>
                  </a:lnTo>
                  <a:lnTo>
                    <a:pt x="14009" y="9845"/>
                  </a:lnTo>
                  <a:lnTo>
                    <a:pt x="14093" y="10420"/>
                  </a:lnTo>
                  <a:lnTo>
                    <a:pt x="14172" y="10994"/>
                  </a:lnTo>
                  <a:lnTo>
                    <a:pt x="14247" y="11568"/>
                  </a:lnTo>
                  <a:lnTo>
                    <a:pt x="14317" y="12142"/>
                  </a:lnTo>
                  <a:lnTo>
                    <a:pt x="14383" y="12728"/>
                  </a:lnTo>
                  <a:lnTo>
                    <a:pt x="14449" y="13314"/>
                  </a:lnTo>
                  <a:lnTo>
                    <a:pt x="14511" y="13912"/>
                  </a:lnTo>
                  <a:lnTo>
                    <a:pt x="14568" y="14498"/>
                  </a:lnTo>
                  <a:lnTo>
                    <a:pt x="14621" y="15096"/>
                  </a:lnTo>
                  <a:lnTo>
                    <a:pt x="14669" y="15694"/>
                  </a:lnTo>
                  <a:lnTo>
                    <a:pt x="14717" y="16291"/>
                  </a:lnTo>
                  <a:lnTo>
                    <a:pt x="14761" y="16889"/>
                  </a:lnTo>
                  <a:lnTo>
                    <a:pt x="14796" y="17487"/>
                  </a:lnTo>
                  <a:lnTo>
                    <a:pt x="14832" y="18096"/>
                  </a:lnTo>
                  <a:lnTo>
                    <a:pt x="14867" y="18694"/>
                  </a:lnTo>
                  <a:lnTo>
                    <a:pt x="14893" y="19304"/>
                  </a:lnTo>
                  <a:lnTo>
                    <a:pt x="14915" y="19913"/>
                  </a:lnTo>
                  <a:lnTo>
                    <a:pt x="14937" y="20523"/>
                  </a:lnTo>
                  <a:lnTo>
                    <a:pt x="14955" y="21132"/>
                  </a:lnTo>
                  <a:lnTo>
                    <a:pt x="14968" y="21741"/>
                  </a:lnTo>
                  <a:lnTo>
                    <a:pt x="14977" y="22351"/>
                  </a:lnTo>
                  <a:lnTo>
                    <a:pt x="14981" y="22972"/>
                  </a:lnTo>
                  <a:lnTo>
                    <a:pt x="14981" y="23582"/>
                  </a:lnTo>
                  <a:lnTo>
                    <a:pt x="14981" y="24191"/>
                  </a:lnTo>
                  <a:lnTo>
                    <a:pt x="14972" y="24812"/>
                  </a:lnTo>
                  <a:lnTo>
                    <a:pt x="14964" y="25422"/>
                  </a:lnTo>
                  <a:lnTo>
                    <a:pt x="14964" y="25422"/>
                  </a:lnTo>
                  <a:lnTo>
                    <a:pt x="14933" y="26535"/>
                  </a:lnTo>
                  <a:lnTo>
                    <a:pt x="14898" y="27649"/>
                  </a:lnTo>
                  <a:lnTo>
                    <a:pt x="14858" y="28762"/>
                  </a:lnTo>
                  <a:lnTo>
                    <a:pt x="14810" y="29864"/>
                  </a:lnTo>
                  <a:lnTo>
                    <a:pt x="14757" y="30954"/>
                  </a:lnTo>
                  <a:lnTo>
                    <a:pt x="14700" y="32044"/>
                  </a:lnTo>
                  <a:lnTo>
                    <a:pt x="14634" y="33134"/>
                  </a:lnTo>
                  <a:lnTo>
                    <a:pt x="14568" y="34224"/>
                  </a:lnTo>
                  <a:lnTo>
                    <a:pt x="14493" y="35302"/>
                  </a:lnTo>
                  <a:lnTo>
                    <a:pt x="14418" y="36392"/>
                  </a:lnTo>
                  <a:lnTo>
                    <a:pt x="14335" y="37459"/>
                  </a:lnTo>
                  <a:lnTo>
                    <a:pt x="14251" y="38537"/>
                  </a:lnTo>
                  <a:lnTo>
                    <a:pt x="14159" y="39615"/>
                  </a:lnTo>
                  <a:lnTo>
                    <a:pt x="14067" y="40682"/>
                  </a:lnTo>
                  <a:lnTo>
                    <a:pt x="13970" y="41748"/>
                  </a:lnTo>
                  <a:lnTo>
                    <a:pt x="13869" y="42815"/>
                  </a:lnTo>
                  <a:lnTo>
                    <a:pt x="13768" y="43881"/>
                  </a:lnTo>
                  <a:lnTo>
                    <a:pt x="13658" y="44936"/>
                  </a:lnTo>
                  <a:lnTo>
                    <a:pt x="13552" y="46003"/>
                  </a:lnTo>
                  <a:lnTo>
                    <a:pt x="13438" y="47058"/>
                  </a:lnTo>
                  <a:lnTo>
                    <a:pt x="13209" y="49179"/>
                  </a:lnTo>
                  <a:lnTo>
                    <a:pt x="12967" y="51300"/>
                  </a:lnTo>
                  <a:lnTo>
                    <a:pt x="12721" y="53422"/>
                  </a:lnTo>
                  <a:lnTo>
                    <a:pt x="12470" y="55543"/>
                  </a:lnTo>
                  <a:lnTo>
                    <a:pt x="11960" y="59798"/>
                  </a:lnTo>
                  <a:lnTo>
                    <a:pt x="2353" y="59552"/>
                  </a:lnTo>
                  <a:lnTo>
                    <a:pt x="2344" y="596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9"/>
            <p:cNvSpPr/>
            <p:nvPr/>
          </p:nvSpPr>
          <p:spPr>
            <a:xfrm>
              <a:off x="3589850" y="-12674300"/>
              <a:ext cx="374550" cy="1494950"/>
            </a:xfrm>
            <a:custGeom>
              <a:avLst/>
              <a:gdLst/>
              <a:ahLst/>
              <a:cxnLst/>
              <a:rect l="l" t="t" r="r" b="b"/>
              <a:pathLst>
                <a:path w="14982" h="59798" fill="none" extrusionOk="0">
                  <a:moveTo>
                    <a:pt x="11960" y="59798"/>
                  </a:moveTo>
                  <a:lnTo>
                    <a:pt x="9621" y="59739"/>
                  </a:lnTo>
                  <a:lnTo>
                    <a:pt x="9621" y="59739"/>
                  </a:lnTo>
                  <a:lnTo>
                    <a:pt x="9815" y="58497"/>
                  </a:lnTo>
                  <a:lnTo>
                    <a:pt x="9999" y="57266"/>
                  </a:lnTo>
                  <a:lnTo>
                    <a:pt x="10180" y="56059"/>
                  </a:lnTo>
                  <a:lnTo>
                    <a:pt x="10355" y="54863"/>
                  </a:lnTo>
                  <a:lnTo>
                    <a:pt x="10518" y="53680"/>
                  </a:lnTo>
                  <a:lnTo>
                    <a:pt x="10672" y="52496"/>
                  </a:lnTo>
                  <a:lnTo>
                    <a:pt x="10747" y="51898"/>
                  </a:lnTo>
                  <a:lnTo>
                    <a:pt x="10817" y="51312"/>
                  </a:lnTo>
                  <a:lnTo>
                    <a:pt x="10883" y="50714"/>
                  </a:lnTo>
                  <a:lnTo>
                    <a:pt x="10949" y="50117"/>
                  </a:lnTo>
                  <a:lnTo>
                    <a:pt x="11011" y="49531"/>
                  </a:lnTo>
                  <a:lnTo>
                    <a:pt x="11072" y="48933"/>
                  </a:lnTo>
                  <a:lnTo>
                    <a:pt x="11125" y="48335"/>
                  </a:lnTo>
                  <a:lnTo>
                    <a:pt x="11178" y="47726"/>
                  </a:lnTo>
                  <a:lnTo>
                    <a:pt x="11226" y="47128"/>
                  </a:lnTo>
                  <a:lnTo>
                    <a:pt x="11270" y="46519"/>
                  </a:lnTo>
                  <a:lnTo>
                    <a:pt x="11314" y="45897"/>
                  </a:lnTo>
                  <a:lnTo>
                    <a:pt x="11349" y="45288"/>
                  </a:lnTo>
                  <a:lnTo>
                    <a:pt x="11384" y="44667"/>
                  </a:lnTo>
                  <a:lnTo>
                    <a:pt x="11415" y="44034"/>
                  </a:lnTo>
                  <a:lnTo>
                    <a:pt x="11437" y="43401"/>
                  </a:lnTo>
                  <a:lnTo>
                    <a:pt x="11459" y="42756"/>
                  </a:lnTo>
                  <a:lnTo>
                    <a:pt x="11477" y="42112"/>
                  </a:lnTo>
                  <a:lnTo>
                    <a:pt x="11485" y="41455"/>
                  </a:lnTo>
                  <a:lnTo>
                    <a:pt x="11494" y="40799"/>
                  </a:lnTo>
                  <a:lnTo>
                    <a:pt x="11494" y="40119"/>
                  </a:lnTo>
                  <a:lnTo>
                    <a:pt x="11494" y="40119"/>
                  </a:lnTo>
                  <a:lnTo>
                    <a:pt x="11494" y="39779"/>
                  </a:lnTo>
                  <a:lnTo>
                    <a:pt x="11494" y="39779"/>
                  </a:lnTo>
                  <a:lnTo>
                    <a:pt x="11490" y="39170"/>
                  </a:lnTo>
                  <a:lnTo>
                    <a:pt x="11477" y="38560"/>
                  </a:lnTo>
                  <a:lnTo>
                    <a:pt x="11459" y="37951"/>
                  </a:lnTo>
                  <a:lnTo>
                    <a:pt x="11437" y="37341"/>
                  </a:lnTo>
                  <a:lnTo>
                    <a:pt x="11402" y="36732"/>
                  </a:lnTo>
                  <a:lnTo>
                    <a:pt x="11362" y="36134"/>
                  </a:lnTo>
                  <a:lnTo>
                    <a:pt x="11314" y="35536"/>
                  </a:lnTo>
                  <a:lnTo>
                    <a:pt x="11252" y="34962"/>
                  </a:lnTo>
                  <a:lnTo>
                    <a:pt x="11222" y="34669"/>
                  </a:lnTo>
                  <a:lnTo>
                    <a:pt x="11186" y="34388"/>
                  </a:lnTo>
                  <a:lnTo>
                    <a:pt x="11147" y="34107"/>
                  </a:lnTo>
                  <a:lnTo>
                    <a:pt x="11107" y="33825"/>
                  </a:lnTo>
                  <a:lnTo>
                    <a:pt x="11063" y="33544"/>
                  </a:lnTo>
                  <a:lnTo>
                    <a:pt x="11019" y="33274"/>
                  </a:lnTo>
                  <a:lnTo>
                    <a:pt x="10971" y="33005"/>
                  </a:lnTo>
                  <a:lnTo>
                    <a:pt x="10918" y="32747"/>
                  </a:lnTo>
                  <a:lnTo>
                    <a:pt x="10866" y="32489"/>
                  </a:lnTo>
                  <a:lnTo>
                    <a:pt x="10808" y="32231"/>
                  </a:lnTo>
                  <a:lnTo>
                    <a:pt x="10747" y="31985"/>
                  </a:lnTo>
                  <a:lnTo>
                    <a:pt x="10685" y="31739"/>
                  </a:lnTo>
                  <a:lnTo>
                    <a:pt x="10619" y="31505"/>
                  </a:lnTo>
                  <a:lnTo>
                    <a:pt x="10549" y="31270"/>
                  </a:lnTo>
                  <a:lnTo>
                    <a:pt x="10474" y="31036"/>
                  </a:lnTo>
                  <a:lnTo>
                    <a:pt x="10399" y="30813"/>
                  </a:lnTo>
                  <a:lnTo>
                    <a:pt x="10399" y="30813"/>
                  </a:lnTo>
                  <a:lnTo>
                    <a:pt x="10307" y="30567"/>
                  </a:lnTo>
                  <a:lnTo>
                    <a:pt x="10206" y="30333"/>
                  </a:lnTo>
                  <a:lnTo>
                    <a:pt x="10105" y="30110"/>
                  </a:lnTo>
                  <a:lnTo>
                    <a:pt x="9995" y="29899"/>
                  </a:lnTo>
                  <a:lnTo>
                    <a:pt x="9881" y="29711"/>
                  </a:lnTo>
                  <a:lnTo>
                    <a:pt x="9766" y="29524"/>
                  </a:lnTo>
                  <a:lnTo>
                    <a:pt x="9648" y="29360"/>
                  </a:lnTo>
                  <a:lnTo>
                    <a:pt x="9524" y="29219"/>
                  </a:lnTo>
                  <a:lnTo>
                    <a:pt x="9401" y="29078"/>
                  </a:lnTo>
                  <a:lnTo>
                    <a:pt x="9274" y="28961"/>
                  </a:lnTo>
                  <a:lnTo>
                    <a:pt x="9146" y="28868"/>
                  </a:lnTo>
                  <a:lnTo>
                    <a:pt x="9019" y="28785"/>
                  </a:lnTo>
                  <a:lnTo>
                    <a:pt x="8887" y="28715"/>
                  </a:lnTo>
                  <a:lnTo>
                    <a:pt x="8755" y="28668"/>
                  </a:lnTo>
                  <a:lnTo>
                    <a:pt x="8627" y="28645"/>
                  </a:lnTo>
                  <a:lnTo>
                    <a:pt x="8496" y="28633"/>
                  </a:lnTo>
                  <a:lnTo>
                    <a:pt x="8496" y="28633"/>
                  </a:lnTo>
                  <a:lnTo>
                    <a:pt x="8403" y="28645"/>
                  </a:lnTo>
                  <a:lnTo>
                    <a:pt x="8311" y="28657"/>
                  </a:lnTo>
                  <a:lnTo>
                    <a:pt x="8223" y="28680"/>
                  </a:lnTo>
                  <a:lnTo>
                    <a:pt x="8131" y="28715"/>
                  </a:lnTo>
                  <a:lnTo>
                    <a:pt x="8043" y="28762"/>
                  </a:lnTo>
                  <a:lnTo>
                    <a:pt x="7955" y="28809"/>
                  </a:lnTo>
                  <a:lnTo>
                    <a:pt x="7867" y="28879"/>
                  </a:lnTo>
                  <a:lnTo>
                    <a:pt x="7783" y="28950"/>
                  </a:lnTo>
                  <a:lnTo>
                    <a:pt x="7700" y="29043"/>
                  </a:lnTo>
                  <a:lnTo>
                    <a:pt x="7616" y="29137"/>
                  </a:lnTo>
                  <a:lnTo>
                    <a:pt x="7537" y="29243"/>
                  </a:lnTo>
                  <a:lnTo>
                    <a:pt x="7458" y="29371"/>
                  </a:lnTo>
                  <a:lnTo>
                    <a:pt x="7383" y="29500"/>
                  </a:lnTo>
                  <a:lnTo>
                    <a:pt x="7308" y="29641"/>
                  </a:lnTo>
                  <a:lnTo>
                    <a:pt x="7238" y="29793"/>
                  </a:lnTo>
                  <a:lnTo>
                    <a:pt x="7168" y="29958"/>
                  </a:lnTo>
                  <a:lnTo>
                    <a:pt x="7168" y="29958"/>
                  </a:lnTo>
                  <a:lnTo>
                    <a:pt x="7110" y="30110"/>
                  </a:lnTo>
                  <a:lnTo>
                    <a:pt x="7058" y="30262"/>
                  </a:lnTo>
                  <a:lnTo>
                    <a:pt x="7005" y="30426"/>
                  </a:lnTo>
                  <a:lnTo>
                    <a:pt x="6957" y="30590"/>
                  </a:lnTo>
                  <a:lnTo>
                    <a:pt x="6913" y="30755"/>
                  </a:lnTo>
                  <a:lnTo>
                    <a:pt x="6869" y="30930"/>
                  </a:lnTo>
                  <a:lnTo>
                    <a:pt x="6825" y="31106"/>
                  </a:lnTo>
                  <a:lnTo>
                    <a:pt x="6789" y="31282"/>
                  </a:lnTo>
                  <a:lnTo>
                    <a:pt x="6754" y="31469"/>
                  </a:lnTo>
                  <a:lnTo>
                    <a:pt x="6719" y="31657"/>
                  </a:lnTo>
                  <a:lnTo>
                    <a:pt x="6658" y="32044"/>
                  </a:lnTo>
                  <a:lnTo>
                    <a:pt x="6609" y="32431"/>
                  </a:lnTo>
                  <a:lnTo>
                    <a:pt x="6565" y="32841"/>
                  </a:lnTo>
                  <a:lnTo>
                    <a:pt x="6526" y="33263"/>
                  </a:lnTo>
                  <a:lnTo>
                    <a:pt x="6495" y="33685"/>
                  </a:lnTo>
                  <a:lnTo>
                    <a:pt x="6473" y="34107"/>
                  </a:lnTo>
                  <a:lnTo>
                    <a:pt x="6455" y="34540"/>
                  </a:lnTo>
                  <a:lnTo>
                    <a:pt x="6442" y="34986"/>
                  </a:lnTo>
                  <a:lnTo>
                    <a:pt x="6433" y="35419"/>
                  </a:lnTo>
                  <a:lnTo>
                    <a:pt x="6429" y="35865"/>
                  </a:lnTo>
                  <a:lnTo>
                    <a:pt x="6425" y="36298"/>
                  </a:lnTo>
                  <a:lnTo>
                    <a:pt x="6425" y="36298"/>
                  </a:lnTo>
                  <a:lnTo>
                    <a:pt x="6429" y="36767"/>
                  </a:lnTo>
                  <a:lnTo>
                    <a:pt x="6433" y="37236"/>
                  </a:lnTo>
                  <a:lnTo>
                    <a:pt x="6433" y="37236"/>
                  </a:lnTo>
                  <a:lnTo>
                    <a:pt x="6447" y="38361"/>
                  </a:lnTo>
                  <a:lnTo>
                    <a:pt x="6451" y="38924"/>
                  </a:lnTo>
                  <a:lnTo>
                    <a:pt x="6451" y="39486"/>
                  </a:lnTo>
                  <a:lnTo>
                    <a:pt x="6451" y="39486"/>
                  </a:lnTo>
                  <a:lnTo>
                    <a:pt x="6447" y="40189"/>
                  </a:lnTo>
                  <a:lnTo>
                    <a:pt x="6442" y="40541"/>
                  </a:lnTo>
                  <a:lnTo>
                    <a:pt x="6433" y="40893"/>
                  </a:lnTo>
                  <a:lnTo>
                    <a:pt x="6425" y="41233"/>
                  </a:lnTo>
                  <a:lnTo>
                    <a:pt x="6407" y="41572"/>
                  </a:lnTo>
                  <a:lnTo>
                    <a:pt x="6389" y="41912"/>
                  </a:lnTo>
                  <a:lnTo>
                    <a:pt x="6367" y="42252"/>
                  </a:lnTo>
                  <a:lnTo>
                    <a:pt x="6337" y="42580"/>
                  </a:lnTo>
                  <a:lnTo>
                    <a:pt x="6306" y="42909"/>
                  </a:lnTo>
                  <a:lnTo>
                    <a:pt x="6266" y="43237"/>
                  </a:lnTo>
                  <a:lnTo>
                    <a:pt x="6222" y="43553"/>
                  </a:lnTo>
                  <a:lnTo>
                    <a:pt x="6169" y="43858"/>
                  </a:lnTo>
                  <a:lnTo>
                    <a:pt x="6112" y="44174"/>
                  </a:lnTo>
                  <a:lnTo>
                    <a:pt x="6051" y="44467"/>
                  </a:lnTo>
                  <a:lnTo>
                    <a:pt x="5980" y="44760"/>
                  </a:lnTo>
                  <a:lnTo>
                    <a:pt x="5980" y="44760"/>
                  </a:lnTo>
                  <a:lnTo>
                    <a:pt x="5928" y="44960"/>
                  </a:lnTo>
                  <a:lnTo>
                    <a:pt x="5870" y="45159"/>
                  </a:lnTo>
                  <a:lnTo>
                    <a:pt x="5809" y="45346"/>
                  </a:lnTo>
                  <a:lnTo>
                    <a:pt x="5752" y="45522"/>
                  </a:lnTo>
                  <a:lnTo>
                    <a:pt x="5686" y="45698"/>
                  </a:lnTo>
                  <a:lnTo>
                    <a:pt x="5620" y="45874"/>
                  </a:lnTo>
                  <a:lnTo>
                    <a:pt x="5484" y="46202"/>
                  </a:lnTo>
                  <a:lnTo>
                    <a:pt x="5343" y="46519"/>
                  </a:lnTo>
                  <a:lnTo>
                    <a:pt x="5198" y="46823"/>
                  </a:lnTo>
                  <a:lnTo>
                    <a:pt x="4903" y="47433"/>
                  </a:lnTo>
                  <a:lnTo>
                    <a:pt x="4754" y="47737"/>
                  </a:lnTo>
                  <a:lnTo>
                    <a:pt x="4609" y="48042"/>
                  </a:lnTo>
                  <a:lnTo>
                    <a:pt x="4468" y="48359"/>
                  </a:lnTo>
                  <a:lnTo>
                    <a:pt x="4332" y="48687"/>
                  </a:lnTo>
                  <a:lnTo>
                    <a:pt x="4270" y="48863"/>
                  </a:lnTo>
                  <a:lnTo>
                    <a:pt x="4204" y="49038"/>
                  </a:lnTo>
                  <a:lnTo>
                    <a:pt x="4142" y="49214"/>
                  </a:lnTo>
                  <a:lnTo>
                    <a:pt x="4085" y="49402"/>
                  </a:lnTo>
                  <a:lnTo>
                    <a:pt x="4028" y="49601"/>
                  </a:lnTo>
                  <a:lnTo>
                    <a:pt x="3975" y="49800"/>
                  </a:lnTo>
                  <a:lnTo>
                    <a:pt x="3927" y="49999"/>
                  </a:lnTo>
                  <a:lnTo>
                    <a:pt x="3879" y="50222"/>
                  </a:lnTo>
                  <a:lnTo>
                    <a:pt x="3879" y="50222"/>
                  </a:lnTo>
                  <a:lnTo>
                    <a:pt x="3821" y="50539"/>
                  </a:lnTo>
                  <a:lnTo>
                    <a:pt x="3773" y="50867"/>
                  </a:lnTo>
                  <a:lnTo>
                    <a:pt x="3734" y="51195"/>
                  </a:lnTo>
                  <a:lnTo>
                    <a:pt x="3698" y="51535"/>
                  </a:lnTo>
                  <a:lnTo>
                    <a:pt x="3672" y="51886"/>
                  </a:lnTo>
                  <a:lnTo>
                    <a:pt x="3654" y="52226"/>
                  </a:lnTo>
                  <a:lnTo>
                    <a:pt x="3646" y="52578"/>
                  </a:lnTo>
                  <a:lnTo>
                    <a:pt x="3641" y="52930"/>
                  </a:lnTo>
                  <a:lnTo>
                    <a:pt x="3641" y="52930"/>
                  </a:lnTo>
                  <a:lnTo>
                    <a:pt x="3646" y="53352"/>
                  </a:lnTo>
                  <a:lnTo>
                    <a:pt x="3659" y="53773"/>
                  </a:lnTo>
                  <a:lnTo>
                    <a:pt x="3681" y="54195"/>
                  </a:lnTo>
                  <a:lnTo>
                    <a:pt x="3712" y="54617"/>
                  </a:lnTo>
                  <a:lnTo>
                    <a:pt x="3747" y="55039"/>
                  </a:lnTo>
                  <a:lnTo>
                    <a:pt x="3786" y="55461"/>
                  </a:lnTo>
                  <a:lnTo>
                    <a:pt x="3835" y="55883"/>
                  </a:lnTo>
                  <a:lnTo>
                    <a:pt x="3892" y="56305"/>
                  </a:lnTo>
                  <a:lnTo>
                    <a:pt x="3949" y="56715"/>
                  </a:lnTo>
                  <a:lnTo>
                    <a:pt x="4011" y="57126"/>
                  </a:lnTo>
                  <a:lnTo>
                    <a:pt x="4077" y="57536"/>
                  </a:lnTo>
                  <a:lnTo>
                    <a:pt x="4147" y="57934"/>
                  </a:lnTo>
                  <a:lnTo>
                    <a:pt x="4222" y="58333"/>
                  </a:lnTo>
                  <a:lnTo>
                    <a:pt x="4296" y="58720"/>
                  </a:lnTo>
                  <a:lnTo>
                    <a:pt x="4376" y="59095"/>
                  </a:lnTo>
                  <a:lnTo>
                    <a:pt x="4450" y="59458"/>
                  </a:lnTo>
                  <a:lnTo>
                    <a:pt x="8957" y="59716"/>
                  </a:lnTo>
                  <a:lnTo>
                    <a:pt x="2353" y="59552"/>
                  </a:lnTo>
                  <a:lnTo>
                    <a:pt x="2344" y="59634"/>
                  </a:lnTo>
                  <a:lnTo>
                    <a:pt x="2344" y="59634"/>
                  </a:lnTo>
                  <a:lnTo>
                    <a:pt x="2203" y="58954"/>
                  </a:lnTo>
                  <a:lnTo>
                    <a:pt x="2063" y="58274"/>
                  </a:lnTo>
                  <a:lnTo>
                    <a:pt x="1931" y="57594"/>
                  </a:lnTo>
                  <a:lnTo>
                    <a:pt x="1799" y="56903"/>
                  </a:lnTo>
                  <a:lnTo>
                    <a:pt x="1676" y="56211"/>
                  </a:lnTo>
                  <a:lnTo>
                    <a:pt x="1557" y="55508"/>
                  </a:lnTo>
                  <a:lnTo>
                    <a:pt x="1438" y="54805"/>
                  </a:lnTo>
                  <a:lnTo>
                    <a:pt x="1328" y="54102"/>
                  </a:lnTo>
                  <a:lnTo>
                    <a:pt x="1218" y="53387"/>
                  </a:lnTo>
                  <a:lnTo>
                    <a:pt x="1117" y="52672"/>
                  </a:lnTo>
                  <a:lnTo>
                    <a:pt x="1021" y="51945"/>
                  </a:lnTo>
                  <a:lnTo>
                    <a:pt x="924" y="51218"/>
                  </a:lnTo>
                  <a:lnTo>
                    <a:pt x="836" y="50492"/>
                  </a:lnTo>
                  <a:lnTo>
                    <a:pt x="752" y="49765"/>
                  </a:lnTo>
                  <a:lnTo>
                    <a:pt x="669" y="49027"/>
                  </a:lnTo>
                  <a:lnTo>
                    <a:pt x="594" y="48288"/>
                  </a:lnTo>
                  <a:lnTo>
                    <a:pt x="524" y="47538"/>
                  </a:lnTo>
                  <a:lnTo>
                    <a:pt x="453" y="46800"/>
                  </a:lnTo>
                  <a:lnTo>
                    <a:pt x="392" y="46050"/>
                  </a:lnTo>
                  <a:lnTo>
                    <a:pt x="335" y="45300"/>
                  </a:lnTo>
                  <a:lnTo>
                    <a:pt x="282" y="44549"/>
                  </a:lnTo>
                  <a:lnTo>
                    <a:pt x="234" y="43788"/>
                  </a:lnTo>
                  <a:lnTo>
                    <a:pt x="190" y="43038"/>
                  </a:lnTo>
                  <a:lnTo>
                    <a:pt x="150" y="42276"/>
                  </a:lnTo>
                  <a:lnTo>
                    <a:pt x="115" y="41514"/>
                  </a:lnTo>
                  <a:lnTo>
                    <a:pt x="84" y="40752"/>
                  </a:lnTo>
                  <a:lnTo>
                    <a:pt x="58" y="39979"/>
                  </a:lnTo>
                  <a:lnTo>
                    <a:pt x="36" y="39217"/>
                  </a:lnTo>
                  <a:lnTo>
                    <a:pt x="18" y="38443"/>
                  </a:lnTo>
                  <a:lnTo>
                    <a:pt x="9" y="37681"/>
                  </a:lnTo>
                  <a:lnTo>
                    <a:pt x="0" y="36908"/>
                  </a:lnTo>
                  <a:lnTo>
                    <a:pt x="0" y="36134"/>
                  </a:lnTo>
                  <a:lnTo>
                    <a:pt x="0" y="36134"/>
                  </a:lnTo>
                  <a:lnTo>
                    <a:pt x="0" y="35337"/>
                  </a:lnTo>
                  <a:lnTo>
                    <a:pt x="9" y="34540"/>
                  </a:lnTo>
                  <a:lnTo>
                    <a:pt x="9" y="34540"/>
                  </a:lnTo>
                  <a:lnTo>
                    <a:pt x="18" y="33872"/>
                  </a:lnTo>
                  <a:lnTo>
                    <a:pt x="36" y="33192"/>
                  </a:lnTo>
                  <a:lnTo>
                    <a:pt x="62" y="32513"/>
                  </a:lnTo>
                  <a:lnTo>
                    <a:pt x="93" y="31821"/>
                  </a:lnTo>
                  <a:lnTo>
                    <a:pt x="132" y="31153"/>
                  </a:lnTo>
                  <a:lnTo>
                    <a:pt x="185" y="30473"/>
                  </a:lnTo>
                  <a:lnTo>
                    <a:pt x="212" y="30145"/>
                  </a:lnTo>
                  <a:lnTo>
                    <a:pt x="242" y="29817"/>
                  </a:lnTo>
                  <a:lnTo>
                    <a:pt x="277" y="29489"/>
                  </a:lnTo>
                  <a:lnTo>
                    <a:pt x="313" y="29172"/>
                  </a:lnTo>
                  <a:lnTo>
                    <a:pt x="357" y="28856"/>
                  </a:lnTo>
                  <a:lnTo>
                    <a:pt x="396" y="28539"/>
                  </a:lnTo>
                  <a:lnTo>
                    <a:pt x="445" y="28235"/>
                  </a:lnTo>
                  <a:lnTo>
                    <a:pt x="493" y="27930"/>
                  </a:lnTo>
                  <a:lnTo>
                    <a:pt x="546" y="27637"/>
                  </a:lnTo>
                  <a:lnTo>
                    <a:pt x="603" y="27344"/>
                  </a:lnTo>
                  <a:lnTo>
                    <a:pt x="664" y="27063"/>
                  </a:lnTo>
                  <a:lnTo>
                    <a:pt x="730" y="26781"/>
                  </a:lnTo>
                  <a:lnTo>
                    <a:pt x="796" y="26512"/>
                  </a:lnTo>
                  <a:lnTo>
                    <a:pt x="871" y="26254"/>
                  </a:lnTo>
                  <a:lnTo>
                    <a:pt x="946" y="26008"/>
                  </a:lnTo>
                  <a:lnTo>
                    <a:pt x="1025" y="25762"/>
                  </a:lnTo>
                  <a:lnTo>
                    <a:pt x="1109" y="25527"/>
                  </a:lnTo>
                  <a:lnTo>
                    <a:pt x="1201" y="25293"/>
                  </a:lnTo>
                  <a:lnTo>
                    <a:pt x="1293" y="25082"/>
                  </a:lnTo>
                  <a:lnTo>
                    <a:pt x="1390" y="24871"/>
                  </a:lnTo>
                  <a:lnTo>
                    <a:pt x="1390" y="24871"/>
                  </a:lnTo>
                  <a:lnTo>
                    <a:pt x="1451" y="24754"/>
                  </a:lnTo>
                  <a:lnTo>
                    <a:pt x="1517" y="24648"/>
                  </a:lnTo>
                  <a:lnTo>
                    <a:pt x="1583" y="24554"/>
                  </a:lnTo>
                  <a:lnTo>
                    <a:pt x="1649" y="24461"/>
                  </a:lnTo>
                  <a:lnTo>
                    <a:pt x="1715" y="24379"/>
                  </a:lnTo>
                  <a:lnTo>
                    <a:pt x="1786" y="24297"/>
                  </a:lnTo>
                  <a:lnTo>
                    <a:pt x="1856" y="24226"/>
                  </a:lnTo>
                  <a:lnTo>
                    <a:pt x="1931" y="24168"/>
                  </a:lnTo>
                  <a:lnTo>
                    <a:pt x="2001" y="24109"/>
                  </a:lnTo>
                  <a:lnTo>
                    <a:pt x="2076" y="24062"/>
                  </a:lnTo>
                  <a:lnTo>
                    <a:pt x="2151" y="24027"/>
                  </a:lnTo>
                  <a:lnTo>
                    <a:pt x="2225" y="23992"/>
                  </a:lnTo>
                  <a:lnTo>
                    <a:pt x="2300" y="23968"/>
                  </a:lnTo>
                  <a:lnTo>
                    <a:pt x="2375" y="23957"/>
                  </a:lnTo>
                  <a:lnTo>
                    <a:pt x="2529" y="23933"/>
                  </a:lnTo>
                  <a:lnTo>
                    <a:pt x="2529" y="23933"/>
                  </a:lnTo>
                  <a:lnTo>
                    <a:pt x="2678" y="23957"/>
                  </a:lnTo>
                  <a:lnTo>
                    <a:pt x="2828" y="23992"/>
                  </a:lnTo>
                  <a:lnTo>
                    <a:pt x="2977" y="24062"/>
                  </a:lnTo>
                  <a:lnTo>
                    <a:pt x="3122" y="24144"/>
                  </a:lnTo>
                  <a:lnTo>
                    <a:pt x="3263" y="24261"/>
                  </a:lnTo>
                  <a:lnTo>
                    <a:pt x="3404" y="24402"/>
                  </a:lnTo>
                  <a:lnTo>
                    <a:pt x="3536" y="24554"/>
                  </a:lnTo>
                  <a:lnTo>
                    <a:pt x="3597" y="24648"/>
                  </a:lnTo>
                  <a:lnTo>
                    <a:pt x="3659" y="24742"/>
                  </a:lnTo>
                  <a:lnTo>
                    <a:pt x="3720" y="24847"/>
                  </a:lnTo>
                  <a:lnTo>
                    <a:pt x="3778" y="24953"/>
                  </a:lnTo>
                  <a:lnTo>
                    <a:pt x="3835" y="25058"/>
                  </a:lnTo>
                  <a:lnTo>
                    <a:pt x="3887" y="25176"/>
                  </a:lnTo>
                  <a:lnTo>
                    <a:pt x="3940" y="25293"/>
                  </a:lnTo>
                  <a:lnTo>
                    <a:pt x="3989" y="25422"/>
                  </a:lnTo>
                  <a:lnTo>
                    <a:pt x="4033" y="25551"/>
                  </a:lnTo>
                  <a:lnTo>
                    <a:pt x="4077" y="25691"/>
                  </a:lnTo>
                  <a:lnTo>
                    <a:pt x="4120" y="25832"/>
                  </a:lnTo>
                  <a:lnTo>
                    <a:pt x="4156" y="25973"/>
                  </a:lnTo>
                  <a:lnTo>
                    <a:pt x="4191" y="26125"/>
                  </a:lnTo>
                  <a:lnTo>
                    <a:pt x="4226" y="26277"/>
                  </a:lnTo>
                  <a:lnTo>
                    <a:pt x="4252" y="26441"/>
                  </a:lnTo>
                  <a:lnTo>
                    <a:pt x="4279" y="26605"/>
                  </a:lnTo>
                  <a:lnTo>
                    <a:pt x="4301" y="26770"/>
                  </a:lnTo>
                  <a:lnTo>
                    <a:pt x="4318" y="26945"/>
                  </a:lnTo>
                  <a:lnTo>
                    <a:pt x="4318" y="26945"/>
                  </a:lnTo>
                  <a:lnTo>
                    <a:pt x="4318" y="26945"/>
                  </a:lnTo>
                  <a:lnTo>
                    <a:pt x="4318" y="26945"/>
                  </a:lnTo>
                  <a:lnTo>
                    <a:pt x="4301" y="26066"/>
                  </a:lnTo>
                  <a:lnTo>
                    <a:pt x="4288" y="25187"/>
                  </a:lnTo>
                  <a:lnTo>
                    <a:pt x="4279" y="24320"/>
                  </a:lnTo>
                  <a:lnTo>
                    <a:pt x="4274" y="23453"/>
                  </a:lnTo>
                  <a:lnTo>
                    <a:pt x="4274" y="23453"/>
                  </a:lnTo>
                  <a:lnTo>
                    <a:pt x="4274" y="22867"/>
                  </a:lnTo>
                  <a:lnTo>
                    <a:pt x="4279" y="22281"/>
                  </a:lnTo>
                  <a:lnTo>
                    <a:pt x="4288" y="21706"/>
                  </a:lnTo>
                  <a:lnTo>
                    <a:pt x="4296" y="21132"/>
                  </a:lnTo>
                  <a:lnTo>
                    <a:pt x="4310" y="20558"/>
                  </a:lnTo>
                  <a:lnTo>
                    <a:pt x="4323" y="19983"/>
                  </a:lnTo>
                  <a:lnTo>
                    <a:pt x="4340" y="19409"/>
                  </a:lnTo>
                  <a:lnTo>
                    <a:pt x="4362" y="18847"/>
                  </a:lnTo>
                  <a:lnTo>
                    <a:pt x="4384" y="18284"/>
                  </a:lnTo>
                  <a:lnTo>
                    <a:pt x="4411" y="17721"/>
                  </a:lnTo>
                  <a:lnTo>
                    <a:pt x="4441" y="17159"/>
                  </a:lnTo>
                  <a:lnTo>
                    <a:pt x="4472" y="16608"/>
                  </a:lnTo>
                  <a:lnTo>
                    <a:pt x="4507" y="16057"/>
                  </a:lnTo>
                  <a:lnTo>
                    <a:pt x="4543" y="15506"/>
                  </a:lnTo>
                  <a:lnTo>
                    <a:pt x="4582" y="14967"/>
                  </a:lnTo>
                  <a:lnTo>
                    <a:pt x="4626" y="14416"/>
                  </a:lnTo>
                  <a:lnTo>
                    <a:pt x="4670" y="13877"/>
                  </a:lnTo>
                  <a:lnTo>
                    <a:pt x="4718" y="13350"/>
                  </a:lnTo>
                  <a:lnTo>
                    <a:pt x="4771" y="12810"/>
                  </a:lnTo>
                  <a:lnTo>
                    <a:pt x="4824" y="12283"/>
                  </a:lnTo>
                  <a:lnTo>
                    <a:pt x="4881" y="11767"/>
                  </a:lnTo>
                  <a:lnTo>
                    <a:pt x="4943" y="11240"/>
                  </a:lnTo>
                  <a:lnTo>
                    <a:pt x="5009" y="10724"/>
                  </a:lnTo>
                  <a:lnTo>
                    <a:pt x="5075" y="10209"/>
                  </a:lnTo>
                  <a:lnTo>
                    <a:pt x="5141" y="9705"/>
                  </a:lnTo>
                  <a:lnTo>
                    <a:pt x="5215" y="9189"/>
                  </a:lnTo>
                  <a:lnTo>
                    <a:pt x="5290" y="8697"/>
                  </a:lnTo>
                  <a:lnTo>
                    <a:pt x="5369" y="8193"/>
                  </a:lnTo>
                  <a:lnTo>
                    <a:pt x="5448" y="7700"/>
                  </a:lnTo>
                  <a:lnTo>
                    <a:pt x="5532" y="7208"/>
                  </a:lnTo>
                  <a:lnTo>
                    <a:pt x="5620" y="6728"/>
                  </a:lnTo>
                  <a:lnTo>
                    <a:pt x="5712" y="6247"/>
                  </a:lnTo>
                  <a:lnTo>
                    <a:pt x="5712" y="6247"/>
                  </a:lnTo>
                  <a:lnTo>
                    <a:pt x="5787" y="5872"/>
                  </a:lnTo>
                  <a:lnTo>
                    <a:pt x="5862" y="5520"/>
                  </a:lnTo>
                  <a:lnTo>
                    <a:pt x="5945" y="5169"/>
                  </a:lnTo>
                  <a:lnTo>
                    <a:pt x="6033" y="4841"/>
                  </a:lnTo>
                  <a:lnTo>
                    <a:pt x="6121" y="4512"/>
                  </a:lnTo>
                  <a:lnTo>
                    <a:pt x="6218" y="4196"/>
                  </a:lnTo>
                  <a:lnTo>
                    <a:pt x="6315" y="3891"/>
                  </a:lnTo>
                  <a:lnTo>
                    <a:pt x="6416" y="3598"/>
                  </a:lnTo>
                  <a:lnTo>
                    <a:pt x="6521" y="3305"/>
                  </a:lnTo>
                  <a:lnTo>
                    <a:pt x="6627" y="3036"/>
                  </a:lnTo>
                  <a:lnTo>
                    <a:pt x="6737" y="2778"/>
                  </a:lnTo>
                  <a:lnTo>
                    <a:pt x="6851" y="2520"/>
                  </a:lnTo>
                  <a:lnTo>
                    <a:pt x="6970" y="2286"/>
                  </a:lnTo>
                  <a:lnTo>
                    <a:pt x="7088" y="2051"/>
                  </a:lnTo>
                  <a:lnTo>
                    <a:pt x="7212" y="1840"/>
                  </a:lnTo>
                  <a:lnTo>
                    <a:pt x="7335" y="1629"/>
                  </a:lnTo>
                  <a:lnTo>
                    <a:pt x="7462" y="1442"/>
                  </a:lnTo>
                  <a:lnTo>
                    <a:pt x="7590" y="1254"/>
                  </a:lnTo>
                  <a:lnTo>
                    <a:pt x="7722" y="1090"/>
                  </a:lnTo>
                  <a:lnTo>
                    <a:pt x="7854" y="926"/>
                  </a:lnTo>
                  <a:lnTo>
                    <a:pt x="7990" y="785"/>
                  </a:lnTo>
                  <a:lnTo>
                    <a:pt x="8126" y="645"/>
                  </a:lnTo>
                  <a:lnTo>
                    <a:pt x="8262" y="527"/>
                  </a:lnTo>
                  <a:lnTo>
                    <a:pt x="8403" y="422"/>
                  </a:lnTo>
                  <a:lnTo>
                    <a:pt x="8544" y="316"/>
                  </a:lnTo>
                  <a:lnTo>
                    <a:pt x="8685" y="234"/>
                  </a:lnTo>
                  <a:lnTo>
                    <a:pt x="8830" y="164"/>
                  </a:lnTo>
                  <a:lnTo>
                    <a:pt x="8975" y="106"/>
                  </a:lnTo>
                  <a:lnTo>
                    <a:pt x="9120" y="59"/>
                  </a:lnTo>
                  <a:lnTo>
                    <a:pt x="9265" y="23"/>
                  </a:lnTo>
                  <a:lnTo>
                    <a:pt x="9410" y="12"/>
                  </a:lnTo>
                  <a:lnTo>
                    <a:pt x="9555" y="0"/>
                  </a:lnTo>
                  <a:lnTo>
                    <a:pt x="9555" y="0"/>
                  </a:lnTo>
                  <a:lnTo>
                    <a:pt x="9683" y="0"/>
                  </a:lnTo>
                  <a:lnTo>
                    <a:pt x="9806" y="23"/>
                  </a:lnTo>
                  <a:lnTo>
                    <a:pt x="9933" y="47"/>
                  </a:lnTo>
                  <a:lnTo>
                    <a:pt x="10061" y="82"/>
                  </a:lnTo>
                  <a:lnTo>
                    <a:pt x="10184" y="129"/>
                  </a:lnTo>
                  <a:lnTo>
                    <a:pt x="10311" y="176"/>
                  </a:lnTo>
                  <a:lnTo>
                    <a:pt x="10435" y="246"/>
                  </a:lnTo>
                  <a:lnTo>
                    <a:pt x="10558" y="316"/>
                  </a:lnTo>
                  <a:lnTo>
                    <a:pt x="10685" y="399"/>
                  </a:lnTo>
                  <a:lnTo>
                    <a:pt x="10808" y="492"/>
                  </a:lnTo>
                  <a:lnTo>
                    <a:pt x="10931" y="598"/>
                  </a:lnTo>
                  <a:lnTo>
                    <a:pt x="11055" y="715"/>
                  </a:lnTo>
                  <a:lnTo>
                    <a:pt x="11178" y="844"/>
                  </a:lnTo>
                  <a:lnTo>
                    <a:pt x="11296" y="985"/>
                  </a:lnTo>
                  <a:lnTo>
                    <a:pt x="11415" y="1125"/>
                  </a:lnTo>
                  <a:lnTo>
                    <a:pt x="11538" y="1289"/>
                  </a:lnTo>
                  <a:lnTo>
                    <a:pt x="11538" y="1289"/>
                  </a:lnTo>
                  <a:lnTo>
                    <a:pt x="11692" y="1512"/>
                  </a:lnTo>
                  <a:lnTo>
                    <a:pt x="11842" y="1746"/>
                  </a:lnTo>
                  <a:lnTo>
                    <a:pt x="11987" y="2004"/>
                  </a:lnTo>
                  <a:lnTo>
                    <a:pt x="12127" y="2262"/>
                  </a:lnTo>
                  <a:lnTo>
                    <a:pt x="12264" y="2543"/>
                  </a:lnTo>
                  <a:lnTo>
                    <a:pt x="12396" y="2848"/>
                  </a:lnTo>
                  <a:lnTo>
                    <a:pt x="12523" y="3153"/>
                  </a:lnTo>
                  <a:lnTo>
                    <a:pt x="12646" y="3481"/>
                  </a:lnTo>
                  <a:lnTo>
                    <a:pt x="12765" y="3809"/>
                  </a:lnTo>
                  <a:lnTo>
                    <a:pt x="12879" y="4161"/>
                  </a:lnTo>
                  <a:lnTo>
                    <a:pt x="12985" y="4524"/>
                  </a:lnTo>
                  <a:lnTo>
                    <a:pt x="13086" y="4887"/>
                  </a:lnTo>
                  <a:lnTo>
                    <a:pt x="13183" y="5274"/>
                  </a:lnTo>
                  <a:lnTo>
                    <a:pt x="13275" y="5673"/>
                  </a:lnTo>
                  <a:lnTo>
                    <a:pt x="13363" y="6071"/>
                  </a:lnTo>
                  <a:lnTo>
                    <a:pt x="13442" y="6481"/>
                  </a:lnTo>
                  <a:lnTo>
                    <a:pt x="13442" y="6481"/>
                  </a:lnTo>
                  <a:lnTo>
                    <a:pt x="13535" y="6985"/>
                  </a:lnTo>
                  <a:lnTo>
                    <a:pt x="13627" y="7478"/>
                  </a:lnTo>
                  <a:lnTo>
                    <a:pt x="13715" y="7982"/>
                  </a:lnTo>
                  <a:lnTo>
                    <a:pt x="13798" y="8486"/>
                  </a:lnTo>
                  <a:lnTo>
                    <a:pt x="13882" y="9001"/>
                  </a:lnTo>
                  <a:lnTo>
                    <a:pt x="13961" y="9505"/>
                  </a:lnTo>
                  <a:lnTo>
                    <a:pt x="14036" y="10021"/>
                  </a:lnTo>
                  <a:lnTo>
                    <a:pt x="14111" y="10537"/>
                  </a:lnTo>
                  <a:lnTo>
                    <a:pt x="14181" y="11064"/>
                  </a:lnTo>
                  <a:lnTo>
                    <a:pt x="14247" y="11580"/>
                  </a:lnTo>
                  <a:lnTo>
                    <a:pt x="14313" y="12107"/>
                  </a:lnTo>
                  <a:lnTo>
                    <a:pt x="14374" y="12635"/>
                  </a:lnTo>
                  <a:lnTo>
                    <a:pt x="14431" y="13162"/>
                  </a:lnTo>
                  <a:lnTo>
                    <a:pt x="14489" y="13690"/>
                  </a:lnTo>
                  <a:lnTo>
                    <a:pt x="14541" y="14229"/>
                  </a:lnTo>
                  <a:lnTo>
                    <a:pt x="14590" y="14756"/>
                  </a:lnTo>
                  <a:lnTo>
                    <a:pt x="14638" y="15295"/>
                  </a:lnTo>
                  <a:lnTo>
                    <a:pt x="14682" y="15834"/>
                  </a:lnTo>
                  <a:lnTo>
                    <a:pt x="14722" y="16374"/>
                  </a:lnTo>
                  <a:lnTo>
                    <a:pt x="14761" y="16913"/>
                  </a:lnTo>
                  <a:lnTo>
                    <a:pt x="14796" y="17452"/>
                  </a:lnTo>
                  <a:lnTo>
                    <a:pt x="14827" y="18003"/>
                  </a:lnTo>
                  <a:lnTo>
                    <a:pt x="14858" y="18542"/>
                  </a:lnTo>
                  <a:lnTo>
                    <a:pt x="14884" y="19093"/>
                  </a:lnTo>
                  <a:lnTo>
                    <a:pt x="14906" y="19644"/>
                  </a:lnTo>
                  <a:lnTo>
                    <a:pt x="14928" y="20194"/>
                  </a:lnTo>
                  <a:lnTo>
                    <a:pt x="14942" y="20745"/>
                  </a:lnTo>
                  <a:lnTo>
                    <a:pt x="14959" y="21296"/>
                  </a:lnTo>
                  <a:lnTo>
                    <a:pt x="14968" y="21847"/>
                  </a:lnTo>
                  <a:lnTo>
                    <a:pt x="14977" y="22398"/>
                  </a:lnTo>
                  <a:lnTo>
                    <a:pt x="14981" y="22949"/>
                  </a:lnTo>
                  <a:lnTo>
                    <a:pt x="14981" y="23500"/>
                  </a:lnTo>
                  <a:lnTo>
                    <a:pt x="14981" y="23500"/>
                  </a:lnTo>
                  <a:lnTo>
                    <a:pt x="14977" y="24461"/>
                  </a:lnTo>
                  <a:lnTo>
                    <a:pt x="14964" y="25422"/>
                  </a:lnTo>
                  <a:lnTo>
                    <a:pt x="14964" y="25422"/>
                  </a:lnTo>
                  <a:lnTo>
                    <a:pt x="14933" y="26535"/>
                  </a:lnTo>
                  <a:lnTo>
                    <a:pt x="14898" y="27637"/>
                  </a:lnTo>
                  <a:lnTo>
                    <a:pt x="14858" y="28739"/>
                  </a:lnTo>
                  <a:lnTo>
                    <a:pt x="14810" y="29829"/>
                  </a:lnTo>
                  <a:lnTo>
                    <a:pt x="14757" y="30930"/>
                  </a:lnTo>
                  <a:lnTo>
                    <a:pt x="14700" y="32009"/>
                  </a:lnTo>
                  <a:lnTo>
                    <a:pt x="14638" y="33099"/>
                  </a:lnTo>
                  <a:lnTo>
                    <a:pt x="14572" y="34177"/>
                  </a:lnTo>
                  <a:lnTo>
                    <a:pt x="14497" y="35255"/>
                  </a:lnTo>
                  <a:lnTo>
                    <a:pt x="14423" y="36333"/>
                  </a:lnTo>
                  <a:lnTo>
                    <a:pt x="14339" y="37400"/>
                  </a:lnTo>
                  <a:lnTo>
                    <a:pt x="14256" y="38467"/>
                  </a:lnTo>
                  <a:lnTo>
                    <a:pt x="14168" y="39533"/>
                  </a:lnTo>
                  <a:lnTo>
                    <a:pt x="14075" y="40600"/>
                  </a:lnTo>
                  <a:lnTo>
                    <a:pt x="13979" y="41655"/>
                  </a:lnTo>
                  <a:lnTo>
                    <a:pt x="13877" y="42721"/>
                  </a:lnTo>
                  <a:lnTo>
                    <a:pt x="13776" y="43776"/>
                  </a:lnTo>
                  <a:lnTo>
                    <a:pt x="13671" y="44831"/>
                  </a:lnTo>
                  <a:lnTo>
                    <a:pt x="13561" y="45886"/>
                  </a:lnTo>
                  <a:lnTo>
                    <a:pt x="13451" y="46940"/>
                  </a:lnTo>
                  <a:lnTo>
                    <a:pt x="13222" y="49050"/>
                  </a:lnTo>
                  <a:lnTo>
                    <a:pt x="12985" y="51160"/>
                  </a:lnTo>
                  <a:lnTo>
                    <a:pt x="12739" y="53270"/>
                  </a:lnTo>
                  <a:lnTo>
                    <a:pt x="12492" y="55379"/>
                  </a:lnTo>
                  <a:lnTo>
                    <a:pt x="11982" y="59610"/>
                  </a:lnTo>
                  <a:lnTo>
                    <a:pt x="11982" y="59610"/>
                  </a:lnTo>
                  <a:lnTo>
                    <a:pt x="11960" y="59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9"/>
            <p:cNvSpPr/>
            <p:nvPr/>
          </p:nvSpPr>
          <p:spPr>
            <a:xfrm>
              <a:off x="3680875" y="-11958475"/>
              <a:ext cx="196350" cy="778250"/>
            </a:xfrm>
            <a:custGeom>
              <a:avLst/>
              <a:gdLst/>
              <a:ahLst/>
              <a:cxnLst/>
              <a:rect l="l" t="t" r="r" b="b"/>
              <a:pathLst>
                <a:path w="7854" h="31130" extrusionOk="0">
                  <a:moveTo>
                    <a:pt x="4824" y="0"/>
                  </a:moveTo>
                  <a:lnTo>
                    <a:pt x="4714" y="12"/>
                  </a:lnTo>
                  <a:lnTo>
                    <a:pt x="4604" y="35"/>
                  </a:lnTo>
                  <a:lnTo>
                    <a:pt x="4494" y="82"/>
                  </a:lnTo>
                  <a:lnTo>
                    <a:pt x="4388" y="129"/>
                  </a:lnTo>
                  <a:lnTo>
                    <a:pt x="4283" y="199"/>
                  </a:lnTo>
                  <a:lnTo>
                    <a:pt x="4177" y="281"/>
                  </a:lnTo>
                  <a:lnTo>
                    <a:pt x="4076" y="387"/>
                  </a:lnTo>
                  <a:lnTo>
                    <a:pt x="3980" y="504"/>
                  </a:lnTo>
                  <a:lnTo>
                    <a:pt x="3883" y="633"/>
                  </a:lnTo>
                  <a:lnTo>
                    <a:pt x="3786" y="785"/>
                  </a:lnTo>
                  <a:lnTo>
                    <a:pt x="3698" y="949"/>
                  </a:lnTo>
                  <a:lnTo>
                    <a:pt x="3610" y="1125"/>
                  </a:lnTo>
                  <a:lnTo>
                    <a:pt x="3527" y="1325"/>
                  </a:lnTo>
                  <a:lnTo>
                    <a:pt x="3461" y="1500"/>
                  </a:lnTo>
                  <a:lnTo>
                    <a:pt x="3399" y="1676"/>
                  </a:lnTo>
                  <a:lnTo>
                    <a:pt x="3342" y="1852"/>
                  </a:lnTo>
                  <a:lnTo>
                    <a:pt x="3289" y="2039"/>
                  </a:lnTo>
                  <a:lnTo>
                    <a:pt x="3241" y="2239"/>
                  </a:lnTo>
                  <a:lnTo>
                    <a:pt x="3192" y="2438"/>
                  </a:lnTo>
                  <a:lnTo>
                    <a:pt x="3148" y="2637"/>
                  </a:lnTo>
                  <a:lnTo>
                    <a:pt x="3109" y="2848"/>
                  </a:lnTo>
                  <a:lnTo>
                    <a:pt x="3069" y="3059"/>
                  </a:lnTo>
                  <a:lnTo>
                    <a:pt x="3039" y="3282"/>
                  </a:lnTo>
                  <a:lnTo>
                    <a:pt x="3003" y="3505"/>
                  </a:lnTo>
                  <a:lnTo>
                    <a:pt x="2977" y="3727"/>
                  </a:lnTo>
                  <a:lnTo>
                    <a:pt x="2951" y="3962"/>
                  </a:lnTo>
                  <a:lnTo>
                    <a:pt x="2924" y="4184"/>
                  </a:lnTo>
                  <a:lnTo>
                    <a:pt x="2885" y="4665"/>
                  </a:lnTo>
                  <a:lnTo>
                    <a:pt x="2849" y="5145"/>
                  </a:lnTo>
                  <a:lnTo>
                    <a:pt x="2823" y="5626"/>
                  </a:lnTo>
                  <a:lnTo>
                    <a:pt x="2806" y="6130"/>
                  </a:lnTo>
                  <a:lnTo>
                    <a:pt x="2792" y="6622"/>
                  </a:lnTo>
                  <a:lnTo>
                    <a:pt x="2788" y="7114"/>
                  </a:lnTo>
                  <a:lnTo>
                    <a:pt x="2784" y="7618"/>
                  </a:lnTo>
                  <a:lnTo>
                    <a:pt x="2788" y="8111"/>
                  </a:lnTo>
                  <a:lnTo>
                    <a:pt x="2792" y="8603"/>
                  </a:lnTo>
                  <a:lnTo>
                    <a:pt x="2801" y="9576"/>
                  </a:lnTo>
                  <a:lnTo>
                    <a:pt x="2810" y="10560"/>
                  </a:lnTo>
                  <a:lnTo>
                    <a:pt x="2810" y="11052"/>
                  </a:lnTo>
                  <a:lnTo>
                    <a:pt x="2806" y="11545"/>
                  </a:lnTo>
                  <a:lnTo>
                    <a:pt x="2801" y="12037"/>
                  </a:lnTo>
                  <a:lnTo>
                    <a:pt x="2784" y="12518"/>
                  </a:lnTo>
                  <a:lnTo>
                    <a:pt x="2762" y="12998"/>
                  </a:lnTo>
                  <a:lnTo>
                    <a:pt x="2735" y="13479"/>
                  </a:lnTo>
                  <a:lnTo>
                    <a:pt x="2696" y="13947"/>
                  </a:lnTo>
                  <a:lnTo>
                    <a:pt x="2674" y="14170"/>
                  </a:lnTo>
                  <a:lnTo>
                    <a:pt x="2647" y="14405"/>
                  </a:lnTo>
                  <a:lnTo>
                    <a:pt x="2621" y="14627"/>
                  </a:lnTo>
                  <a:lnTo>
                    <a:pt x="2590" y="14850"/>
                  </a:lnTo>
                  <a:lnTo>
                    <a:pt x="2555" y="15073"/>
                  </a:lnTo>
                  <a:lnTo>
                    <a:pt x="2520" y="15295"/>
                  </a:lnTo>
                  <a:lnTo>
                    <a:pt x="2480" y="15506"/>
                  </a:lnTo>
                  <a:lnTo>
                    <a:pt x="2436" y="15717"/>
                  </a:lnTo>
                  <a:lnTo>
                    <a:pt x="2388" y="15928"/>
                  </a:lnTo>
                  <a:lnTo>
                    <a:pt x="2339" y="16127"/>
                  </a:lnTo>
                  <a:lnTo>
                    <a:pt x="2287" y="16327"/>
                  </a:lnTo>
                  <a:lnTo>
                    <a:pt x="2229" y="16526"/>
                  </a:lnTo>
                  <a:lnTo>
                    <a:pt x="2168" y="16713"/>
                  </a:lnTo>
                  <a:lnTo>
                    <a:pt x="2111" y="16889"/>
                  </a:lnTo>
                  <a:lnTo>
                    <a:pt x="2045" y="17065"/>
                  </a:lnTo>
                  <a:lnTo>
                    <a:pt x="1979" y="17241"/>
                  </a:lnTo>
                  <a:lnTo>
                    <a:pt x="1843" y="17569"/>
                  </a:lnTo>
                  <a:lnTo>
                    <a:pt x="1702" y="17886"/>
                  </a:lnTo>
                  <a:lnTo>
                    <a:pt x="1557" y="18190"/>
                  </a:lnTo>
                  <a:lnTo>
                    <a:pt x="1262" y="18800"/>
                  </a:lnTo>
                  <a:lnTo>
                    <a:pt x="1113" y="19104"/>
                  </a:lnTo>
                  <a:lnTo>
                    <a:pt x="968" y="19409"/>
                  </a:lnTo>
                  <a:lnTo>
                    <a:pt x="827" y="19726"/>
                  </a:lnTo>
                  <a:lnTo>
                    <a:pt x="691" y="20054"/>
                  </a:lnTo>
                  <a:lnTo>
                    <a:pt x="629" y="20230"/>
                  </a:lnTo>
                  <a:lnTo>
                    <a:pt x="563" y="20405"/>
                  </a:lnTo>
                  <a:lnTo>
                    <a:pt x="501" y="20581"/>
                  </a:lnTo>
                  <a:lnTo>
                    <a:pt x="444" y="20769"/>
                  </a:lnTo>
                  <a:lnTo>
                    <a:pt x="387" y="20968"/>
                  </a:lnTo>
                  <a:lnTo>
                    <a:pt x="334" y="21167"/>
                  </a:lnTo>
                  <a:lnTo>
                    <a:pt x="286" y="21366"/>
                  </a:lnTo>
                  <a:lnTo>
                    <a:pt x="238" y="21589"/>
                  </a:lnTo>
                  <a:lnTo>
                    <a:pt x="189" y="21859"/>
                  </a:lnTo>
                  <a:lnTo>
                    <a:pt x="145" y="22128"/>
                  </a:lnTo>
                  <a:lnTo>
                    <a:pt x="110" y="22398"/>
                  </a:lnTo>
                  <a:lnTo>
                    <a:pt x="79" y="22679"/>
                  </a:lnTo>
                  <a:lnTo>
                    <a:pt x="53" y="22972"/>
                  </a:lnTo>
                  <a:lnTo>
                    <a:pt x="31" y="23253"/>
                  </a:lnTo>
                  <a:lnTo>
                    <a:pt x="18" y="23547"/>
                  </a:lnTo>
                  <a:lnTo>
                    <a:pt x="9" y="23840"/>
                  </a:lnTo>
                  <a:lnTo>
                    <a:pt x="5" y="24133"/>
                  </a:lnTo>
                  <a:lnTo>
                    <a:pt x="0" y="24426"/>
                  </a:lnTo>
                  <a:lnTo>
                    <a:pt x="5" y="24730"/>
                  </a:lnTo>
                  <a:lnTo>
                    <a:pt x="13" y="25023"/>
                  </a:lnTo>
                  <a:lnTo>
                    <a:pt x="27" y="25328"/>
                  </a:lnTo>
                  <a:lnTo>
                    <a:pt x="44" y="25633"/>
                  </a:lnTo>
                  <a:lnTo>
                    <a:pt x="66" y="25926"/>
                  </a:lnTo>
                  <a:lnTo>
                    <a:pt x="88" y="26230"/>
                  </a:lnTo>
                  <a:lnTo>
                    <a:pt x="119" y="26535"/>
                  </a:lnTo>
                  <a:lnTo>
                    <a:pt x="150" y="26840"/>
                  </a:lnTo>
                  <a:lnTo>
                    <a:pt x="180" y="27133"/>
                  </a:lnTo>
                  <a:lnTo>
                    <a:pt x="220" y="27438"/>
                  </a:lnTo>
                  <a:lnTo>
                    <a:pt x="299" y="28024"/>
                  </a:lnTo>
                  <a:lnTo>
                    <a:pt x="392" y="28610"/>
                  </a:lnTo>
                  <a:lnTo>
                    <a:pt x="488" y="29184"/>
                  </a:lnTo>
                  <a:lnTo>
                    <a:pt x="589" y="29747"/>
                  </a:lnTo>
                  <a:lnTo>
                    <a:pt x="699" y="30297"/>
                  </a:lnTo>
                  <a:lnTo>
                    <a:pt x="809" y="30825"/>
                  </a:lnTo>
                  <a:lnTo>
                    <a:pt x="5976" y="31130"/>
                  </a:lnTo>
                  <a:lnTo>
                    <a:pt x="6174" y="29864"/>
                  </a:lnTo>
                  <a:lnTo>
                    <a:pt x="6363" y="28621"/>
                  </a:lnTo>
                  <a:lnTo>
                    <a:pt x="6547" y="27391"/>
                  </a:lnTo>
                  <a:lnTo>
                    <a:pt x="6723" y="26172"/>
                  </a:lnTo>
                  <a:lnTo>
                    <a:pt x="6886" y="24965"/>
                  </a:lnTo>
                  <a:lnTo>
                    <a:pt x="7044" y="23757"/>
                  </a:lnTo>
                  <a:lnTo>
                    <a:pt x="7119" y="23160"/>
                  </a:lnTo>
                  <a:lnTo>
                    <a:pt x="7189" y="22550"/>
                  </a:lnTo>
                  <a:lnTo>
                    <a:pt x="7260" y="21953"/>
                  </a:lnTo>
                  <a:lnTo>
                    <a:pt x="7326" y="21343"/>
                  </a:lnTo>
                  <a:lnTo>
                    <a:pt x="7387" y="20745"/>
                  </a:lnTo>
                  <a:lnTo>
                    <a:pt x="7444" y="20136"/>
                  </a:lnTo>
                  <a:lnTo>
                    <a:pt x="7502" y="19526"/>
                  </a:lnTo>
                  <a:lnTo>
                    <a:pt x="7554" y="18917"/>
                  </a:lnTo>
                  <a:lnTo>
                    <a:pt x="7603" y="18296"/>
                  </a:lnTo>
                  <a:lnTo>
                    <a:pt x="7647" y="17675"/>
                  </a:lnTo>
                  <a:lnTo>
                    <a:pt x="7686" y="17053"/>
                  </a:lnTo>
                  <a:lnTo>
                    <a:pt x="7721" y="16420"/>
                  </a:lnTo>
                  <a:lnTo>
                    <a:pt x="7757" y="15788"/>
                  </a:lnTo>
                  <a:lnTo>
                    <a:pt x="7783" y="15143"/>
                  </a:lnTo>
                  <a:lnTo>
                    <a:pt x="7805" y="14498"/>
                  </a:lnTo>
                  <a:lnTo>
                    <a:pt x="7827" y="13842"/>
                  </a:lnTo>
                  <a:lnTo>
                    <a:pt x="7840" y="13186"/>
                  </a:lnTo>
                  <a:lnTo>
                    <a:pt x="7849" y="12506"/>
                  </a:lnTo>
                  <a:lnTo>
                    <a:pt x="7853" y="11838"/>
                  </a:lnTo>
                  <a:lnTo>
                    <a:pt x="7853" y="11146"/>
                  </a:lnTo>
                  <a:lnTo>
                    <a:pt x="7849" y="10537"/>
                  </a:lnTo>
                  <a:lnTo>
                    <a:pt x="7836" y="9927"/>
                  </a:lnTo>
                  <a:lnTo>
                    <a:pt x="7818" y="9318"/>
                  </a:lnTo>
                  <a:lnTo>
                    <a:pt x="7796" y="8708"/>
                  </a:lnTo>
                  <a:lnTo>
                    <a:pt x="7761" y="8099"/>
                  </a:lnTo>
                  <a:lnTo>
                    <a:pt x="7721" y="7501"/>
                  </a:lnTo>
                  <a:lnTo>
                    <a:pt x="7673" y="6903"/>
                  </a:lnTo>
                  <a:lnTo>
                    <a:pt x="7611" y="6329"/>
                  </a:lnTo>
                  <a:lnTo>
                    <a:pt x="7581" y="6036"/>
                  </a:lnTo>
                  <a:lnTo>
                    <a:pt x="7545" y="5755"/>
                  </a:lnTo>
                  <a:lnTo>
                    <a:pt x="7506" y="5474"/>
                  </a:lnTo>
                  <a:lnTo>
                    <a:pt x="7466" y="5192"/>
                  </a:lnTo>
                  <a:lnTo>
                    <a:pt x="7422" y="4911"/>
                  </a:lnTo>
                  <a:lnTo>
                    <a:pt x="7378" y="4641"/>
                  </a:lnTo>
                  <a:lnTo>
                    <a:pt x="7330" y="4372"/>
                  </a:lnTo>
                  <a:lnTo>
                    <a:pt x="7277" y="4114"/>
                  </a:lnTo>
                  <a:lnTo>
                    <a:pt x="7225" y="3856"/>
                  </a:lnTo>
                  <a:lnTo>
                    <a:pt x="7167" y="3598"/>
                  </a:lnTo>
                  <a:lnTo>
                    <a:pt x="7106" y="3352"/>
                  </a:lnTo>
                  <a:lnTo>
                    <a:pt x="7044" y="3106"/>
                  </a:lnTo>
                  <a:lnTo>
                    <a:pt x="6978" y="2872"/>
                  </a:lnTo>
                  <a:lnTo>
                    <a:pt x="6908" y="2637"/>
                  </a:lnTo>
                  <a:lnTo>
                    <a:pt x="6833" y="2403"/>
                  </a:lnTo>
                  <a:lnTo>
                    <a:pt x="6758" y="2180"/>
                  </a:lnTo>
                  <a:lnTo>
                    <a:pt x="6679" y="1969"/>
                  </a:lnTo>
                  <a:lnTo>
                    <a:pt x="6596" y="1770"/>
                  </a:lnTo>
                  <a:lnTo>
                    <a:pt x="6508" y="1571"/>
                  </a:lnTo>
                  <a:lnTo>
                    <a:pt x="6415" y="1383"/>
                  </a:lnTo>
                  <a:lnTo>
                    <a:pt x="6323" y="1219"/>
                  </a:lnTo>
                  <a:lnTo>
                    <a:pt x="6226" y="1055"/>
                  </a:lnTo>
                  <a:lnTo>
                    <a:pt x="6130" y="903"/>
                  </a:lnTo>
                  <a:lnTo>
                    <a:pt x="6024" y="762"/>
                  </a:lnTo>
                  <a:lnTo>
                    <a:pt x="5923" y="621"/>
                  </a:lnTo>
                  <a:lnTo>
                    <a:pt x="5817" y="504"/>
                  </a:lnTo>
                  <a:lnTo>
                    <a:pt x="5712" y="399"/>
                  </a:lnTo>
                  <a:lnTo>
                    <a:pt x="5602" y="305"/>
                  </a:lnTo>
                  <a:lnTo>
                    <a:pt x="5492" y="223"/>
                  </a:lnTo>
                  <a:lnTo>
                    <a:pt x="5382" y="152"/>
                  </a:lnTo>
                  <a:lnTo>
                    <a:pt x="5272" y="94"/>
                  </a:lnTo>
                  <a:lnTo>
                    <a:pt x="5158" y="59"/>
                  </a:lnTo>
                  <a:lnTo>
                    <a:pt x="5048" y="24"/>
                  </a:lnTo>
                  <a:lnTo>
                    <a:pt x="4934" y="12"/>
                  </a:lnTo>
                  <a:lnTo>
                    <a:pt x="482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9"/>
            <p:cNvSpPr/>
            <p:nvPr/>
          </p:nvSpPr>
          <p:spPr>
            <a:xfrm>
              <a:off x="3680875" y="-11958475"/>
              <a:ext cx="196350" cy="778250"/>
            </a:xfrm>
            <a:custGeom>
              <a:avLst/>
              <a:gdLst/>
              <a:ahLst/>
              <a:cxnLst/>
              <a:rect l="l" t="t" r="r" b="b"/>
              <a:pathLst>
                <a:path w="7854" h="31130" fill="none" extrusionOk="0">
                  <a:moveTo>
                    <a:pt x="809" y="30825"/>
                  </a:moveTo>
                  <a:lnTo>
                    <a:pt x="809" y="30825"/>
                  </a:lnTo>
                  <a:lnTo>
                    <a:pt x="699" y="30297"/>
                  </a:lnTo>
                  <a:lnTo>
                    <a:pt x="589" y="29747"/>
                  </a:lnTo>
                  <a:lnTo>
                    <a:pt x="488" y="29184"/>
                  </a:lnTo>
                  <a:lnTo>
                    <a:pt x="392" y="28610"/>
                  </a:lnTo>
                  <a:lnTo>
                    <a:pt x="299" y="28024"/>
                  </a:lnTo>
                  <a:lnTo>
                    <a:pt x="220" y="27438"/>
                  </a:lnTo>
                  <a:lnTo>
                    <a:pt x="180" y="27133"/>
                  </a:lnTo>
                  <a:lnTo>
                    <a:pt x="150" y="26840"/>
                  </a:lnTo>
                  <a:lnTo>
                    <a:pt x="119" y="26535"/>
                  </a:lnTo>
                  <a:lnTo>
                    <a:pt x="88" y="26230"/>
                  </a:lnTo>
                  <a:lnTo>
                    <a:pt x="66" y="25926"/>
                  </a:lnTo>
                  <a:lnTo>
                    <a:pt x="44" y="25633"/>
                  </a:lnTo>
                  <a:lnTo>
                    <a:pt x="27" y="25328"/>
                  </a:lnTo>
                  <a:lnTo>
                    <a:pt x="13" y="25023"/>
                  </a:lnTo>
                  <a:lnTo>
                    <a:pt x="5" y="24730"/>
                  </a:lnTo>
                  <a:lnTo>
                    <a:pt x="0" y="24426"/>
                  </a:lnTo>
                  <a:lnTo>
                    <a:pt x="5" y="24133"/>
                  </a:lnTo>
                  <a:lnTo>
                    <a:pt x="9" y="23840"/>
                  </a:lnTo>
                  <a:lnTo>
                    <a:pt x="18" y="23547"/>
                  </a:lnTo>
                  <a:lnTo>
                    <a:pt x="31" y="23253"/>
                  </a:lnTo>
                  <a:lnTo>
                    <a:pt x="53" y="22972"/>
                  </a:lnTo>
                  <a:lnTo>
                    <a:pt x="79" y="22679"/>
                  </a:lnTo>
                  <a:lnTo>
                    <a:pt x="110" y="22398"/>
                  </a:lnTo>
                  <a:lnTo>
                    <a:pt x="145" y="22128"/>
                  </a:lnTo>
                  <a:lnTo>
                    <a:pt x="189" y="21859"/>
                  </a:lnTo>
                  <a:lnTo>
                    <a:pt x="238" y="21589"/>
                  </a:lnTo>
                  <a:lnTo>
                    <a:pt x="238" y="21589"/>
                  </a:lnTo>
                  <a:lnTo>
                    <a:pt x="286" y="21366"/>
                  </a:lnTo>
                  <a:lnTo>
                    <a:pt x="334" y="21167"/>
                  </a:lnTo>
                  <a:lnTo>
                    <a:pt x="387" y="20968"/>
                  </a:lnTo>
                  <a:lnTo>
                    <a:pt x="444" y="20769"/>
                  </a:lnTo>
                  <a:lnTo>
                    <a:pt x="501" y="20581"/>
                  </a:lnTo>
                  <a:lnTo>
                    <a:pt x="563" y="20405"/>
                  </a:lnTo>
                  <a:lnTo>
                    <a:pt x="629" y="20230"/>
                  </a:lnTo>
                  <a:lnTo>
                    <a:pt x="691" y="20054"/>
                  </a:lnTo>
                  <a:lnTo>
                    <a:pt x="827" y="19726"/>
                  </a:lnTo>
                  <a:lnTo>
                    <a:pt x="968" y="19409"/>
                  </a:lnTo>
                  <a:lnTo>
                    <a:pt x="1113" y="19104"/>
                  </a:lnTo>
                  <a:lnTo>
                    <a:pt x="1262" y="18800"/>
                  </a:lnTo>
                  <a:lnTo>
                    <a:pt x="1557" y="18190"/>
                  </a:lnTo>
                  <a:lnTo>
                    <a:pt x="1702" y="17886"/>
                  </a:lnTo>
                  <a:lnTo>
                    <a:pt x="1843" y="17569"/>
                  </a:lnTo>
                  <a:lnTo>
                    <a:pt x="1979" y="17241"/>
                  </a:lnTo>
                  <a:lnTo>
                    <a:pt x="2045" y="17065"/>
                  </a:lnTo>
                  <a:lnTo>
                    <a:pt x="2111" y="16889"/>
                  </a:lnTo>
                  <a:lnTo>
                    <a:pt x="2168" y="16713"/>
                  </a:lnTo>
                  <a:lnTo>
                    <a:pt x="2229" y="16526"/>
                  </a:lnTo>
                  <a:lnTo>
                    <a:pt x="2287" y="16327"/>
                  </a:lnTo>
                  <a:lnTo>
                    <a:pt x="2339" y="16127"/>
                  </a:lnTo>
                  <a:lnTo>
                    <a:pt x="2339" y="16127"/>
                  </a:lnTo>
                  <a:lnTo>
                    <a:pt x="2388" y="15928"/>
                  </a:lnTo>
                  <a:lnTo>
                    <a:pt x="2436" y="15717"/>
                  </a:lnTo>
                  <a:lnTo>
                    <a:pt x="2480" y="15506"/>
                  </a:lnTo>
                  <a:lnTo>
                    <a:pt x="2520" y="15295"/>
                  </a:lnTo>
                  <a:lnTo>
                    <a:pt x="2555" y="15073"/>
                  </a:lnTo>
                  <a:lnTo>
                    <a:pt x="2590" y="14850"/>
                  </a:lnTo>
                  <a:lnTo>
                    <a:pt x="2621" y="14627"/>
                  </a:lnTo>
                  <a:lnTo>
                    <a:pt x="2647" y="14405"/>
                  </a:lnTo>
                  <a:lnTo>
                    <a:pt x="2674" y="14170"/>
                  </a:lnTo>
                  <a:lnTo>
                    <a:pt x="2696" y="13947"/>
                  </a:lnTo>
                  <a:lnTo>
                    <a:pt x="2735" y="13479"/>
                  </a:lnTo>
                  <a:lnTo>
                    <a:pt x="2762" y="12998"/>
                  </a:lnTo>
                  <a:lnTo>
                    <a:pt x="2784" y="12518"/>
                  </a:lnTo>
                  <a:lnTo>
                    <a:pt x="2801" y="12037"/>
                  </a:lnTo>
                  <a:lnTo>
                    <a:pt x="2806" y="11545"/>
                  </a:lnTo>
                  <a:lnTo>
                    <a:pt x="2810" y="11052"/>
                  </a:lnTo>
                  <a:lnTo>
                    <a:pt x="2810" y="10560"/>
                  </a:lnTo>
                  <a:lnTo>
                    <a:pt x="2801" y="9576"/>
                  </a:lnTo>
                  <a:lnTo>
                    <a:pt x="2792" y="8603"/>
                  </a:lnTo>
                  <a:lnTo>
                    <a:pt x="2792" y="8603"/>
                  </a:lnTo>
                  <a:lnTo>
                    <a:pt x="2788" y="8111"/>
                  </a:lnTo>
                  <a:lnTo>
                    <a:pt x="2784" y="7618"/>
                  </a:lnTo>
                  <a:lnTo>
                    <a:pt x="2788" y="7114"/>
                  </a:lnTo>
                  <a:lnTo>
                    <a:pt x="2792" y="6622"/>
                  </a:lnTo>
                  <a:lnTo>
                    <a:pt x="2806" y="6130"/>
                  </a:lnTo>
                  <a:lnTo>
                    <a:pt x="2823" y="5626"/>
                  </a:lnTo>
                  <a:lnTo>
                    <a:pt x="2849" y="5145"/>
                  </a:lnTo>
                  <a:lnTo>
                    <a:pt x="2885" y="4665"/>
                  </a:lnTo>
                  <a:lnTo>
                    <a:pt x="2924" y="4184"/>
                  </a:lnTo>
                  <a:lnTo>
                    <a:pt x="2951" y="3962"/>
                  </a:lnTo>
                  <a:lnTo>
                    <a:pt x="2977" y="3727"/>
                  </a:lnTo>
                  <a:lnTo>
                    <a:pt x="3003" y="3505"/>
                  </a:lnTo>
                  <a:lnTo>
                    <a:pt x="3039" y="3282"/>
                  </a:lnTo>
                  <a:lnTo>
                    <a:pt x="3069" y="3059"/>
                  </a:lnTo>
                  <a:lnTo>
                    <a:pt x="3109" y="2848"/>
                  </a:lnTo>
                  <a:lnTo>
                    <a:pt x="3148" y="2637"/>
                  </a:lnTo>
                  <a:lnTo>
                    <a:pt x="3192" y="2438"/>
                  </a:lnTo>
                  <a:lnTo>
                    <a:pt x="3241" y="2239"/>
                  </a:lnTo>
                  <a:lnTo>
                    <a:pt x="3289" y="2039"/>
                  </a:lnTo>
                  <a:lnTo>
                    <a:pt x="3342" y="1852"/>
                  </a:lnTo>
                  <a:lnTo>
                    <a:pt x="3399" y="1676"/>
                  </a:lnTo>
                  <a:lnTo>
                    <a:pt x="3461" y="1500"/>
                  </a:lnTo>
                  <a:lnTo>
                    <a:pt x="3527" y="1325"/>
                  </a:lnTo>
                  <a:lnTo>
                    <a:pt x="3527" y="1325"/>
                  </a:lnTo>
                  <a:lnTo>
                    <a:pt x="3610" y="1125"/>
                  </a:lnTo>
                  <a:lnTo>
                    <a:pt x="3698" y="949"/>
                  </a:lnTo>
                  <a:lnTo>
                    <a:pt x="3786" y="785"/>
                  </a:lnTo>
                  <a:lnTo>
                    <a:pt x="3883" y="633"/>
                  </a:lnTo>
                  <a:lnTo>
                    <a:pt x="3980" y="504"/>
                  </a:lnTo>
                  <a:lnTo>
                    <a:pt x="4076" y="387"/>
                  </a:lnTo>
                  <a:lnTo>
                    <a:pt x="4177" y="281"/>
                  </a:lnTo>
                  <a:lnTo>
                    <a:pt x="4283" y="199"/>
                  </a:lnTo>
                  <a:lnTo>
                    <a:pt x="4388" y="129"/>
                  </a:lnTo>
                  <a:lnTo>
                    <a:pt x="4494" y="82"/>
                  </a:lnTo>
                  <a:lnTo>
                    <a:pt x="4604" y="35"/>
                  </a:lnTo>
                  <a:lnTo>
                    <a:pt x="4714" y="12"/>
                  </a:lnTo>
                  <a:lnTo>
                    <a:pt x="4824" y="0"/>
                  </a:lnTo>
                  <a:lnTo>
                    <a:pt x="4934" y="12"/>
                  </a:lnTo>
                  <a:lnTo>
                    <a:pt x="5048" y="24"/>
                  </a:lnTo>
                  <a:lnTo>
                    <a:pt x="5158" y="59"/>
                  </a:lnTo>
                  <a:lnTo>
                    <a:pt x="5272" y="94"/>
                  </a:lnTo>
                  <a:lnTo>
                    <a:pt x="5382" y="152"/>
                  </a:lnTo>
                  <a:lnTo>
                    <a:pt x="5492" y="223"/>
                  </a:lnTo>
                  <a:lnTo>
                    <a:pt x="5602" y="305"/>
                  </a:lnTo>
                  <a:lnTo>
                    <a:pt x="5712" y="399"/>
                  </a:lnTo>
                  <a:lnTo>
                    <a:pt x="5817" y="504"/>
                  </a:lnTo>
                  <a:lnTo>
                    <a:pt x="5923" y="621"/>
                  </a:lnTo>
                  <a:lnTo>
                    <a:pt x="6024" y="762"/>
                  </a:lnTo>
                  <a:lnTo>
                    <a:pt x="6130" y="903"/>
                  </a:lnTo>
                  <a:lnTo>
                    <a:pt x="6226" y="1055"/>
                  </a:lnTo>
                  <a:lnTo>
                    <a:pt x="6323" y="1219"/>
                  </a:lnTo>
                  <a:lnTo>
                    <a:pt x="6415" y="1383"/>
                  </a:lnTo>
                  <a:lnTo>
                    <a:pt x="6508" y="1571"/>
                  </a:lnTo>
                  <a:lnTo>
                    <a:pt x="6596" y="1770"/>
                  </a:lnTo>
                  <a:lnTo>
                    <a:pt x="6679" y="1969"/>
                  </a:lnTo>
                  <a:lnTo>
                    <a:pt x="6758" y="2180"/>
                  </a:lnTo>
                  <a:lnTo>
                    <a:pt x="6758" y="2180"/>
                  </a:lnTo>
                  <a:lnTo>
                    <a:pt x="6833" y="2403"/>
                  </a:lnTo>
                  <a:lnTo>
                    <a:pt x="6908" y="2637"/>
                  </a:lnTo>
                  <a:lnTo>
                    <a:pt x="6978" y="2872"/>
                  </a:lnTo>
                  <a:lnTo>
                    <a:pt x="7044" y="3106"/>
                  </a:lnTo>
                  <a:lnTo>
                    <a:pt x="7106" y="3352"/>
                  </a:lnTo>
                  <a:lnTo>
                    <a:pt x="7167" y="3598"/>
                  </a:lnTo>
                  <a:lnTo>
                    <a:pt x="7225" y="3856"/>
                  </a:lnTo>
                  <a:lnTo>
                    <a:pt x="7277" y="4114"/>
                  </a:lnTo>
                  <a:lnTo>
                    <a:pt x="7330" y="4372"/>
                  </a:lnTo>
                  <a:lnTo>
                    <a:pt x="7378" y="4641"/>
                  </a:lnTo>
                  <a:lnTo>
                    <a:pt x="7422" y="4911"/>
                  </a:lnTo>
                  <a:lnTo>
                    <a:pt x="7466" y="5192"/>
                  </a:lnTo>
                  <a:lnTo>
                    <a:pt x="7506" y="5474"/>
                  </a:lnTo>
                  <a:lnTo>
                    <a:pt x="7545" y="5755"/>
                  </a:lnTo>
                  <a:lnTo>
                    <a:pt x="7581" y="6036"/>
                  </a:lnTo>
                  <a:lnTo>
                    <a:pt x="7611" y="6329"/>
                  </a:lnTo>
                  <a:lnTo>
                    <a:pt x="7673" y="6903"/>
                  </a:lnTo>
                  <a:lnTo>
                    <a:pt x="7721" y="7501"/>
                  </a:lnTo>
                  <a:lnTo>
                    <a:pt x="7761" y="8099"/>
                  </a:lnTo>
                  <a:lnTo>
                    <a:pt x="7796" y="8708"/>
                  </a:lnTo>
                  <a:lnTo>
                    <a:pt x="7818" y="9318"/>
                  </a:lnTo>
                  <a:lnTo>
                    <a:pt x="7836" y="9927"/>
                  </a:lnTo>
                  <a:lnTo>
                    <a:pt x="7849" y="10537"/>
                  </a:lnTo>
                  <a:lnTo>
                    <a:pt x="7853" y="11146"/>
                  </a:lnTo>
                  <a:lnTo>
                    <a:pt x="7853" y="11146"/>
                  </a:lnTo>
                  <a:lnTo>
                    <a:pt x="7853" y="11838"/>
                  </a:lnTo>
                  <a:lnTo>
                    <a:pt x="7849" y="12506"/>
                  </a:lnTo>
                  <a:lnTo>
                    <a:pt x="7840" y="13186"/>
                  </a:lnTo>
                  <a:lnTo>
                    <a:pt x="7827" y="13842"/>
                  </a:lnTo>
                  <a:lnTo>
                    <a:pt x="7805" y="14498"/>
                  </a:lnTo>
                  <a:lnTo>
                    <a:pt x="7783" y="15143"/>
                  </a:lnTo>
                  <a:lnTo>
                    <a:pt x="7757" y="15788"/>
                  </a:lnTo>
                  <a:lnTo>
                    <a:pt x="7721" y="16420"/>
                  </a:lnTo>
                  <a:lnTo>
                    <a:pt x="7686" y="17053"/>
                  </a:lnTo>
                  <a:lnTo>
                    <a:pt x="7647" y="17675"/>
                  </a:lnTo>
                  <a:lnTo>
                    <a:pt x="7603" y="18296"/>
                  </a:lnTo>
                  <a:lnTo>
                    <a:pt x="7554" y="18917"/>
                  </a:lnTo>
                  <a:lnTo>
                    <a:pt x="7502" y="19526"/>
                  </a:lnTo>
                  <a:lnTo>
                    <a:pt x="7444" y="20136"/>
                  </a:lnTo>
                  <a:lnTo>
                    <a:pt x="7387" y="20745"/>
                  </a:lnTo>
                  <a:lnTo>
                    <a:pt x="7326" y="21343"/>
                  </a:lnTo>
                  <a:lnTo>
                    <a:pt x="7260" y="21953"/>
                  </a:lnTo>
                  <a:lnTo>
                    <a:pt x="7189" y="22550"/>
                  </a:lnTo>
                  <a:lnTo>
                    <a:pt x="7119" y="23160"/>
                  </a:lnTo>
                  <a:lnTo>
                    <a:pt x="7044" y="23757"/>
                  </a:lnTo>
                  <a:lnTo>
                    <a:pt x="6886" y="24965"/>
                  </a:lnTo>
                  <a:lnTo>
                    <a:pt x="6723" y="26172"/>
                  </a:lnTo>
                  <a:lnTo>
                    <a:pt x="6547" y="27391"/>
                  </a:lnTo>
                  <a:lnTo>
                    <a:pt x="6363" y="28621"/>
                  </a:lnTo>
                  <a:lnTo>
                    <a:pt x="6174" y="29864"/>
                  </a:lnTo>
                  <a:lnTo>
                    <a:pt x="5976" y="31130"/>
                  </a:lnTo>
                  <a:lnTo>
                    <a:pt x="809" y="3082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9"/>
            <p:cNvSpPr/>
            <p:nvPr/>
          </p:nvSpPr>
          <p:spPr>
            <a:xfrm>
              <a:off x="3680875" y="-11958475"/>
              <a:ext cx="196350" cy="778250"/>
            </a:xfrm>
            <a:custGeom>
              <a:avLst/>
              <a:gdLst/>
              <a:ahLst/>
              <a:cxnLst/>
              <a:rect l="l" t="t" r="r" b="b"/>
              <a:pathLst>
                <a:path w="7854" h="31130" fill="none" extrusionOk="0">
                  <a:moveTo>
                    <a:pt x="5976" y="31130"/>
                  </a:moveTo>
                  <a:lnTo>
                    <a:pt x="809" y="30825"/>
                  </a:lnTo>
                  <a:lnTo>
                    <a:pt x="809" y="30825"/>
                  </a:lnTo>
                  <a:lnTo>
                    <a:pt x="735" y="30462"/>
                  </a:lnTo>
                  <a:lnTo>
                    <a:pt x="655" y="30087"/>
                  </a:lnTo>
                  <a:lnTo>
                    <a:pt x="581" y="29700"/>
                  </a:lnTo>
                  <a:lnTo>
                    <a:pt x="506" y="29301"/>
                  </a:lnTo>
                  <a:lnTo>
                    <a:pt x="436" y="28903"/>
                  </a:lnTo>
                  <a:lnTo>
                    <a:pt x="370" y="28493"/>
                  </a:lnTo>
                  <a:lnTo>
                    <a:pt x="308" y="28082"/>
                  </a:lnTo>
                  <a:lnTo>
                    <a:pt x="251" y="27672"/>
                  </a:lnTo>
                  <a:lnTo>
                    <a:pt x="194" y="27250"/>
                  </a:lnTo>
                  <a:lnTo>
                    <a:pt x="145" y="26828"/>
                  </a:lnTo>
                  <a:lnTo>
                    <a:pt x="106" y="26406"/>
                  </a:lnTo>
                  <a:lnTo>
                    <a:pt x="71" y="25984"/>
                  </a:lnTo>
                  <a:lnTo>
                    <a:pt x="40" y="25562"/>
                  </a:lnTo>
                  <a:lnTo>
                    <a:pt x="18" y="25140"/>
                  </a:lnTo>
                  <a:lnTo>
                    <a:pt x="5" y="24719"/>
                  </a:lnTo>
                  <a:lnTo>
                    <a:pt x="0" y="24297"/>
                  </a:lnTo>
                  <a:lnTo>
                    <a:pt x="0" y="24297"/>
                  </a:lnTo>
                  <a:lnTo>
                    <a:pt x="5" y="23945"/>
                  </a:lnTo>
                  <a:lnTo>
                    <a:pt x="13" y="23593"/>
                  </a:lnTo>
                  <a:lnTo>
                    <a:pt x="31" y="23253"/>
                  </a:lnTo>
                  <a:lnTo>
                    <a:pt x="57" y="22902"/>
                  </a:lnTo>
                  <a:lnTo>
                    <a:pt x="93" y="22562"/>
                  </a:lnTo>
                  <a:lnTo>
                    <a:pt x="132" y="22234"/>
                  </a:lnTo>
                  <a:lnTo>
                    <a:pt x="180" y="21906"/>
                  </a:lnTo>
                  <a:lnTo>
                    <a:pt x="238" y="21589"/>
                  </a:lnTo>
                  <a:lnTo>
                    <a:pt x="238" y="21589"/>
                  </a:lnTo>
                  <a:lnTo>
                    <a:pt x="286" y="21366"/>
                  </a:lnTo>
                  <a:lnTo>
                    <a:pt x="334" y="21167"/>
                  </a:lnTo>
                  <a:lnTo>
                    <a:pt x="387" y="20968"/>
                  </a:lnTo>
                  <a:lnTo>
                    <a:pt x="444" y="20769"/>
                  </a:lnTo>
                  <a:lnTo>
                    <a:pt x="501" y="20581"/>
                  </a:lnTo>
                  <a:lnTo>
                    <a:pt x="563" y="20405"/>
                  </a:lnTo>
                  <a:lnTo>
                    <a:pt x="629" y="20230"/>
                  </a:lnTo>
                  <a:lnTo>
                    <a:pt x="691" y="20054"/>
                  </a:lnTo>
                  <a:lnTo>
                    <a:pt x="827" y="19726"/>
                  </a:lnTo>
                  <a:lnTo>
                    <a:pt x="968" y="19409"/>
                  </a:lnTo>
                  <a:lnTo>
                    <a:pt x="1113" y="19104"/>
                  </a:lnTo>
                  <a:lnTo>
                    <a:pt x="1262" y="18800"/>
                  </a:lnTo>
                  <a:lnTo>
                    <a:pt x="1557" y="18190"/>
                  </a:lnTo>
                  <a:lnTo>
                    <a:pt x="1702" y="17886"/>
                  </a:lnTo>
                  <a:lnTo>
                    <a:pt x="1843" y="17569"/>
                  </a:lnTo>
                  <a:lnTo>
                    <a:pt x="1979" y="17241"/>
                  </a:lnTo>
                  <a:lnTo>
                    <a:pt x="2045" y="17065"/>
                  </a:lnTo>
                  <a:lnTo>
                    <a:pt x="2111" y="16889"/>
                  </a:lnTo>
                  <a:lnTo>
                    <a:pt x="2168" y="16713"/>
                  </a:lnTo>
                  <a:lnTo>
                    <a:pt x="2229" y="16526"/>
                  </a:lnTo>
                  <a:lnTo>
                    <a:pt x="2287" y="16327"/>
                  </a:lnTo>
                  <a:lnTo>
                    <a:pt x="2339" y="16127"/>
                  </a:lnTo>
                  <a:lnTo>
                    <a:pt x="2339" y="16127"/>
                  </a:lnTo>
                  <a:lnTo>
                    <a:pt x="2410" y="15834"/>
                  </a:lnTo>
                  <a:lnTo>
                    <a:pt x="2471" y="15541"/>
                  </a:lnTo>
                  <a:lnTo>
                    <a:pt x="2528" y="15225"/>
                  </a:lnTo>
                  <a:lnTo>
                    <a:pt x="2581" y="14920"/>
                  </a:lnTo>
                  <a:lnTo>
                    <a:pt x="2625" y="14604"/>
                  </a:lnTo>
                  <a:lnTo>
                    <a:pt x="2665" y="14276"/>
                  </a:lnTo>
                  <a:lnTo>
                    <a:pt x="2696" y="13947"/>
                  </a:lnTo>
                  <a:lnTo>
                    <a:pt x="2726" y="13619"/>
                  </a:lnTo>
                  <a:lnTo>
                    <a:pt x="2748" y="13279"/>
                  </a:lnTo>
                  <a:lnTo>
                    <a:pt x="2766" y="12939"/>
                  </a:lnTo>
                  <a:lnTo>
                    <a:pt x="2784" y="12600"/>
                  </a:lnTo>
                  <a:lnTo>
                    <a:pt x="2792" y="12260"/>
                  </a:lnTo>
                  <a:lnTo>
                    <a:pt x="2801" y="11908"/>
                  </a:lnTo>
                  <a:lnTo>
                    <a:pt x="2806" y="11556"/>
                  </a:lnTo>
                  <a:lnTo>
                    <a:pt x="2810" y="10853"/>
                  </a:lnTo>
                  <a:lnTo>
                    <a:pt x="2810" y="10853"/>
                  </a:lnTo>
                  <a:lnTo>
                    <a:pt x="2810" y="10291"/>
                  </a:lnTo>
                  <a:lnTo>
                    <a:pt x="2806" y="9728"/>
                  </a:lnTo>
                  <a:lnTo>
                    <a:pt x="2792" y="8603"/>
                  </a:lnTo>
                  <a:lnTo>
                    <a:pt x="2792" y="8603"/>
                  </a:lnTo>
                  <a:lnTo>
                    <a:pt x="2788" y="8134"/>
                  </a:lnTo>
                  <a:lnTo>
                    <a:pt x="2784" y="7665"/>
                  </a:lnTo>
                  <a:lnTo>
                    <a:pt x="2784" y="7665"/>
                  </a:lnTo>
                  <a:lnTo>
                    <a:pt x="2788" y="7232"/>
                  </a:lnTo>
                  <a:lnTo>
                    <a:pt x="2792" y="6786"/>
                  </a:lnTo>
                  <a:lnTo>
                    <a:pt x="2801" y="6353"/>
                  </a:lnTo>
                  <a:lnTo>
                    <a:pt x="2814" y="5907"/>
                  </a:lnTo>
                  <a:lnTo>
                    <a:pt x="2832" y="5474"/>
                  </a:lnTo>
                  <a:lnTo>
                    <a:pt x="2854" y="5052"/>
                  </a:lnTo>
                  <a:lnTo>
                    <a:pt x="2885" y="4630"/>
                  </a:lnTo>
                  <a:lnTo>
                    <a:pt x="2924" y="4208"/>
                  </a:lnTo>
                  <a:lnTo>
                    <a:pt x="2968" y="3798"/>
                  </a:lnTo>
                  <a:lnTo>
                    <a:pt x="3017" y="3411"/>
                  </a:lnTo>
                  <a:lnTo>
                    <a:pt x="3078" y="3024"/>
                  </a:lnTo>
                  <a:lnTo>
                    <a:pt x="3113" y="2836"/>
                  </a:lnTo>
                  <a:lnTo>
                    <a:pt x="3148" y="2649"/>
                  </a:lnTo>
                  <a:lnTo>
                    <a:pt x="3184" y="2473"/>
                  </a:lnTo>
                  <a:lnTo>
                    <a:pt x="3228" y="2297"/>
                  </a:lnTo>
                  <a:lnTo>
                    <a:pt x="3272" y="2122"/>
                  </a:lnTo>
                  <a:lnTo>
                    <a:pt x="3316" y="1957"/>
                  </a:lnTo>
                  <a:lnTo>
                    <a:pt x="3364" y="1793"/>
                  </a:lnTo>
                  <a:lnTo>
                    <a:pt x="3417" y="1629"/>
                  </a:lnTo>
                  <a:lnTo>
                    <a:pt x="3469" y="1477"/>
                  </a:lnTo>
                  <a:lnTo>
                    <a:pt x="3527" y="1325"/>
                  </a:lnTo>
                  <a:lnTo>
                    <a:pt x="3527" y="1325"/>
                  </a:lnTo>
                  <a:lnTo>
                    <a:pt x="3597" y="1160"/>
                  </a:lnTo>
                  <a:lnTo>
                    <a:pt x="3667" y="1008"/>
                  </a:lnTo>
                  <a:lnTo>
                    <a:pt x="3742" y="867"/>
                  </a:lnTo>
                  <a:lnTo>
                    <a:pt x="3817" y="738"/>
                  </a:lnTo>
                  <a:lnTo>
                    <a:pt x="3896" y="610"/>
                  </a:lnTo>
                  <a:lnTo>
                    <a:pt x="3975" y="504"/>
                  </a:lnTo>
                  <a:lnTo>
                    <a:pt x="4059" y="410"/>
                  </a:lnTo>
                  <a:lnTo>
                    <a:pt x="4142" y="317"/>
                  </a:lnTo>
                  <a:lnTo>
                    <a:pt x="4226" y="246"/>
                  </a:lnTo>
                  <a:lnTo>
                    <a:pt x="4314" y="176"/>
                  </a:lnTo>
                  <a:lnTo>
                    <a:pt x="4402" y="129"/>
                  </a:lnTo>
                  <a:lnTo>
                    <a:pt x="4490" y="82"/>
                  </a:lnTo>
                  <a:lnTo>
                    <a:pt x="4582" y="47"/>
                  </a:lnTo>
                  <a:lnTo>
                    <a:pt x="4670" y="24"/>
                  </a:lnTo>
                  <a:lnTo>
                    <a:pt x="4762" y="12"/>
                  </a:lnTo>
                  <a:lnTo>
                    <a:pt x="4855" y="0"/>
                  </a:lnTo>
                  <a:lnTo>
                    <a:pt x="4855" y="0"/>
                  </a:lnTo>
                  <a:lnTo>
                    <a:pt x="4986" y="12"/>
                  </a:lnTo>
                  <a:lnTo>
                    <a:pt x="5114" y="35"/>
                  </a:lnTo>
                  <a:lnTo>
                    <a:pt x="5246" y="82"/>
                  </a:lnTo>
                  <a:lnTo>
                    <a:pt x="5378" y="152"/>
                  </a:lnTo>
                  <a:lnTo>
                    <a:pt x="5505" y="235"/>
                  </a:lnTo>
                  <a:lnTo>
                    <a:pt x="5633" y="328"/>
                  </a:lnTo>
                  <a:lnTo>
                    <a:pt x="5760" y="445"/>
                  </a:lnTo>
                  <a:lnTo>
                    <a:pt x="5883" y="586"/>
                  </a:lnTo>
                  <a:lnTo>
                    <a:pt x="6007" y="727"/>
                  </a:lnTo>
                  <a:lnTo>
                    <a:pt x="6125" y="891"/>
                  </a:lnTo>
                  <a:lnTo>
                    <a:pt x="6240" y="1078"/>
                  </a:lnTo>
                  <a:lnTo>
                    <a:pt x="6354" y="1266"/>
                  </a:lnTo>
                  <a:lnTo>
                    <a:pt x="6464" y="1477"/>
                  </a:lnTo>
                  <a:lnTo>
                    <a:pt x="6565" y="1700"/>
                  </a:lnTo>
                  <a:lnTo>
                    <a:pt x="6666" y="1934"/>
                  </a:lnTo>
                  <a:lnTo>
                    <a:pt x="6758" y="2180"/>
                  </a:lnTo>
                  <a:lnTo>
                    <a:pt x="6758" y="2180"/>
                  </a:lnTo>
                  <a:lnTo>
                    <a:pt x="6833" y="2403"/>
                  </a:lnTo>
                  <a:lnTo>
                    <a:pt x="6908" y="2637"/>
                  </a:lnTo>
                  <a:lnTo>
                    <a:pt x="6978" y="2872"/>
                  </a:lnTo>
                  <a:lnTo>
                    <a:pt x="7044" y="3106"/>
                  </a:lnTo>
                  <a:lnTo>
                    <a:pt x="7106" y="3352"/>
                  </a:lnTo>
                  <a:lnTo>
                    <a:pt x="7167" y="3598"/>
                  </a:lnTo>
                  <a:lnTo>
                    <a:pt x="7225" y="3856"/>
                  </a:lnTo>
                  <a:lnTo>
                    <a:pt x="7277" y="4114"/>
                  </a:lnTo>
                  <a:lnTo>
                    <a:pt x="7330" y="4372"/>
                  </a:lnTo>
                  <a:lnTo>
                    <a:pt x="7378" y="4641"/>
                  </a:lnTo>
                  <a:lnTo>
                    <a:pt x="7422" y="4911"/>
                  </a:lnTo>
                  <a:lnTo>
                    <a:pt x="7466" y="5192"/>
                  </a:lnTo>
                  <a:lnTo>
                    <a:pt x="7506" y="5474"/>
                  </a:lnTo>
                  <a:lnTo>
                    <a:pt x="7545" y="5755"/>
                  </a:lnTo>
                  <a:lnTo>
                    <a:pt x="7581" y="6036"/>
                  </a:lnTo>
                  <a:lnTo>
                    <a:pt x="7611" y="6329"/>
                  </a:lnTo>
                  <a:lnTo>
                    <a:pt x="7673" y="6903"/>
                  </a:lnTo>
                  <a:lnTo>
                    <a:pt x="7721" y="7501"/>
                  </a:lnTo>
                  <a:lnTo>
                    <a:pt x="7761" y="8099"/>
                  </a:lnTo>
                  <a:lnTo>
                    <a:pt x="7796" y="8708"/>
                  </a:lnTo>
                  <a:lnTo>
                    <a:pt x="7818" y="9318"/>
                  </a:lnTo>
                  <a:lnTo>
                    <a:pt x="7836" y="9927"/>
                  </a:lnTo>
                  <a:lnTo>
                    <a:pt x="7849" y="10537"/>
                  </a:lnTo>
                  <a:lnTo>
                    <a:pt x="7853" y="11146"/>
                  </a:lnTo>
                  <a:lnTo>
                    <a:pt x="7853" y="11146"/>
                  </a:lnTo>
                  <a:lnTo>
                    <a:pt x="7853" y="11486"/>
                  </a:lnTo>
                  <a:lnTo>
                    <a:pt x="7853" y="11486"/>
                  </a:lnTo>
                  <a:lnTo>
                    <a:pt x="7853" y="12166"/>
                  </a:lnTo>
                  <a:lnTo>
                    <a:pt x="7844" y="12822"/>
                  </a:lnTo>
                  <a:lnTo>
                    <a:pt x="7836" y="13479"/>
                  </a:lnTo>
                  <a:lnTo>
                    <a:pt x="7818" y="14123"/>
                  </a:lnTo>
                  <a:lnTo>
                    <a:pt x="7796" y="14768"/>
                  </a:lnTo>
                  <a:lnTo>
                    <a:pt x="7774" y="15401"/>
                  </a:lnTo>
                  <a:lnTo>
                    <a:pt x="7743" y="16034"/>
                  </a:lnTo>
                  <a:lnTo>
                    <a:pt x="7708" y="16655"/>
                  </a:lnTo>
                  <a:lnTo>
                    <a:pt x="7673" y="17264"/>
                  </a:lnTo>
                  <a:lnTo>
                    <a:pt x="7629" y="17886"/>
                  </a:lnTo>
                  <a:lnTo>
                    <a:pt x="7585" y="18495"/>
                  </a:lnTo>
                  <a:lnTo>
                    <a:pt x="7537" y="19093"/>
                  </a:lnTo>
                  <a:lnTo>
                    <a:pt x="7484" y="19702"/>
                  </a:lnTo>
                  <a:lnTo>
                    <a:pt x="7431" y="20300"/>
                  </a:lnTo>
                  <a:lnTo>
                    <a:pt x="7370" y="20898"/>
                  </a:lnTo>
                  <a:lnTo>
                    <a:pt x="7308" y="21484"/>
                  </a:lnTo>
                  <a:lnTo>
                    <a:pt x="7242" y="22081"/>
                  </a:lnTo>
                  <a:lnTo>
                    <a:pt x="7176" y="22679"/>
                  </a:lnTo>
                  <a:lnTo>
                    <a:pt x="7106" y="23265"/>
                  </a:lnTo>
                  <a:lnTo>
                    <a:pt x="7031" y="23863"/>
                  </a:lnTo>
                  <a:lnTo>
                    <a:pt x="6877" y="25047"/>
                  </a:lnTo>
                  <a:lnTo>
                    <a:pt x="6714" y="26230"/>
                  </a:lnTo>
                  <a:lnTo>
                    <a:pt x="6539" y="27426"/>
                  </a:lnTo>
                  <a:lnTo>
                    <a:pt x="6358" y="28633"/>
                  </a:lnTo>
                  <a:lnTo>
                    <a:pt x="6174" y="29864"/>
                  </a:lnTo>
                  <a:lnTo>
                    <a:pt x="5980" y="31106"/>
                  </a:lnTo>
                  <a:lnTo>
                    <a:pt x="5980" y="31106"/>
                  </a:lnTo>
                  <a:lnTo>
                    <a:pt x="5976" y="311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9"/>
            <p:cNvSpPr/>
            <p:nvPr/>
          </p:nvSpPr>
          <p:spPr>
            <a:xfrm>
              <a:off x="3080900" y="-12395950"/>
              <a:ext cx="109400" cy="291275"/>
            </a:xfrm>
            <a:custGeom>
              <a:avLst/>
              <a:gdLst/>
              <a:ahLst/>
              <a:cxnLst/>
              <a:rect l="l" t="t" r="r" b="b"/>
              <a:pathLst>
                <a:path w="4376" h="11651" extrusionOk="0">
                  <a:moveTo>
                    <a:pt x="2190" y="0"/>
                  </a:moveTo>
                  <a:lnTo>
                    <a:pt x="2080" y="12"/>
                  </a:lnTo>
                  <a:lnTo>
                    <a:pt x="1970" y="24"/>
                  </a:lnTo>
                  <a:lnTo>
                    <a:pt x="1860" y="71"/>
                  </a:lnTo>
                  <a:lnTo>
                    <a:pt x="1750" y="118"/>
                  </a:lnTo>
                  <a:lnTo>
                    <a:pt x="1645" y="176"/>
                  </a:lnTo>
                  <a:lnTo>
                    <a:pt x="1544" y="258"/>
                  </a:lnTo>
                  <a:lnTo>
                    <a:pt x="1438" y="352"/>
                  </a:lnTo>
                  <a:lnTo>
                    <a:pt x="1341" y="458"/>
                  </a:lnTo>
                  <a:lnTo>
                    <a:pt x="1245" y="575"/>
                  </a:lnTo>
                  <a:lnTo>
                    <a:pt x="1148" y="692"/>
                  </a:lnTo>
                  <a:lnTo>
                    <a:pt x="1060" y="833"/>
                  </a:lnTo>
                  <a:lnTo>
                    <a:pt x="968" y="985"/>
                  </a:lnTo>
                  <a:lnTo>
                    <a:pt x="884" y="1149"/>
                  </a:lnTo>
                  <a:lnTo>
                    <a:pt x="801" y="1325"/>
                  </a:lnTo>
                  <a:lnTo>
                    <a:pt x="721" y="1501"/>
                  </a:lnTo>
                  <a:lnTo>
                    <a:pt x="647" y="1700"/>
                  </a:lnTo>
                  <a:lnTo>
                    <a:pt x="572" y="1899"/>
                  </a:lnTo>
                  <a:lnTo>
                    <a:pt x="502" y="2110"/>
                  </a:lnTo>
                  <a:lnTo>
                    <a:pt x="440" y="2333"/>
                  </a:lnTo>
                  <a:lnTo>
                    <a:pt x="378" y="2556"/>
                  </a:lnTo>
                  <a:lnTo>
                    <a:pt x="321" y="2790"/>
                  </a:lnTo>
                  <a:lnTo>
                    <a:pt x="268" y="3036"/>
                  </a:lnTo>
                  <a:lnTo>
                    <a:pt x="220" y="3294"/>
                  </a:lnTo>
                  <a:lnTo>
                    <a:pt x="176" y="3552"/>
                  </a:lnTo>
                  <a:lnTo>
                    <a:pt x="137" y="3810"/>
                  </a:lnTo>
                  <a:lnTo>
                    <a:pt x="101" y="4079"/>
                  </a:lnTo>
                  <a:lnTo>
                    <a:pt x="71" y="4360"/>
                  </a:lnTo>
                  <a:lnTo>
                    <a:pt x="49" y="4642"/>
                  </a:lnTo>
                  <a:lnTo>
                    <a:pt x="27" y="4923"/>
                  </a:lnTo>
                  <a:lnTo>
                    <a:pt x="13" y="5216"/>
                  </a:lnTo>
                  <a:lnTo>
                    <a:pt x="5" y="5509"/>
                  </a:lnTo>
                  <a:lnTo>
                    <a:pt x="0" y="5814"/>
                  </a:lnTo>
                  <a:lnTo>
                    <a:pt x="5" y="6119"/>
                  </a:lnTo>
                  <a:lnTo>
                    <a:pt x="13" y="6412"/>
                  </a:lnTo>
                  <a:lnTo>
                    <a:pt x="27" y="6705"/>
                  </a:lnTo>
                  <a:lnTo>
                    <a:pt x="44" y="6986"/>
                  </a:lnTo>
                  <a:lnTo>
                    <a:pt x="71" y="7267"/>
                  </a:lnTo>
                  <a:lnTo>
                    <a:pt x="97" y="7548"/>
                  </a:lnTo>
                  <a:lnTo>
                    <a:pt x="132" y="7818"/>
                  </a:lnTo>
                  <a:lnTo>
                    <a:pt x="172" y="8088"/>
                  </a:lnTo>
                  <a:lnTo>
                    <a:pt x="216" y="8345"/>
                  </a:lnTo>
                  <a:lnTo>
                    <a:pt x="264" y="8592"/>
                  </a:lnTo>
                  <a:lnTo>
                    <a:pt x="317" y="8838"/>
                  </a:lnTo>
                  <a:lnTo>
                    <a:pt x="374" y="9072"/>
                  </a:lnTo>
                  <a:lnTo>
                    <a:pt x="431" y="9307"/>
                  </a:lnTo>
                  <a:lnTo>
                    <a:pt x="497" y="9517"/>
                  </a:lnTo>
                  <a:lnTo>
                    <a:pt x="567" y="9740"/>
                  </a:lnTo>
                  <a:lnTo>
                    <a:pt x="638" y="9939"/>
                  </a:lnTo>
                  <a:lnTo>
                    <a:pt x="713" y="10127"/>
                  </a:lnTo>
                  <a:lnTo>
                    <a:pt x="792" y="10314"/>
                  </a:lnTo>
                  <a:lnTo>
                    <a:pt x="875" y="10490"/>
                  </a:lnTo>
                  <a:lnTo>
                    <a:pt x="963" y="10654"/>
                  </a:lnTo>
                  <a:lnTo>
                    <a:pt x="1051" y="10807"/>
                  </a:lnTo>
                  <a:lnTo>
                    <a:pt x="1139" y="10947"/>
                  </a:lnTo>
                  <a:lnTo>
                    <a:pt x="1236" y="11076"/>
                  </a:lnTo>
                  <a:lnTo>
                    <a:pt x="1333" y="11194"/>
                  </a:lnTo>
                  <a:lnTo>
                    <a:pt x="1429" y="11299"/>
                  </a:lnTo>
                  <a:lnTo>
                    <a:pt x="1530" y="11393"/>
                  </a:lnTo>
                  <a:lnTo>
                    <a:pt x="1636" y="11463"/>
                  </a:lnTo>
                  <a:lnTo>
                    <a:pt x="1741" y="11533"/>
                  </a:lnTo>
                  <a:lnTo>
                    <a:pt x="1851" y="11580"/>
                  </a:lnTo>
                  <a:lnTo>
                    <a:pt x="1957" y="11627"/>
                  </a:lnTo>
                  <a:lnTo>
                    <a:pt x="2071" y="11651"/>
                  </a:lnTo>
                  <a:lnTo>
                    <a:pt x="2304" y="11651"/>
                  </a:lnTo>
                  <a:lnTo>
                    <a:pt x="2414" y="11627"/>
                  </a:lnTo>
                  <a:lnTo>
                    <a:pt x="2524" y="11580"/>
                  </a:lnTo>
                  <a:lnTo>
                    <a:pt x="2630" y="11533"/>
                  </a:lnTo>
                  <a:lnTo>
                    <a:pt x="2735" y="11463"/>
                  </a:lnTo>
                  <a:lnTo>
                    <a:pt x="2841" y="11393"/>
                  </a:lnTo>
                  <a:lnTo>
                    <a:pt x="2942" y="11299"/>
                  </a:lnTo>
                  <a:lnTo>
                    <a:pt x="3039" y="11194"/>
                  </a:lnTo>
                  <a:lnTo>
                    <a:pt x="3135" y="11076"/>
                  </a:lnTo>
                  <a:lnTo>
                    <a:pt x="3232" y="10947"/>
                  </a:lnTo>
                  <a:lnTo>
                    <a:pt x="3320" y="10807"/>
                  </a:lnTo>
                  <a:lnTo>
                    <a:pt x="3412" y="10654"/>
                  </a:lnTo>
                  <a:lnTo>
                    <a:pt x="3496" y="10490"/>
                  </a:lnTo>
                  <a:lnTo>
                    <a:pt x="3579" y="10326"/>
                  </a:lnTo>
                  <a:lnTo>
                    <a:pt x="3659" y="10139"/>
                  </a:lnTo>
                  <a:lnTo>
                    <a:pt x="3733" y="9951"/>
                  </a:lnTo>
                  <a:lnTo>
                    <a:pt x="3804" y="9740"/>
                  </a:lnTo>
                  <a:lnTo>
                    <a:pt x="3874" y="9529"/>
                  </a:lnTo>
                  <a:lnTo>
                    <a:pt x="3940" y="9318"/>
                  </a:lnTo>
                  <a:lnTo>
                    <a:pt x="3997" y="9084"/>
                  </a:lnTo>
                  <a:lnTo>
                    <a:pt x="4054" y="8849"/>
                  </a:lnTo>
                  <a:lnTo>
                    <a:pt x="4107" y="8603"/>
                  </a:lnTo>
                  <a:lnTo>
                    <a:pt x="4155" y="8357"/>
                  </a:lnTo>
                  <a:lnTo>
                    <a:pt x="4199" y="8099"/>
                  </a:lnTo>
                  <a:lnTo>
                    <a:pt x="4239" y="7841"/>
                  </a:lnTo>
                  <a:lnTo>
                    <a:pt x="4274" y="7572"/>
                  </a:lnTo>
                  <a:lnTo>
                    <a:pt x="4305" y="7291"/>
                  </a:lnTo>
                  <a:lnTo>
                    <a:pt x="4327" y="7009"/>
                  </a:lnTo>
                  <a:lnTo>
                    <a:pt x="4349" y="6728"/>
                  </a:lnTo>
                  <a:lnTo>
                    <a:pt x="4362" y="6435"/>
                  </a:lnTo>
                  <a:lnTo>
                    <a:pt x="4371" y="6142"/>
                  </a:lnTo>
                  <a:lnTo>
                    <a:pt x="4375" y="5837"/>
                  </a:lnTo>
                  <a:lnTo>
                    <a:pt x="4371" y="5544"/>
                  </a:lnTo>
                  <a:lnTo>
                    <a:pt x="4362" y="5240"/>
                  </a:lnTo>
                  <a:lnTo>
                    <a:pt x="4349" y="4947"/>
                  </a:lnTo>
                  <a:lnTo>
                    <a:pt x="4331" y="4665"/>
                  </a:lnTo>
                  <a:lnTo>
                    <a:pt x="4305" y="4384"/>
                  </a:lnTo>
                  <a:lnTo>
                    <a:pt x="4274" y="4103"/>
                  </a:lnTo>
                  <a:lnTo>
                    <a:pt x="4243" y="3833"/>
                  </a:lnTo>
                  <a:lnTo>
                    <a:pt x="4204" y="3575"/>
                  </a:lnTo>
                  <a:lnTo>
                    <a:pt x="4160" y="3317"/>
                  </a:lnTo>
                  <a:lnTo>
                    <a:pt x="4111" y="3060"/>
                  </a:lnTo>
                  <a:lnTo>
                    <a:pt x="4059" y="2813"/>
                  </a:lnTo>
                  <a:lnTo>
                    <a:pt x="4002" y="2579"/>
                  </a:lnTo>
                  <a:lnTo>
                    <a:pt x="3940" y="2356"/>
                  </a:lnTo>
                  <a:lnTo>
                    <a:pt x="3878" y="2134"/>
                  </a:lnTo>
                  <a:lnTo>
                    <a:pt x="3808" y="1923"/>
                  </a:lnTo>
                  <a:lnTo>
                    <a:pt x="3738" y="1712"/>
                  </a:lnTo>
                  <a:lnTo>
                    <a:pt x="3659" y="1524"/>
                  </a:lnTo>
                  <a:lnTo>
                    <a:pt x="3579" y="1337"/>
                  </a:lnTo>
                  <a:lnTo>
                    <a:pt x="3500" y="1161"/>
                  </a:lnTo>
                  <a:lnTo>
                    <a:pt x="3412" y="997"/>
                  </a:lnTo>
                  <a:lnTo>
                    <a:pt x="3324" y="844"/>
                  </a:lnTo>
                  <a:lnTo>
                    <a:pt x="3232" y="704"/>
                  </a:lnTo>
                  <a:lnTo>
                    <a:pt x="3140" y="575"/>
                  </a:lnTo>
                  <a:lnTo>
                    <a:pt x="3043" y="458"/>
                  </a:lnTo>
                  <a:lnTo>
                    <a:pt x="2942" y="364"/>
                  </a:lnTo>
                  <a:lnTo>
                    <a:pt x="2841" y="270"/>
                  </a:lnTo>
                  <a:lnTo>
                    <a:pt x="2740" y="188"/>
                  </a:lnTo>
                  <a:lnTo>
                    <a:pt x="2634" y="118"/>
                  </a:lnTo>
                  <a:lnTo>
                    <a:pt x="2524" y="71"/>
                  </a:lnTo>
                  <a:lnTo>
                    <a:pt x="2414" y="36"/>
                  </a:lnTo>
                  <a:lnTo>
                    <a:pt x="2304" y="12"/>
                  </a:lnTo>
                  <a:lnTo>
                    <a:pt x="219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9"/>
            <p:cNvSpPr/>
            <p:nvPr/>
          </p:nvSpPr>
          <p:spPr>
            <a:xfrm>
              <a:off x="4290950" y="-12645300"/>
              <a:ext cx="276150" cy="611250"/>
            </a:xfrm>
            <a:custGeom>
              <a:avLst/>
              <a:gdLst/>
              <a:ahLst/>
              <a:cxnLst/>
              <a:rect l="l" t="t" r="r" b="b"/>
              <a:pathLst>
                <a:path w="11046" h="24450" extrusionOk="0">
                  <a:moveTo>
                    <a:pt x="4358" y="0"/>
                  </a:moveTo>
                  <a:lnTo>
                    <a:pt x="4151" y="12"/>
                  </a:lnTo>
                  <a:lnTo>
                    <a:pt x="3949" y="36"/>
                  </a:lnTo>
                  <a:lnTo>
                    <a:pt x="3743" y="71"/>
                  </a:lnTo>
                  <a:lnTo>
                    <a:pt x="3540" y="118"/>
                  </a:lnTo>
                  <a:lnTo>
                    <a:pt x="3338" y="164"/>
                  </a:lnTo>
                  <a:lnTo>
                    <a:pt x="3136" y="235"/>
                  </a:lnTo>
                  <a:lnTo>
                    <a:pt x="2938" y="317"/>
                  </a:lnTo>
                  <a:lnTo>
                    <a:pt x="2740" y="411"/>
                  </a:lnTo>
                  <a:lnTo>
                    <a:pt x="2547" y="516"/>
                  </a:lnTo>
                  <a:lnTo>
                    <a:pt x="2362" y="645"/>
                  </a:lnTo>
                  <a:lnTo>
                    <a:pt x="2177" y="786"/>
                  </a:lnTo>
                  <a:lnTo>
                    <a:pt x="1997" y="938"/>
                  </a:lnTo>
                  <a:lnTo>
                    <a:pt x="1821" y="1102"/>
                  </a:lnTo>
                  <a:lnTo>
                    <a:pt x="1654" y="1290"/>
                  </a:lnTo>
                  <a:lnTo>
                    <a:pt x="1491" y="1489"/>
                  </a:lnTo>
                  <a:lnTo>
                    <a:pt x="1337" y="1700"/>
                  </a:lnTo>
                  <a:lnTo>
                    <a:pt x="1192" y="1934"/>
                  </a:lnTo>
                  <a:lnTo>
                    <a:pt x="1056" y="2192"/>
                  </a:lnTo>
                  <a:lnTo>
                    <a:pt x="990" y="2321"/>
                  </a:lnTo>
                  <a:lnTo>
                    <a:pt x="924" y="2462"/>
                  </a:lnTo>
                  <a:lnTo>
                    <a:pt x="867" y="2602"/>
                  </a:lnTo>
                  <a:lnTo>
                    <a:pt x="805" y="2755"/>
                  </a:lnTo>
                  <a:lnTo>
                    <a:pt x="753" y="2907"/>
                  </a:lnTo>
                  <a:lnTo>
                    <a:pt x="695" y="3059"/>
                  </a:lnTo>
                  <a:lnTo>
                    <a:pt x="647" y="3223"/>
                  </a:lnTo>
                  <a:lnTo>
                    <a:pt x="599" y="3388"/>
                  </a:lnTo>
                  <a:lnTo>
                    <a:pt x="621" y="3388"/>
                  </a:lnTo>
                  <a:lnTo>
                    <a:pt x="533" y="3704"/>
                  </a:lnTo>
                  <a:lnTo>
                    <a:pt x="449" y="4032"/>
                  </a:lnTo>
                  <a:lnTo>
                    <a:pt x="374" y="4360"/>
                  </a:lnTo>
                  <a:lnTo>
                    <a:pt x="308" y="4700"/>
                  </a:lnTo>
                  <a:lnTo>
                    <a:pt x="247" y="5052"/>
                  </a:lnTo>
                  <a:lnTo>
                    <a:pt x="190" y="5403"/>
                  </a:lnTo>
                  <a:lnTo>
                    <a:pt x="146" y="5755"/>
                  </a:lnTo>
                  <a:lnTo>
                    <a:pt x="102" y="6107"/>
                  </a:lnTo>
                  <a:lnTo>
                    <a:pt x="71" y="6470"/>
                  </a:lnTo>
                  <a:lnTo>
                    <a:pt x="40" y="6845"/>
                  </a:lnTo>
                  <a:lnTo>
                    <a:pt x="23" y="7208"/>
                  </a:lnTo>
                  <a:lnTo>
                    <a:pt x="9" y="7572"/>
                  </a:lnTo>
                  <a:lnTo>
                    <a:pt x="1" y="7947"/>
                  </a:lnTo>
                  <a:lnTo>
                    <a:pt x="1" y="8310"/>
                  </a:lnTo>
                  <a:lnTo>
                    <a:pt x="5" y="8685"/>
                  </a:lnTo>
                  <a:lnTo>
                    <a:pt x="18" y="9049"/>
                  </a:lnTo>
                  <a:lnTo>
                    <a:pt x="40" y="9412"/>
                  </a:lnTo>
                  <a:lnTo>
                    <a:pt x="67" y="9775"/>
                  </a:lnTo>
                  <a:lnTo>
                    <a:pt x="97" y="10139"/>
                  </a:lnTo>
                  <a:lnTo>
                    <a:pt x="137" y="10490"/>
                  </a:lnTo>
                  <a:lnTo>
                    <a:pt x="181" y="10842"/>
                  </a:lnTo>
                  <a:lnTo>
                    <a:pt x="234" y="11182"/>
                  </a:lnTo>
                  <a:lnTo>
                    <a:pt x="291" y="11522"/>
                  </a:lnTo>
                  <a:lnTo>
                    <a:pt x="357" y="11861"/>
                  </a:lnTo>
                  <a:lnTo>
                    <a:pt x="427" y="12178"/>
                  </a:lnTo>
                  <a:lnTo>
                    <a:pt x="502" y="12494"/>
                  </a:lnTo>
                  <a:lnTo>
                    <a:pt x="585" y="12799"/>
                  </a:lnTo>
                  <a:lnTo>
                    <a:pt x="673" y="13104"/>
                  </a:lnTo>
                  <a:lnTo>
                    <a:pt x="770" y="13385"/>
                  </a:lnTo>
                  <a:lnTo>
                    <a:pt x="871" y="13666"/>
                  </a:lnTo>
                  <a:lnTo>
                    <a:pt x="981" y="13936"/>
                  </a:lnTo>
                  <a:lnTo>
                    <a:pt x="1096" y="14182"/>
                  </a:lnTo>
                  <a:lnTo>
                    <a:pt x="1179" y="14358"/>
                  </a:lnTo>
                  <a:lnTo>
                    <a:pt x="1267" y="14522"/>
                  </a:lnTo>
                  <a:lnTo>
                    <a:pt x="1355" y="14674"/>
                  </a:lnTo>
                  <a:lnTo>
                    <a:pt x="1447" y="14827"/>
                  </a:lnTo>
                  <a:lnTo>
                    <a:pt x="1540" y="14956"/>
                  </a:lnTo>
                  <a:lnTo>
                    <a:pt x="1636" y="15085"/>
                  </a:lnTo>
                  <a:lnTo>
                    <a:pt x="1729" y="15202"/>
                  </a:lnTo>
                  <a:lnTo>
                    <a:pt x="1825" y="15307"/>
                  </a:lnTo>
                  <a:lnTo>
                    <a:pt x="1927" y="15401"/>
                  </a:lnTo>
                  <a:lnTo>
                    <a:pt x="2023" y="15495"/>
                  </a:lnTo>
                  <a:lnTo>
                    <a:pt x="2124" y="15565"/>
                  </a:lnTo>
                  <a:lnTo>
                    <a:pt x="2226" y="15635"/>
                  </a:lnTo>
                  <a:lnTo>
                    <a:pt x="2327" y="15694"/>
                  </a:lnTo>
                  <a:lnTo>
                    <a:pt x="2428" y="15741"/>
                  </a:lnTo>
                  <a:lnTo>
                    <a:pt x="2529" y="15788"/>
                  </a:lnTo>
                  <a:lnTo>
                    <a:pt x="2634" y="15811"/>
                  </a:lnTo>
                  <a:lnTo>
                    <a:pt x="2736" y="15835"/>
                  </a:lnTo>
                  <a:lnTo>
                    <a:pt x="2841" y="15846"/>
                  </a:lnTo>
                  <a:lnTo>
                    <a:pt x="2942" y="15835"/>
                  </a:lnTo>
                  <a:lnTo>
                    <a:pt x="3048" y="15835"/>
                  </a:lnTo>
                  <a:lnTo>
                    <a:pt x="3149" y="15811"/>
                  </a:lnTo>
                  <a:lnTo>
                    <a:pt x="3254" y="15776"/>
                  </a:lnTo>
                  <a:lnTo>
                    <a:pt x="3356" y="15741"/>
                  </a:lnTo>
                  <a:lnTo>
                    <a:pt x="3461" y="15682"/>
                  </a:lnTo>
                  <a:lnTo>
                    <a:pt x="3562" y="15624"/>
                  </a:lnTo>
                  <a:lnTo>
                    <a:pt x="3663" y="15553"/>
                  </a:lnTo>
                  <a:lnTo>
                    <a:pt x="3765" y="15471"/>
                  </a:lnTo>
                  <a:lnTo>
                    <a:pt x="3866" y="15378"/>
                  </a:lnTo>
                  <a:lnTo>
                    <a:pt x="3962" y="15284"/>
                  </a:lnTo>
                  <a:lnTo>
                    <a:pt x="4059" y="15167"/>
                  </a:lnTo>
                  <a:lnTo>
                    <a:pt x="4160" y="15049"/>
                  </a:lnTo>
                  <a:lnTo>
                    <a:pt x="4253" y="14921"/>
                  </a:lnTo>
                  <a:lnTo>
                    <a:pt x="4187" y="15167"/>
                  </a:lnTo>
                  <a:lnTo>
                    <a:pt x="4125" y="15424"/>
                  </a:lnTo>
                  <a:lnTo>
                    <a:pt x="4072" y="15682"/>
                  </a:lnTo>
                  <a:lnTo>
                    <a:pt x="4024" y="15964"/>
                  </a:lnTo>
                  <a:lnTo>
                    <a:pt x="3984" y="16233"/>
                  </a:lnTo>
                  <a:lnTo>
                    <a:pt x="3949" y="16526"/>
                  </a:lnTo>
                  <a:lnTo>
                    <a:pt x="3923" y="16807"/>
                  </a:lnTo>
                  <a:lnTo>
                    <a:pt x="3905" y="17101"/>
                  </a:lnTo>
                  <a:lnTo>
                    <a:pt x="3892" y="17394"/>
                  </a:lnTo>
                  <a:lnTo>
                    <a:pt x="3888" y="17698"/>
                  </a:lnTo>
                  <a:lnTo>
                    <a:pt x="3888" y="17991"/>
                  </a:lnTo>
                  <a:lnTo>
                    <a:pt x="3896" y="18296"/>
                  </a:lnTo>
                  <a:lnTo>
                    <a:pt x="3914" y="18589"/>
                  </a:lnTo>
                  <a:lnTo>
                    <a:pt x="3936" y="18882"/>
                  </a:lnTo>
                  <a:lnTo>
                    <a:pt x="3967" y="19175"/>
                  </a:lnTo>
                  <a:lnTo>
                    <a:pt x="4002" y="19468"/>
                  </a:lnTo>
                  <a:lnTo>
                    <a:pt x="4050" y="19738"/>
                  </a:lnTo>
                  <a:lnTo>
                    <a:pt x="4099" y="20007"/>
                  </a:lnTo>
                  <a:lnTo>
                    <a:pt x="4151" y="20277"/>
                  </a:lnTo>
                  <a:lnTo>
                    <a:pt x="4209" y="20535"/>
                  </a:lnTo>
                  <a:lnTo>
                    <a:pt x="4270" y="20792"/>
                  </a:lnTo>
                  <a:lnTo>
                    <a:pt x="4336" y="21039"/>
                  </a:lnTo>
                  <a:lnTo>
                    <a:pt x="4402" y="21273"/>
                  </a:lnTo>
                  <a:lnTo>
                    <a:pt x="4472" y="21496"/>
                  </a:lnTo>
                  <a:lnTo>
                    <a:pt x="4552" y="21718"/>
                  </a:lnTo>
                  <a:lnTo>
                    <a:pt x="4631" y="21941"/>
                  </a:lnTo>
                  <a:lnTo>
                    <a:pt x="4710" y="22140"/>
                  </a:lnTo>
                  <a:lnTo>
                    <a:pt x="4798" y="22340"/>
                  </a:lnTo>
                  <a:lnTo>
                    <a:pt x="4886" y="22527"/>
                  </a:lnTo>
                  <a:lnTo>
                    <a:pt x="4974" y="22703"/>
                  </a:lnTo>
                  <a:lnTo>
                    <a:pt x="5070" y="22867"/>
                  </a:lnTo>
                  <a:lnTo>
                    <a:pt x="5167" y="23019"/>
                  </a:lnTo>
                  <a:lnTo>
                    <a:pt x="5312" y="23242"/>
                  </a:lnTo>
                  <a:lnTo>
                    <a:pt x="5462" y="23441"/>
                  </a:lnTo>
                  <a:lnTo>
                    <a:pt x="5616" y="23617"/>
                  </a:lnTo>
                  <a:lnTo>
                    <a:pt x="5770" y="23781"/>
                  </a:lnTo>
                  <a:lnTo>
                    <a:pt x="5923" y="23934"/>
                  </a:lnTo>
                  <a:lnTo>
                    <a:pt x="6082" y="24051"/>
                  </a:lnTo>
                  <a:lnTo>
                    <a:pt x="6236" y="24168"/>
                  </a:lnTo>
                  <a:lnTo>
                    <a:pt x="6394" y="24262"/>
                  </a:lnTo>
                  <a:lnTo>
                    <a:pt x="6557" y="24332"/>
                  </a:lnTo>
                  <a:lnTo>
                    <a:pt x="6715" y="24391"/>
                  </a:lnTo>
                  <a:lnTo>
                    <a:pt x="6878" y="24426"/>
                  </a:lnTo>
                  <a:lnTo>
                    <a:pt x="7036" y="24449"/>
                  </a:lnTo>
                  <a:lnTo>
                    <a:pt x="7199" y="24449"/>
                  </a:lnTo>
                  <a:lnTo>
                    <a:pt x="7357" y="24438"/>
                  </a:lnTo>
                  <a:lnTo>
                    <a:pt x="7515" y="24414"/>
                  </a:lnTo>
                  <a:lnTo>
                    <a:pt x="7678" y="24367"/>
                  </a:lnTo>
                  <a:lnTo>
                    <a:pt x="7836" y="24297"/>
                  </a:lnTo>
                  <a:lnTo>
                    <a:pt x="7990" y="24227"/>
                  </a:lnTo>
                  <a:lnTo>
                    <a:pt x="8148" y="24121"/>
                  </a:lnTo>
                  <a:lnTo>
                    <a:pt x="8302" y="24004"/>
                  </a:lnTo>
                  <a:lnTo>
                    <a:pt x="8456" y="23875"/>
                  </a:lnTo>
                  <a:lnTo>
                    <a:pt x="8606" y="23734"/>
                  </a:lnTo>
                  <a:lnTo>
                    <a:pt x="8755" y="23558"/>
                  </a:lnTo>
                  <a:lnTo>
                    <a:pt x="8905" y="23383"/>
                  </a:lnTo>
                  <a:lnTo>
                    <a:pt x="9045" y="23183"/>
                  </a:lnTo>
                  <a:lnTo>
                    <a:pt x="9190" y="22972"/>
                  </a:lnTo>
                  <a:lnTo>
                    <a:pt x="9327" y="22738"/>
                  </a:lnTo>
                  <a:lnTo>
                    <a:pt x="9463" y="22492"/>
                  </a:lnTo>
                  <a:lnTo>
                    <a:pt x="9595" y="22234"/>
                  </a:lnTo>
                  <a:lnTo>
                    <a:pt x="9722" y="21953"/>
                  </a:lnTo>
                  <a:lnTo>
                    <a:pt x="9850" y="21660"/>
                  </a:lnTo>
                  <a:lnTo>
                    <a:pt x="9969" y="21343"/>
                  </a:lnTo>
                  <a:lnTo>
                    <a:pt x="10079" y="20992"/>
                  </a:lnTo>
                  <a:lnTo>
                    <a:pt x="10184" y="20628"/>
                  </a:lnTo>
                  <a:lnTo>
                    <a:pt x="10281" y="20265"/>
                  </a:lnTo>
                  <a:lnTo>
                    <a:pt x="10373" y="19890"/>
                  </a:lnTo>
                  <a:lnTo>
                    <a:pt x="10461" y="19503"/>
                  </a:lnTo>
                  <a:lnTo>
                    <a:pt x="10540" y="19105"/>
                  </a:lnTo>
                  <a:lnTo>
                    <a:pt x="10615" y="18718"/>
                  </a:lnTo>
                  <a:lnTo>
                    <a:pt x="10681" y="18308"/>
                  </a:lnTo>
                  <a:lnTo>
                    <a:pt x="10747" y="17897"/>
                  </a:lnTo>
                  <a:lnTo>
                    <a:pt x="10804" y="17487"/>
                  </a:lnTo>
                  <a:lnTo>
                    <a:pt x="10853" y="17065"/>
                  </a:lnTo>
                  <a:lnTo>
                    <a:pt x="10896" y="16643"/>
                  </a:lnTo>
                  <a:lnTo>
                    <a:pt x="10936" y="16221"/>
                  </a:lnTo>
                  <a:lnTo>
                    <a:pt x="10971" y="15788"/>
                  </a:lnTo>
                  <a:lnTo>
                    <a:pt x="10998" y="15354"/>
                  </a:lnTo>
                  <a:lnTo>
                    <a:pt x="11020" y="14921"/>
                  </a:lnTo>
                  <a:lnTo>
                    <a:pt x="11033" y="14487"/>
                  </a:lnTo>
                  <a:lnTo>
                    <a:pt x="11042" y="14041"/>
                  </a:lnTo>
                  <a:lnTo>
                    <a:pt x="11046" y="13608"/>
                  </a:lnTo>
                  <a:lnTo>
                    <a:pt x="11042" y="13162"/>
                  </a:lnTo>
                  <a:lnTo>
                    <a:pt x="11033" y="12729"/>
                  </a:lnTo>
                  <a:lnTo>
                    <a:pt x="11015" y="12295"/>
                  </a:lnTo>
                  <a:lnTo>
                    <a:pt x="10993" y="11850"/>
                  </a:lnTo>
                  <a:lnTo>
                    <a:pt x="10967" y="11416"/>
                  </a:lnTo>
                  <a:lnTo>
                    <a:pt x="10932" y="10982"/>
                  </a:lnTo>
                  <a:lnTo>
                    <a:pt x="10892" y="10549"/>
                  </a:lnTo>
                  <a:lnTo>
                    <a:pt x="10844" y="10127"/>
                  </a:lnTo>
                  <a:lnTo>
                    <a:pt x="10791" y="9693"/>
                  </a:lnTo>
                  <a:lnTo>
                    <a:pt x="10734" y="9271"/>
                  </a:lnTo>
                  <a:lnTo>
                    <a:pt x="10668" y="8861"/>
                  </a:lnTo>
                  <a:lnTo>
                    <a:pt x="10597" y="8451"/>
                  </a:lnTo>
                  <a:lnTo>
                    <a:pt x="10518" y="8041"/>
                  </a:lnTo>
                  <a:lnTo>
                    <a:pt x="10430" y="7654"/>
                  </a:lnTo>
                  <a:lnTo>
                    <a:pt x="10342" y="7267"/>
                  </a:lnTo>
                  <a:lnTo>
                    <a:pt x="10246" y="6904"/>
                  </a:lnTo>
                  <a:lnTo>
                    <a:pt x="10149" y="6540"/>
                  </a:lnTo>
                  <a:lnTo>
                    <a:pt x="10048" y="6177"/>
                  </a:lnTo>
                  <a:lnTo>
                    <a:pt x="9942" y="5837"/>
                  </a:lnTo>
                  <a:lnTo>
                    <a:pt x="9832" y="5497"/>
                  </a:lnTo>
                  <a:lnTo>
                    <a:pt x="9722" y="5169"/>
                  </a:lnTo>
                  <a:lnTo>
                    <a:pt x="9608" y="4853"/>
                  </a:lnTo>
                  <a:lnTo>
                    <a:pt x="9489" y="4536"/>
                  </a:lnTo>
                  <a:lnTo>
                    <a:pt x="9366" y="4243"/>
                  </a:lnTo>
                  <a:lnTo>
                    <a:pt x="9243" y="3950"/>
                  </a:lnTo>
                  <a:lnTo>
                    <a:pt x="9116" y="3669"/>
                  </a:lnTo>
                  <a:lnTo>
                    <a:pt x="8984" y="3399"/>
                  </a:lnTo>
                  <a:lnTo>
                    <a:pt x="8852" y="3130"/>
                  </a:lnTo>
                  <a:lnTo>
                    <a:pt x="8716" y="2884"/>
                  </a:lnTo>
                  <a:lnTo>
                    <a:pt x="8579" y="2637"/>
                  </a:lnTo>
                  <a:lnTo>
                    <a:pt x="8439" y="2403"/>
                  </a:lnTo>
                  <a:lnTo>
                    <a:pt x="8293" y="2192"/>
                  </a:lnTo>
                  <a:lnTo>
                    <a:pt x="8148" y="1981"/>
                  </a:lnTo>
                  <a:lnTo>
                    <a:pt x="7999" y="1782"/>
                  </a:lnTo>
                  <a:lnTo>
                    <a:pt x="7849" y="1594"/>
                  </a:lnTo>
                  <a:lnTo>
                    <a:pt x="7700" y="1419"/>
                  </a:lnTo>
                  <a:lnTo>
                    <a:pt x="7546" y="1254"/>
                  </a:lnTo>
                  <a:lnTo>
                    <a:pt x="7388" y="1102"/>
                  </a:lnTo>
                  <a:lnTo>
                    <a:pt x="7229" y="950"/>
                  </a:lnTo>
                  <a:lnTo>
                    <a:pt x="7071" y="821"/>
                  </a:lnTo>
                  <a:lnTo>
                    <a:pt x="6908" y="704"/>
                  </a:lnTo>
                  <a:lnTo>
                    <a:pt x="6746" y="598"/>
                  </a:lnTo>
                  <a:lnTo>
                    <a:pt x="6583" y="504"/>
                  </a:lnTo>
                  <a:lnTo>
                    <a:pt x="6416" y="422"/>
                  </a:lnTo>
                  <a:lnTo>
                    <a:pt x="6249" y="352"/>
                  </a:lnTo>
                  <a:lnTo>
                    <a:pt x="6077" y="293"/>
                  </a:lnTo>
                  <a:lnTo>
                    <a:pt x="5906" y="223"/>
                  </a:lnTo>
                  <a:lnTo>
                    <a:pt x="5726" y="176"/>
                  </a:lnTo>
                  <a:lnTo>
                    <a:pt x="5541" y="129"/>
                  </a:lnTo>
                  <a:lnTo>
                    <a:pt x="5352" y="82"/>
                  </a:lnTo>
                  <a:lnTo>
                    <a:pt x="5158" y="47"/>
                  </a:lnTo>
                  <a:lnTo>
                    <a:pt x="4961" y="24"/>
                  </a:lnTo>
                  <a:lnTo>
                    <a:pt x="4763" y="12"/>
                  </a:lnTo>
                  <a:lnTo>
                    <a:pt x="456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9"/>
            <p:cNvSpPr/>
            <p:nvPr/>
          </p:nvSpPr>
          <p:spPr>
            <a:xfrm>
              <a:off x="4290950" y="-12645300"/>
              <a:ext cx="276150" cy="611250"/>
            </a:xfrm>
            <a:custGeom>
              <a:avLst/>
              <a:gdLst/>
              <a:ahLst/>
              <a:cxnLst/>
              <a:rect l="l" t="t" r="r" b="b"/>
              <a:pathLst>
                <a:path w="11046" h="24450" fill="none" extrusionOk="0">
                  <a:moveTo>
                    <a:pt x="621" y="3388"/>
                  </a:moveTo>
                  <a:lnTo>
                    <a:pt x="621" y="3388"/>
                  </a:lnTo>
                  <a:lnTo>
                    <a:pt x="533" y="3704"/>
                  </a:lnTo>
                  <a:lnTo>
                    <a:pt x="449" y="4032"/>
                  </a:lnTo>
                  <a:lnTo>
                    <a:pt x="374" y="4360"/>
                  </a:lnTo>
                  <a:lnTo>
                    <a:pt x="308" y="4700"/>
                  </a:lnTo>
                  <a:lnTo>
                    <a:pt x="247" y="5052"/>
                  </a:lnTo>
                  <a:lnTo>
                    <a:pt x="190" y="5403"/>
                  </a:lnTo>
                  <a:lnTo>
                    <a:pt x="146" y="5755"/>
                  </a:lnTo>
                  <a:lnTo>
                    <a:pt x="102" y="6107"/>
                  </a:lnTo>
                  <a:lnTo>
                    <a:pt x="71" y="6470"/>
                  </a:lnTo>
                  <a:lnTo>
                    <a:pt x="40" y="6845"/>
                  </a:lnTo>
                  <a:lnTo>
                    <a:pt x="23" y="7208"/>
                  </a:lnTo>
                  <a:lnTo>
                    <a:pt x="9" y="7572"/>
                  </a:lnTo>
                  <a:lnTo>
                    <a:pt x="1" y="7947"/>
                  </a:lnTo>
                  <a:lnTo>
                    <a:pt x="1" y="8310"/>
                  </a:lnTo>
                  <a:lnTo>
                    <a:pt x="5" y="8685"/>
                  </a:lnTo>
                  <a:lnTo>
                    <a:pt x="18" y="9049"/>
                  </a:lnTo>
                  <a:lnTo>
                    <a:pt x="40" y="9412"/>
                  </a:lnTo>
                  <a:lnTo>
                    <a:pt x="67" y="9775"/>
                  </a:lnTo>
                  <a:lnTo>
                    <a:pt x="97" y="10139"/>
                  </a:lnTo>
                  <a:lnTo>
                    <a:pt x="137" y="10490"/>
                  </a:lnTo>
                  <a:lnTo>
                    <a:pt x="181" y="10842"/>
                  </a:lnTo>
                  <a:lnTo>
                    <a:pt x="234" y="11182"/>
                  </a:lnTo>
                  <a:lnTo>
                    <a:pt x="291" y="11522"/>
                  </a:lnTo>
                  <a:lnTo>
                    <a:pt x="357" y="11861"/>
                  </a:lnTo>
                  <a:lnTo>
                    <a:pt x="427" y="12178"/>
                  </a:lnTo>
                  <a:lnTo>
                    <a:pt x="502" y="12494"/>
                  </a:lnTo>
                  <a:lnTo>
                    <a:pt x="585" y="12799"/>
                  </a:lnTo>
                  <a:lnTo>
                    <a:pt x="673" y="13104"/>
                  </a:lnTo>
                  <a:lnTo>
                    <a:pt x="770" y="13385"/>
                  </a:lnTo>
                  <a:lnTo>
                    <a:pt x="871" y="13666"/>
                  </a:lnTo>
                  <a:lnTo>
                    <a:pt x="981" y="13936"/>
                  </a:lnTo>
                  <a:lnTo>
                    <a:pt x="1096" y="14182"/>
                  </a:lnTo>
                  <a:lnTo>
                    <a:pt x="1096" y="14182"/>
                  </a:lnTo>
                  <a:lnTo>
                    <a:pt x="1179" y="14358"/>
                  </a:lnTo>
                  <a:lnTo>
                    <a:pt x="1267" y="14522"/>
                  </a:lnTo>
                  <a:lnTo>
                    <a:pt x="1355" y="14674"/>
                  </a:lnTo>
                  <a:lnTo>
                    <a:pt x="1447" y="14827"/>
                  </a:lnTo>
                  <a:lnTo>
                    <a:pt x="1540" y="14956"/>
                  </a:lnTo>
                  <a:lnTo>
                    <a:pt x="1636" y="15085"/>
                  </a:lnTo>
                  <a:lnTo>
                    <a:pt x="1729" y="15202"/>
                  </a:lnTo>
                  <a:lnTo>
                    <a:pt x="1825" y="15307"/>
                  </a:lnTo>
                  <a:lnTo>
                    <a:pt x="1927" y="15401"/>
                  </a:lnTo>
                  <a:lnTo>
                    <a:pt x="2023" y="15495"/>
                  </a:lnTo>
                  <a:lnTo>
                    <a:pt x="2124" y="15565"/>
                  </a:lnTo>
                  <a:lnTo>
                    <a:pt x="2226" y="15635"/>
                  </a:lnTo>
                  <a:lnTo>
                    <a:pt x="2327" y="15694"/>
                  </a:lnTo>
                  <a:lnTo>
                    <a:pt x="2428" y="15741"/>
                  </a:lnTo>
                  <a:lnTo>
                    <a:pt x="2529" y="15788"/>
                  </a:lnTo>
                  <a:lnTo>
                    <a:pt x="2634" y="15811"/>
                  </a:lnTo>
                  <a:lnTo>
                    <a:pt x="2736" y="15835"/>
                  </a:lnTo>
                  <a:lnTo>
                    <a:pt x="2841" y="15846"/>
                  </a:lnTo>
                  <a:lnTo>
                    <a:pt x="2942" y="15835"/>
                  </a:lnTo>
                  <a:lnTo>
                    <a:pt x="3048" y="15835"/>
                  </a:lnTo>
                  <a:lnTo>
                    <a:pt x="3149" y="15811"/>
                  </a:lnTo>
                  <a:lnTo>
                    <a:pt x="3254" y="15776"/>
                  </a:lnTo>
                  <a:lnTo>
                    <a:pt x="3356" y="15741"/>
                  </a:lnTo>
                  <a:lnTo>
                    <a:pt x="3461" y="15682"/>
                  </a:lnTo>
                  <a:lnTo>
                    <a:pt x="3562" y="15624"/>
                  </a:lnTo>
                  <a:lnTo>
                    <a:pt x="3663" y="15553"/>
                  </a:lnTo>
                  <a:lnTo>
                    <a:pt x="3765" y="15471"/>
                  </a:lnTo>
                  <a:lnTo>
                    <a:pt x="3866" y="15378"/>
                  </a:lnTo>
                  <a:lnTo>
                    <a:pt x="3962" y="15284"/>
                  </a:lnTo>
                  <a:lnTo>
                    <a:pt x="4059" y="15167"/>
                  </a:lnTo>
                  <a:lnTo>
                    <a:pt x="4160" y="15049"/>
                  </a:lnTo>
                  <a:lnTo>
                    <a:pt x="4253" y="14921"/>
                  </a:lnTo>
                  <a:lnTo>
                    <a:pt x="4253" y="14921"/>
                  </a:lnTo>
                  <a:lnTo>
                    <a:pt x="4187" y="15167"/>
                  </a:lnTo>
                  <a:lnTo>
                    <a:pt x="4125" y="15424"/>
                  </a:lnTo>
                  <a:lnTo>
                    <a:pt x="4072" y="15682"/>
                  </a:lnTo>
                  <a:lnTo>
                    <a:pt x="4024" y="15964"/>
                  </a:lnTo>
                  <a:lnTo>
                    <a:pt x="3984" y="16233"/>
                  </a:lnTo>
                  <a:lnTo>
                    <a:pt x="3949" y="16526"/>
                  </a:lnTo>
                  <a:lnTo>
                    <a:pt x="3923" y="16807"/>
                  </a:lnTo>
                  <a:lnTo>
                    <a:pt x="3905" y="17101"/>
                  </a:lnTo>
                  <a:lnTo>
                    <a:pt x="3892" y="17394"/>
                  </a:lnTo>
                  <a:lnTo>
                    <a:pt x="3888" y="17698"/>
                  </a:lnTo>
                  <a:lnTo>
                    <a:pt x="3888" y="17991"/>
                  </a:lnTo>
                  <a:lnTo>
                    <a:pt x="3896" y="18296"/>
                  </a:lnTo>
                  <a:lnTo>
                    <a:pt x="3914" y="18589"/>
                  </a:lnTo>
                  <a:lnTo>
                    <a:pt x="3936" y="18882"/>
                  </a:lnTo>
                  <a:lnTo>
                    <a:pt x="3967" y="19175"/>
                  </a:lnTo>
                  <a:lnTo>
                    <a:pt x="4002" y="19468"/>
                  </a:lnTo>
                  <a:lnTo>
                    <a:pt x="4002" y="19468"/>
                  </a:lnTo>
                  <a:lnTo>
                    <a:pt x="4050" y="19738"/>
                  </a:lnTo>
                  <a:lnTo>
                    <a:pt x="4099" y="20007"/>
                  </a:lnTo>
                  <a:lnTo>
                    <a:pt x="4151" y="20277"/>
                  </a:lnTo>
                  <a:lnTo>
                    <a:pt x="4209" y="20535"/>
                  </a:lnTo>
                  <a:lnTo>
                    <a:pt x="4270" y="20792"/>
                  </a:lnTo>
                  <a:lnTo>
                    <a:pt x="4336" y="21039"/>
                  </a:lnTo>
                  <a:lnTo>
                    <a:pt x="4402" y="21273"/>
                  </a:lnTo>
                  <a:lnTo>
                    <a:pt x="4472" y="21496"/>
                  </a:lnTo>
                  <a:lnTo>
                    <a:pt x="4552" y="21718"/>
                  </a:lnTo>
                  <a:lnTo>
                    <a:pt x="4631" y="21941"/>
                  </a:lnTo>
                  <a:lnTo>
                    <a:pt x="4710" y="22140"/>
                  </a:lnTo>
                  <a:lnTo>
                    <a:pt x="4798" y="22340"/>
                  </a:lnTo>
                  <a:lnTo>
                    <a:pt x="4886" y="22527"/>
                  </a:lnTo>
                  <a:lnTo>
                    <a:pt x="4974" y="22703"/>
                  </a:lnTo>
                  <a:lnTo>
                    <a:pt x="5070" y="22867"/>
                  </a:lnTo>
                  <a:lnTo>
                    <a:pt x="5167" y="23019"/>
                  </a:lnTo>
                  <a:lnTo>
                    <a:pt x="5167" y="23019"/>
                  </a:lnTo>
                  <a:lnTo>
                    <a:pt x="5312" y="23242"/>
                  </a:lnTo>
                  <a:lnTo>
                    <a:pt x="5462" y="23441"/>
                  </a:lnTo>
                  <a:lnTo>
                    <a:pt x="5616" y="23617"/>
                  </a:lnTo>
                  <a:lnTo>
                    <a:pt x="5770" y="23781"/>
                  </a:lnTo>
                  <a:lnTo>
                    <a:pt x="5923" y="23934"/>
                  </a:lnTo>
                  <a:lnTo>
                    <a:pt x="6082" y="24051"/>
                  </a:lnTo>
                  <a:lnTo>
                    <a:pt x="6236" y="24168"/>
                  </a:lnTo>
                  <a:lnTo>
                    <a:pt x="6394" y="24262"/>
                  </a:lnTo>
                  <a:lnTo>
                    <a:pt x="6557" y="24332"/>
                  </a:lnTo>
                  <a:lnTo>
                    <a:pt x="6715" y="24391"/>
                  </a:lnTo>
                  <a:lnTo>
                    <a:pt x="6878" y="24426"/>
                  </a:lnTo>
                  <a:lnTo>
                    <a:pt x="7036" y="24449"/>
                  </a:lnTo>
                  <a:lnTo>
                    <a:pt x="7199" y="24449"/>
                  </a:lnTo>
                  <a:lnTo>
                    <a:pt x="7357" y="24438"/>
                  </a:lnTo>
                  <a:lnTo>
                    <a:pt x="7515" y="24414"/>
                  </a:lnTo>
                  <a:lnTo>
                    <a:pt x="7678" y="24367"/>
                  </a:lnTo>
                  <a:lnTo>
                    <a:pt x="7836" y="24297"/>
                  </a:lnTo>
                  <a:lnTo>
                    <a:pt x="7990" y="24227"/>
                  </a:lnTo>
                  <a:lnTo>
                    <a:pt x="8148" y="24121"/>
                  </a:lnTo>
                  <a:lnTo>
                    <a:pt x="8302" y="24004"/>
                  </a:lnTo>
                  <a:lnTo>
                    <a:pt x="8456" y="23875"/>
                  </a:lnTo>
                  <a:lnTo>
                    <a:pt x="8606" y="23734"/>
                  </a:lnTo>
                  <a:lnTo>
                    <a:pt x="8755" y="23558"/>
                  </a:lnTo>
                  <a:lnTo>
                    <a:pt x="8905" y="23383"/>
                  </a:lnTo>
                  <a:lnTo>
                    <a:pt x="9045" y="23183"/>
                  </a:lnTo>
                  <a:lnTo>
                    <a:pt x="9190" y="22972"/>
                  </a:lnTo>
                  <a:lnTo>
                    <a:pt x="9327" y="22738"/>
                  </a:lnTo>
                  <a:lnTo>
                    <a:pt x="9463" y="22492"/>
                  </a:lnTo>
                  <a:lnTo>
                    <a:pt x="9595" y="22234"/>
                  </a:lnTo>
                  <a:lnTo>
                    <a:pt x="9722" y="21953"/>
                  </a:lnTo>
                  <a:lnTo>
                    <a:pt x="9850" y="21660"/>
                  </a:lnTo>
                  <a:lnTo>
                    <a:pt x="9969" y="21343"/>
                  </a:lnTo>
                  <a:lnTo>
                    <a:pt x="9969" y="21343"/>
                  </a:lnTo>
                  <a:lnTo>
                    <a:pt x="10079" y="20992"/>
                  </a:lnTo>
                  <a:lnTo>
                    <a:pt x="10184" y="20628"/>
                  </a:lnTo>
                  <a:lnTo>
                    <a:pt x="10281" y="20265"/>
                  </a:lnTo>
                  <a:lnTo>
                    <a:pt x="10373" y="19890"/>
                  </a:lnTo>
                  <a:lnTo>
                    <a:pt x="10461" y="19503"/>
                  </a:lnTo>
                  <a:lnTo>
                    <a:pt x="10540" y="19105"/>
                  </a:lnTo>
                  <a:lnTo>
                    <a:pt x="10615" y="18718"/>
                  </a:lnTo>
                  <a:lnTo>
                    <a:pt x="10681" y="18308"/>
                  </a:lnTo>
                  <a:lnTo>
                    <a:pt x="10747" y="17897"/>
                  </a:lnTo>
                  <a:lnTo>
                    <a:pt x="10804" y="17487"/>
                  </a:lnTo>
                  <a:lnTo>
                    <a:pt x="10853" y="17065"/>
                  </a:lnTo>
                  <a:lnTo>
                    <a:pt x="10896" y="16643"/>
                  </a:lnTo>
                  <a:lnTo>
                    <a:pt x="10936" y="16221"/>
                  </a:lnTo>
                  <a:lnTo>
                    <a:pt x="10971" y="15788"/>
                  </a:lnTo>
                  <a:lnTo>
                    <a:pt x="10998" y="15354"/>
                  </a:lnTo>
                  <a:lnTo>
                    <a:pt x="11020" y="14921"/>
                  </a:lnTo>
                  <a:lnTo>
                    <a:pt x="11033" y="14487"/>
                  </a:lnTo>
                  <a:lnTo>
                    <a:pt x="11042" y="14041"/>
                  </a:lnTo>
                  <a:lnTo>
                    <a:pt x="11046" y="13608"/>
                  </a:lnTo>
                  <a:lnTo>
                    <a:pt x="11042" y="13162"/>
                  </a:lnTo>
                  <a:lnTo>
                    <a:pt x="11033" y="12729"/>
                  </a:lnTo>
                  <a:lnTo>
                    <a:pt x="11015" y="12295"/>
                  </a:lnTo>
                  <a:lnTo>
                    <a:pt x="10993" y="11850"/>
                  </a:lnTo>
                  <a:lnTo>
                    <a:pt x="10967" y="11416"/>
                  </a:lnTo>
                  <a:lnTo>
                    <a:pt x="10932" y="10982"/>
                  </a:lnTo>
                  <a:lnTo>
                    <a:pt x="10892" y="10549"/>
                  </a:lnTo>
                  <a:lnTo>
                    <a:pt x="10844" y="10127"/>
                  </a:lnTo>
                  <a:lnTo>
                    <a:pt x="10791" y="9693"/>
                  </a:lnTo>
                  <a:lnTo>
                    <a:pt x="10734" y="9271"/>
                  </a:lnTo>
                  <a:lnTo>
                    <a:pt x="10668" y="8861"/>
                  </a:lnTo>
                  <a:lnTo>
                    <a:pt x="10597" y="8451"/>
                  </a:lnTo>
                  <a:lnTo>
                    <a:pt x="10518" y="8041"/>
                  </a:lnTo>
                  <a:lnTo>
                    <a:pt x="10518" y="8041"/>
                  </a:lnTo>
                  <a:lnTo>
                    <a:pt x="10430" y="7654"/>
                  </a:lnTo>
                  <a:lnTo>
                    <a:pt x="10342" y="7267"/>
                  </a:lnTo>
                  <a:lnTo>
                    <a:pt x="10246" y="6904"/>
                  </a:lnTo>
                  <a:lnTo>
                    <a:pt x="10149" y="6540"/>
                  </a:lnTo>
                  <a:lnTo>
                    <a:pt x="10048" y="6177"/>
                  </a:lnTo>
                  <a:lnTo>
                    <a:pt x="9942" y="5837"/>
                  </a:lnTo>
                  <a:lnTo>
                    <a:pt x="9832" y="5497"/>
                  </a:lnTo>
                  <a:lnTo>
                    <a:pt x="9722" y="5169"/>
                  </a:lnTo>
                  <a:lnTo>
                    <a:pt x="9608" y="4853"/>
                  </a:lnTo>
                  <a:lnTo>
                    <a:pt x="9489" y="4536"/>
                  </a:lnTo>
                  <a:lnTo>
                    <a:pt x="9366" y="4243"/>
                  </a:lnTo>
                  <a:lnTo>
                    <a:pt x="9243" y="3950"/>
                  </a:lnTo>
                  <a:lnTo>
                    <a:pt x="9116" y="3669"/>
                  </a:lnTo>
                  <a:lnTo>
                    <a:pt x="8984" y="3399"/>
                  </a:lnTo>
                  <a:lnTo>
                    <a:pt x="8852" y="3130"/>
                  </a:lnTo>
                  <a:lnTo>
                    <a:pt x="8716" y="2884"/>
                  </a:lnTo>
                  <a:lnTo>
                    <a:pt x="8579" y="2637"/>
                  </a:lnTo>
                  <a:lnTo>
                    <a:pt x="8439" y="2403"/>
                  </a:lnTo>
                  <a:lnTo>
                    <a:pt x="8293" y="2192"/>
                  </a:lnTo>
                  <a:lnTo>
                    <a:pt x="8148" y="1981"/>
                  </a:lnTo>
                  <a:lnTo>
                    <a:pt x="7999" y="1782"/>
                  </a:lnTo>
                  <a:lnTo>
                    <a:pt x="7849" y="1594"/>
                  </a:lnTo>
                  <a:lnTo>
                    <a:pt x="7700" y="1419"/>
                  </a:lnTo>
                  <a:lnTo>
                    <a:pt x="7546" y="1254"/>
                  </a:lnTo>
                  <a:lnTo>
                    <a:pt x="7388" y="1102"/>
                  </a:lnTo>
                  <a:lnTo>
                    <a:pt x="7229" y="950"/>
                  </a:lnTo>
                  <a:lnTo>
                    <a:pt x="7071" y="821"/>
                  </a:lnTo>
                  <a:lnTo>
                    <a:pt x="6908" y="704"/>
                  </a:lnTo>
                  <a:lnTo>
                    <a:pt x="6746" y="598"/>
                  </a:lnTo>
                  <a:lnTo>
                    <a:pt x="6583" y="504"/>
                  </a:lnTo>
                  <a:lnTo>
                    <a:pt x="6416" y="422"/>
                  </a:lnTo>
                  <a:lnTo>
                    <a:pt x="6249" y="352"/>
                  </a:lnTo>
                  <a:lnTo>
                    <a:pt x="6249" y="352"/>
                  </a:lnTo>
                  <a:lnTo>
                    <a:pt x="6077" y="293"/>
                  </a:lnTo>
                  <a:lnTo>
                    <a:pt x="5906" y="223"/>
                  </a:lnTo>
                  <a:lnTo>
                    <a:pt x="5726" y="176"/>
                  </a:lnTo>
                  <a:lnTo>
                    <a:pt x="5541" y="129"/>
                  </a:lnTo>
                  <a:lnTo>
                    <a:pt x="5352" y="82"/>
                  </a:lnTo>
                  <a:lnTo>
                    <a:pt x="5158" y="47"/>
                  </a:lnTo>
                  <a:lnTo>
                    <a:pt x="4961" y="24"/>
                  </a:lnTo>
                  <a:lnTo>
                    <a:pt x="4763" y="12"/>
                  </a:lnTo>
                  <a:lnTo>
                    <a:pt x="4560" y="0"/>
                  </a:lnTo>
                  <a:lnTo>
                    <a:pt x="4358" y="0"/>
                  </a:lnTo>
                  <a:lnTo>
                    <a:pt x="4151" y="12"/>
                  </a:lnTo>
                  <a:lnTo>
                    <a:pt x="3949" y="36"/>
                  </a:lnTo>
                  <a:lnTo>
                    <a:pt x="3743" y="71"/>
                  </a:lnTo>
                  <a:lnTo>
                    <a:pt x="3540" y="118"/>
                  </a:lnTo>
                  <a:lnTo>
                    <a:pt x="3338" y="164"/>
                  </a:lnTo>
                  <a:lnTo>
                    <a:pt x="3136" y="235"/>
                  </a:lnTo>
                  <a:lnTo>
                    <a:pt x="2938" y="317"/>
                  </a:lnTo>
                  <a:lnTo>
                    <a:pt x="2740" y="411"/>
                  </a:lnTo>
                  <a:lnTo>
                    <a:pt x="2547" y="516"/>
                  </a:lnTo>
                  <a:lnTo>
                    <a:pt x="2362" y="645"/>
                  </a:lnTo>
                  <a:lnTo>
                    <a:pt x="2177" y="786"/>
                  </a:lnTo>
                  <a:lnTo>
                    <a:pt x="1997" y="938"/>
                  </a:lnTo>
                  <a:lnTo>
                    <a:pt x="1821" y="1102"/>
                  </a:lnTo>
                  <a:lnTo>
                    <a:pt x="1654" y="1290"/>
                  </a:lnTo>
                  <a:lnTo>
                    <a:pt x="1491" y="1489"/>
                  </a:lnTo>
                  <a:lnTo>
                    <a:pt x="1337" y="1700"/>
                  </a:lnTo>
                  <a:lnTo>
                    <a:pt x="1192" y="1934"/>
                  </a:lnTo>
                  <a:lnTo>
                    <a:pt x="1056" y="2192"/>
                  </a:lnTo>
                  <a:lnTo>
                    <a:pt x="990" y="2321"/>
                  </a:lnTo>
                  <a:lnTo>
                    <a:pt x="924" y="2462"/>
                  </a:lnTo>
                  <a:lnTo>
                    <a:pt x="867" y="2602"/>
                  </a:lnTo>
                  <a:lnTo>
                    <a:pt x="805" y="2755"/>
                  </a:lnTo>
                  <a:lnTo>
                    <a:pt x="753" y="2907"/>
                  </a:lnTo>
                  <a:lnTo>
                    <a:pt x="695" y="3059"/>
                  </a:lnTo>
                  <a:lnTo>
                    <a:pt x="647" y="3223"/>
                  </a:lnTo>
                  <a:lnTo>
                    <a:pt x="599" y="3388"/>
                  </a:lnTo>
                  <a:lnTo>
                    <a:pt x="621" y="338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9"/>
            <p:cNvSpPr/>
            <p:nvPr/>
          </p:nvSpPr>
          <p:spPr>
            <a:xfrm>
              <a:off x="3453750" y="-5603350"/>
              <a:ext cx="570225" cy="957575"/>
            </a:xfrm>
            <a:custGeom>
              <a:avLst/>
              <a:gdLst/>
              <a:ahLst/>
              <a:cxnLst/>
              <a:rect l="l" t="t" r="r" b="b"/>
              <a:pathLst>
                <a:path w="22809" h="38303" extrusionOk="0">
                  <a:moveTo>
                    <a:pt x="11486" y="0"/>
                  </a:moveTo>
                  <a:lnTo>
                    <a:pt x="11227" y="23"/>
                  </a:lnTo>
                  <a:lnTo>
                    <a:pt x="11007" y="59"/>
                  </a:lnTo>
                  <a:lnTo>
                    <a:pt x="10787" y="106"/>
                  </a:lnTo>
                  <a:lnTo>
                    <a:pt x="10567" y="164"/>
                  </a:lnTo>
                  <a:lnTo>
                    <a:pt x="10356" y="234"/>
                  </a:lnTo>
                  <a:lnTo>
                    <a:pt x="10145" y="316"/>
                  </a:lnTo>
                  <a:lnTo>
                    <a:pt x="9934" y="410"/>
                  </a:lnTo>
                  <a:lnTo>
                    <a:pt x="9732" y="527"/>
                  </a:lnTo>
                  <a:lnTo>
                    <a:pt x="9529" y="645"/>
                  </a:lnTo>
                  <a:lnTo>
                    <a:pt x="9327" y="774"/>
                  </a:lnTo>
                  <a:lnTo>
                    <a:pt x="9129" y="914"/>
                  </a:lnTo>
                  <a:lnTo>
                    <a:pt x="8936" y="1067"/>
                  </a:lnTo>
                  <a:lnTo>
                    <a:pt x="8747" y="1231"/>
                  </a:lnTo>
                  <a:lnTo>
                    <a:pt x="8558" y="1406"/>
                  </a:lnTo>
                  <a:lnTo>
                    <a:pt x="8368" y="1594"/>
                  </a:lnTo>
                  <a:lnTo>
                    <a:pt x="8184" y="1793"/>
                  </a:lnTo>
                  <a:lnTo>
                    <a:pt x="8004" y="1993"/>
                  </a:lnTo>
                  <a:lnTo>
                    <a:pt x="7823" y="2215"/>
                  </a:lnTo>
                  <a:lnTo>
                    <a:pt x="7647" y="2438"/>
                  </a:lnTo>
                  <a:lnTo>
                    <a:pt x="7476" y="2672"/>
                  </a:lnTo>
                  <a:lnTo>
                    <a:pt x="7304" y="2918"/>
                  </a:lnTo>
                  <a:lnTo>
                    <a:pt x="7137" y="3165"/>
                  </a:lnTo>
                  <a:lnTo>
                    <a:pt x="6970" y="3434"/>
                  </a:lnTo>
                  <a:lnTo>
                    <a:pt x="6808" y="3704"/>
                  </a:lnTo>
                  <a:lnTo>
                    <a:pt x="6645" y="3985"/>
                  </a:lnTo>
                  <a:lnTo>
                    <a:pt x="6487" y="4266"/>
                  </a:lnTo>
                  <a:lnTo>
                    <a:pt x="6333" y="4559"/>
                  </a:lnTo>
                  <a:lnTo>
                    <a:pt x="6179" y="4864"/>
                  </a:lnTo>
                  <a:lnTo>
                    <a:pt x="6025" y="5180"/>
                  </a:lnTo>
                  <a:lnTo>
                    <a:pt x="5880" y="5497"/>
                  </a:lnTo>
                  <a:lnTo>
                    <a:pt x="5730" y="5813"/>
                  </a:lnTo>
                  <a:lnTo>
                    <a:pt x="5590" y="6153"/>
                  </a:lnTo>
                  <a:lnTo>
                    <a:pt x="5444" y="6481"/>
                  </a:lnTo>
                  <a:lnTo>
                    <a:pt x="5308" y="6833"/>
                  </a:lnTo>
                  <a:lnTo>
                    <a:pt x="5167" y="7185"/>
                  </a:lnTo>
                  <a:lnTo>
                    <a:pt x="5036" y="7536"/>
                  </a:lnTo>
                  <a:lnTo>
                    <a:pt x="4904" y="7900"/>
                  </a:lnTo>
                  <a:lnTo>
                    <a:pt x="4772" y="8275"/>
                  </a:lnTo>
                  <a:lnTo>
                    <a:pt x="4644" y="8650"/>
                  </a:lnTo>
                  <a:lnTo>
                    <a:pt x="4517" y="9025"/>
                  </a:lnTo>
                  <a:lnTo>
                    <a:pt x="4394" y="9412"/>
                  </a:lnTo>
                  <a:lnTo>
                    <a:pt x="4270" y="9798"/>
                  </a:lnTo>
                  <a:lnTo>
                    <a:pt x="4152" y="10185"/>
                  </a:lnTo>
                  <a:lnTo>
                    <a:pt x="4033" y="10584"/>
                  </a:lnTo>
                  <a:lnTo>
                    <a:pt x="3919" y="10994"/>
                  </a:lnTo>
                  <a:lnTo>
                    <a:pt x="3694" y="11803"/>
                  </a:lnTo>
                  <a:lnTo>
                    <a:pt x="3479" y="12635"/>
                  </a:lnTo>
                  <a:lnTo>
                    <a:pt x="3272" y="13479"/>
                  </a:lnTo>
                  <a:lnTo>
                    <a:pt x="3070" y="14334"/>
                  </a:lnTo>
                  <a:lnTo>
                    <a:pt x="2881" y="15201"/>
                  </a:lnTo>
                  <a:lnTo>
                    <a:pt x="2696" y="16069"/>
                  </a:lnTo>
                  <a:lnTo>
                    <a:pt x="2520" y="16948"/>
                  </a:lnTo>
                  <a:lnTo>
                    <a:pt x="2349" y="17827"/>
                  </a:lnTo>
                  <a:lnTo>
                    <a:pt x="2186" y="18706"/>
                  </a:lnTo>
                  <a:lnTo>
                    <a:pt x="2032" y="19597"/>
                  </a:lnTo>
                  <a:lnTo>
                    <a:pt x="1887" y="20476"/>
                  </a:lnTo>
                  <a:lnTo>
                    <a:pt x="1747" y="21355"/>
                  </a:lnTo>
                  <a:lnTo>
                    <a:pt x="1610" y="22234"/>
                  </a:lnTo>
                  <a:lnTo>
                    <a:pt x="1483" y="23101"/>
                  </a:lnTo>
                  <a:lnTo>
                    <a:pt x="1360" y="23968"/>
                  </a:lnTo>
                  <a:lnTo>
                    <a:pt x="1245" y="24824"/>
                  </a:lnTo>
                  <a:lnTo>
                    <a:pt x="1140" y="25656"/>
                  </a:lnTo>
                  <a:lnTo>
                    <a:pt x="1034" y="26488"/>
                  </a:lnTo>
                  <a:lnTo>
                    <a:pt x="938" y="27309"/>
                  </a:lnTo>
                  <a:lnTo>
                    <a:pt x="845" y="28106"/>
                  </a:lnTo>
                  <a:lnTo>
                    <a:pt x="762" y="28891"/>
                  </a:lnTo>
                  <a:lnTo>
                    <a:pt x="683" y="29653"/>
                  </a:lnTo>
                  <a:lnTo>
                    <a:pt x="608" y="30391"/>
                  </a:lnTo>
                  <a:lnTo>
                    <a:pt x="537" y="31118"/>
                  </a:lnTo>
                  <a:lnTo>
                    <a:pt x="410" y="32477"/>
                  </a:lnTo>
                  <a:lnTo>
                    <a:pt x="304" y="33732"/>
                  </a:lnTo>
                  <a:lnTo>
                    <a:pt x="216" y="34868"/>
                  </a:lnTo>
                  <a:lnTo>
                    <a:pt x="146" y="35865"/>
                  </a:lnTo>
                  <a:lnTo>
                    <a:pt x="89" y="36708"/>
                  </a:lnTo>
                  <a:lnTo>
                    <a:pt x="49" y="37388"/>
                  </a:lnTo>
                  <a:lnTo>
                    <a:pt x="23" y="37881"/>
                  </a:lnTo>
                  <a:lnTo>
                    <a:pt x="1" y="38302"/>
                  </a:lnTo>
                  <a:lnTo>
                    <a:pt x="22808" y="38302"/>
                  </a:lnTo>
                  <a:lnTo>
                    <a:pt x="22800" y="37857"/>
                  </a:lnTo>
                  <a:lnTo>
                    <a:pt x="22786" y="37330"/>
                  </a:lnTo>
                  <a:lnTo>
                    <a:pt x="22764" y="36603"/>
                  </a:lnTo>
                  <a:lnTo>
                    <a:pt x="22734" y="35712"/>
                  </a:lnTo>
                  <a:lnTo>
                    <a:pt x="22690" y="34657"/>
                  </a:lnTo>
                  <a:lnTo>
                    <a:pt x="22628" y="33462"/>
                  </a:lnTo>
                  <a:lnTo>
                    <a:pt x="22553" y="32138"/>
                  </a:lnTo>
                  <a:lnTo>
                    <a:pt x="22509" y="31434"/>
                  </a:lnTo>
                  <a:lnTo>
                    <a:pt x="22461" y="30708"/>
                  </a:lnTo>
                  <a:lnTo>
                    <a:pt x="22408" y="29946"/>
                  </a:lnTo>
                  <a:lnTo>
                    <a:pt x="22351" y="29172"/>
                  </a:lnTo>
                  <a:lnTo>
                    <a:pt x="22285" y="28364"/>
                  </a:lnTo>
                  <a:lnTo>
                    <a:pt x="22215" y="27543"/>
                  </a:lnTo>
                  <a:lnTo>
                    <a:pt x="22140" y="26711"/>
                  </a:lnTo>
                  <a:lnTo>
                    <a:pt x="22061" y="25855"/>
                  </a:lnTo>
                  <a:lnTo>
                    <a:pt x="21973" y="24988"/>
                  </a:lnTo>
                  <a:lnTo>
                    <a:pt x="21876" y="24109"/>
                  </a:lnTo>
                  <a:lnTo>
                    <a:pt x="21775" y="23218"/>
                  </a:lnTo>
                  <a:lnTo>
                    <a:pt x="21669" y="22316"/>
                  </a:lnTo>
                  <a:lnTo>
                    <a:pt x="21551" y="21413"/>
                  </a:lnTo>
                  <a:lnTo>
                    <a:pt x="21432" y="20511"/>
                  </a:lnTo>
                  <a:lnTo>
                    <a:pt x="21300" y="19597"/>
                  </a:lnTo>
                  <a:lnTo>
                    <a:pt x="21164" y="18682"/>
                  </a:lnTo>
                  <a:lnTo>
                    <a:pt x="21014" y="17768"/>
                  </a:lnTo>
                  <a:lnTo>
                    <a:pt x="20860" y="16866"/>
                  </a:lnTo>
                  <a:lnTo>
                    <a:pt x="20698" y="15963"/>
                  </a:lnTo>
                  <a:lnTo>
                    <a:pt x="20526" y="15061"/>
                  </a:lnTo>
                  <a:lnTo>
                    <a:pt x="20346" y="14170"/>
                  </a:lnTo>
                  <a:lnTo>
                    <a:pt x="20157" y="13291"/>
                  </a:lnTo>
                  <a:lnTo>
                    <a:pt x="20060" y="12857"/>
                  </a:lnTo>
                  <a:lnTo>
                    <a:pt x="19959" y="12424"/>
                  </a:lnTo>
                  <a:lnTo>
                    <a:pt x="19854" y="12002"/>
                  </a:lnTo>
                  <a:lnTo>
                    <a:pt x="19748" y="11568"/>
                  </a:lnTo>
                  <a:lnTo>
                    <a:pt x="19638" y="11158"/>
                  </a:lnTo>
                  <a:lnTo>
                    <a:pt x="19528" y="10736"/>
                  </a:lnTo>
                  <a:lnTo>
                    <a:pt x="19414" y="10326"/>
                  </a:lnTo>
                  <a:lnTo>
                    <a:pt x="19299" y="9916"/>
                  </a:lnTo>
                  <a:lnTo>
                    <a:pt x="19181" y="9517"/>
                  </a:lnTo>
                  <a:lnTo>
                    <a:pt x="19062" y="9119"/>
                  </a:lnTo>
                  <a:lnTo>
                    <a:pt x="18935" y="8720"/>
                  </a:lnTo>
                  <a:lnTo>
                    <a:pt x="18811" y="8333"/>
                  </a:lnTo>
                  <a:lnTo>
                    <a:pt x="18680" y="7958"/>
                  </a:lnTo>
                  <a:lnTo>
                    <a:pt x="18548" y="7583"/>
                  </a:lnTo>
                  <a:lnTo>
                    <a:pt x="18416" y="7208"/>
                  </a:lnTo>
                  <a:lnTo>
                    <a:pt x="18275" y="6845"/>
                  </a:lnTo>
                  <a:lnTo>
                    <a:pt x="18139" y="6493"/>
                  </a:lnTo>
                  <a:lnTo>
                    <a:pt x="17994" y="6142"/>
                  </a:lnTo>
                  <a:lnTo>
                    <a:pt x="17848" y="5802"/>
                  </a:lnTo>
                  <a:lnTo>
                    <a:pt x="17699" y="5462"/>
                  </a:lnTo>
                  <a:lnTo>
                    <a:pt x="17545" y="5134"/>
                  </a:lnTo>
                  <a:lnTo>
                    <a:pt x="17391" y="4817"/>
                  </a:lnTo>
                  <a:lnTo>
                    <a:pt x="17233" y="4512"/>
                  </a:lnTo>
                  <a:lnTo>
                    <a:pt x="17075" y="4208"/>
                  </a:lnTo>
                  <a:lnTo>
                    <a:pt x="16908" y="3915"/>
                  </a:lnTo>
                  <a:lnTo>
                    <a:pt x="16740" y="3622"/>
                  </a:lnTo>
                  <a:lnTo>
                    <a:pt x="16573" y="3352"/>
                  </a:lnTo>
                  <a:lnTo>
                    <a:pt x="16397" y="3083"/>
                  </a:lnTo>
                  <a:lnTo>
                    <a:pt x="16222" y="2825"/>
                  </a:lnTo>
                  <a:lnTo>
                    <a:pt x="16041" y="2579"/>
                  </a:lnTo>
                  <a:lnTo>
                    <a:pt x="15861" y="2332"/>
                  </a:lnTo>
                  <a:lnTo>
                    <a:pt x="15676" y="2110"/>
                  </a:lnTo>
                  <a:lnTo>
                    <a:pt x="15487" y="1887"/>
                  </a:lnTo>
                  <a:lnTo>
                    <a:pt x="15294" y="1688"/>
                  </a:lnTo>
                  <a:lnTo>
                    <a:pt x="15096" y="1489"/>
                  </a:lnTo>
                  <a:lnTo>
                    <a:pt x="14898" y="1301"/>
                  </a:lnTo>
                  <a:lnTo>
                    <a:pt x="14696" y="1125"/>
                  </a:lnTo>
                  <a:lnTo>
                    <a:pt x="14489" y="961"/>
                  </a:lnTo>
                  <a:lnTo>
                    <a:pt x="14278" y="809"/>
                  </a:lnTo>
                  <a:lnTo>
                    <a:pt x="14067" y="680"/>
                  </a:lnTo>
                  <a:lnTo>
                    <a:pt x="13847" y="551"/>
                  </a:lnTo>
                  <a:lnTo>
                    <a:pt x="13627" y="434"/>
                  </a:lnTo>
                  <a:lnTo>
                    <a:pt x="13407" y="328"/>
                  </a:lnTo>
                  <a:lnTo>
                    <a:pt x="13179" y="246"/>
                  </a:lnTo>
                  <a:lnTo>
                    <a:pt x="12946" y="164"/>
                  </a:lnTo>
                  <a:lnTo>
                    <a:pt x="12713" y="106"/>
                  </a:lnTo>
                  <a:lnTo>
                    <a:pt x="12475" y="59"/>
                  </a:lnTo>
                  <a:lnTo>
                    <a:pt x="12233" y="23"/>
                  </a:lnTo>
                  <a:lnTo>
                    <a:pt x="1198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9"/>
            <p:cNvSpPr/>
            <p:nvPr/>
          </p:nvSpPr>
          <p:spPr>
            <a:xfrm>
              <a:off x="3395175" y="-5855925"/>
              <a:ext cx="308150" cy="847975"/>
            </a:xfrm>
            <a:custGeom>
              <a:avLst/>
              <a:gdLst/>
              <a:ahLst/>
              <a:cxnLst/>
              <a:rect l="l" t="t" r="r" b="b"/>
              <a:pathLst>
                <a:path w="12326" h="33919" extrusionOk="0">
                  <a:moveTo>
                    <a:pt x="9005" y="0"/>
                  </a:moveTo>
                  <a:lnTo>
                    <a:pt x="317" y="19268"/>
                  </a:lnTo>
                  <a:lnTo>
                    <a:pt x="247" y="19796"/>
                  </a:lnTo>
                  <a:lnTo>
                    <a:pt x="185" y="20300"/>
                  </a:lnTo>
                  <a:lnTo>
                    <a:pt x="132" y="20804"/>
                  </a:lnTo>
                  <a:lnTo>
                    <a:pt x="93" y="21284"/>
                  </a:lnTo>
                  <a:lnTo>
                    <a:pt x="58" y="21765"/>
                  </a:lnTo>
                  <a:lnTo>
                    <a:pt x="31" y="22234"/>
                  </a:lnTo>
                  <a:lnTo>
                    <a:pt x="14" y="22679"/>
                  </a:lnTo>
                  <a:lnTo>
                    <a:pt x="5" y="23124"/>
                  </a:lnTo>
                  <a:lnTo>
                    <a:pt x="0" y="23558"/>
                  </a:lnTo>
                  <a:lnTo>
                    <a:pt x="5" y="23980"/>
                  </a:lnTo>
                  <a:lnTo>
                    <a:pt x="18" y="24390"/>
                  </a:lnTo>
                  <a:lnTo>
                    <a:pt x="36" y="24789"/>
                  </a:lnTo>
                  <a:lnTo>
                    <a:pt x="62" y="25187"/>
                  </a:lnTo>
                  <a:lnTo>
                    <a:pt x="93" y="25562"/>
                  </a:lnTo>
                  <a:lnTo>
                    <a:pt x="132" y="25937"/>
                  </a:lnTo>
                  <a:lnTo>
                    <a:pt x="172" y="26301"/>
                  </a:lnTo>
                  <a:lnTo>
                    <a:pt x="220" y="26652"/>
                  </a:lnTo>
                  <a:lnTo>
                    <a:pt x="273" y="26992"/>
                  </a:lnTo>
                  <a:lnTo>
                    <a:pt x="335" y="27320"/>
                  </a:lnTo>
                  <a:lnTo>
                    <a:pt x="396" y="27649"/>
                  </a:lnTo>
                  <a:lnTo>
                    <a:pt x="462" y="27953"/>
                  </a:lnTo>
                  <a:lnTo>
                    <a:pt x="532" y="28258"/>
                  </a:lnTo>
                  <a:lnTo>
                    <a:pt x="612" y="28563"/>
                  </a:lnTo>
                  <a:lnTo>
                    <a:pt x="686" y="28844"/>
                  </a:lnTo>
                  <a:lnTo>
                    <a:pt x="770" y="29114"/>
                  </a:lnTo>
                  <a:lnTo>
                    <a:pt x="853" y="29383"/>
                  </a:lnTo>
                  <a:lnTo>
                    <a:pt x="941" y="29641"/>
                  </a:lnTo>
                  <a:lnTo>
                    <a:pt x="1034" y="29899"/>
                  </a:lnTo>
                  <a:lnTo>
                    <a:pt x="1126" y="30133"/>
                  </a:lnTo>
                  <a:lnTo>
                    <a:pt x="1218" y="30368"/>
                  </a:lnTo>
                  <a:lnTo>
                    <a:pt x="1315" y="30590"/>
                  </a:lnTo>
                  <a:lnTo>
                    <a:pt x="1412" y="30813"/>
                  </a:lnTo>
                  <a:lnTo>
                    <a:pt x="1513" y="31012"/>
                  </a:lnTo>
                  <a:lnTo>
                    <a:pt x="1610" y="31212"/>
                  </a:lnTo>
                  <a:lnTo>
                    <a:pt x="1711" y="31411"/>
                  </a:lnTo>
                  <a:lnTo>
                    <a:pt x="1812" y="31587"/>
                  </a:lnTo>
                  <a:lnTo>
                    <a:pt x="2010" y="31938"/>
                  </a:lnTo>
                  <a:lnTo>
                    <a:pt x="2212" y="32243"/>
                  </a:lnTo>
                  <a:lnTo>
                    <a:pt x="2406" y="32536"/>
                  </a:lnTo>
                  <a:lnTo>
                    <a:pt x="2595" y="32782"/>
                  </a:lnTo>
                  <a:lnTo>
                    <a:pt x="2779" y="33017"/>
                  </a:lnTo>
                  <a:lnTo>
                    <a:pt x="2951" y="33216"/>
                  </a:lnTo>
                  <a:lnTo>
                    <a:pt x="3109" y="33380"/>
                  </a:lnTo>
                  <a:lnTo>
                    <a:pt x="3254" y="33532"/>
                  </a:lnTo>
                  <a:lnTo>
                    <a:pt x="3382" y="33649"/>
                  </a:lnTo>
                  <a:lnTo>
                    <a:pt x="3492" y="33755"/>
                  </a:lnTo>
                  <a:lnTo>
                    <a:pt x="3645" y="33884"/>
                  </a:lnTo>
                  <a:lnTo>
                    <a:pt x="3703" y="33919"/>
                  </a:lnTo>
                  <a:lnTo>
                    <a:pt x="3936" y="32735"/>
                  </a:lnTo>
                  <a:lnTo>
                    <a:pt x="12325" y="12682"/>
                  </a:lnTo>
                  <a:lnTo>
                    <a:pt x="12294" y="12178"/>
                  </a:lnTo>
                  <a:lnTo>
                    <a:pt x="12255" y="11674"/>
                  </a:lnTo>
                  <a:lnTo>
                    <a:pt x="12215" y="11181"/>
                  </a:lnTo>
                  <a:lnTo>
                    <a:pt x="12167" y="10701"/>
                  </a:lnTo>
                  <a:lnTo>
                    <a:pt x="12114" y="10220"/>
                  </a:lnTo>
                  <a:lnTo>
                    <a:pt x="12057" y="9740"/>
                  </a:lnTo>
                  <a:lnTo>
                    <a:pt x="11995" y="9271"/>
                  </a:lnTo>
                  <a:lnTo>
                    <a:pt x="11925" y="8802"/>
                  </a:lnTo>
                  <a:lnTo>
                    <a:pt x="11855" y="8345"/>
                  </a:lnTo>
                  <a:lnTo>
                    <a:pt x="11776" y="7888"/>
                  </a:lnTo>
                  <a:lnTo>
                    <a:pt x="11696" y="7442"/>
                  </a:lnTo>
                  <a:lnTo>
                    <a:pt x="11608" y="6997"/>
                  </a:lnTo>
                  <a:lnTo>
                    <a:pt x="11516" y="6563"/>
                  </a:lnTo>
                  <a:lnTo>
                    <a:pt x="11424" y="6142"/>
                  </a:lnTo>
                  <a:lnTo>
                    <a:pt x="11323" y="5720"/>
                  </a:lnTo>
                  <a:lnTo>
                    <a:pt x="11217" y="5309"/>
                  </a:lnTo>
                  <a:lnTo>
                    <a:pt x="11107" y="4911"/>
                  </a:lnTo>
                  <a:lnTo>
                    <a:pt x="10997" y="4512"/>
                  </a:lnTo>
                  <a:lnTo>
                    <a:pt x="10879" y="4126"/>
                  </a:lnTo>
                  <a:lnTo>
                    <a:pt x="10760" y="3751"/>
                  </a:lnTo>
                  <a:lnTo>
                    <a:pt x="10632" y="3387"/>
                  </a:lnTo>
                  <a:lnTo>
                    <a:pt x="10505" y="3024"/>
                  </a:lnTo>
                  <a:lnTo>
                    <a:pt x="10369" y="2672"/>
                  </a:lnTo>
                  <a:lnTo>
                    <a:pt x="10232" y="2332"/>
                  </a:lnTo>
                  <a:lnTo>
                    <a:pt x="10092" y="2004"/>
                  </a:lnTo>
                  <a:lnTo>
                    <a:pt x="9946" y="1688"/>
                  </a:lnTo>
                  <a:lnTo>
                    <a:pt x="9801" y="1371"/>
                  </a:lnTo>
                  <a:lnTo>
                    <a:pt x="9647" y="1078"/>
                  </a:lnTo>
                  <a:lnTo>
                    <a:pt x="9494" y="797"/>
                  </a:lnTo>
                  <a:lnTo>
                    <a:pt x="9335" y="516"/>
                  </a:lnTo>
                  <a:lnTo>
                    <a:pt x="9173" y="246"/>
                  </a:lnTo>
                  <a:lnTo>
                    <a:pt x="900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9"/>
            <p:cNvSpPr/>
            <p:nvPr/>
          </p:nvSpPr>
          <p:spPr>
            <a:xfrm>
              <a:off x="3395175" y="-5855925"/>
              <a:ext cx="308150" cy="847975"/>
            </a:xfrm>
            <a:custGeom>
              <a:avLst/>
              <a:gdLst/>
              <a:ahLst/>
              <a:cxnLst/>
              <a:rect l="l" t="t" r="r" b="b"/>
              <a:pathLst>
                <a:path w="12326" h="33919" fill="none" extrusionOk="0">
                  <a:moveTo>
                    <a:pt x="3703" y="33919"/>
                  </a:moveTo>
                  <a:lnTo>
                    <a:pt x="3703" y="33919"/>
                  </a:lnTo>
                  <a:lnTo>
                    <a:pt x="3645" y="33884"/>
                  </a:lnTo>
                  <a:lnTo>
                    <a:pt x="3492" y="33755"/>
                  </a:lnTo>
                  <a:lnTo>
                    <a:pt x="3382" y="33649"/>
                  </a:lnTo>
                  <a:lnTo>
                    <a:pt x="3254" y="33532"/>
                  </a:lnTo>
                  <a:lnTo>
                    <a:pt x="3109" y="33380"/>
                  </a:lnTo>
                  <a:lnTo>
                    <a:pt x="2951" y="33216"/>
                  </a:lnTo>
                  <a:lnTo>
                    <a:pt x="2779" y="33017"/>
                  </a:lnTo>
                  <a:lnTo>
                    <a:pt x="2595" y="32782"/>
                  </a:lnTo>
                  <a:lnTo>
                    <a:pt x="2406" y="32536"/>
                  </a:lnTo>
                  <a:lnTo>
                    <a:pt x="2212" y="32243"/>
                  </a:lnTo>
                  <a:lnTo>
                    <a:pt x="2010" y="31938"/>
                  </a:lnTo>
                  <a:lnTo>
                    <a:pt x="1812" y="31587"/>
                  </a:lnTo>
                  <a:lnTo>
                    <a:pt x="1711" y="31411"/>
                  </a:lnTo>
                  <a:lnTo>
                    <a:pt x="1610" y="31212"/>
                  </a:lnTo>
                  <a:lnTo>
                    <a:pt x="1513" y="31012"/>
                  </a:lnTo>
                  <a:lnTo>
                    <a:pt x="1412" y="30813"/>
                  </a:lnTo>
                  <a:lnTo>
                    <a:pt x="1315" y="30590"/>
                  </a:lnTo>
                  <a:lnTo>
                    <a:pt x="1218" y="30368"/>
                  </a:lnTo>
                  <a:lnTo>
                    <a:pt x="1126" y="30133"/>
                  </a:lnTo>
                  <a:lnTo>
                    <a:pt x="1034" y="29899"/>
                  </a:lnTo>
                  <a:lnTo>
                    <a:pt x="941" y="29641"/>
                  </a:lnTo>
                  <a:lnTo>
                    <a:pt x="853" y="29383"/>
                  </a:lnTo>
                  <a:lnTo>
                    <a:pt x="770" y="29114"/>
                  </a:lnTo>
                  <a:lnTo>
                    <a:pt x="686" y="28844"/>
                  </a:lnTo>
                  <a:lnTo>
                    <a:pt x="612" y="28563"/>
                  </a:lnTo>
                  <a:lnTo>
                    <a:pt x="532" y="28258"/>
                  </a:lnTo>
                  <a:lnTo>
                    <a:pt x="462" y="27953"/>
                  </a:lnTo>
                  <a:lnTo>
                    <a:pt x="396" y="27649"/>
                  </a:lnTo>
                  <a:lnTo>
                    <a:pt x="335" y="27320"/>
                  </a:lnTo>
                  <a:lnTo>
                    <a:pt x="273" y="26992"/>
                  </a:lnTo>
                  <a:lnTo>
                    <a:pt x="220" y="26652"/>
                  </a:lnTo>
                  <a:lnTo>
                    <a:pt x="172" y="26301"/>
                  </a:lnTo>
                  <a:lnTo>
                    <a:pt x="132" y="25937"/>
                  </a:lnTo>
                  <a:lnTo>
                    <a:pt x="93" y="25562"/>
                  </a:lnTo>
                  <a:lnTo>
                    <a:pt x="62" y="25187"/>
                  </a:lnTo>
                  <a:lnTo>
                    <a:pt x="36" y="24789"/>
                  </a:lnTo>
                  <a:lnTo>
                    <a:pt x="18" y="24390"/>
                  </a:lnTo>
                  <a:lnTo>
                    <a:pt x="5" y="23980"/>
                  </a:lnTo>
                  <a:lnTo>
                    <a:pt x="0" y="23558"/>
                  </a:lnTo>
                  <a:lnTo>
                    <a:pt x="5" y="23124"/>
                  </a:lnTo>
                  <a:lnTo>
                    <a:pt x="14" y="22679"/>
                  </a:lnTo>
                  <a:lnTo>
                    <a:pt x="31" y="22234"/>
                  </a:lnTo>
                  <a:lnTo>
                    <a:pt x="58" y="21765"/>
                  </a:lnTo>
                  <a:lnTo>
                    <a:pt x="93" y="21284"/>
                  </a:lnTo>
                  <a:lnTo>
                    <a:pt x="132" y="20804"/>
                  </a:lnTo>
                  <a:lnTo>
                    <a:pt x="185" y="20300"/>
                  </a:lnTo>
                  <a:lnTo>
                    <a:pt x="247" y="19796"/>
                  </a:lnTo>
                  <a:lnTo>
                    <a:pt x="317" y="19268"/>
                  </a:lnTo>
                  <a:lnTo>
                    <a:pt x="9005" y="0"/>
                  </a:lnTo>
                  <a:lnTo>
                    <a:pt x="9005" y="0"/>
                  </a:lnTo>
                  <a:lnTo>
                    <a:pt x="9173" y="246"/>
                  </a:lnTo>
                  <a:lnTo>
                    <a:pt x="9335" y="516"/>
                  </a:lnTo>
                  <a:lnTo>
                    <a:pt x="9494" y="797"/>
                  </a:lnTo>
                  <a:lnTo>
                    <a:pt x="9647" y="1078"/>
                  </a:lnTo>
                  <a:lnTo>
                    <a:pt x="9801" y="1371"/>
                  </a:lnTo>
                  <a:lnTo>
                    <a:pt x="9946" y="1688"/>
                  </a:lnTo>
                  <a:lnTo>
                    <a:pt x="10092" y="2004"/>
                  </a:lnTo>
                  <a:lnTo>
                    <a:pt x="10232" y="2332"/>
                  </a:lnTo>
                  <a:lnTo>
                    <a:pt x="10369" y="2672"/>
                  </a:lnTo>
                  <a:lnTo>
                    <a:pt x="10505" y="3024"/>
                  </a:lnTo>
                  <a:lnTo>
                    <a:pt x="10632" y="3387"/>
                  </a:lnTo>
                  <a:lnTo>
                    <a:pt x="10760" y="3751"/>
                  </a:lnTo>
                  <a:lnTo>
                    <a:pt x="10879" y="4126"/>
                  </a:lnTo>
                  <a:lnTo>
                    <a:pt x="10997" y="4512"/>
                  </a:lnTo>
                  <a:lnTo>
                    <a:pt x="11107" y="4911"/>
                  </a:lnTo>
                  <a:lnTo>
                    <a:pt x="11217" y="5309"/>
                  </a:lnTo>
                  <a:lnTo>
                    <a:pt x="11323" y="5720"/>
                  </a:lnTo>
                  <a:lnTo>
                    <a:pt x="11424" y="6142"/>
                  </a:lnTo>
                  <a:lnTo>
                    <a:pt x="11516" y="6563"/>
                  </a:lnTo>
                  <a:lnTo>
                    <a:pt x="11608" y="6997"/>
                  </a:lnTo>
                  <a:lnTo>
                    <a:pt x="11696" y="7442"/>
                  </a:lnTo>
                  <a:lnTo>
                    <a:pt x="11776" y="7888"/>
                  </a:lnTo>
                  <a:lnTo>
                    <a:pt x="11855" y="8345"/>
                  </a:lnTo>
                  <a:lnTo>
                    <a:pt x="11925" y="8802"/>
                  </a:lnTo>
                  <a:lnTo>
                    <a:pt x="11995" y="9271"/>
                  </a:lnTo>
                  <a:lnTo>
                    <a:pt x="12057" y="9740"/>
                  </a:lnTo>
                  <a:lnTo>
                    <a:pt x="12114" y="10220"/>
                  </a:lnTo>
                  <a:lnTo>
                    <a:pt x="12167" y="10701"/>
                  </a:lnTo>
                  <a:lnTo>
                    <a:pt x="12215" y="11181"/>
                  </a:lnTo>
                  <a:lnTo>
                    <a:pt x="12255" y="11674"/>
                  </a:lnTo>
                  <a:lnTo>
                    <a:pt x="12294" y="12178"/>
                  </a:lnTo>
                  <a:lnTo>
                    <a:pt x="12325" y="12682"/>
                  </a:lnTo>
                  <a:lnTo>
                    <a:pt x="3936" y="32735"/>
                  </a:lnTo>
                  <a:lnTo>
                    <a:pt x="3703" y="3391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9"/>
            <p:cNvSpPr/>
            <p:nvPr/>
          </p:nvSpPr>
          <p:spPr>
            <a:xfrm>
              <a:off x="3453750" y="-4970450"/>
              <a:ext cx="570225" cy="324675"/>
            </a:xfrm>
            <a:custGeom>
              <a:avLst/>
              <a:gdLst/>
              <a:ahLst/>
              <a:cxnLst/>
              <a:rect l="l" t="t" r="r" b="b"/>
              <a:pathLst>
                <a:path w="22809" h="12987" extrusionOk="0">
                  <a:moveTo>
                    <a:pt x="11767" y="0"/>
                  </a:moveTo>
                  <a:lnTo>
                    <a:pt x="11530" y="12"/>
                  </a:lnTo>
                  <a:lnTo>
                    <a:pt x="11297" y="24"/>
                  </a:lnTo>
                  <a:lnTo>
                    <a:pt x="11064" y="59"/>
                  </a:lnTo>
                  <a:lnTo>
                    <a:pt x="10831" y="94"/>
                  </a:lnTo>
                  <a:lnTo>
                    <a:pt x="10598" y="141"/>
                  </a:lnTo>
                  <a:lnTo>
                    <a:pt x="10369" y="199"/>
                  </a:lnTo>
                  <a:lnTo>
                    <a:pt x="10145" y="270"/>
                  </a:lnTo>
                  <a:lnTo>
                    <a:pt x="9916" y="340"/>
                  </a:lnTo>
                  <a:lnTo>
                    <a:pt x="9692" y="434"/>
                  </a:lnTo>
                  <a:lnTo>
                    <a:pt x="9472" y="528"/>
                  </a:lnTo>
                  <a:lnTo>
                    <a:pt x="9248" y="621"/>
                  </a:lnTo>
                  <a:lnTo>
                    <a:pt x="9032" y="739"/>
                  </a:lnTo>
                  <a:lnTo>
                    <a:pt x="8813" y="856"/>
                  </a:lnTo>
                  <a:lnTo>
                    <a:pt x="8597" y="973"/>
                  </a:lnTo>
                  <a:lnTo>
                    <a:pt x="8386" y="1102"/>
                  </a:lnTo>
                  <a:lnTo>
                    <a:pt x="8175" y="1243"/>
                  </a:lnTo>
                  <a:lnTo>
                    <a:pt x="7964" y="1383"/>
                  </a:lnTo>
                  <a:lnTo>
                    <a:pt x="7757" y="1536"/>
                  </a:lnTo>
                  <a:lnTo>
                    <a:pt x="7551" y="1700"/>
                  </a:lnTo>
                  <a:lnTo>
                    <a:pt x="7146" y="2028"/>
                  </a:lnTo>
                  <a:lnTo>
                    <a:pt x="6746" y="2379"/>
                  </a:lnTo>
                  <a:lnTo>
                    <a:pt x="6359" y="2755"/>
                  </a:lnTo>
                  <a:lnTo>
                    <a:pt x="5977" y="3141"/>
                  </a:lnTo>
                  <a:lnTo>
                    <a:pt x="5607" y="3552"/>
                  </a:lnTo>
                  <a:lnTo>
                    <a:pt x="5247" y="3962"/>
                  </a:lnTo>
                  <a:lnTo>
                    <a:pt x="4895" y="4395"/>
                  </a:lnTo>
                  <a:lnTo>
                    <a:pt x="4552" y="4829"/>
                  </a:lnTo>
                  <a:lnTo>
                    <a:pt x="4222" y="5286"/>
                  </a:lnTo>
                  <a:lnTo>
                    <a:pt x="3901" y="5732"/>
                  </a:lnTo>
                  <a:lnTo>
                    <a:pt x="3589" y="6189"/>
                  </a:lnTo>
                  <a:lnTo>
                    <a:pt x="3290" y="6646"/>
                  </a:lnTo>
                  <a:lnTo>
                    <a:pt x="3000" y="7103"/>
                  </a:lnTo>
                  <a:lnTo>
                    <a:pt x="2723" y="7548"/>
                  </a:lnTo>
                  <a:lnTo>
                    <a:pt x="2459" y="8005"/>
                  </a:lnTo>
                  <a:lnTo>
                    <a:pt x="2208" y="8439"/>
                  </a:lnTo>
                  <a:lnTo>
                    <a:pt x="1966" y="8873"/>
                  </a:lnTo>
                  <a:lnTo>
                    <a:pt x="1738" y="9295"/>
                  </a:lnTo>
                  <a:lnTo>
                    <a:pt x="1522" y="9705"/>
                  </a:lnTo>
                  <a:lnTo>
                    <a:pt x="1320" y="10103"/>
                  </a:lnTo>
                  <a:lnTo>
                    <a:pt x="1131" y="10478"/>
                  </a:lnTo>
                  <a:lnTo>
                    <a:pt x="792" y="11182"/>
                  </a:lnTo>
                  <a:lnTo>
                    <a:pt x="515" y="11791"/>
                  </a:lnTo>
                  <a:lnTo>
                    <a:pt x="291" y="12283"/>
                  </a:lnTo>
                  <a:lnTo>
                    <a:pt x="133" y="12670"/>
                  </a:lnTo>
                  <a:lnTo>
                    <a:pt x="1" y="12986"/>
                  </a:lnTo>
                  <a:lnTo>
                    <a:pt x="22808" y="12986"/>
                  </a:lnTo>
                  <a:lnTo>
                    <a:pt x="22544" y="12307"/>
                  </a:lnTo>
                  <a:lnTo>
                    <a:pt x="22276" y="11662"/>
                  </a:lnTo>
                  <a:lnTo>
                    <a:pt x="22012" y="11029"/>
                  </a:lnTo>
                  <a:lnTo>
                    <a:pt x="21744" y="10420"/>
                  </a:lnTo>
                  <a:lnTo>
                    <a:pt x="21480" y="9822"/>
                  </a:lnTo>
                  <a:lnTo>
                    <a:pt x="21212" y="9248"/>
                  </a:lnTo>
                  <a:lnTo>
                    <a:pt x="20948" y="8697"/>
                  </a:lnTo>
                  <a:lnTo>
                    <a:pt x="20680" y="8169"/>
                  </a:lnTo>
                  <a:lnTo>
                    <a:pt x="20416" y="7654"/>
                  </a:lnTo>
                  <a:lnTo>
                    <a:pt x="20153" y="7161"/>
                  </a:lnTo>
                  <a:lnTo>
                    <a:pt x="19884" y="6693"/>
                  </a:lnTo>
                  <a:lnTo>
                    <a:pt x="19620" y="6235"/>
                  </a:lnTo>
                  <a:lnTo>
                    <a:pt x="19357" y="5802"/>
                  </a:lnTo>
                  <a:lnTo>
                    <a:pt x="19093" y="5380"/>
                  </a:lnTo>
                  <a:lnTo>
                    <a:pt x="18829" y="4981"/>
                  </a:lnTo>
                  <a:lnTo>
                    <a:pt x="18570" y="4595"/>
                  </a:lnTo>
                  <a:lnTo>
                    <a:pt x="18306" y="4231"/>
                  </a:lnTo>
                  <a:lnTo>
                    <a:pt x="18042" y="3880"/>
                  </a:lnTo>
                  <a:lnTo>
                    <a:pt x="17783" y="3552"/>
                  </a:lnTo>
                  <a:lnTo>
                    <a:pt x="17523" y="3235"/>
                  </a:lnTo>
                  <a:lnTo>
                    <a:pt x="17264" y="2930"/>
                  </a:lnTo>
                  <a:lnTo>
                    <a:pt x="17004" y="2649"/>
                  </a:lnTo>
                  <a:lnTo>
                    <a:pt x="16745" y="2391"/>
                  </a:lnTo>
                  <a:lnTo>
                    <a:pt x="16485" y="2133"/>
                  </a:lnTo>
                  <a:lnTo>
                    <a:pt x="16230" y="1899"/>
                  </a:lnTo>
                  <a:lnTo>
                    <a:pt x="15971" y="1676"/>
                  </a:lnTo>
                  <a:lnTo>
                    <a:pt x="15716" y="1477"/>
                  </a:lnTo>
                  <a:lnTo>
                    <a:pt x="15461" y="1278"/>
                  </a:lnTo>
                  <a:lnTo>
                    <a:pt x="15210" y="1102"/>
                  </a:lnTo>
                  <a:lnTo>
                    <a:pt x="14955" y="938"/>
                  </a:lnTo>
                  <a:lnTo>
                    <a:pt x="14705" y="797"/>
                  </a:lnTo>
                  <a:lnTo>
                    <a:pt x="14454" y="657"/>
                  </a:lnTo>
                  <a:lnTo>
                    <a:pt x="14203" y="539"/>
                  </a:lnTo>
                  <a:lnTo>
                    <a:pt x="13953" y="422"/>
                  </a:lnTo>
                  <a:lnTo>
                    <a:pt x="13706" y="328"/>
                  </a:lnTo>
                  <a:lnTo>
                    <a:pt x="13460" y="246"/>
                  </a:lnTo>
                  <a:lnTo>
                    <a:pt x="13214" y="176"/>
                  </a:lnTo>
                  <a:lnTo>
                    <a:pt x="12968" y="117"/>
                  </a:lnTo>
                  <a:lnTo>
                    <a:pt x="12726" y="71"/>
                  </a:lnTo>
                  <a:lnTo>
                    <a:pt x="12484" y="35"/>
                  </a:lnTo>
                  <a:lnTo>
                    <a:pt x="12247" y="12"/>
                  </a:lnTo>
                  <a:lnTo>
                    <a:pt x="1200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9"/>
            <p:cNvSpPr/>
            <p:nvPr/>
          </p:nvSpPr>
          <p:spPr>
            <a:xfrm>
              <a:off x="3780575" y="-2224950"/>
              <a:ext cx="5950" cy="16150"/>
            </a:xfrm>
            <a:custGeom>
              <a:avLst/>
              <a:gdLst/>
              <a:ahLst/>
              <a:cxnLst/>
              <a:rect l="l" t="t" r="r" b="b"/>
              <a:pathLst>
                <a:path w="238" h="646" extrusionOk="0">
                  <a:moveTo>
                    <a:pt x="119" y="1"/>
                  </a:moveTo>
                  <a:lnTo>
                    <a:pt x="97" y="13"/>
                  </a:lnTo>
                  <a:lnTo>
                    <a:pt x="71" y="24"/>
                  </a:lnTo>
                  <a:lnTo>
                    <a:pt x="53" y="59"/>
                  </a:lnTo>
                  <a:lnTo>
                    <a:pt x="35" y="95"/>
                  </a:lnTo>
                  <a:lnTo>
                    <a:pt x="18" y="142"/>
                  </a:lnTo>
                  <a:lnTo>
                    <a:pt x="9" y="200"/>
                  </a:lnTo>
                  <a:lnTo>
                    <a:pt x="0" y="259"/>
                  </a:lnTo>
                  <a:lnTo>
                    <a:pt x="0" y="329"/>
                  </a:lnTo>
                  <a:lnTo>
                    <a:pt x="0" y="388"/>
                  </a:lnTo>
                  <a:lnTo>
                    <a:pt x="9" y="446"/>
                  </a:lnTo>
                  <a:lnTo>
                    <a:pt x="18" y="505"/>
                  </a:lnTo>
                  <a:lnTo>
                    <a:pt x="35" y="552"/>
                  </a:lnTo>
                  <a:lnTo>
                    <a:pt x="53" y="587"/>
                  </a:lnTo>
                  <a:lnTo>
                    <a:pt x="71" y="622"/>
                  </a:lnTo>
                  <a:lnTo>
                    <a:pt x="97" y="634"/>
                  </a:lnTo>
                  <a:lnTo>
                    <a:pt x="119" y="645"/>
                  </a:lnTo>
                  <a:lnTo>
                    <a:pt x="145" y="634"/>
                  </a:lnTo>
                  <a:lnTo>
                    <a:pt x="167" y="622"/>
                  </a:lnTo>
                  <a:lnTo>
                    <a:pt x="185" y="587"/>
                  </a:lnTo>
                  <a:lnTo>
                    <a:pt x="203" y="552"/>
                  </a:lnTo>
                  <a:lnTo>
                    <a:pt x="220" y="505"/>
                  </a:lnTo>
                  <a:lnTo>
                    <a:pt x="229" y="446"/>
                  </a:lnTo>
                  <a:lnTo>
                    <a:pt x="238" y="388"/>
                  </a:lnTo>
                  <a:lnTo>
                    <a:pt x="238" y="329"/>
                  </a:lnTo>
                  <a:lnTo>
                    <a:pt x="238" y="259"/>
                  </a:lnTo>
                  <a:lnTo>
                    <a:pt x="229" y="200"/>
                  </a:lnTo>
                  <a:lnTo>
                    <a:pt x="220" y="142"/>
                  </a:lnTo>
                  <a:lnTo>
                    <a:pt x="203" y="95"/>
                  </a:lnTo>
                  <a:lnTo>
                    <a:pt x="185" y="59"/>
                  </a:lnTo>
                  <a:lnTo>
                    <a:pt x="167" y="24"/>
                  </a:lnTo>
                  <a:lnTo>
                    <a:pt x="145"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9"/>
            <p:cNvSpPr/>
            <p:nvPr/>
          </p:nvSpPr>
          <p:spPr>
            <a:xfrm>
              <a:off x="3625025" y="-2147300"/>
              <a:ext cx="255700" cy="630000"/>
            </a:xfrm>
            <a:custGeom>
              <a:avLst/>
              <a:gdLst/>
              <a:ahLst/>
              <a:cxnLst/>
              <a:rect l="l" t="t" r="r" b="b"/>
              <a:pathLst>
                <a:path w="10228" h="25200" extrusionOk="0">
                  <a:moveTo>
                    <a:pt x="1" y="1"/>
                  </a:moveTo>
                  <a:lnTo>
                    <a:pt x="1" y="25200"/>
                  </a:lnTo>
                  <a:lnTo>
                    <a:pt x="10228" y="25200"/>
                  </a:lnTo>
                  <a:lnTo>
                    <a:pt x="1022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9"/>
            <p:cNvSpPr/>
            <p:nvPr/>
          </p:nvSpPr>
          <p:spPr>
            <a:xfrm>
              <a:off x="3625025" y="-2147300"/>
              <a:ext cx="255700" cy="630000"/>
            </a:xfrm>
            <a:custGeom>
              <a:avLst/>
              <a:gdLst/>
              <a:ahLst/>
              <a:cxnLst/>
              <a:rect l="l" t="t" r="r" b="b"/>
              <a:pathLst>
                <a:path w="10228" h="25200" fill="none" extrusionOk="0">
                  <a:moveTo>
                    <a:pt x="1" y="25200"/>
                  </a:moveTo>
                  <a:lnTo>
                    <a:pt x="10228" y="25200"/>
                  </a:lnTo>
                  <a:lnTo>
                    <a:pt x="10228" y="1"/>
                  </a:lnTo>
                  <a:lnTo>
                    <a:pt x="1" y="1"/>
                  </a:lnTo>
                  <a:lnTo>
                    <a:pt x="1" y="2520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9"/>
            <p:cNvSpPr/>
            <p:nvPr/>
          </p:nvSpPr>
          <p:spPr>
            <a:xfrm>
              <a:off x="3529725" y="-1861600"/>
              <a:ext cx="446325" cy="1848925"/>
            </a:xfrm>
            <a:custGeom>
              <a:avLst/>
              <a:gdLst/>
              <a:ahLst/>
              <a:cxnLst/>
              <a:rect l="l" t="t" r="r" b="b"/>
              <a:pathLst>
                <a:path w="17853" h="73957" extrusionOk="0">
                  <a:moveTo>
                    <a:pt x="8847" y="0"/>
                  </a:moveTo>
                  <a:lnTo>
                    <a:pt x="8640" y="12"/>
                  </a:lnTo>
                  <a:lnTo>
                    <a:pt x="8434" y="35"/>
                  </a:lnTo>
                  <a:lnTo>
                    <a:pt x="8236" y="71"/>
                  </a:lnTo>
                  <a:lnTo>
                    <a:pt x="8034" y="106"/>
                  </a:lnTo>
                  <a:lnTo>
                    <a:pt x="7840" y="164"/>
                  </a:lnTo>
                  <a:lnTo>
                    <a:pt x="7647" y="235"/>
                  </a:lnTo>
                  <a:lnTo>
                    <a:pt x="7458" y="305"/>
                  </a:lnTo>
                  <a:lnTo>
                    <a:pt x="7269" y="387"/>
                  </a:lnTo>
                  <a:lnTo>
                    <a:pt x="7084" y="481"/>
                  </a:lnTo>
                  <a:lnTo>
                    <a:pt x="6899" y="586"/>
                  </a:lnTo>
                  <a:lnTo>
                    <a:pt x="6723" y="703"/>
                  </a:lnTo>
                  <a:lnTo>
                    <a:pt x="6543" y="821"/>
                  </a:lnTo>
                  <a:lnTo>
                    <a:pt x="6372" y="961"/>
                  </a:lnTo>
                  <a:lnTo>
                    <a:pt x="6200" y="1102"/>
                  </a:lnTo>
                  <a:lnTo>
                    <a:pt x="6029" y="1243"/>
                  </a:lnTo>
                  <a:lnTo>
                    <a:pt x="5866" y="1407"/>
                  </a:lnTo>
                  <a:lnTo>
                    <a:pt x="5703" y="1571"/>
                  </a:lnTo>
                  <a:lnTo>
                    <a:pt x="5541" y="1735"/>
                  </a:lnTo>
                  <a:lnTo>
                    <a:pt x="5382" y="1922"/>
                  </a:lnTo>
                  <a:lnTo>
                    <a:pt x="5228" y="2110"/>
                  </a:lnTo>
                  <a:lnTo>
                    <a:pt x="5074" y="2297"/>
                  </a:lnTo>
                  <a:lnTo>
                    <a:pt x="4925" y="2497"/>
                  </a:lnTo>
                  <a:lnTo>
                    <a:pt x="4780" y="2708"/>
                  </a:lnTo>
                  <a:lnTo>
                    <a:pt x="4635" y="2930"/>
                  </a:lnTo>
                  <a:lnTo>
                    <a:pt x="4494" y="3153"/>
                  </a:lnTo>
                  <a:lnTo>
                    <a:pt x="4358" y="3376"/>
                  </a:lnTo>
                  <a:lnTo>
                    <a:pt x="4221" y="3610"/>
                  </a:lnTo>
                  <a:lnTo>
                    <a:pt x="4090" y="3845"/>
                  </a:lnTo>
                  <a:lnTo>
                    <a:pt x="3958" y="4091"/>
                  </a:lnTo>
                  <a:lnTo>
                    <a:pt x="3830" y="4337"/>
                  </a:lnTo>
                  <a:lnTo>
                    <a:pt x="3707" y="4595"/>
                  </a:lnTo>
                  <a:lnTo>
                    <a:pt x="3584" y="4852"/>
                  </a:lnTo>
                  <a:lnTo>
                    <a:pt x="3465" y="5122"/>
                  </a:lnTo>
                  <a:lnTo>
                    <a:pt x="3351" y="5392"/>
                  </a:lnTo>
                  <a:lnTo>
                    <a:pt x="3237" y="5661"/>
                  </a:lnTo>
                  <a:lnTo>
                    <a:pt x="3127" y="5942"/>
                  </a:lnTo>
                  <a:lnTo>
                    <a:pt x="3017" y="6224"/>
                  </a:lnTo>
                  <a:lnTo>
                    <a:pt x="2911" y="6505"/>
                  </a:lnTo>
                  <a:lnTo>
                    <a:pt x="2810" y="6798"/>
                  </a:lnTo>
                  <a:lnTo>
                    <a:pt x="2709" y="7091"/>
                  </a:lnTo>
                  <a:lnTo>
                    <a:pt x="2612" y="7384"/>
                  </a:lnTo>
                  <a:lnTo>
                    <a:pt x="2520" y="7677"/>
                  </a:lnTo>
                  <a:lnTo>
                    <a:pt x="2427" y="7982"/>
                  </a:lnTo>
                  <a:lnTo>
                    <a:pt x="2340" y="8287"/>
                  </a:lnTo>
                  <a:lnTo>
                    <a:pt x="2256" y="8591"/>
                  </a:lnTo>
                  <a:lnTo>
                    <a:pt x="2172" y="8896"/>
                  </a:lnTo>
                  <a:lnTo>
                    <a:pt x="2089" y="9201"/>
                  </a:lnTo>
                  <a:lnTo>
                    <a:pt x="2014" y="9506"/>
                  </a:lnTo>
                  <a:lnTo>
                    <a:pt x="1869" y="10138"/>
                  </a:lnTo>
                  <a:lnTo>
                    <a:pt x="1733" y="10760"/>
                  </a:lnTo>
                  <a:lnTo>
                    <a:pt x="1610" y="11393"/>
                  </a:lnTo>
                  <a:lnTo>
                    <a:pt x="1495" y="12014"/>
                  </a:lnTo>
                  <a:lnTo>
                    <a:pt x="1394" y="12647"/>
                  </a:lnTo>
                  <a:lnTo>
                    <a:pt x="1302" y="13268"/>
                  </a:lnTo>
                  <a:lnTo>
                    <a:pt x="1262" y="13596"/>
                  </a:lnTo>
                  <a:lnTo>
                    <a:pt x="1223" y="13959"/>
                  </a:lnTo>
                  <a:lnTo>
                    <a:pt x="1179" y="14346"/>
                  </a:lnTo>
                  <a:lnTo>
                    <a:pt x="1139" y="14768"/>
                  </a:lnTo>
                  <a:lnTo>
                    <a:pt x="1100" y="15213"/>
                  </a:lnTo>
                  <a:lnTo>
                    <a:pt x="1064" y="15694"/>
                  </a:lnTo>
                  <a:lnTo>
                    <a:pt x="990" y="16714"/>
                  </a:lnTo>
                  <a:lnTo>
                    <a:pt x="915" y="17827"/>
                  </a:lnTo>
                  <a:lnTo>
                    <a:pt x="849" y="19034"/>
                  </a:lnTo>
                  <a:lnTo>
                    <a:pt x="783" y="20312"/>
                  </a:lnTo>
                  <a:lnTo>
                    <a:pt x="721" y="21648"/>
                  </a:lnTo>
                  <a:lnTo>
                    <a:pt x="660" y="23054"/>
                  </a:lnTo>
                  <a:lnTo>
                    <a:pt x="603" y="24496"/>
                  </a:lnTo>
                  <a:lnTo>
                    <a:pt x="546" y="25973"/>
                  </a:lnTo>
                  <a:lnTo>
                    <a:pt x="493" y="27485"/>
                  </a:lnTo>
                  <a:lnTo>
                    <a:pt x="444" y="29008"/>
                  </a:lnTo>
                  <a:lnTo>
                    <a:pt x="400" y="30544"/>
                  </a:lnTo>
                  <a:lnTo>
                    <a:pt x="312" y="33614"/>
                  </a:lnTo>
                  <a:lnTo>
                    <a:pt x="238" y="36591"/>
                  </a:lnTo>
                  <a:lnTo>
                    <a:pt x="176" y="39428"/>
                  </a:lnTo>
                  <a:lnTo>
                    <a:pt x="123" y="42018"/>
                  </a:lnTo>
                  <a:lnTo>
                    <a:pt x="79" y="44315"/>
                  </a:lnTo>
                  <a:lnTo>
                    <a:pt x="22" y="47702"/>
                  </a:lnTo>
                  <a:lnTo>
                    <a:pt x="0" y="48968"/>
                  </a:lnTo>
                  <a:lnTo>
                    <a:pt x="13" y="49636"/>
                  </a:lnTo>
                  <a:lnTo>
                    <a:pt x="35" y="50304"/>
                  </a:lnTo>
                  <a:lnTo>
                    <a:pt x="57" y="50961"/>
                  </a:lnTo>
                  <a:lnTo>
                    <a:pt x="84" y="51617"/>
                  </a:lnTo>
                  <a:lnTo>
                    <a:pt x="115" y="52273"/>
                  </a:lnTo>
                  <a:lnTo>
                    <a:pt x="150" y="52918"/>
                  </a:lnTo>
                  <a:lnTo>
                    <a:pt x="194" y="53563"/>
                  </a:lnTo>
                  <a:lnTo>
                    <a:pt x="238" y="54207"/>
                  </a:lnTo>
                  <a:lnTo>
                    <a:pt x="286" y="54829"/>
                  </a:lnTo>
                  <a:lnTo>
                    <a:pt x="339" y="55461"/>
                  </a:lnTo>
                  <a:lnTo>
                    <a:pt x="396" y="56083"/>
                  </a:lnTo>
                  <a:lnTo>
                    <a:pt x="458" y="56692"/>
                  </a:lnTo>
                  <a:lnTo>
                    <a:pt x="524" y="57290"/>
                  </a:lnTo>
                  <a:lnTo>
                    <a:pt x="594" y="57888"/>
                  </a:lnTo>
                  <a:lnTo>
                    <a:pt x="669" y="58485"/>
                  </a:lnTo>
                  <a:lnTo>
                    <a:pt x="748" y="59071"/>
                  </a:lnTo>
                  <a:lnTo>
                    <a:pt x="831" y="59646"/>
                  </a:lnTo>
                  <a:lnTo>
                    <a:pt x="919" y="60208"/>
                  </a:lnTo>
                  <a:lnTo>
                    <a:pt x="1012" y="60771"/>
                  </a:lnTo>
                  <a:lnTo>
                    <a:pt x="1104" y="61322"/>
                  </a:lnTo>
                  <a:lnTo>
                    <a:pt x="1205" y="61873"/>
                  </a:lnTo>
                  <a:lnTo>
                    <a:pt x="1311" y="62400"/>
                  </a:lnTo>
                  <a:lnTo>
                    <a:pt x="1416" y="62927"/>
                  </a:lnTo>
                  <a:lnTo>
                    <a:pt x="1526" y="63443"/>
                  </a:lnTo>
                  <a:lnTo>
                    <a:pt x="1645" y="63947"/>
                  </a:lnTo>
                  <a:lnTo>
                    <a:pt x="1764" y="64451"/>
                  </a:lnTo>
                  <a:lnTo>
                    <a:pt x="1887" y="64932"/>
                  </a:lnTo>
                  <a:lnTo>
                    <a:pt x="2014" y="65412"/>
                  </a:lnTo>
                  <a:lnTo>
                    <a:pt x="2142" y="65881"/>
                  </a:lnTo>
                  <a:lnTo>
                    <a:pt x="2278" y="66338"/>
                  </a:lnTo>
                  <a:lnTo>
                    <a:pt x="2414" y="66772"/>
                  </a:lnTo>
                  <a:lnTo>
                    <a:pt x="2559" y="67205"/>
                  </a:lnTo>
                  <a:lnTo>
                    <a:pt x="2704" y="67639"/>
                  </a:lnTo>
                  <a:lnTo>
                    <a:pt x="2854" y="68049"/>
                  </a:lnTo>
                  <a:lnTo>
                    <a:pt x="3008" y="68448"/>
                  </a:lnTo>
                  <a:lnTo>
                    <a:pt x="3166" y="68834"/>
                  </a:lnTo>
                  <a:lnTo>
                    <a:pt x="3324" y="69210"/>
                  </a:lnTo>
                  <a:lnTo>
                    <a:pt x="3492" y="69573"/>
                  </a:lnTo>
                  <a:lnTo>
                    <a:pt x="3659" y="69924"/>
                  </a:lnTo>
                  <a:lnTo>
                    <a:pt x="3830" y="70253"/>
                  </a:lnTo>
                  <a:lnTo>
                    <a:pt x="4006" y="70581"/>
                  </a:lnTo>
                  <a:lnTo>
                    <a:pt x="4186" y="70897"/>
                  </a:lnTo>
                  <a:lnTo>
                    <a:pt x="4367" y="71190"/>
                  </a:lnTo>
                  <a:lnTo>
                    <a:pt x="4556" y="71472"/>
                  </a:lnTo>
                  <a:lnTo>
                    <a:pt x="4745" y="71741"/>
                  </a:lnTo>
                  <a:lnTo>
                    <a:pt x="4938" y="71999"/>
                  </a:lnTo>
                  <a:lnTo>
                    <a:pt x="5132" y="72233"/>
                  </a:lnTo>
                  <a:lnTo>
                    <a:pt x="5334" y="72468"/>
                  </a:lnTo>
                  <a:lnTo>
                    <a:pt x="5536" y="72679"/>
                  </a:lnTo>
                  <a:lnTo>
                    <a:pt x="5743" y="72866"/>
                  </a:lnTo>
                  <a:lnTo>
                    <a:pt x="5949" y="73054"/>
                  </a:lnTo>
                  <a:lnTo>
                    <a:pt x="6165" y="73218"/>
                  </a:lnTo>
                  <a:lnTo>
                    <a:pt x="6380" y="73370"/>
                  </a:lnTo>
                  <a:lnTo>
                    <a:pt x="6600" y="73499"/>
                  </a:lnTo>
                  <a:lnTo>
                    <a:pt x="6824" y="73616"/>
                  </a:lnTo>
                  <a:lnTo>
                    <a:pt x="7049" y="73710"/>
                  </a:lnTo>
                  <a:lnTo>
                    <a:pt x="7277" y="73804"/>
                  </a:lnTo>
                  <a:lnTo>
                    <a:pt x="7510" y="73863"/>
                  </a:lnTo>
                  <a:lnTo>
                    <a:pt x="7748" y="73909"/>
                  </a:lnTo>
                  <a:lnTo>
                    <a:pt x="7985" y="73945"/>
                  </a:lnTo>
                  <a:lnTo>
                    <a:pt x="8227" y="73956"/>
                  </a:lnTo>
                  <a:lnTo>
                    <a:pt x="8473" y="73956"/>
                  </a:lnTo>
                  <a:lnTo>
                    <a:pt x="8720" y="73933"/>
                  </a:lnTo>
                  <a:lnTo>
                    <a:pt x="8970" y="73898"/>
                  </a:lnTo>
                  <a:lnTo>
                    <a:pt x="9243" y="73886"/>
                  </a:lnTo>
                  <a:lnTo>
                    <a:pt x="9511" y="73863"/>
                  </a:lnTo>
                  <a:lnTo>
                    <a:pt x="9775" y="73816"/>
                  </a:lnTo>
                  <a:lnTo>
                    <a:pt x="10034" y="73745"/>
                  </a:lnTo>
                  <a:lnTo>
                    <a:pt x="10294" y="73663"/>
                  </a:lnTo>
                  <a:lnTo>
                    <a:pt x="10544" y="73558"/>
                  </a:lnTo>
                  <a:lnTo>
                    <a:pt x="10795" y="73441"/>
                  </a:lnTo>
                  <a:lnTo>
                    <a:pt x="11037" y="73300"/>
                  </a:lnTo>
                  <a:lnTo>
                    <a:pt x="11279" y="73148"/>
                  </a:lnTo>
                  <a:lnTo>
                    <a:pt x="11516" y="72972"/>
                  </a:lnTo>
                  <a:lnTo>
                    <a:pt x="11749" y="72784"/>
                  </a:lnTo>
                  <a:lnTo>
                    <a:pt x="11978" y="72573"/>
                  </a:lnTo>
                  <a:lnTo>
                    <a:pt x="12206" y="72351"/>
                  </a:lnTo>
                  <a:lnTo>
                    <a:pt x="12426" y="72116"/>
                  </a:lnTo>
                  <a:lnTo>
                    <a:pt x="12642" y="71858"/>
                  </a:lnTo>
                  <a:lnTo>
                    <a:pt x="12857" y="71589"/>
                  </a:lnTo>
                  <a:lnTo>
                    <a:pt x="13064" y="71307"/>
                  </a:lnTo>
                  <a:lnTo>
                    <a:pt x="13271" y="71003"/>
                  </a:lnTo>
                  <a:lnTo>
                    <a:pt x="13468" y="70686"/>
                  </a:lnTo>
                  <a:lnTo>
                    <a:pt x="13666" y="70370"/>
                  </a:lnTo>
                  <a:lnTo>
                    <a:pt x="13860" y="70018"/>
                  </a:lnTo>
                  <a:lnTo>
                    <a:pt x="14049" y="69667"/>
                  </a:lnTo>
                  <a:lnTo>
                    <a:pt x="14233" y="69303"/>
                  </a:lnTo>
                  <a:lnTo>
                    <a:pt x="14409" y="68917"/>
                  </a:lnTo>
                  <a:lnTo>
                    <a:pt x="14585" y="68530"/>
                  </a:lnTo>
                  <a:lnTo>
                    <a:pt x="14757" y="68120"/>
                  </a:lnTo>
                  <a:lnTo>
                    <a:pt x="14924" y="67698"/>
                  </a:lnTo>
                  <a:lnTo>
                    <a:pt x="15086" y="67276"/>
                  </a:lnTo>
                  <a:lnTo>
                    <a:pt x="15245" y="66830"/>
                  </a:lnTo>
                  <a:lnTo>
                    <a:pt x="15399" y="66385"/>
                  </a:lnTo>
                  <a:lnTo>
                    <a:pt x="15548" y="65928"/>
                  </a:lnTo>
                  <a:lnTo>
                    <a:pt x="15693" y="65447"/>
                  </a:lnTo>
                  <a:lnTo>
                    <a:pt x="15834" y="64967"/>
                  </a:lnTo>
                  <a:lnTo>
                    <a:pt x="15966" y="64474"/>
                  </a:lnTo>
                  <a:lnTo>
                    <a:pt x="16098" y="63982"/>
                  </a:lnTo>
                  <a:lnTo>
                    <a:pt x="16225" y="63466"/>
                  </a:lnTo>
                  <a:lnTo>
                    <a:pt x="16348" y="62951"/>
                  </a:lnTo>
                  <a:lnTo>
                    <a:pt x="16467" y="62423"/>
                  </a:lnTo>
                  <a:lnTo>
                    <a:pt x="16577" y="61896"/>
                  </a:lnTo>
                  <a:lnTo>
                    <a:pt x="16687" y="61357"/>
                  </a:lnTo>
                  <a:lnTo>
                    <a:pt x="16793" y="60806"/>
                  </a:lnTo>
                  <a:lnTo>
                    <a:pt x="16889" y="60255"/>
                  </a:lnTo>
                  <a:lnTo>
                    <a:pt x="16986" y="59693"/>
                  </a:lnTo>
                  <a:lnTo>
                    <a:pt x="17074" y="59118"/>
                  </a:lnTo>
                  <a:lnTo>
                    <a:pt x="17157" y="58544"/>
                  </a:lnTo>
                  <a:lnTo>
                    <a:pt x="17237" y="57970"/>
                  </a:lnTo>
                  <a:lnTo>
                    <a:pt x="17316" y="57384"/>
                  </a:lnTo>
                  <a:lnTo>
                    <a:pt x="17386" y="56786"/>
                  </a:lnTo>
                  <a:lnTo>
                    <a:pt x="17452" y="56200"/>
                  </a:lnTo>
                  <a:lnTo>
                    <a:pt x="17509" y="55590"/>
                  </a:lnTo>
                  <a:lnTo>
                    <a:pt x="17566" y="54993"/>
                  </a:lnTo>
                  <a:lnTo>
                    <a:pt x="17619" y="54383"/>
                  </a:lnTo>
                  <a:lnTo>
                    <a:pt x="17663" y="53774"/>
                  </a:lnTo>
                  <a:lnTo>
                    <a:pt x="17707" y="53152"/>
                  </a:lnTo>
                  <a:lnTo>
                    <a:pt x="17742" y="52543"/>
                  </a:lnTo>
                  <a:lnTo>
                    <a:pt x="17773" y="51922"/>
                  </a:lnTo>
                  <a:lnTo>
                    <a:pt x="17799" y="51301"/>
                  </a:lnTo>
                  <a:lnTo>
                    <a:pt x="17821" y="50679"/>
                  </a:lnTo>
                  <a:lnTo>
                    <a:pt x="17835" y="50047"/>
                  </a:lnTo>
                  <a:lnTo>
                    <a:pt x="17848" y="49425"/>
                  </a:lnTo>
                  <a:lnTo>
                    <a:pt x="17852" y="48792"/>
                  </a:lnTo>
                  <a:lnTo>
                    <a:pt x="17852" y="48171"/>
                  </a:lnTo>
                  <a:lnTo>
                    <a:pt x="17848" y="47538"/>
                  </a:lnTo>
                  <a:lnTo>
                    <a:pt x="17839" y="46917"/>
                  </a:lnTo>
                  <a:lnTo>
                    <a:pt x="17747" y="42194"/>
                  </a:lnTo>
                  <a:lnTo>
                    <a:pt x="17650" y="37459"/>
                  </a:lnTo>
                  <a:lnTo>
                    <a:pt x="17544" y="32794"/>
                  </a:lnTo>
                  <a:lnTo>
                    <a:pt x="17487" y="30532"/>
                  </a:lnTo>
                  <a:lnTo>
                    <a:pt x="17430" y="28317"/>
                  </a:lnTo>
                  <a:lnTo>
                    <a:pt x="17373" y="26172"/>
                  </a:lnTo>
                  <a:lnTo>
                    <a:pt x="17311" y="24109"/>
                  </a:lnTo>
                  <a:lnTo>
                    <a:pt x="17250" y="22128"/>
                  </a:lnTo>
                  <a:lnTo>
                    <a:pt x="17188" y="20265"/>
                  </a:lnTo>
                  <a:lnTo>
                    <a:pt x="17127" y="18519"/>
                  </a:lnTo>
                  <a:lnTo>
                    <a:pt x="17061" y="16901"/>
                  </a:lnTo>
                  <a:lnTo>
                    <a:pt x="16995" y="15424"/>
                  </a:lnTo>
                  <a:lnTo>
                    <a:pt x="16929" y="14100"/>
                  </a:lnTo>
                  <a:lnTo>
                    <a:pt x="16889" y="13479"/>
                  </a:lnTo>
                  <a:lnTo>
                    <a:pt x="16845" y="12858"/>
                  </a:lnTo>
                  <a:lnTo>
                    <a:pt x="16793" y="12272"/>
                  </a:lnTo>
                  <a:lnTo>
                    <a:pt x="16740" y="11697"/>
                  </a:lnTo>
                  <a:lnTo>
                    <a:pt x="16674" y="11135"/>
                  </a:lnTo>
                  <a:lnTo>
                    <a:pt x="16608" y="10607"/>
                  </a:lnTo>
                  <a:lnTo>
                    <a:pt x="16537" y="10080"/>
                  </a:lnTo>
                  <a:lnTo>
                    <a:pt x="16458" y="9576"/>
                  </a:lnTo>
                  <a:lnTo>
                    <a:pt x="16375" y="9095"/>
                  </a:lnTo>
                  <a:lnTo>
                    <a:pt x="16287" y="8626"/>
                  </a:lnTo>
                  <a:lnTo>
                    <a:pt x="16195" y="8181"/>
                  </a:lnTo>
                  <a:lnTo>
                    <a:pt x="16102" y="7736"/>
                  </a:lnTo>
                  <a:lnTo>
                    <a:pt x="16001" y="7326"/>
                  </a:lnTo>
                  <a:lnTo>
                    <a:pt x="15896" y="6915"/>
                  </a:lnTo>
                  <a:lnTo>
                    <a:pt x="15790" y="6529"/>
                  </a:lnTo>
                  <a:lnTo>
                    <a:pt x="15680" y="6153"/>
                  </a:lnTo>
                  <a:lnTo>
                    <a:pt x="15566" y="5802"/>
                  </a:lnTo>
                  <a:lnTo>
                    <a:pt x="15451" y="5450"/>
                  </a:lnTo>
                  <a:lnTo>
                    <a:pt x="15333" y="5122"/>
                  </a:lnTo>
                  <a:lnTo>
                    <a:pt x="15214" y="4806"/>
                  </a:lnTo>
                  <a:lnTo>
                    <a:pt x="15091" y="4501"/>
                  </a:lnTo>
                  <a:lnTo>
                    <a:pt x="14963" y="4220"/>
                  </a:lnTo>
                  <a:lnTo>
                    <a:pt x="14836" y="3938"/>
                  </a:lnTo>
                  <a:lnTo>
                    <a:pt x="14708" y="3680"/>
                  </a:lnTo>
                  <a:lnTo>
                    <a:pt x="14581" y="3423"/>
                  </a:lnTo>
                  <a:lnTo>
                    <a:pt x="14449" y="3188"/>
                  </a:lnTo>
                  <a:lnTo>
                    <a:pt x="14317" y="2954"/>
                  </a:lnTo>
                  <a:lnTo>
                    <a:pt x="14185" y="2743"/>
                  </a:lnTo>
                  <a:lnTo>
                    <a:pt x="14053" y="2544"/>
                  </a:lnTo>
                  <a:lnTo>
                    <a:pt x="13921" y="2344"/>
                  </a:lnTo>
                  <a:lnTo>
                    <a:pt x="13789" y="2157"/>
                  </a:lnTo>
                  <a:lnTo>
                    <a:pt x="13657" y="1993"/>
                  </a:lnTo>
                  <a:lnTo>
                    <a:pt x="13530" y="1829"/>
                  </a:lnTo>
                  <a:lnTo>
                    <a:pt x="13398" y="1676"/>
                  </a:lnTo>
                  <a:lnTo>
                    <a:pt x="13266" y="1524"/>
                  </a:lnTo>
                  <a:lnTo>
                    <a:pt x="13139" y="1395"/>
                  </a:lnTo>
                  <a:lnTo>
                    <a:pt x="12888" y="1149"/>
                  </a:lnTo>
                  <a:lnTo>
                    <a:pt x="12642" y="938"/>
                  </a:lnTo>
                  <a:lnTo>
                    <a:pt x="12409" y="762"/>
                  </a:lnTo>
                  <a:lnTo>
                    <a:pt x="12184" y="610"/>
                  </a:lnTo>
                  <a:lnTo>
                    <a:pt x="11973" y="481"/>
                  </a:lnTo>
                  <a:lnTo>
                    <a:pt x="11776" y="387"/>
                  </a:lnTo>
                  <a:lnTo>
                    <a:pt x="11595" y="305"/>
                  </a:lnTo>
                  <a:lnTo>
                    <a:pt x="11433" y="235"/>
                  </a:lnTo>
                  <a:lnTo>
                    <a:pt x="11292" y="199"/>
                  </a:lnTo>
                  <a:lnTo>
                    <a:pt x="11173" y="164"/>
                  </a:lnTo>
                  <a:lnTo>
                    <a:pt x="11006" y="129"/>
                  </a:lnTo>
                  <a:lnTo>
                    <a:pt x="10944" y="117"/>
                  </a:lnTo>
                  <a:lnTo>
                    <a:pt x="9700" y="71"/>
                  </a:lnTo>
                  <a:lnTo>
                    <a:pt x="9485" y="35"/>
                  </a:lnTo>
                  <a:lnTo>
                    <a:pt x="9269" y="12"/>
                  </a:lnTo>
                  <a:lnTo>
                    <a:pt x="90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9"/>
            <p:cNvSpPr/>
            <p:nvPr/>
          </p:nvSpPr>
          <p:spPr>
            <a:xfrm>
              <a:off x="3529725" y="-1861600"/>
              <a:ext cx="446325" cy="1848925"/>
            </a:xfrm>
            <a:custGeom>
              <a:avLst/>
              <a:gdLst/>
              <a:ahLst/>
              <a:cxnLst/>
              <a:rect l="l" t="t" r="r" b="b"/>
              <a:pathLst>
                <a:path w="17853" h="73957" fill="none" extrusionOk="0">
                  <a:moveTo>
                    <a:pt x="10944" y="117"/>
                  </a:moveTo>
                  <a:lnTo>
                    <a:pt x="10944" y="117"/>
                  </a:lnTo>
                  <a:lnTo>
                    <a:pt x="11006" y="129"/>
                  </a:lnTo>
                  <a:lnTo>
                    <a:pt x="11173" y="164"/>
                  </a:lnTo>
                  <a:lnTo>
                    <a:pt x="11292" y="199"/>
                  </a:lnTo>
                  <a:lnTo>
                    <a:pt x="11433" y="235"/>
                  </a:lnTo>
                  <a:lnTo>
                    <a:pt x="11595" y="305"/>
                  </a:lnTo>
                  <a:lnTo>
                    <a:pt x="11776" y="387"/>
                  </a:lnTo>
                  <a:lnTo>
                    <a:pt x="11973" y="481"/>
                  </a:lnTo>
                  <a:lnTo>
                    <a:pt x="12184" y="610"/>
                  </a:lnTo>
                  <a:lnTo>
                    <a:pt x="12409" y="762"/>
                  </a:lnTo>
                  <a:lnTo>
                    <a:pt x="12642" y="938"/>
                  </a:lnTo>
                  <a:lnTo>
                    <a:pt x="12888" y="1149"/>
                  </a:lnTo>
                  <a:lnTo>
                    <a:pt x="13139" y="1395"/>
                  </a:lnTo>
                  <a:lnTo>
                    <a:pt x="13266" y="1524"/>
                  </a:lnTo>
                  <a:lnTo>
                    <a:pt x="13398" y="1676"/>
                  </a:lnTo>
                  <a:lnTo>
                    <a:pt x="13530" y="1829"/>
                  </a:lnTo>
                  <a:lnTo>
                    <a:pt x="13657" y="1993"/>
                  </a:lnTo>
                  <a:lnTo>
                    <a:pt x="13789" y="2157"/>
                  </a:lnTo>
                  <a:lnTo>
                    <a:pt x="13921" y="2344"/>
                  </a:lnTo>
                  <a:lnTo>
                    <a:pt x="14053" y="2544"/>
                  </a:lnTo>
                  <a:lnTo>
                    <a:pt x="14185" y="2743"/>
                  </a:lnTo>
                  <a:lnTo>
                    <a:pt x="14317" y="2954"/>
                  </a:lnTo>
                  <a:lnTo>
                    <a:pt x="14449" y="3188"/>
                  </a:lnTo>
                  <a:lnTo>
                    <a:pt x="14581" y="3423"/>
                  </a:lnTo>
                  <a:lnTo>
                    <a:pt x="14708" y="3680"/>
                  </a:lnTo>
                  <a:lnTo>
                    <a:pt x="14836" y="3938"/>
                  </a:lnTo>
                  <a:lnTo>
                    <a:pt x="14963" y="4220"/>
                  </a:lnTo>
                  <a:lnTo>
                    <a:pt x="15091" y="4501"/>
                  </a:lnTo>
                  <a:lnTo>
                    <a:pt x="15214" y="4806"/>
                  </a:lnTo>
                  <a:lnTo>
                    <a:pt x="15333" y="5122"/>
                  </a:lnTo>
                  <a:lnTo>
                    <a:pt x="15451" y="5450"/>
                  </a:lnTo>
                  <a:lnTo>
                    <a:pt x="15566" y="5802"/>
                  </a:lnTo>
                  <a:lnTo>
                    <a:pt x="15680" y="6153"/>
                  </a:lnTo>
                  <a:lnTo>
                    <a:pt x="15790" y="6529"/>
                  </a:lnTo>
                  <a:lnTo>
                    <a:pt x="15896" y="6915"/>
                  </a:lnTo>
                  <a:lnTo>
                    <a:pt x="16001" y="7326"/>
                  </a:lnTo>
                  <a:lnTo>
                    <a:pt x="16102" y="7736"/>
                  </a:lnTo>
                  <a:lnTo>
                    <a:pt x="16195" y="8181"/>
                  </a:lnTo>
                  <a:lnTo>
                    <a:pt x="16287" y="8626"/>
                  </a:lnTo>
                  <a:lnTo>
                    <a:pt x="16375" y="9095"/>
                  </a:lnTo>
                  <a:lnTo>
                    <a:pt x="16458" y="9576"/>
                  </a:lnTo>
                  <a:lnTo>
                    <a:pt x="16537" y="10080"/>
                  </a:lnTo>
                  <a:lnTo>
                    <a:pt x="16608" y="10607"/>
                  </a:lnTo>
                  <a:lnTo>
                    <a:pt x="16674" y="11135"/>
                  </a:lnTo>
                  <a:lnTo>
                    <a:pt x="16740" y="11697"/>
                  </a:lnTo>
                  <a:lnTo>
                    <a:pt x="16793" y="12272"/>
                  </a:lnTo>
                  <a:lnTo>
                    <a:pt x="16845" y="12858"/>
                  </a:lnTo>
                  <a:lnTo>
                    <a:pt x="16889" y="13479"/>
                  </a:lnTo>
                  <a:lnTo>
                    <a:pt x="16929" y="14100"/>
                  </a:lnTo>
                  <a:lnTo>
                    <a:pt x="16929" y="14100"/>
                  </a:lnTo>
                  <a:lnTo>
                    <a:pt x="16995" y="15424"/>
                  </a:lnTo>
                  <a:lnTo>
                    <a:pt x="17061" y="16901"/>
                  </a:lnTo>
                  <a:lnTo>
                    <a:pt x="17127" y="18519"/>
                  </a:lnTo>
                  <a:lnTo>
                    <a:pt x="17188" y="20265"/>
                  </a:lnTo>
                  <a:lnTo>
                    <a:pt x="17250" y="22128"/>
                  </a:lnTo>
                  <a:lnTo>
                    <a:pt x="17311" y="24109"/>
                  </a:lnTo>
                  <a:lnTo>
                    <a:pt x="17373" y="26172"/>
                  </a:lnTo>
                  <a:lnTo>
                    <a:pt x="17430" y="28317"/>
                  </a:lnTo>
                  <a:lnTo>
                    <a:pt x="17487" y="30532"/>
                  </a:lnTo>
                  <a:lnTo>
                    <a:pt x="17544" y="32794"/>
                  </a:lnTo>
                  <a:lnTo>
                    <a:pt x="17650" y="37459"/>
                  </a:lnTo>
                  <a:lnTo>
                    <a:pt x="17747" y="42194"/>
                  </a:lnTo>
                  <a:lnTo>
                    <a:pt x="17839" y="46917"/>
                  </a:lnTo>
                  <a:lnTo>
                    <a:pt x="17839" y="46917"/>
                  </a:lnTo>
                  <a:lnTo>
                    <a:pt x="17848" y="47538"/>
                  </a:lnTo>
                  <a:lnTo>
                    <a:pt x="17852" y="48171"/>
                  </a:lnTo>
                  <a:lnTo>
                    <a:pt x="17852" y="48792"/>
                  </a:lnTo>
                  <a:lnTo>
                    <a:pt x="17848" y="49425"/>
                  </a:lnTo>
                  <a:lnTo>
                    <a:pt x="17835" y="50047"/>
                  </a:lnTo>
                  <a:lnTo>
                    <a:pt x="17821" y="50679"/>
                  </a:lnTo>
                  <a:lnTo>
                    <a:pt x="17799" y="51301"/>
                  </a:lnTo>
                  <a:lnTo>
                    <a:pt x="17773" y="51922"/>
                  </a:lnTo>
                  <a:lnTo>
                    <a:pt x="17742" y="52543"/>
                  </a:lnTo>
                  <a:lnTo>
                    <a:pt x="17707" y="53152"/>
                  </a:lnTo>
                  <a:lnTo>
                    <a:pt x="17663" y="53774"/>
                  </a:lnTo>
                  <a:lnTo>
                    <a:pt x="17619" y="54383"/>
                  </a:lnTo>
                  <a:lnTo>
                    <a:pt x="17566" y="54993"/>
                  </a:lnTo>
                  <a:lnTo>
                    <a:pt x="17509" y="55590"/>
                  </a:lnTo>
                  <a:lnTo>
                    <a:pt x="17452" y="56200"/>
                  </a:lnTo>
                  <a:lnTo>
                    <a:pt x="17386" y="56786"/>
                  </a:lnTo>
                  <a:lnTo>
                    <a:pt x="17316" y="57384"/>
                  </a:lnTo>
                  <a:lnTo>
                    <a:pt x="17237" y="57970"/>
                  </a:lnTo>
                  <a:lnTo>
                    <a:pt x="17157" y="58544"/>
                  </a:lnTo>
                  <a:lnTo>
                    <a:pt x="17074" y="59118"/>
                  </a:lnTo>
                  <a:lnTo>
                    <a:pt x="16986" y="59693"/>
                  </a:lnTo>
                  <a:lnTo>
                    <a:pt x="16889" y="60255"/>
                  </a:lnTo>
                  <a:lnTo>
                    <a:pt x="16793" y="60806"/>
                  </a:lnTo>
                  <a:lnTo>
                    <a:pt x="16687" y="61357"/>
                  </a:lnTo>
                  <a:lnTo>
                    <a:pt x="16577" y="61896"/>
                  </a:lnTo>
                  <a:lnTo>
                    <a:pt x="16467" y="62423"/>
                  </a:lnTo>
                  <a:lnTo>
                    <a:pt x="16348" y="62951"/>
                  </a:lnTo>
                  <a:lnTo>
                    <a:pt x="16225" y="63466"/>
                  </a:lnTo>
                  <a:lnTo>
                    <a:pt x="16098" y="63982"/>
                  </a:lnTo>
                  <a:lnTo>
                    <a:pt x="15966" y="64474"/>
                  </a:lnTo>
                  <a:lnTo>
                    <a:pt x="15834" y="64967"/>
                  </a:lnTo>
                  <a:lnTo>
                    <a:pt x="15693" y="65447"/>
                  </a:lnTo>
                  <a:lnTo>
                    <a:pt x="15548" y="65928"/>
                  </a:lnTo>
                  <a:lnTo>
                    <a:pt x="15399" y="66385"/>
                  </a:lnTo>
                  <a:lnTo>
                    <a:pt x="15245" y="66830"/>
                  </a:lnTo>
                  <a:lnTo>
                    <a:pt x="15086" y="67276"/>
                  </a:lnTo>
                  <a:lnTo>
                    <a:pt x="14924" y="67698"/>
                  </a:lnTo>
                  <a:lnTo>
                    <a:pt x="14757" y="68120"/>
                  </a:lnTo>
                  <a:lnTo>
                    <a:pt x="14585" y="68530"/>
                  </a:lnTo>
                  <a:lnTo>
                    <a:pt x="14409" y="68917"/>
                  </a:lnTo>
                  <a:lnTo>
                    <a:pt x="14233" y="69303"/>
                  </a:lnTo>
                  <a:lnTo>
                    <a:pt x="14049" y="69667"/>
                  </a:lnTo>
                  <a:lnTo>
                    <a:pt x="13860" y="70018"/>
                  </a:lnTo>
                  <a:lnTo>
                    <a:pt x="13666" y="70370"/>
                  </a:lnTo>
                  <a:lnTo>
                    <a:pt x="13468" y="70686"/>
                  </a:lnTo>
                  <a:lnTo>
                    <a:pt x="13271" y="71003"/>
                  </a:lnTo>
                  <a:lnTo>
                    <a:pt x="13064" y="71307"/>
                  </a:lnTo>
                  <a:lnTo>
                    <a:pt x="12857" y="71589"/>
                  </a:lnTo>
                  <a:lnTo>
                    <a:pt x="12642" y="71858"/>
                  </a:lnTo>
                  <a:lnTo>
                    <a:pt x="12426" y="72116"/>
                  </a:lnTo>
                  <a:lnTo>
                    <a:pt x="12206" y="72351"/>
                  </a:lnTo>
                  <a:lnTo>
                    <a:pt x="11978" y="72573"/>
                  </a:lnTo>
                  <a:lnTo>
                    <a:pt x="11749" y="72784"/>
                  </a:lnTo>
                  <a:lnTo>
                    <a:pt x="11516" y="72972"/>
                  </a:lnTo>
                  <a:lnTo>
                    <a:pt x="11279" y="73148"/>
                  </a:lnTo>
                  <a:lnTo>
                    <a:pt x="11037" y="73300"/>
                  </a:lnTo>
                  <a:lnTo>
                    <a:pt x="10795" y="73441"/>
                  </a:lnTo>
                  <a:lnTo>
                    <a:pt x="10544" y="73558"/>
                  </a:lnTo>
                  <a:lnTo>
                    <a:pt x="10294" y="73663"/>
                  </a:lnTo>
                  <a:lnTo>
                    <a:pt x="10034" y="73745"/>
                  </a:lnTo>
                  <a:lnTo>
                    <a:pt x="9775" y="73816"/>
                  </a:lnTo>
                  <a:lnTo>
                    <a:pt x="9511" y="73863"/>
                  </a:lnTo>
                  <a:lnTo>
                    <a:pt x="9243" y="73886"/>
                  </a:lnTo>
                  <a:lnTo>
                    <a:pt x="8970" y="73898"/>
                  </a:lnTo>
                  <a:lnTo>
                    <a:pt x="8970" y="73898"/>
                  </a:lnTo>
                  <a:lnTo>
                    <a:pt x="8720" y="73933"/>
                  </a:lnTo>
                  <a:lnTo>
                    <a:pt x="8473" y="73956"/>
                  </a:lnTo>
                  <a:lnTo>
                    <a:pt x="8227" y="73956"/>
                  </a:lnTo>
                  <a:lnTo>
                    <a:pt x="7985" y="73945"/>
                  </a:lnTo>
                  <a:lnTo>
                    <a:pt x="7748" y="73909"/>
                  </a:lnTo>
                  <a:lnTo>
                    <a:pt x="7510" y="73863"/>
                  </a:lnTo>
                  <a:lnTo>
                    <a:pt x="7277" y="73804"/>
                  </a:lnTo>
                  <a:lnTo>
                    <a:pt x="7049" y="73710"/>
                  </a:lnTo>
                  <a:lnTo>
                    <a:pt x="6824" y="73616"/>
                  </a:lnTo>
                  <a:lnTo>
                    <a:pt x="6600" y="73499"/>
                  </a:lnTo>
                  <a:lnTo>
                    <a:pt x="6380" y="73370"/>
                  </a:lnTo>
                  <a:lnTo>
                    <a:pt x="6165" y="73218"/>
                  </a:lnTo>
                  <a:lnTo>
                    <a:pt x="5949" y="73054"/>
                  </a:lnTo>
                  <a:lnTo>
                    <a:pt x="5743" y="72866"/>
                  </a:lnTo>
                  <a:lnTo>
                    <a:pt x="5536" y="72679"/>
                  </a:lnTo>
                  <a:lnTo>
                    <a:pt x="5334" y="72468"/>
                  </a:lnTo>
                  <a:lnTo>
                    <a:pt x="5132" y="72233"/>
                  </a:lnTo>
                  <a:lnTo>
                    <a:pt x="4938" y="71999"/>
                  </a:lnTo>
                  <a:lnTo>
                    <a:pt x="4745" y="71741"/>
                  </a:lnTo>
                  <a:lnTo>
                    <a:pt x="4556" y="71472"/>
                  </a:lnTo>
                  <a:lnTo>
                    <a:pt x="4367" y="71190"/>
                  </a:lnTo>
                  <a:lnTo>
                    <a:pt x="4186" y="70897"/>
                  </a:lnTo>
                  <a:lnTo>
                    <a:pt x="4006" y="70581"/>
                  </a:lnTo>
                  <a:lnTo>
                    <a:pt x="3830" y="70253"/>
                  </a:lnTo>
                  <a:lnTo>
                    <a:pt x="3659" y="69924"/>
                  </a:lnTo>
                  <a:lnTo>
                    <a:pt x="3492" y="69573"/>
                  </a:lnTo>
                  <a:lnTo>
                    <a:pt x="3324" y="69210"/>
                  </a:lnTo>
                  <a:lnTo>
                    <a:pt x="3166" y="68834"/>
                  </a:lnTo>
                  <a:lnTo>
                    <a:pt x="3008" y="68448"/>
                  </a:lnTo>
                  <a:lnTo>
                    <a:pt x="2854" y="68049"/>
                  </a:lnTo>
                  <a:lnTo>
                    <a:pt x="2704" y="67639"/>
                  </a:lnTo>
                  <a:lnTo>
                    <a:pt x="2559" y="67205"/>
                  </a:lnTo>
                  <a:lnTo>
                    <a:pt x="2414" y="66772"/>
                  </a:lnTo>
                  <a:lnTo>
                    <a:pt x="2278" y="66338"/>
                  </a:lnTo>
                  <a:lnTo>
                    <a:pt x="2142" y="65881"/>
                  </a:lnTo>
                  <a:lnTo>
                    <a:pt x="2014" y="65412"/>
                  </a:lnTo>
                  <a:lnTo>
                    <a:pt x="1887" y="64932"/>
                  </a:lnTo>
                  <a:lnTo>
                    <a:pt x="1764" y="64451"/>
                  </a:lnTo>
                  <a:lnTo>
                    <a:pt x="1645" y="63947"/>
                  </a:lnTo>
                  <a:lnTo>
                    <a:pt x="1526" y="63443"/>
                  </a:lnTo>
                  <a:lnTo>
                    <a:pt x="1416" y="62927"/>
                  </a:lnTo>
                  <a:lnTo>
                    <a:pt x="1311" y="62400"/>
                  </a:lnTo>
                  <a:lnTo>
                    <a:pt x="1205" y="61873"/>
                  </a:lnTo>
                  <a:lnTo>
                    <a:pt x="1104" y="61322"/>
                  </a:lnTo>
                  <a:lnTo>
                    <a:pt x="1012" y="60771"/>
                  </a:lnTo>
                  <a:lnTo>
                    <a:pt x="919" y="60208"/>
                  </a:lnTo>
                  <a:lnTo>
                    <a:pt x="831" y="59646"/>
                  </a:lnTo>
                  <a:lnTo>
                    <a:pt x="748" y="59071"/>
                  </a:lnTo>
                  <a:lnTo>
                    <a:pt x="669" y="58485"/>
                  </a:lnTo>
                  <a:lnTo>
                    <a:pt x="594" y="57888"/>
                  </a:lnTo>
                  <a:lnTo>
                    <a:pt x="524" y="57290"/>
                  </a:lnTo>
                  <a:lnTo>
                    <a:pt x="458" y="56692"/>
                  </a:lnTo>
                  <a:lnTo>
                    <a:pt x="396" y="56083"/>
                  </a:lnTo>
                  <a:lnTo>
                    <a:pt x="339" y="55461"/>
                  </a:lnTo>
                  <a:lnTo>
                    <a:pt x="286" y="54829"/>
                  </a:lnTo>
                  <a:lnTo>
                    <a:pt x="238" y="54207"/>
                  </a:lnTo>
                  <a:lnTo>
                    <a:pt x="194" y="53563"/>
                  </a:lnTo>
                  <a:lnTo>
                    <a:pt x="150" y="52918"/>
                  </a:lnTo>
                  <a:lnTo>
                    <a:pt x="115" y="52273"/>
                  </a:lnTo>
                  <a:lnTo>
                    <a:pt x="84" y="51617"/>
                  </a:lnTo>
                  <a:lnTo>
                    <a:pt x="57" y="50961"/>
                  </a:lnTo>
                  <a:lnTo>
                    <a:pt x="35" y="50304"/>
                  </a:lnTo>
                  <a:lnTo>
                    <a:pt x="13" y="49636"/>
                  </a:lnTo>
                  <a:lnTo>
                    <a:pt x="0" y="48968"/>
                  </a:lnTo>
                  <a:lnTo>
                    <a:pt x="0" y="48968"/>
                  </a:lnTo>
                  <a:lnTo>
                    <a:pt x="22" y="47702"/>
                  </a:lnTo>
                  <a:lnTo>
                    <a:pt x="79" y="44315"/>
                  </a:lnTo>
                  <a:lnTo>
                    <a:pt x="123" y="42018"/>
                  </a:lnTo>
                  <a:lnTo>
                    <a:pt x="176" y="39428"/>
                  </a:lnTo>
                  <a:lnTo>
                    <a:pt x="238" y="36591"/>
                  </a:lnTo>
                  <a:lnTo>
                    <a:pt x="312" y="33614"/>
                  </a:lnTo>
                  <a:lnTo>
                    <a:pt x="400" y="30544"/>
                  </a:lnTo>
                  <a:lnTo>
                    <a:pt x="444" y="29008"/>
                  </a:lnTo>
                  <a:lnTo>
                    <a:pt x="493" y="27485"/>
                  </a:lnTo>
                  <a:lnTo>
                    <a:pt x="546" y="25973"/>
                  </a:lnTo>
                  <a:lnTo>
                    <a:pt x="603" y="24496"/>
                  </a:lnTo>
                  <a:lnTo>
                    <a:pt x="660" y="23054"/>
                  </a:lnTo>
                  <a:lnTo>
                    <a:pt x="721" y="21648"/>
                  </a:lnTo>
                  <a:lnTo>
                    <a:pt x="783" y="20312"/>
                  </a:lnTo>
                  <a:lnTo>
                    <a:pt x="849" y="19034"/>
                  </a:lnTo>
                  <a:lnTo>
                    <a:pt x="915" y="17827"/>
                  </a:lnTo>
                  <a:lnTo>
                    <a:pt x="990" y="16714"/>
                  </a:lnTo>
                  <a:lnTo>
                    <a:pt x="1064" y="15694"/>
                  </a:lnTo>
                  <a:lnTo>
                    <a:pt x="1100" y="15213"/>
                  </a:lnTo>
                  <a:lnTo>
                    <a:pt x="1139" y="14768"/>
                  </a:lnTo>
                  <a:lnTo>
                    <a:pt x="1179" y="14346"/>
                  </a:lnTo>
                  <a:lnTo>
                    <a:pt x="1223" y="13959"/>
                  </a:lnTo>
                  <a:lnTo>
                    <a:pt x="1262" y="13596"/>
                  </a:lnTo>
                  <a:lnTo>
                    <a:pt x="1302" y="13268"/>
                  </a:lnTo>
                  <a:lnTo>
                    <a:pt x="1302" y="13268"/>
                  </a:lnTo>
                  <a:lnTo>
                    <a:pt x="1394" y="12647"/>
                  </a:lnTo>
                  <a:lnTo>
                    <a:pt x="1495" y="12014"/>
                  </a:lnTo>
                  <a:lnTo>
                    <a:pt x="1610" y="11393"/>
                  </a:lnTo>
                  <a:lnTo>
                    <a:pt x="1733" y="10760"/>
                  </a:lnTo>
                  <a:lnTo>
                    <a:pt x="1869" y="10138"/>
                  </a:lnTo>
                  <a:lnTo>
                    <a:pt x="2014" y="9506"/>
                  </a:lnTo>
                  <a:lnTo>
                    <a:pt x="2089" y="9201"/>
                  </a:lnTo>
                  <a:lnTo>
                    <a:pt x="2172" y="8896"/>
                  </a:lnTo>
                  <a:lnTo>
                    <a:pt x="2256" y="8591"/>
                  </a:lnTo>
                  <a:lnTo>
                    <a:pt x="2340" y="8287"/>
                  </a:lnTo>
                  <a:lnTo>
                    <a:pt x="2427" y="7982"/>
                  </a:lnTo>
                  <a:lnTo>
                    <a:pt x="2520" y="7677"/>
                  </a:lnTo>
                  <a:lnTo>
                    <a:pt x="2612" y="7384"/>
                  </a:lnTo>
                  <a:lnTo>
                    <a:pt x="2709" y="7091"/>
                  </a:lnTo>
                  <a:lnTo>
                    <a:pt x="2810" y="6798"/>
                  </a:lnTo>
                  <a:lnTo>
                    <a:pt x="2911" y="6505"/>
                  </a:lnTo>
                  <a:lnTo>
                    <a:pt x="3017" y="6224"/>
                  </a:lnTo>
                  <a:lnTo>
                    <a:pt x="3127" y="5942"/>
                  </a:lnTo>
                  <a:lnTo>
                    <a:pt x="3237" y="5661"/>
                  </a:lnTo>
                  <a:lnTo>
                    <a:pt x="3351" y="5392"/>
                  </a:lnTo>
                  <a:lnTo>
                    <a:pt x="3465" y="5122"/>
                  </a:lnTo>
                  <a:lnTo>
                    <a:pt x="3584" y="4852"/>
                  </a:lnTo>
                  <a:lnTo>
                    <a:pt x="3707" y="4595"/>
                  </a:lnTo>
                  <a:lnTo>
                    <a:pt x="3830" y="4337"/>
                  </a:lnTo>
                  <a:lnTo>
                    <a:pt x="3958" y="4091"/>
                  </a:lnTo>
                  <a:lnTo>
                    <a:pt x="4090" y="3845"/>
                  </a:lnTo>
                  <a:lnTo>
                    <a:pt x="4221" y="3610"/>
                  </a:lnTo>
                  <a:lnTo>
                    <a:pt x="4358" y="3376"/>
                  </a:lnTo>
                  <a:lnTo>
                    <a:pt x="4494" y="3153"/>
                  </a:lnTo>
                  <a:lnTo>
                    <a:pt x="4635" y="2930"/>
                  </a:lnTo>
                  <a:lnTo>
                    <a:pt x="4780" y="2708"/>
                  </a:lnTo>
                  <a:lnTo>
                    <a:pt x="4925" y="2497"/>
                  </a:lnTo>
                  <a:lnTo>
                    <a:pt x="5074" y="2297"/>
                  </a:lnTo>
                  <a:lnTo>
                    <a:pt x="5228" y="2110"/>
                  </a:lnTo>
                  <a:lnTo>
                    <a:pt x="5382" y="1922"/>
                  </a:lnTo>
                  <a:lnTo>
                    <a:pt x="5541" y="1735"/>
                  </a:lnTo>
                  <a:lnTo>
                    <a:pt x="5703" y="1571"/>
                  </a:lnTo>
                  <a:lnTo>
                    <a:pt x="5866" y="1407"/>
                  </a:lnTo>
                  <a:lnTo>
                    <a:pt x="6029" y="1243"/>
                  </a:lnTo>
                  <a:lnTo>
                    <a:pt x="6200" y="1102"/>
                  </a:lnTo>
                  <a:lnTo>
                    <a:pt x="6372" y="961"/>
                  </a:lnTo>
                  <a:lnTo>
                    <a:pt x="6543" y="821"/>
                  </a:lnTo>
                  <a:lnTo>
                    <a:pt x="6723" y="703"/>
                  </a:lnTo>
                  <a:lnTo>
                    <a:pt x="6899" y="586"/>
                  </a:lnTo>
                  <a:lnTo>
                    <a:pt x="7084" y="481"/>
                  </a:lnTo>
                  <a:lnTo>
                    <a:pt x="7269" y="387"/>
                  </a:lnTo>
                  <a:lnTo>
                    <a:pt x="7458" y="305"/>
                  </a:lnTo>
                  <a:lnTo>
                    <a:pt x="7647" y="235"/>
                  </a:lnTo>
                  <a:lnTo>
                    <a:pt x="7840" y="164"/>
                  </a:lnTo>
                  <a:lnTo>
                    <a:pt x="8034" y="106"/>
                  </a:lnTo>
                  <a:lnTo>
                    <a:pt x="8236" y="71"/>
                  </a:lnTo>
                  <a:lnTo>
                    <a:pt x="8434" y="35"/>
                  </a:lnTo>
                  <a:lnTo>
                    <a:pt x="8640" y="12"/>
                  </a:lnTo>
                  <a:lnTo>
                    <a:pt x="8847" y="0"/>
                  </a:lnTo>
                  <a:lnTo>
                    <a:pt x="9058" y="0"/>
                  </a:lnTo>
                  <a:lnTo>
                    <a:pt x="9269" y="12"/>
                  </a:lnTo>
                  <a:lnTo>
                    <a:pt x="9485" y="35"/>
                  </a:lnTo>
                  <a:lnTo>
                    <a:pt x="9700" y="71"/>
                  </a:lnTo>
                  <a:lnTo>
                    <a:pt x="10944" y="1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9"/>
            <p:cNvSpPr/>
            <p:nvPr/>
          </p:nvSpPr>
          <p:spPr>
            <a:xfrm>
              <a:off x="3562475" y="-1035600"/>
              <a:ext cx="380800" cy="316175"/>
            </a:xfrm>
            <a:custGeom>
              <a:avLst/>
              <a:gdLst/>
              <a:ahLst/>
              <a:cxnLst/>
              <a:rect l="l" t="t" r="r" b="b"/>
              <a:pathLst>
                <a:path w="15232" h="12647" extrusionOk="0">
                  <a:moveTo>
                    <a:pt x="2322" y="0"/>
                  </a:moveTo>
                  <a:lnTo>
                    <a:pt x="2204" y="12"/>
                  </a:lnTo>
                  <a:lnTo>
                    <a:pt x="2085" y="35"/>
                  </a:lnTo>
                  <a:lnTo>
                    <a:pt x="1970" y="71"/>
                  </a:lnTo>
                  <a:lnTo>
                    <a:pt x="1856" y="129"/>
                  </a:lnTo>
                  <a:lnTo>
                    <a:pt x="1742" y="199"/>
                  </a:lnTo>
                  <a:lnTo>
                    <a:pt x="1632" y="281"/>
                  </a:lnTo>
                  <a:lnTo>
                    <a:pt x="1526" y="375"/>
                  </a:lnTo>
                  <a:lnTo>
                    <a:pt x="1421" y="492"/>
                  </a:lnTo>
                  <a:lnTo>
                    <a:pt x="1315" y="621"/>
                  </a:lnTo>
                  <a:lnTo>
                    <a:pt x="1214" y="750"/>
                  </a:lnTo>
                  <a:lnTo>
                    <a:pt x="1117" y="903"/>
                  </a:lnTo>
                  <a:lnTo>
                    <a:pt x="1025" y="1067"/>
                  </a:lnTo>
                  <a:lnTo>
                    <a:pt x="933" y="1231"/>
                  </a:lnTo>
                  <a:lnTo>
                    <a:pt x="845" y="1418"/>
                  </a:lnTo>
                  <a:lnTo>
                    <a:pt x="761" y="1618"/>
                  </a:lnTo>
                  <a:lnTo>
                    <a:pt x="678" y="1817"/>
                  </a:lnTo>
                  <a:lnTo>
                    <a:pt x="603" y="2040"/>
                  </a:lnTo>
                  <a:lnTo>
                    <a:pt x="528" y="2262"/>
                  </a:lnTo>
                  <a:lnTo>
                    <a:pt x="462" y="2497"/>
                  </a:lnTo>
                  <a:lnTo>
                    <a:pt x="396" y="2743"/>
                  </a:lnTo>
                  <a:lnTo>
                    <a:pt x="335" y="2989"/>
                  </a:lnTo>
                  <a:lnTo>
                    <a:pt x="278" y="3247"/>
                  </a:lnTo>
                  <a:lnTo>
                    <a:pt x="229" y="3516"/>
                  </a:lnTo>
                  <a:lnTo>
                    <a:pt x="181" y="3786"/>
                  </a:lnTo>
                  <a:lnTo>
                    <a:pt x="141" y="4067"/>
                  </a:lnTo>
                  <a:lnTo>
                    <a:pt x="102" y="4360"/>
                  </a:lnTo>
                  <a:lnTo>
                    <a:pt x="71" y="4653"/>
                  </a:lnTo>
                  <a:lnTo>
                    <a:pt x="45" y="4958"/>
                  </a:lnTo>
                  <a:lnTo>
                    <a:pt x="27" y="5263"/>
                  </a:lnTo>
                  <a:lnTo>
                    <a:pt x="9" y="5567"/>
                  </a:lnTo>
                  <a:lnTo>
                    <a:pt x="1" y="5884"/>
                  </a:lnTo>
                  <a:lnTo>
                    <a:pt x="1" y="6200"/>
                  </a:lnTo>
                  <a:lnTo>
                    <a:pt x="1" y="6446"/>
                  </a:lnTo>
                  <a:lnTo>
                    <a:pt x="1" y="6763"/>
                  </a:lnTo>
                  <a:lnTo>
                    <a:pt x="9" y="7079"/>
                  </a:lnTo>
                  <a:lnTo>
                    <a:pt x="27" y="7396"/>
                  </a:lnTo>
                  <a:lnTo>
                    <a:pt x="45" y="7701"/>
                  </a:lnTo>
                  <a:lnTo>
                    <a:pt x="71" y="7994"/>
                  </a:lnTo>
                  <a:lnTo>
                    <a:pt x="102" y="8287"/>
                  </a:lnTo>
                  <a:lnTo>
                    <a:pt x="141" y="8580"/>
                  </a:lnTo>
                  <a:lnTo>
                    <a:pt x="181" y="8861"/>
                  </a:lnTo>
                  <a:lnTo>
                    <a:pt x="229" y="9130"/>
                  </a:lnTo>
                  <a:lnTo>
                    <a:pt x="278" y="9400"/>
                  </a:lnTo>
                  <a:lnTo>
                    <a:pt x="335" y="9658"/>
                  </a:lnTo>
                  <a:lnTo>
                    <a:pt x="396" y="9916"/>
                  </a:lnTo>
                  <a:lnTo>
                    <a:pt x="462" y="10150"/>
                  </a:lnTo>
                  <a:lnTo>
                    <a:pt x="528" y="10385"/>
                  </a:lnTo>
                  <a:lnTo>
                    <a:pt x="603" y="10619"/>
                  </a:lnTo>
                  <a:lnTo>
                    <a:pt x="678" y="10830"/>
                  </a:lnTo>
                  <a:lnTo>
                    <a:pt x="761" y="11029"/>
                  </a:lnTo>
                  <a:lnTo>
                    <a:pt x="845" y="11228"/>
                  </a:lnTo>
                  <a:lnTo>
                    <a:pt x="933" y="11416"/>
                  </a:lnTo>
                  <a:lnTo>
                    <a:pt x="1025" y="11580"/>
                  </a:lnTo>
                  <a:lnTo>
                    <a:pt x="1117" y="11744"/>
                  </a:lnTo>
                  <a:lnTo>
                    <a:pt x="1214" y="11896"/>
                  </a:lnTo>
                  <a:lnTo>
                    <a:pt x="1315" y="12037"/>
                  </a:lnTo>
                  <a:lnTo>
                    <a:pt x="1421" y="12154"/>
                  </a:lnTo>
                  <a:lnTo>
                    <a:pt x="1526" y="12272"/>
                  </a:lnTo>
                  <a:lnTo>
                    <a:pt x="1632" y="12365"/>
                  </a:lnTo>
                  <a:lnTo>
                    <a:pt x="1742" y="12447"/>
                  </a:lnTo>
                  <a:lnTo>
                    <a:pt x="1856" y="12518"/>
                  </a:lnTo>
                  <a:lnTo>
                    <a:pt x="1970" y="12576"/>
                  </a:lnTo>
                  <a:lnTo>
                    <a:pt x="2085" y="12611"/>
                  </a:lnTo>
                  <a:lnTo>
                    <a:pt x="2204" y="12635"/>
                  </a:lnTo>
                  <a:lnTo>
                    <a:pt x="2322" y="12647"/>
                  </a:lnTo>
                  <a:lnTo>
                    <a:pt x="12906" y="12647"/>
                  </a:lnTo>
                  <a:lnTo>
                    <a:pt x="13029" y="12635"/>
                  </a:lnTo>
                  <a:lnTo>
                    <a:pt x="13143" y="12611"/>
                  </a:lnTo>
                  <a:lnTo>
                    <a:pt x="13262" y="12576"/>
                  </a:lnTo>
                  <a:lnTo>
                    <a:pt x="13376" y="12518"/>
                  </a:lnTo>
                  <a:lnTo>
                    <a:pt x="13491" y="12447"/>
                  </a:lnTo>
                  <a:lnTo>
                    <a:pt x="13601" y="12365"/>
                  </a:lnTo>
                  <a:lnTo>
                    <a:pt x="13706" y="12272"/>
                  </a:lnTo>
                  <a:lnTo>
                    <a:pt x="13812" y="12154"/>
                  </a:lnTo>
                  <a:lnTo>
                    <a:pt x="13917" y="12037"/>
                  </a:lnTo>
                  <a:lnTo>
                    <a:pt x="14014" y="11896"/>
                  </a:lnTo>
                  <a:lnTo>
                    <a:pt x="14115" y="11744"/>
                  </a:lnTo>
                  <a:lnTo>
                    <a:pt x="14207" y="11580"/>
                  </a:lnTo>
                  <a:lnTo>
                    <a:pt x="14300" y="11416"/>
                  </a:lnTo>
                  <a:lnTo>
                    <a:pt x="14388" y="11228"/>
                  </a:lnTo>
                  <a:lnTo>
                    <a:pt x="14471" y="11029"/>
                  </a:lnTo>
                  <a:lnTo>
                    <a:pt x="14550" y="10830"/>
                  </a:lnTo>
                  <a:lnTo>
                    <a:pt x="14630" y="10619"/>
                  </a:lnTo>
                  <a:lnTo>
                    <a:pt x="14700" y="10385"/>
                  </a:lnTo>
                  <a:lnTo>
                    <a:pt x="14770" y="10150"/>
                  </a:lnTo>
                  <a:lnTo>
                    <a:pt x="14836" y="9916"/>
                  </a:lnTo>
                  <a:lnTo>
                    <a:pt x="14898" y="9658"/>
                  </a:lnTo>
                  <a:lnTo>
                    <a:pt x="14950" y="9400"/>
                  </a:lnTo>
                  <a:lnTo>
                    <a:pt x="15003" y="9130"/>
                  </a:lnTo>
                  <a:lnTo>
                    <a:pt x="15052" y="8861"/>
                  </a:lnTo>
                  <a:lnTo>
                    <a:pt x="15091" y="8580"/>
                  </a:lnTo>
                  <a:lnTo>
                    <a:pt x="15126" y="8287"/>
                  </a:lnTo>
                  <a:lnTo>
                    <a:pt x="15162" y="7994"/>
                  </a:lnTo>
                  <a:lnTo>
                    <a:pt x="15184" y="7701"/>
                  </a:lnTo>
                  <a:lnTo>
                    <a:pt x="15206" y="7396"/>
                  </a:lnTo>
                  <a:lnTo>
                    <a:pt x="15219" y="7079"/>
                  </a:lnTo>
                  <a:lnTo>
                    <a:pt x="15232" y="6763"/>
                  </a:lnTo>
                  <a:lnTo>
                    <a:pt x="15232" y="6446"/>
                  </a:lnTo>
                  <a:lnTo>
                    <a:pt x="15232" y="6200"/>
                  </a:lnTo>
                  <a:lnTo>
                    <a:pt x="15232" y="5884"/>
                  </a:lnTo>
                  <a:lnTo>
                    <a:pt x="15219" y="5567"/>
                  </a:lnTo>
                  <a:lnTo>
                    <a:pt x="15206" y="5263"/>
                  </a:lnTo>
                  <a:lnTo>
                    <a:pt x="15184" y="4958"/>
                  </a:lnTo>
                  <a:lnTo>
                    <a:pt x="15162" y="4653"/>
                  </a:lnTo>
                  <a:lnTo>
                    <a:pt x="15126" y="4360"/>
                  </a:lnTo>
                  <a:lnTo>
                    <a:pt x="15091" y="4067"/>
                  </a:lnTo>
                  <a:lnTo>
                    <a:pt x="15052" y="3786"/>
                  </a:lnTo>
                  <a:lnTo>
                    <a:pt x="15003" y="3516"/>
                  </a:lnTo>
                  <a:lnTo>
                    <a:pt x="14950" y="3247"/>
                  </a:lnTo>
                  <a:lnTo>
                    <a:pt x="14898" y="2989"/>
                  </a:lnTo>
                  <a:lnTo>
                    <a:pt x="14836" y="2743"/>
                  </a:lnTo>
                  <a:lnTo>
                    <a:pt x="14770" y="2497"/>
                  </a:lnTo>
                  <a:lnTo>
                    <a:pt x="14700" y="2262"/>
                  </a:lnTo>
                  <a:lnTo>
                    <a:pt x="14630" y="2040"/>
                  </a:lnTo>
                  <a:lnTo>
                    <a:pt x="14550" y="1817"/>
                  </a:lnTo>
                  <a:lnTo>
                    <a:pt x="14471" y="1618"/>
                  </a:lnTo>
                  <a:lnTo>
                    <a:pt x="14388" y="1418"/>
                  </a:lnTo>
                  <a:lnTo>
                    <a:pt x="14300" y="1231"/>
                  </a:lnTo>
                  <a:lnTo>
                    <a:pt x="14207" y="1067"/>
                  </a:lnTo>
                  <a:lnTo>
                    <a:pt x="14115" y="903"/>
                  </a:lnTo>
                  <a:lnTo>
                    <a:pt x="14014" y="750"/>
                  </a:lnTo>
                  <a:lnTo>
                    <a:pt x="13917" y="621"/>
                  </a:lnTo>
                  <a:lnTo>
                    <a:pt x="13812" y="492"/>
                  </a:lnTo>
                  <a:lnTo>
                    <a:pt x="13706" y="375"/>
                  </a:lnTo>
                  <a:lnTo>
                    <a:pt x="13601" y="281"/>
                  </a:lnTo>
                  <a:lnTo>
                    <a:pt x="13491" y="199"/>
                  </a:lnTo>
                  <a:lnTo>
                    <a:pt x="13376" y="129"/>
                  </a:lnTo>
                  <a:lnTo>
                    <a:pt x="13262" y="71"/>
                  </a:lnTo>
                  <a:lnTo>
                    <a:pt x="13143" y="35"/>
                  </a:lnTo>
                  <a:lnTo>
                    <a:pt x="13029" y="12"/>
                  </a:lnTo>
                  <a:lnTo>
                    <a:pt x="1290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9"/>
            <p:cNvSpPr/>
            <p:nvPr/>
          </p:nvSpPr>
          <p:spPr>
            <a:xfrm>
              <a:off x="3843225" y="-925725"/>
              <a:ext cx="37400" cy="96125"/>
            </a:xfrm>
            <a:custGeom>
              <a:avLst/>
              <a:gdLst/>
              <a:ahLst/>
              <a:cxnLst/>
              <a:rect l="l" t="t" r="r" b="b"/>
              <a:pathLst>
                <a:path w="1496" h="3845" extrusionOk="0">
                  <a:moveTo>
                    <a:pt x="682" y="0"/>
                  </a:moveTo>
                  <a:lnTo>
                    <a:pt x="612" y="24"/>
                  </a:lnTo>
                  <a:lnTo>
                    <a:pt x="541" y="59"/>
                  </a:lnTo>
                  <a:lnTo>
                    <a:pt x="475" y="118"/>
                  </a:lnTo>
                  <a:lnTo>
                    <a:pt x="410" y="188"/>
                  </a:lnTo>
                  <a:lnTo>
                    <a:pt x="348" y="270"/>
                  </a:lnTo>
                  <a:lnTo>
                    <a:pt x="291" y="375"/>
                  </a:lnTo>
                  <a:lnTo>
                    <a:pt x="238" y="493"/>
                  </a:lnTo>
                  <a:lnTo>
                    <a:pt x="190" y="622"/>
                  </a:lnTo>
                  <a:lnTo>
                    <a:pt x="146" y="762"/>
                  </a:lnTo>
                  <a:lnTo>
                    <a:pt x="106" y="915"/>
                  </a:lnTo>
                  <a:lnTo>
                    <a:pt x="71" y="1067"/>
                  </a:lnTo>
                  <a:lnTo>
                    <a:pt x="45" y="1243"/>
                  </a:lnTo>
                  <a:lnTo>
                    <a:pt x="23" y="1419"/>
                  </a:lnTo>
                  <a:lnTo>
                    <a:pt x="9" y="1606"/>
                  </a:lnTo>
                  <a:lnTo>
                    <a:pt x="1" y="1805"/>
                  </a:lnTo>
                  <a:lnTo>
                    <a:pt x="1" y="1876"/>
                  </a:lnTo>
                  <a:lnTo>
                    <a:pt x="5" y="2075"/>
                  </a:lnTo>
                  <a:lnTo>
                    <a:pt x="18" y="2274"/>
                  </a:lnTo>
                  <a:lnTo>
                    <a:pt x="40" y="2462"/>
                  </a:lnTo>
                  <a:lnTo>
                    <a:pt x="62" y="2637"/>
                  </a:lnTo>
                  <a:lnTo>
                    <a:pt x="97" y="2813"/>
                  </a:lnTo>
                  <a:lnTo>
                    <a:pt x="133" y="2977"/>
                  </a:lnTo>
                  <a:lnTo>
                    <a:pt x="176" y="3130"/>
                  </a:lnTo>
                  <a:lnTo>
                    <a:pt x="225" y="3270"/>
                  </a:lnTo>
                  <a:lnTo>
                    <a:pt x="282" y="3399"/>
                  </a:lnTo>
                  <a:lnTo>
                    <a:pt x="339" y="3505"/>
                  </a:lnTo>
                  <a:lnTo>
                    <a:pt x="401" y="3610"/>
                  </a:lnTo>
                  <a:lnTo>
                    <a:pt x="467" y="3692"/>
                  </a:lnTo>
                  <a:lnTo>
                    <a:pt x="533" y="3751"/>
                  </a:lnTo>
                  <a:lnTo>
                    <a:pt x="603" y="3810"/>
                  </a:lnTo>
                  <a:lnTo>
                    <a:pt x="678" y="3833"/>
                  </a:lnTo>
                  <a:lnTo>
                    <a:pt x="757" y="3845"/>
                  </a:lnTo>
                  <a:lnTo>
                    <a:pt x="827" y="3845"/>
                  </a:lnTo>
                  <a:lnTo>
                    <a:pt x="898" y="3821"/>
                  </a:lnTo>
                  <a:lnTo>
                    <a:pt x="968" y="3774"/>
                  </a:lnTo>
                  <a:lnTo>
                    <a:pt x="1034" y="3716"/>
                  </a:lnTo>
                  <a:lnTo>
                    <a:pt x="1095" y="3645"/>
                  </a:lnTo>
                  <a:lnTo>
                    <a:pt x="1157" y="3552"/>
                  </a:lnTo>
                  <a:lnTo>
                    <a:pt x="1214" y="3446"/>
                  </a:lnTo>
                  <a:lnTo>
                    <a:pt x="1267" y="3329"/>
                  </a:lnTo>
                  <a:lnTo>
                    <a:pt x="1315" y="3200"/>
                  </a:lnTo>
                  <a:lnTo>
                    <a:pt x="1355" y="3059"/>
                  </a:lnTo>
                  <a:lnTo>
                    <a:pt x="1394" y="2907"/>
                  </a:lnTo>
                  <a:lnTo>
                    <a:pt x="1425" y="2743"/>
                  </a:lnTo>
                  <a:lnTo>
                    <a:pt x="1452" y="2567"/>
                  </a:lnTo>
                  <a:lnTo>
                    <a:pt x="1474" y="2391"/>
                  </a:lnTo>
                  <a:lnTo>
                    <a:pt x="1487" y="2204"/>
                  </a:lnTo>
                  <a:lnTo>
                    <a:pt x="1496" y="2016"/>
                  </a:lnTo>
                  <a:lnTo>
                    <a:pt x="1491" y="1805"/>
                  </a:lnTo>
                  <a:lnTo>
                    <a:pt x="1478" y="1618"/>
                  </a:lnTo>
                  <a:lnTo>
                    <a:pt x="1460" y="1419"/>
                  </a:lnTo>
                  <a:lnTo>
                    <a:pt x="1438" y="1243"/>
                  </a:lnTo>
                  <a:lnTo>
                    <a:pt x="1408" y="1067"/>
                  </a:lnTo>
                  <a:lnTo>
                    <a:pt x="1368" y="903"/>
                  </a:lnTo>
                  <a:lnTo>
                    <a:pt x="1329" y="750"/>
                  </a:lnTo>
                  <a:lnTo>
                    <a:pt x="1280" y="610"/>
                  </a:lnTo>
                  <a:lnTo>
                    <a:pt x="1227" y="469"/>
                  </a:lnTo>
                  <a:lnTo>
                    <a:pt x="1170" y="364"/>
                  </a:lnTo>
                  <a:lnTo>
                    <a:pt x="1109" y="258"/>
                  </a:lnTo>
                  <a:lnTo>
                    <a:pt x="1043" y="176"/>
                  </a:lnTo>
                  <a:lnTo>
                    <a:pt x="977" y="106"/>
                  </a:lnTo>
                  <a:lnTo>
                    <a:pt x="906" y="47"/>
                  </a:lnTo>
                  <a:lnTo>
                    <a:pt x="832" y="12"/>
                  </a:lnTo>
                  <a:lnTo>
                    <a:pt x="757"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9"/>
            <p:cNvSpPr/>
            <p:nvPr/>
          </p:nvSpPr>
          <p:spPr>
            <a:xfrm>
              <a:off x="3495200" y="-1144025"/>
              <a:ext cx="35325" cy="411425"/>
            </a:xfrm>
            <a:custGeom>
              <a:avLst/>
              <a:gdLst/>
              <a:ahLst/>
              <a:cxnLst/>
              <a:rect l="l" t="t" r="r" b="b"/>
              <a:pathLst>
                <a:path w="1413" h="16457" extrusionOk="0">
                  <a:moveTo>
                    <a:pt x="704" y="1"/>
                  </a:moveTo>
                  <a:lnTo>
                    <a:pt x="669" y="12"/>
                  </a:lnTo>
                  <a:lnTo>
                    <a:pt x="634" y="48"/>
                  </a:lnTo>
                  <a:lnTo>
                    <a:pt x="599" y="94"/>
                  </a:lnTo>
                  <a:lnTo>
                    <a:pt x="563" y="165"/>
                  </a:lnTo>
                  <a:lnTo>
                    <a:pt x="528" y="258"/>
                  </a:lnTo>
                  <a:lnTo>
                    <a:pt x="498" y="376"/>
                  </a:lnTo>
                  <a:lnTo>
                    <a:pt x="462" y="505"/>
                  </a:lnTo>
                  <a:lnTo>
                    <a:pt x="432" y="645"/>
                  </a:lnTo>
                  <a:lnTo>
                    <a:pt x="401" y="809"/>
                  </a:lnTo>
                  <a:lnTo>
                    <a:pt x="370" y="997"/>
                  </a:lnTo>
                  <a:lnTo>
                    <a:pt x="339" y="1196"/>
                  </a:lnTo>
                  <a:lnTo>
                    <a:pt x="313" y="1407"/>
                  </a:lnTo>
                  <a:lnTo>
                    <a:pt x="256" y="1876"/>
                  </a:lnTo>
                  <a:lnTo>
                    <a:pt x="207" y="2415"/>
                  </a:lnTo>
                  <a:lnTo>
                    <a:pt x="159" y="3001"/>
                  </a:lnTo>
                  <a:lnTo>
                    <a:pt x="119" y="3634"/>
                  </a:lnTo>
                  <a:lnTo>
                    <a:pt x="84" y="4302"/>
                  </a:lnTo>
                  <a:lnTo>
                    <a:pt x="53" y="5029"/>
                  </a:lnTo>
                  <a:lnTo>
                    <a:pt x="31" y="5779"/>
                  </a:lnTo>
                  <a:lnTo>
                    <a:pt x="14" y="6564"/>
                  </a:lnTo>
                  <a:lnTo>
                    <a:pt x="1" y="7385"/>
                  </a:lnTo>
                  <a:lnTo>
                    <a:pt x="1" y="8217"/>
                  </a:lnTo>
                  <a:lnTo>
                    <a:pt x="1" y="9061"/>
                  </a:lnTo>
                  <a:lnTo>
                    <a:pt x="14" y="9881"/>
                  </a:lnTo>
                  <a:lnTo>
                    <a:pt x="31" y="10666"/>
                  </a:lnTo>
                  <a:lnTo>
                    <a:pt x="53" y="11416"/>
                  </a:lnTo>
                  <a:lnTo>
                    <a:pt x="84" y="12143"/>
                  </a:lnTo>
                  <a:lnTo>
                    <a:pt x="119" y="12823"/>
                  </a:lnTo>
                  <a:lnTo>
                    <a:pt x="159" y="13456"/>
                  </a:lnTo>
                  <a:lnTo>
                    <a:pt x="207" y="14042"/>
                  </a:lnTo>
                  <a:lnTo>
                    <a:pt x="256" y="14569"/>
                  </a:lnTo>
                  <a:lnTo>
                    <a:pt x="313" y="15050"/>
                  </a:lnTo>
                  <a:lnTo>
                    <a:pt x="339" y="15261"/>
                  </a:lnTo>
                  <a:lnTo>
                    <a:pt x="370" y="15460"/>
                  </a:lnTo>
                  <a:lnTo>
                    <a:pt x="401" y="15647"/>
                  </a:lnTo>
                  <a:lnTo>
                    <a:pt x="432" y="15812"/>
                  </a:lnTo>
                  <a:lnTo>
                    <a:pt x="462" y="15952"/>
                  </a:lnTo>
                  <a:lnTo>
                    <a:pt x="498" y="16081"/>
                  </a:lnTo>
                  <a:lnTo>
                    <a:pt x="528" y="16198"/>
                  </a:lnTo>
                  <a:lnTo>
                    <a:pt x="563" y="16292"/>
                  </a:lnTo>
                  <a:lnTo>
                    <a:pt x="599" y="16362"/>
                  </a:lnTo>
                  <a:lnTo>
                    <a:pt x="634" y="16409"/>
                  </a:lnTo>
                  <a:lnTo>
                    <a:pt x="669" y="16444"/>
                  </a:lnTo>
                  <a:lnTo>
                    <a:pt x="704" y="16456"/>
                  </a:lnTo>
                  <a:lnTo>
                    <a:pt x="744" y="16444"/>
                  </a:lnTo>
                  <a:lnTo>
                    <a:pt x="779" y="16409"/>
                  </a:lnTo>
                  <a:lnTo>
                    <a:pt x="814" y="16362"/>
                  </a:lnTo>
                  <a:lnTo>
                    <a:pt x="849" y="16292"/>
                  </a:lnTo>
                  <a:lnTo>
                    <a:pt x="880" y="16198"/>
                  </a:lnTo>
                  <a:lnTo>
                    <a:pt x="915" y="16081"/>
                  </a:lnTo>
                  <a:lnTo>
                    <a:pt x="946" y="15952"/>
                  </a:lnTo>
                  <a:lnTo>
                    <a:pt x="981" y="15812"/>
                  </a:lnTo>
                  <a:lnTo>
                    <a:pt x="1012" y="15647"/>
                  </a:lnTo>
                  <a:lnTo>
                    <a:pt x="1043" y="15460"/>
                  </a:lnTo>
                  <a:lnTo>
                    <a:pt x="1069" y="15261"/>
                  </a:lnTo>
                  <a:lnTo>
                    <a:pt x="1100" y="15050"/>
                  </a:lnTo>
                  <a:lnTo>
                    <a:pt x="1153" y="14581"/>
                  </a:lnTo>
                  <a:lnTo>
                    <a:pt x="1205" y="14042"/>
                  </a:lnTo>
                  <a:lnTo>
                    <a:pt x="1249" y="13456"/>
                  </a:lnTo>
                  <a:lnTo>
                    <a:pt x="1289" y="12823"/>
                  </a:lnTo>
                  <a:lnTo>
                    <a:pt x="1324" y="12143"/>
                  </a:lnTo>
                  <a:lnTo>
                    <a:pt x="1355" y="11428"/>
                  </a:lnTo>
                  <a:lnTo>
                    <a:pt x="1381" y="10666"/>
                  </a:lnTo>
                  <a:lnTo>
                    <a:pt x="1399" y="9881"/>
                  </a:lnTo>
                  <a:lnTo>
                    <a:pt x="1408" y="9061"/>
                  </a:lnTo>
                  <a:lnTo>
                    <a:pt x="1412" y="8217"/>
                  </a:lnTo>
                  <a:lnTo>
                    <a:pt x="1408" y="7385"/>
                  </a:lnTo>
                  <a:lnTo>
                    <a:pt x="1399" y="6564"/>
                  </a:lnTo>
                  <a:lnTo>
                    <a:pt x="1381" y="5779"/>
                  </a:lnTo>
                  <a:lnTo>
                    <a:pt x="1355" y="5029"/>
                  </a:lnTo>
                  <a:lnTo>
                    <a:pt x="1324" y="4302"/>
                  </a:lnTo>
                  <a:lnTo>
                    <a:pt x="1289" y="3634"/>
                  </a:lnTo>
                  <a:lnTo>
                    <a:pt x="1249" y="3001"/>
                  </a:lnTo>
                  <a:lnTo>
                    <a:pt x="1205" y="2415"/>
                  </a:lnTo>
                  <a:lnTo>
                    <a:pt x="1153" y="1876"/>
                  </a:lnTo>
                  <a:lnTo>
                    <a:pt x="1100" y="1407"/>
                  </a:lnTo>
                  <a:lnTo>
                    <a:pt x="1069" y="1196"/>
                  </a:lnTo>
                  <a:lnTo>
                    <a:pt x="1043" y="997"/>
                  </a:lnTo>
                  <a:lnTo>
                    <a:pt x="1012" y="809"/>
                  </a:lnTo>
                  <a:lnTo>
                    <a:pt x="981" y="645"/>
                  </a:lnTo>
                  <a:lnTo>
                    <a:pt x="946" y="505"/>
                  </a:lnTo>
                  <a:lnTo>
                    <a:pt x="915" y="376"/>
                  </a:lnTo>
                  <a:lnTo>
                    <a:pt x="880" y="258"/>
                  </a:lnTo>
                  <a:lnTo>
                    <a:pt x="849" y="165"/>
                  </a:lnTo>
                  <a:lnTo>
                    <a:pt x="814" y="94"/>
                  </a:lnTo>
                  <a:lnTo>
                    <a:pt x="779" y="48"/>
                  </a:lnTo>
                  <a:lnTo>
                    <a:pt x="744" y="12"/>
                  </a:lnTo>
                  <a:lnTo>
                    <a:pt x="7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9"/>
            <p:cNvSpPr/>
            <p:nvPr/>
          </p:nvSpPr>
          <p:spPr>
            <a:xfrm>
              <a:off x="3507525" y="-1144025"/>
              <a:ext cx="39475" cy="413175"/>
            </a:xfrm>
            <a:custGeom>
              <a:avLst/>
              <a:gdLst/>
              <a:ahLst/>
              <a:cxnLst/>
              <a:rect l="l" t="t" r="r" b="b"/>
              <a:pathLst>
                <a:path w="1579" h="16527" extrusionOk="0">
                  <a:moveTo>
                    <a:pt x="251" y="1"/>
                  </a:moveTo>
                  <a:lnTo>
                    <a:pt x="224" y="106"/>
                  </a:lnTo>
                  <a:lnTo>
                    <a:pt x="198" y="223"/>
                  </a:lnTo>
                  <a:lnTo>
                    <a:pt x="172" y="352"/>
                  </a:lnTo>
                  <a:lnTo>
                    <a:pt x="150" y="493"/>
                  </a:lnTo>
                  <a:lnTo>
                    <a:pt x="132" y="657"/>
                  </a:lnTo>
                  <a:lnTo>
                    <a:pt x="114" y="821"/>
                  </a:lnTo>
                  <a:lnTo>
                    <a:pt x="97" y="997"/>
                  </a:lnTo>
                  <a:lnTo>
                    <a:pt x="84" y="1196"/>
                  </a:lnTo>
                  <a:lnTo>
                    <a:pt x="62" y="1618"/>
                  </a:lnTo>
                  <a:lnTo>
                    <a:pt x="48" y="2075"/>
                  </a:lnTo>
                  <a:lnTo>
                    <a:pt x="35" y="2567"/>
                  </a:lnTo>
                  <a:lnTo>
                    <a:pt x="31" y="3107"/>
                  </a:lnTo>
                  <a:lnTo>
                    <a:pt x="26" y="3669"/>
                  </a:lnTo>
                  <a:lnTo>
                    <a:pt x="31" y="4255"/>
                  </a:lnTo>
                  <a:lnTo>
                    <a:pt x="35" y="5509"/>
                  </a:lnTo>
                  <a:lnTo>
                    <a:pt x="44" y="6845"/>
                  </a:lnTo>
                  <a:lnTo>
                    <a:pt x="48" y="8217"/>
                  </a:lnTo>
                  <a:lnTo>
                    <a:pt x="48" y="8920"/>
                  </a:lnTo>
                  <a:lnTo>
                    <a:pt x="44" y="9600"/>
                  </a:lnTo>
                  <a:lnTo>
                    <a:pt x="26" y="10924"/>
                  </a:lnTo>
                  <a:lnTo>
                    <a:pt x="9" y="12178"/>
                  </a:lnTo>
                  <a:lnTo>
                    <a:pt x="5" y="12764"/>
                  </a:lnTo>
                  <a:lnTo>
                    <a:pt x="0" y="13327"/>
                  </a:lnTo>
                  <a:lnTo>
                    <a:pt x="5" y="13854"/>
                  </a:lnTo>
                  <a:lnTo>
                    <a:pt x="9" y="14346"/>
                  </a:lnTo>
                  <a:lnTo>
                    <a:pt x="18" y="14804"/>
                  </a:lnTo>
                  <a:lnTo>
                    <a:pt x="35" y="15225"/>
                  </a:lnTo>
                  <a:lnTo>
                    <a:pt x="48" y="15413"/>
                  </a:lnTo>
                  <a:lnTo>
                    <a:pt x="62" y="15589"/>
                  </a:lnTo>
                  <a:lnTo>
                    <a:pt x="79" y="15765"/>
                  </a:lnTo>
                  <a:lnTo>
                    <a:pt x="97" y="15917"/>
                  </a:lnTo>
                  <a:lnTo>
                    <a:pt x="114" y="16069"/>
                  </a:lnTo>
                  <a:lnTo>
                    <a:pt x="141" y="16198"/>
                  </a:lnTo>
                  <a:lnTo>
                    <a:pt x="163" y="16315"/>
                  </a:lnTo>
                  <a:lnTo>
                    <a:pt x="194" y="16421"/>
                  </a:lnTo>
                  <a:lnTo>
                    <a:pt x="211" y="16456"/>
                  </a:lnTo>
                  <a:lnTo>
                    <a:pt x="238" y="16491"/>
                  </a:lnTo>
                  <a:lnTo>
                    <a:pt x="273" y="16503"/>
                  </a:lnTo>
                  <a:lnTo>
                    <a:pt x="312" y="16515"/>
                  </a:lnTo>
                  <a:lnTo>
                    <a:pt x="400" y="16526"/>
                  </a:lnTo>
                  <a:lnTo>
                    <a:pt x="506" y="16515"/>
                  </a:lnTo>
                  <a:lnTo>
                    <a:pt x="607" y="16480"/>
                  </a:lnTo>
                  <a:lnTo>
                    <a:pt x="699" y="16456"/>
                  </a:lnTo>
                  <a:lnTo>
                    <a:pt x="774" y="16433"/>
                  </a:lnTo>
                  <a:lnTo>
                    <a:pt x="822" y="16421"/>
                  </a:lnTo>
                  <a:lnTo>
                    <a:pt x="858" y="16409"/>
                  </a:lnTo>
                  <a:lnTo>
                    <a:pt x="897" y="16374"/>
                  </a:lnTo>
                  <a:lnTo>
                    <a:pt x="932" y="16327"/>
                  </a:lnTo>
                  <a:lnTo>
                    <a:pt x="967" y="16257"/>
                  </a:lnTo>
                  <a:lnTo>
                    <a:pt x="1003" y="16163"/>
                  </a:lnTo>
                  <a:lnTo>
                    <a:pt x="1038" y="16046"/>
                  </a:lnTo>
                  <a:lnTo>
                    <a:pt x="1073" y="15917"/>
                  </a:lnTo>
                  <a:lnTo>
                    <a:pt x="1104" y="15776"/>
                  </a:lnTo>
                  <a:lnTo>
                    <a:pt x="1139" y="15612"/>
                  </a:lnTo>
                  <a:lnTo>
                    <a:pt x="1170" y="15436"/>
                  </a:lnTo>
                  <a:lnTo>
                    <a:pt x="1200" y="15237"/>
                  </a:lnTo>
                  <a:lnTo>
                    <a:pt x="1231" y="15026"/>
                  </a:lnTo>
                  <a:lnTo>
                    <a:pt x="1262" y="14792"/>
                  </a:lnTo>
                  <a:lnTo>
                    <a:pt x="1293" y="14557"/>
                  </a:lnTo>
                  <a:lnTo>
                    <a:pt x="1346" y="14030"/>
                  </a:lnTo>
                  <a:lnTo>
                    <a:pt x="1394" y="13444"/>
                  </a:lnTo>
                  <a:lnTo>
                    <a:pt x="1442" y="12811"/>
                  </a:lnTo>
                  <a:lnTo>
                    <a:pt x="1482" y="12143"/>
                  </a:lnTo>
                  <a:lnTo>
                    <a:pt x="1513" y="11416"/>
                  </a:lnTo>
                  <a:lnTo>
                    <a:pt x="1539" y="10666"/>
                  </a:lnTo>
                  <a:lnTo>
                    <a:pt x="1561" y="9881"/>
                  </a:lnTo>
                  <a:lnTo>
                    <a:pt x="1574" y="9061"/>
                  </a:lnTo>
                  <a:lnTo>
                    <a:pt x="1579" y="8217"/>
                  </a:lnTo>
                  <a:lnTo>
                    <a:pt x="1574" y="7385"/>
                  </a:lnTo>
                  <a:lnTo>
                    <a:pt x="1561" y="6564"/>
                  </a:lnTo>
                  <a:lnTo>
                    <a:pt x="1543" y="5779"/>
                  </a:lnTo>
                  <a:lnTo>
                    <a:pt x="1517" y="5029"/>
                  </a:lnTo>
                  <a:lnTo>
                    <a:pt x="1482" y="4302"/>
                  </a:lnTo>
                  <a:lnTo>
                    <a:pt x="1447" y="3634"/>
                  </a:lnTo>
                  <a:lnTo>
                    <a:pt x="1398" y="3001"/>
                  </a:lnTo>
                  <a:lnTo>
                    <a:pt x="1350" y="2415"/>
                  </a:lnTo>
                  <a:lnTo>
                    <a:pt x="1297" y="1876"/>
                  </a:lnTo>
                  <a:lnTo>
                    <a:pt x="1266" y="1641"/>
                  </a:lnTo>
                  <a:lnTo>
                    <a:pt x="1236" y="1407"/>
                  </a:lnTo>
                  <a:lnTo>
                    <a:pt x="1205" y="1196"/>
                  </a:lnTo>
                  <a:lnTo>
                    <a:pt x="1174" y="997"/>
                  </a:lnTo>
                  <a:lnTo>
                    <a:pt x="1139" y="809"/>
                  </a:lnTo>
                  <a:lnTo>
                    <a:pt x="1104" y="645"/>
                  </a:lnTo>
                  <a:lnTo>
                    <a:pt x="1069" y="505"/>
                  </a:lnTo>
                  <a:lnTo>
                    <a:pt x="1033" y="376"/>
                  </a:lnTo>
                  <a:lnTo>
                    <a:pt x="998" y="258"/>
                  </a:lnTo>
                  <a:lnTo>
                    <a:pt x="959" y="165"/>
                  </a:lnTo>
                  <a:lnTo>
                    <a:pt x="919" y="94"/>
                  </a:lnTo>
                  <a:lnTo>
                    <a:pt x="884" y="48"/>
                  </a:lnTo>
                  <a:lnTo>
                    <a:pt x="844" y="12"/>
                  </a:lnTo>
                  <a:lnTo>
                    <a:pt x="80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9"/>
            <p:cNvSpPr/>
            <p:nvPr/>
          </p:nvSpPr>
          <p:spPr>
            <a:xfrm>
              <a:off x="3970950" y="-1131425"/>
              <a:ext cx="35325" cy="411425"/>
            </a:xfrm>
            <a:custGeom>
              <a:avLst/>
              <a:gdLst/>
              <a:ahLst/>
              <a:cxnLst/>
              <a:rect l="l" t="t" r="r" b="b"/>
              <a:pathLst>
                <a:path w="1413" h="16457" extrusionOk="0">
                  <a:moveTo>
                    <a:pt x="704" y="1"/>
                  </a:moveTo>
                  <a:lnTo>
                    <a:pt x="669" y="12"/>
                  </a:lnTo>
                  <a:lnTo>
                    <a:pt x="634" y="36"/>
                  </a:lnTo>
                  <a:lnTo>
                    <a:pt x="599" y="94"/>
                  </a:lnTo>
                  <a:lnTo>
                    <a:pt x="564" y="165"/>
                  </a:lnTo>
                  <a:lnTo>
                    <a:pt x="529" y="258"/>
                  </a:lnTo>
                  <a:lnTo>
                    <a:pt x="493" y="364"/>
                  </a:lnTo>
                  <a:lnTo>
                    <a:pt x="463" y="493"/>
                  </a:lnTo>
                  <a:lnTo>
                    <a:pt x="432" y="645"/>
                  </a:lnTo>
                  <a:lnTo>
                    <a:pt x="401" y="809"/>
                  </a:lnTo>
                  <a:lnTo>
                    <a:pt x="370" y="985"/>
                  </a:lnTo>
                  <a:lnTo>
                    <a:pt x="340" y="1184"/>
                  </a:lnTo>
                  <a:lnTo>
                    <a:pt x="309" y="1407"/>
                  </a:lnTo>
                  <a:lnTo>
                    <a:pt x="256" y="1876"/>
                  </a:lnTo>
                  <a:lnTo>
                    <a:pt x="208" y="2403"/>
                  </a:lnTo>
                  <a:lnTo>
                    <a:pt x="159" y="2989"/>
                  </a:lnTo>
                  <a:lnTo>
                    <a:pt x="120" y="3622"/>
                  </a:lnTo>
                  <a:lnTo>
                    <a:pt x="84" y="4302"/>
                  </a:lnTo>
                  <a:lnTo>
                    <a:pt x="54" y="5029"/>
                  </a:lnTo>
                  <a:lnTo>
                    <a:pt x="32" y="5779"/>
                  </a:lnTo>
                  <a:lnTo>
                    <a:pt x="14" y="6576"/>
                  </a:lnTo>
                  <a:lnTo>
                    <a:pt x="1" y="7384"/>
                  </a:lnTo>
                  <a:lnTo>
                    <a:pt x="1" y="8228"/>
                  </a:lnTo>
                  <a:lnTo>
                    <a:pt x="1" y="9072"/>
                  </a:lnTo>
                  <a:lnTo>
                    <a:pt x="14" y="9893"/>
                  </a:lnTo>
                  <a:lnTo>
                    <a:pt x="32" y="10678"/>
                  </a:lnTo>
                  <a:lnTo>
                    <a:pt x="54" y="11428"/>
                  </a:lnTo>
                  <a:lnTo>
                    <a:pt x="84" y="12155"/>
                  </a:lnTo>
                  <a:lnTo>
                    <a:pt x="120" y="12834"/>
                  </a:lnTo>
                  <a:lnTo>
                    <a:pt x="159" y="13467"/>
                  </a:lnTo>
                  <a:lnTo>
                    <a:pt x="208" y="14042"/>
                  </a:lnTo>
                  <a:lnTo>
                    <a:pt x="256" y="14581"/>
                  </a:lnTo>
                  <a:lnTo>
                    <a:pt x="309" y="15050"/>
                  </a:lnTo>
                  <a:lnTo>
                    <a:pt x="340" y="15261"/>
                  </a:lnTo>
                  <a:lnTo>
                    <a:pt x="370" y="15460"/>
                  </a:lnTo>
                  <a:lnTo>
                    <a:pt x="401" y="15647"/>
                  </a:lnTo>
                  <a:lnTo>
                    <a:pt x="432" y="15811"/>
                  </a:lnTo>
                  <a:lnTo>
                    <a:pt x="463" y="15952"/>
                  </a:lnTo>
                  <a:lnTo>
                    <a:pt x="493" y="16081"/>
                  </a:lnTo>
                  <a:lnTo>
                    <a:pt x="529" y="16198"/>
                  </a:lnTo>
                  <a:lnTo>
                    <a:pt x="564" y="16280"/>
                  </a:lnTo>
                  <a:lnTo>
                    <a:pt x="599" y="16362"/>
                  </a:lnTo>
                  <a:lnTo>
                    <a:pt x="634" y="16409"/>
                  </a:lnTo>
                  <a:lnTo>
                    <a:pt x="669" y="16444"/>
                  </a:lnTo>
                  <a:lnTo>
                    <a:pt x="704" y="16456"/>
                  </a:lnTo>
                  <a:lnTo>
                    <a:pt x="740" y="16444"/>
                  </a:lnTo>
                  <a:lnTo>
                    <a:pt x="779" y="16409"/>
                  </a:lnTo>
                  <a:lnTo>
                    <a:pt x="814" y="16362"/>
                  </a:lnTo>
                  <a:lnTo>
                    <a:pt x="845" y="16280"/>
                  </a:lnTo>
                  <a:lnTo>
                    <a:pt x="880" y="16198"/>
                  </a:lnTo>
                  <a:lnTo>
                    <a:pt x="916" y="16081"/>
                  </a:lnTo>
                  <a:lnTo>
                    <a:pt x="946" y="15952"/>
                  </a:lnTo>
                  <a:lnTo>
                    <a:pt x="981" y="15811"/>
                  </a:lnTo>
                  <a:lnTo>
                    <a:pt x="1012" y="15647"/>
                  </a:lnTo>
                  <a:lnTo>
                    <a:pt x="1043" y="15460"/>
                  </a:lnTo>
                  <a:lnTo>
                    <a:pt x="1069" y="15261"/>
                  </a:lnTo>
                  <a:lnTo>
                    <a:pt x="1100" y="15050"/>
                  </a:lnTo>
                  <a:lnTo>
                    <a:pt x="1153" y="14581"/>
                  </a:lnTo>
                  <a:lnTo>
                    <a:pt x="1206" y="14042"/>
                  </a:lnTo>
                  <a:lnTo>
                    <a:pt x="1250" y="13467"/>
                  </a:lnTo>
                  <a:lnTo>
                    <a:pt x="1289" y="12834"/>
                  </a:lnTo>
                  <a:lnTo>
                    <a:pt x="1324" y="12155"/>
                  </a:lnTo>
                  <a:lnTo>
                    <a:pt x="1355" y="11428"/>
                  </a:lnTo>
                  <a:lnTo>
                    <a:pt x="1377" y="10678"/>
                  </a:lnTo>
                  <a:lnTo>
                    <a:pt x="1395" y="9893"/>
                  </a:lnTo>
                  <a:lnTo>
                    <a:pt x="1408" y="9072"/>
                  </a:lnTo>
                  <a:lnTo>
                    <a:pt x="1412" y="8228"/>
                  </a:lnTo>
                  <a:lnTo>
                    <a:pt x="1408" y="7384"/>
                  </a:lnTo>
                  <a:lnTo>
                    <a:pt x="1395" y="6576"/>
                  </a:lnTo>
                  <a:lnTo>
                    <a:pt x="1377" y="5779"/>
                  </a:lnTo>
                  <a:lnTo>
                    <a:pt x="1355" y="5029"/>
                  </a:lnTo>
                  <a:lnTo>
                    <a:pt x="1324" y="4302"/>
                  </a:lnTo>
                  <a:lnTo>
                    <a:pt x="1289" y="3622"/>
                  </a:lnTo>
                  <a:lnTo>
                    <a:pt x="1250" y="2989"/>
                  </a:lnTo>
                  <a:lnTo>
                    <a:pt x="1206" y="2403"/>
                  </a:lnTo>
                  <a:lnTo>
                    <a:pt x="1153" y="1876"/>
                  </a:lnTo>
                  <a:lnTo>
                    <a:pt x="1100" y="1407"/>
                  </a:lnTo>
                  <a:lnTo>
                    <a:pt x="1069" y="1184"/>
                  </a:lnTo>
                  <a:lnTo>
                    <a:pt x="1043" y="985"/>
                  </a:lnTo>
                  <a:lnTo>
                    <a:pt x="1012" y="809"/>
                  </a:lnTo>
                  <a:lnTo>
                    <a:pt x="981" y="645"/>
                  </a:lnTo>
                  <a:lnTo>
                    <a:pt x="946" y="493"/>
                  </a:lnTo>
                  <a:lnTo>
                    <a:pt x="916" y="364"/>
                  </a:lnTo>
                  <a:lnTo>
                    <a:pt x="880" y="258"/>
                  </a:lnTo>
                  <a:lnTo>
                    <a:pt x="845" y="165"/>
                  </a:lnTo>
                  <a:lnTo>
                    <a:pt x="814" y="94"/>
                  </a:lnTo>
                  <a:lnTo>
                    <a:pt x="779" y="36"/>
                  </a:lnTo>
                  <a:lnTo>
                    <a:pt x="740" y="12"/>
                  </a:lnTo>
                  <a:lnTo>
                    <a:pt x="70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9"/>
            <p:cNvSpPr/>
            <p:nvPr/>
          </p:nvSpPr>
          <p:spPr>
            <a:xfrm>
              <a:off x="3954475" y="-1133175"/>
              <a:ext cx="39700" cy="413175"/>
            </a:xfrm>
            <a:custGeom>
              <a:avLst/>
              <a:gdLst/>
              <a:ahLst/>
              <a:cxnLst/>
              <a:rect l="l" t="t" r="r" b="b"/>
              <a:pathLst>
                <a:path w="1588" h="16527" extrusionOk="0">
                  <a:moveTo>
                    <a:pt x="1192" y="0"/>
                  </a:moveTo>
                  <a:lnTo>
                    <a:pt x="1091" y="12"/>
                  </a:lnTo>
                  <a:lnTo>
                    <a:pt x="985" y="35"/>
                  </a:lnTo>
                  <a:lnTo>
                    <a:pt x="893" y="71"/>
                  </a:lnTo>
                  <a:lnTo>
                    <a:pt x="818" y="94"/>
                  </a:lnTo>
                  <a:lnTo>
                    <a:pt x="774" y="106"/>
                  </a:lnTo>
                  <a:lnTo>
                    <a:pt x="735" y="117"/>
                  </a:lnTo>
                  <a:lnTo>
                    <a:pt x="695" y="141"/>
                  </a:lnTo>
                  <a:lnTo>
                    <a:pt x="656" y="188"/>
                  </a:lnTo>
                  <a:lnTo>
                    <a:pt x="616" y="258"/>
                  </a:lnTo>
                  <a:lnTo>
                    <a:pt x="581" y="352"/>
                  </a:lnTo>
                  <a:lnTo>
                    <a:pt x="541" y="457"/>
                  </a:lnTo>
                  <a:lnTo>
                    <a:pt x="506" y="586"/>
                  </a:lnTo>
                  <a:lnTo>
                    <a:pt x="471" y="727"/>
                  </a:lnTo>
                  <a:lnTo>
                    <a:pt x="436" y="891"/>
                  </a:lnTo>
                  <a:lnTo>
                    <a:pt x="405" y="1067"/>
                  </a:lnTo>
                  <a:lnTo>
                    <a:pt x="370" y="1266"/>
                  </a:lnTo>
                  <a:lnTo>
                    <a:pt x="339" y="1477"/>
                  </a:lnTo>
                  <a:lnTo>
                    <a:pt x="308" y="1711"/>
                  </a:lnTo>
                  <a:lnTo>
                    <a:pt x="282" y="1958"/>
                  </a:lnTo>
                  <a:lnTo>
                    <a:pt x="225" y="2485"/>
                  </a:lnTo>
                  <a:lnTo>
                    <a:pt x="176" y="3071"/>
                  </a:lnTo>
                  <a:lnTo>
                    <a:pt x="132" y="3704"/>
                  </a:lnTo>
                  <a:lnTo>
                    <a:pt x="93" y="4372"/>
                  </a:lnTo>
                  <a:lnTo>
                    <a:pt x="62" y="5099"/>
                  </a:lnTo>
                  <a:lnTo>
                    <a:pt x="36" y="5849"/>
                  </a:lnTo>
                  <a:lnTo>
                    <a:pt x="14" y="6646"/>
                  </a:lnTo>
                  <a:lnTo>
                    <a:pt x="5" y="7454"/>
                  </a:lnTo>
                  <a:lnTo>
                    <a:pt x="0" y="8298"/>
                  </a:lnTo>
                  <a:lnTo>
                    <a:pt x="5" y="9142"/>
                  </a:lnTo>
                  <a:lnTo>
                    <a:pt x="14" y="9963"/>
                  </a:lnTo>
                  <a:lnTo>
                    <a:pt x="36" y="10748"/>
                  </a:lnTo>
                  <a:lnTo>
                    <a:pt x="62" y="11498"/>
                  </a:lnTo>
                  <a:lnTo>
                    <a:pt x="93" y="12225"/>
                  </a:lnTo>
                  <a:lnTo>
                    <a:pt x="132" y="12904"/>
                  </a:lnTo>
                  <a:lnTo>
                    <a:pt x="176" y="13537"/>
                  </a:lnTo>
                  <a:lnTo>
                    <a:pt x="225" y="14112"/>
                  </a:lnTo>
                  <a:lnTo>
                    <a:pt x="282" y="14651"/>
                  </a:lnTo>
                  <a:lnTo>
                    <a:pt x="308" y="14885"/>
                  </a:lnTo>
                  <a:lnTo>
                    <a:pt x="339" y="15120"/>
                  </a:lnTo>
                  <a:lnTo>
                    <a:pt x="370" y="15331"/>
                  </a:lnTo>
                  <a:lnTo>
                    <a:pt x="405" y="15530"/>
                  </a:lnTo>
                  <a:lnTo>
                    <a:pt x="436" y="15717"/>
                  </a:lnTo>
                  <a:lnTo>
                    <a:pt x="471" y="15881"/>
                  </a:lnTo>
                  <a:lnTo>
                    <a:pt x="506" y="16022"/>
                  </a:lnTo>
                  <a:lnTo>
                    <a:pt x="541" y="16151"/>
                  </a:lnTo>
                  <a:lnTo>
                    <a:pt x="581" y="16268"/>
                  </a:lnTo>
                  <a:lnTo>
                    <a:pt x="616" y="16350"/>
                  </a:lnTo>
                  <a:lnTo>
                    <a:pt x="656" y="16432"/>
                  </a:lnTo>
                  <a:lnTo>
                    <a:pt x="695" y="16479"/>
                  </a:lnTo>
                  <a:lnTo>
                    <a:pt x="735" y="16514"/>
                  </a:lnTo>
                  <a:lnTo>
                    <a:pt x="774" y="16526"/>
                  </a:lnTo>
                  <a:lnTo>
                    <a:pt x="1341" y="16526"/>
                  </a:lnTo>
                  <a:lnTo>
                    <a:pt x="1368" y="16421"/>
                  </a:lnTo>
                  <a:lnTo>
                    <a:pt x="1394" y="16303"/>
                  </a:lnTo>
                  <a:lnTo>
                    <a:pt x="1416" y="16175"/>
                  </a:lnTo>
                  <a:lnTo>
                    <a:pt x="1438" y="16034"/>
                  </a:lnTo>
                  <a:lnTo>
                    <a:pt x="1460" y="15870"/>
                  </a:lnTo>
                  <a:lnTo>
                    <a:pt x="1478" y="15706"/>
                  </a:lnTo>
                  <a:lnTo>
                    <a:pt x="1491" y="15530"/>
                  </a:lnTo>
                  <a:lnTo>
                    <a:pt x="1504" y="15331"/>
                  </a:lnTo>
                  <a:lnTo>
                    <a:pt x="1526" y="14909"/>
                  </a:lnTo>
                  <a:lnTo>
                    <a:pt x="1544" y="14452"/>
                  </a:lnTo>
                  <a:lnTo>
                    <a:pt x="1553" y="13959"/>
                  </a:lnTo>
                  <a:lnTo>
                    <a:pt x="1561" y="13420"/>
                  </a:lnTo>
                  <a:lnTo>
                    <a:pt x="1561" y="12858"/>
                  </a:lnTo>
                  <a:lnTo>
                    <a:pt x="1561" y="12272"/>
                  </a:lnTo>
                  <a:lnTo>
                    <a:pt x="1557" y="11006"/>
                  </a:lnTo>
                  <a:lnTo>
                    <a:pt x="1548" y="9681"/>
                  </a:lnTo>
                  <a:lnTo>
                    <a:pt x="1544" y="8298"/>
                  </a:lnTo>
                  <a:lnTo>
                    <a:pt x="1544" y="7607"/>
                  </a:lnTo>
                  <a:lnTo>
                    <a:pt x="1548" y="6927"/>
                  </a:lnTo>
                  <a:lnTo>
                    <a:pt x="1566" y="5603"/>
                  </a:lnTo>
                  <a:lnTo>
                    <a:pt x="1579" y="4349"/>
                  </a:lnTo>
                  <a:lnTo>
                    <a:pt x="1588" y="3763"/>
                  </a:lnTo>
                  <a:lnTo>
                    <a:pt x="1588" y="3200"/>
                  </a:lnTo>
                  <a:lnTo>
                    <a:pt x="1588" y="2673"/>
                  </a:lnTo>
                  <a:lnTo>
                    <a:pt x="1583" y="2169"/>
                  </a:lnTo>
                  <a:lnTo>
                    <a:pt x="1575" y="1711"/>
                  </a:lnTo>
                  <a:lnTo>
                    <a:pt x="1557" y="1301"/>
                  </a:lnTo>
                  <a:lnTo>
                    <a:pt x="1544" y="1114"/>
                  </a:lnTo>
                  <a:lnTo>
                    <a:pt x="1531" y="926"/>
                  </a:lnTo>
                  <a:lnTo>
                    <a:pt x="1517" y="762"/>
                  </a:lnTo>
                  <a:lnTo>
                    <a:pt x="1500" y="598"/>
                  </a:lnTo>
                  <a:lnTo>
                    <a:pt x="1478" y="457"/>
                  </a:lnTo>
                  <a:lnTo>
                    <a:pt x="1456" y="328"/>
                  </a:lnTo>
                  <a:lnTo>
                    <a:pt x="1429" y="211"/>
                  </a:lnTo>
                  <a:lnTo>
                    <a:pt x="1403" y="106"/>
                  </a:lnTo>
                  <a:lnTo>
                    <a:pt x="1385" y="59"/>
                  </a:lnTo>
                  <a:lnTo>
                    <a:pt x="1359" y="35"/>
                  </a:lnTo>
                  <a:lnTo>
                    <a:pt x="1324" y="12"/>
                  </a:lnTo>
                  <a:lnTo>
                    <a:pt x="128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9"/>
            <p:cNvSpPr/>
            <p:nvPr/>
          </p:nvSpPr>
          <p:spPr>
            <a:xfrm>
              <a:off x="3954475" y="-1133175"/>
              <a:ext cx="39700" cy="413175"/>
            </a:xfrm>
            <a:custGeom>
              <a:avLst/>
              <a:gdLst/>
              <a:ahLst/>
              <a:cxnLst/>
              <a:rect l="l" t="t" r="r" b="b"/>
              <a:pathLst>
                <a:path w="1588" h="16527" fill="none" extrusionOk="0">
                  <a:moveTo>
                    <a:pt x="0" y="8298"/>
                  </a:moveTo>
                  <a:lnTo>
                    <a:pt x="0" y="8298"/>
                  </a:lnTo>
                  <a:lnTo>
                    <a:pt x="5" y="9142"/>
                  </a:lnTo>
                  <a:lnTo>
                    <a:pt x="14" y="9963"/>
                  </a:lnTo>
                  <a:lnTo>
                    <a:pt x="36" y="10748"/>
                  </a:lnTo>
                  <a:lnTo>
                    <a:pt x="62" y="11498"/>
                  </a:lnTo>
                  <a:lnTo>
                    <a:pt x="93" y="12225"/>
                  </a:lnTo>
                  <a:lnTo>
                    <a:pt x="132" y="12904"/>
                  </a:lnTo>
                  <a:lnTo>
                    <a:pt x="176" y="13537"/>
                  </a:lnTo>
                  <a:lnTo>
                    <a:pt x="225" y="14112"/>
                  </a:lnTo>
                  <a:lnTo>
                    <a:pt x="282" y="14651"/>
                  </a:lnTo>
                  <a:lnTo>
                    <a:pt x="308" y="14885"/>
                  </a:lnTo>
                  <a:lnTo>
                    <a:pt x="339" y="15120"/>
                  </a:lnTo>
                  <a:lnTo>
                    <a:pt x="370" y="15331"/>
                  </a:lnTo>
                  <a:lnTo>
                    <a:pt x="405" y="15530"/>
                  </a:lnTo>
                  <a:lnTo>
                    <a:pt x="436" y="15717"/>
                  </a:lnTo>
                  <a:lnTo>
                    <a:pt x="471" y="15881"/>
                  </a:lnTo>
                  <a:lnTo>
                    <a:pt x="506" y="16022"/>
                  </a:lnTo>
                  <a:lnTo>
                    <a:pt x="541" y="16151"/>
                  </a:lnTo>
                  <a:lnTo>
                    <a:pt x="581" y="16268"/>
                  </a:lnTo>
                  <a:lnTo>
                    <a:pt x="616" y="16350"/>
                  </a:lnTo>
                  <a:lnTo>
                    <a:pt x="656" y="16432"/>
                  </a:lnTo>
                  <a:lnTo>
                    <a:pt x="695" y="16479"/>
                  </a:lnTo>
                  <a:lnTo>
                    <a:pt x="735" y="16514"/>
                  </a:lnTo>
                  <a:lnTo>
                    <a:pt x="774" y="16526"/>
                  </a:lnTo>
                  <a:lnTo>
                    <a:pt x="1341" y="16526"/>
                  </a:lnTo>
                  <a:lnTo>
                    <a:pt x="1341" y="16526"/>
                  </a:lnTo>
                  <a:lnTo>
                    <a:pt x="1368" y="16421"/>
                  </a:lnTo>
                  <a:lnTo>
                    <a:pt x="1394" y="16303"/>
                  </a:lnTo>
                  <a:lnTo>
                    <a:pt x="1416" y="16175"/>
                  </a:lnTo>
                  <a:lnTo>
                    <a:pt x="1438" y="16034"/>
                  </a:lnTo>
                  <a:lnTo>
                    <a:pt x="1460" y="15870"/>
                  </a:lnTo>
                  <a:lnTo>
                    <a:pt x="1478" y="15706"/>
                  </a:lnTo>
                  <a:lnTo>
                    <a:pt x="1491" y="15530"/>
                  </a:lnTo>
                  <a:lnTo>
                    <a:pt x="1504" y="15331"/>
                  </a:lnTo>
                  <a:lnTo>
                    <a:pt x="1526" y="14909"/>
                  </a:lnTo>
                  <a:lnTo>
                    <a:pt x="1544" y="14452"/>
                  </a:lnTo>
                  <a:lnTo>
                    <a:pt x="1553" y="13959"/>
                  </a:lnTo>
                  <a:lnTo>
                    <a:pt x="1561" y="13420"/>
                  </a:lnTo>
                  <a:lnTo>
                    <a:pt x="1561" y="12858"/>
                  </a:lnTo>
                  <a:lnTo>
                    <a:pt x="1561" y="12272"/>
                  </a:lnTo>
                  <a:lnTo>
                    <a:pt x="1557" y="11006"/>
                  </a:lnTo>
                  <a:lnTo>
                    <a:pt x="1548" y="9681"/>
                  </a:lnTo>
                  <a:lnTo>
                    <a:pt x="1544" y="8298"/>
                  </a:lnTo>
                  <a:lnTo>
                    <a:pt x="1544" y="8298"/>
                  </a:lnTo>
                  <a:lnTo>
                    <a:pt x="1544" y="7607"/>
                  </a:lnTo>
                  <a:lnTo>
                    <a:pt x="1548" y="6927"/>
                  </a:lnTo>
                  <a:lnTo>
                    <a:pt x="1566" y="5603"/>
                  </a:lnTo>
                  <a:lnTo>
                    <a:pt x="1579" y="4349"/>
                  </a:lnTo>
                  <a:lnTo>
                    <a:pt x="1588" y="3763"/>
                  </a:lnTo>
                  <a:lnTo>
                    <a:pt x="1588" y="3200"/>
                  </a:lnTo>
                  <a:lnTo>
                    <a:pt x="1588" y="2673"/>
                  </a:lnTo>
                  <a:lnTo>
                    <a:pt x="1583" y="2169"/>
                  </a:lnTo>
                  <a:lnTo>
                    <a:pt x="1575" y="1711"/>
                  </a:lnTo>
                  <a:lnTo>
                    <a:pt x="1557" y="1301"/>
                  </a:lnTo>
                  <a:lnTo>
                    <a:pt x="1544" y="1114"/>
                  </a:lnTo>
                  <a:lnTo>
                    <a:pt x="1531" y="926"/>
                  </a:lnTo>
                  <a:lnTo>
                    <a:pt x="1517" y="762"/>
                  </a:lnTo>
                  <a:lnTo>
                    <a:pt x="1500" y="598"/>
                  </a:lnTo>
                  <a:lnTo>
                    <a:pt x="1478" y="457"/>
                  </a:lnTo>
                  <a:lnTo>
                    <a:pt x="1456" y="328"/>
                  </a:lnTo>
                  <a:lnTo>
                    <a:pt x="1429" y="211"/>
                  </a:lnTo>
                  <a:lnTo>
                    <a:pt x="1403" y="106"/>
                  </a:lnTo>
                  <a:lnTo>
                    <a:pt x="1403" y="106"/>
                  </a:lnTo>
                  <a:lnTo>
                    <a:pt x="1385" y="59"/>
                  </a:lnTo>
                  <a:lnTo>
                    <a:pt x="1359" y="35"/>
                  </a:lnTo>
                  <a:lnTo>
                    <a:pt x="1324" y="12"/>
                  </a:lnTo>
                  <a:lnTo>
                    <a:pt x="1284" y="0"/>
                  </a:lnTo>
                  <a:lnTo>
                    <a:pt x="1192" y="0"/>
                  </a:lnTo>
                  <a:lnTo>
                    <a:pt x="1091" y="12"/>
                  </a:lnTo>
                  <a:lnTo>
                    <a:pt x="985" y="35"/>
                  </a:lnTo>
                  <a:lnTo>
                    <a:pt x="893" y="71"/>
                  </a:lnTo>
                  <a:lnTo>
                    <a:pt x="818" y="94"/>
                  </a:lnTo>
                  <a:lnTo>
                    <a:pt x="774" y="106"/>
                  </a:lnTo>
                  <a:lnTo>
                    <a:pt x="774" y="106"/>
                  </a:lnTo>
                  <a:lnTo>
                    <a:pt x="735" y="117"/>
                  </a:lnTo>
                  <a:lnTo>
                    <a:pt x="695" y="141"/>
                  </a:lnTo>
                  <a:lnTo>
                    <a:pt x="656" y="188"/>
                  </a:lnTo>
                  <a:lnTo>
                    <a:pt x="616" y="258"/>
                  </a:lnTo>
                  <a:lnTo>
                    <a:pt x="581" y="352"/>
                  </a:lnTo>
                  <a:lnTo>
                    <a:pt x="541" y="457"/>
                  </a:lnTo>
                  <a:lnTo>
                    <a:pt x="506" y="586"/>
                  </a:lnTo>
                  <a:lnTo>
                    <a:pt x="471" y="727"/>
                  </a:lnTo>
                  <a:lnTo>
                    <a:pt x="436" y="891"/>
                  </a:lnTo>
                  <a:lnTo>
                    <a:pt x="405" y="1067"/>
                  </a:lnTo>
                  <a:lnTo>
                    <a:pt x="370" y="1266"/>
                  </a:lnTo>
                  <a:lnTo>
                    <a:pt x="339" y="1477"/>
                  </a:lnTo>
                  <a:lnTo>
                    <a:pt x="308" y="1711"/>
                  </a:lnTo>
                  <a:lnTo>
                    <a:pt x="282" y="1958"/>
                  </a:lnTo>
                  <a:lnTo>
                    <a:pt x="225" y="2485"/>
                  </a:lnTo>
                  <a:lnTo>
                    <a:pt x="176" y="3071"/>
                  </a:lnTo>
                  <a:lnTo>
                    <a:pt x="132" y="3704"/>
                  </a:lnTo>
                  <a:lnTo>
                    <a:pt x="93" y="4372"/>
                  </a:lnTo>
                  <a:lnTo>
                    <a:pt x="62" y="5099"/>
                  </a:lnTo>
                  <a:lnTo>
                    <a:pt x="36" y="5849"/>
                  </a:lnTo>
                  <a:lnTo>
                    <a:pt x="14" y="6646"/>
                  </a:lnTo>
                  <a:lnTo>
                    <a:pt x="5" y="7454"/>
                  </a:lnTo>
                  <a:lnTo>
                    <a:pt x="0" y="82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9"/>
            <p:cNvSpPr/>
            <p:nvPr/>
          </p:nvSpPr>
          <p:spPr>
            <a:xfrm>
              <a:off x="3581500" y="-1803000"/>
              <a:ext cx="384975" cy="685375"/>
            </a:xfrm>
            <a:custGeom>
              <a:avLst/>
              <a:gdLst/>
              <a:ahLst/>
              <a:cxnLst/>
              <a:rect l="l" t="t" r="r" b="b"/>
              <a:pathLst>
                <a:path w="15399" h="27415" extrusionOk="0">
                  <a:moveTo>
                    <a:pt x="1742" y="1735"/>
                  </a:moveTo>
                  <a:lnTo>
                    <a:pt x="1605" y="2005"/>
                  </a:lnTo>
                  <a:lnTo>
                    <a:pt x="1478" y="2274"/>
                  </a:lnTo>
                  <a:lnTo>
                    <a:pt x="1350" y="2555"/>
                  </a:lnTo>
                  <a:lnTo>
                    <a:pt x="1223" y="2848"/>
                  </a:lnTo>
                  <a:lnTo>
                    <a:pt x="1100" y="3141"/>
                  </a:lnTo>
                  <a:lnTo>
                    <a:pt x="981" y="3446"/>
                  </a:lnTo>
                  <a:lnTo>
                    <a:pt x="867" y="3751"/>
                  </a:lnTo>
                  <a:lnTo>
                    <a:pt x="752" y="4067"/>
                  </a:lnTo>
                  <a:lnTo>
                    <a:pt x="647" y="4395"/>
                  </a:lnTo>
                  <a:lnTo>
                    <a:pt x="541" y="4724"/>
                  </a:lnTo>
                  <a:lnTo>
                    <a:pt x="440" y="5052"/>
                  </a:lnTo>
                  <a:lnTo>
                    <a:pt x="343" y="5403"/>
                  </a:lnTo>
                  <a:lnTo>
                    <a:pt x="251" y="5743"/>
                  </a:lnTo>
                  <a:lnTo>
                    <a:pt x="163" y="6107"/>
                  </a:lnTo>
                  <a:lnTo>
                    <a:pt x="79" y="6458"/>
                  </a:lnTo>
                  <a:lnTo>
                    <a:pt x="0" y="6833"/>
                  </a:lnTo>
                  <a:lnTo>
                    <a:pt x="40" y="6775"/>
                  </a:lnTo>
                  <a:lnTo>
                    <a:pt x="123" y="6458"/>
                  </a:lnTo>
                  <a:lnTo>
                    <a:pt x="211" y="6142"/>
                  </a:lnTo>
                  <a:lnTo>
                    <a:pt x="299" y="5825"/>
                  </a:lnTo>
                  <a:lnTo>
                    <a:pt x="392" y="5509"/>
                  </a:lnTo>
                  <a:lnTo>
                    <a:pt x="488" y="5204"/>
                  </a:lnTo>
                  <a:lnTo>
                    <a:pt x="590" y="4899"/>
                  </a:lnTo>
                  <a:lnTo>
                    <a:pt x="691" y="4595"/>
                  </a:lnTo>
                  <a:lnTo>
                    <a:pt x="796" y="4290"/>
                  </a:lnTo>
                  <a:lnTo>
                    <a:pt x="902" y="3997"/>
                  </a:lnTo>
                  <a:lnTo>
                    <a:pt x="1012" y="3704"/>
                  </a:lnTo>
                  <a:lnTo>
                    <a:pt x="1126" y="3411"/>
                  </a:lnTo>
                  <a:lnTo>
                    <a:pt x="1245" y="3130"/>
                  </a:lnTo>
                  <a:lnTo>
                    <a:pt x="1363" y="2848"/>
                  </a:lnTo>
                  <a:lnTo>
                    <a:pt x="1486" y="2567"/>
                  </a:lnTo>
                  <a:lnTo>
                    <a:pt x="1614" y="2298"/>
                  </a:lnTo>
                  <a:lnTo>
                    <a:pt x="1742" y="2040"/>
                  </a:lnTo>
                  <a:lnTo>
                    <a:pt x="1742" y="1735"/>
                  </a:lnTo>
                  <a:close/>
                  <a:moveTo>
                    <a:pt x="11969" y="0"/>
                  </a:moveTo>
                  <a:lnTo>
                    <a:pt x="11969" y="176"/>
                  </a:lnTo>
                  <a:lnTo>
                    <a:pt x="12079" y="340"/>
                  </a:lnTo>
                  <a:lnTo>
                    <a:pt x="12189" y="516"/>
                  </a:lnTo>
                  <a:lnTo>
                    <a:pt x="12299" y="704"/>
                  </a:lnTo>
                  <a:lnTo>
                    <a:pt x="12409" y="891"/>
                  </a:lnTo>
                  <a:lnTo>
                    <a:pt x="12519" y="1102"/>
                  </a:lnTo>
                  <a:lnTo>
                    <a:pt x="12629" y="1313"/>
                  </a:lnTo>
                  <a:lnTo>
                    <a:pt x="12734" y="1524"/>
                  </a:lnTo>
                  <a:lnTo>
                    <a:pt x="12840" y="1758"/>
                  </a:lnTo>
                  <a:lnTo>
                    <a:pt x="12945" y="1993"/>
                  </a:lnTo>
                  <a:lnTo>
                    <a:pt x="13051" y="2239"/>
                  </a:lnTo>
                  <a:lnTo>
                    <a:pt x="13152" y="2497"/>
                  </a:lnTo>
                  <a:lnTo>
                    <a:pt x="13253" y="2755"/>
                  </a:lnTo>
                  <a:lnTo>
                    <a:pt x="13354" y="3036"/>
                  </a:lnTo>
                  <a:lnTo>
                    <a:pt x="13451" y="3317"/>
                  </a:lnTo>
                  <a:lnTo>
                    <a:pt x="13548" y="3610"/>
                  </a:lnTo>
                  <a:lnTo>
                    <a:pt x="13640" y="3915"/>
                  </a:lnTo>
                  <a:lnTo>
                    <a:pt x="13732" y="4231"/>
                  </a:lnTo>
                  <a:lnTo>
                    <a:pt x="13825" y="4560"/>
                  </a:lnTo>
                  <a:lnTo>
                    <a:pt x="13908" y="4899"/>
                  </a:lnTo>
                  <a:lnTo>
                    <a:pt x="13996" y="5239"/>
                  </a:lnTo>
                  <a:lnTo>
                    <a:pt x="14075" y="5603"/>
                  </a:lnTo>
                  <a:lnTo>
                    <a:pt x="14154" y="5966"/>
                  </a:lnTo>
                  <a:lnTo>
                    <a:pt x="14229" y="6353"/>
                  </a:lnTo>
                  <a:lnTo>
                    <a:pt x="14304" y="6751"/>
                  </a:lnTo>
                  <a:lnTo>
                    <a:pt x="14374" y="7150"/>
                  </a:lnTo>
                  <a:lnTo>
                    <a:pt x="14440" y="7572"/>
                  </a:lnTo>
                  <a:lnTo>
                    <a:pt x="14502" y="7994"/>
                  </a:lnTo>
                  <a:lnTo>
                    <a:pt x="14559" y="8439"/>
                  </a:lnTo>
                  <a:lnTo>
                    <a:pt x="14616" y="8896"/>
                  </a:lnTo>
                  <a:lnTo>
                    <a:pt x="14669" y="9365"/>
                  </a:lnTo>
                  <a:lnTo>
                    <a:pt x="14712" y="9798"/>
                  </a:lnTo>
                  <a:lnTo>
                    <a:pt x="14704" y="9705"/>
                  </a:lnTo>
                  <a:lnTo>
                    <a:pt x="14642" y="9095"/>
                  </a:lnTo>
                  <a:lnTo>
                    <a:pt x="14572" y="8498"/>
                  </a:lnTo>
                  <a:lnTo>
                    <a:pt x="14497" y="7900"/>
                  </a:lnTo>
                  <a:lnTo>
                    <a:pt x="14414" y="7326"/>
                  </a:lnTo>
                  <a:lnTo>
                    <a:pt x="14326" y="6763"/>
                  </a:lnTo>
                  <a:lnTo>
                    <a:pt x="14225" y="6212"/>
                  </a:lnTo>
                  <a:lnTo>
                    <a:pt x="14115" y="5673"/>
                  </a:lnTo>
                  <a:lnTo>
                    <a:pt x="13996" y="5146"/>
                  </a:lnTo>
                  <a:lnTo>
                    <a:pt x="13934" y="4888"/>
                  </a:lnTo>
                  <a:lnTo>
                    <a:pt x="13869" y="4630"/>
                  </a:lnTo>
                  <a:lnTo>
                    <a:pt x="13803" y="4372"/>
                  </a:lnTo>
                  <a:lnTo>
                    <a:pt x="13732" y="4126"/>
                  </a:lnTo>
                  <a:lnTo>
                    <a:pt x="13662" y="3880"/>
                  </a:lnTo>
                  <a:lnTo>
                    <a:pt x="13587" y="3634"/>
                  </a:lnTo>
                  <a:lnTo>
                    <a:pt x="13508" y="3388"/>
                  </a:lnTo>
                  <a:lnTo>
                    <a:pt x="13429" y="3153"/>
                  </a:lnTo>
                  <a:lnTo>
                    <a:pt x="13345" y="2919"/>
                  </a:lnTo>
                  <a:lnTo>
                    <a:pt x="13257" y="2684"/>
                  </a:lnTo>
                  <a:lnTo>
                    <a:pt x="13169" y="2450"/>
                  </a:lnTo>
                  <a:lnTo>
                    <a:pt x="13077" y="2227"/>
                  </a:lnTo>
                  <a:lnTo>
                    <a:pt x="12985" y="2005"/>
                  </a:lnTo>
                  <a:lnTo>
                    <a:pt x="12888" y="1782"/>
                  </a:lnTo>
                  <a:lnTo>
                    <a:pt x="12778" y="1536"/>
                  </a:lnTo>
                  <a:lnTo>
                    <a:pt x="12668" y="1301"/>
                  </a:lnTo>
                  <a:lnTo>
                    <a:pt x="12554" y="1067"/>
                  </a:lnTo>
                  <a:lnTo>
                    <a:pt x="12439" y="832"/>
                  </a:lnTo>
                  <a:lnTo>
                    <a:pt x="12325" y="622"/>
                  </a:lnTo>
                  <a:lnTo>
                    <a:pt x="12206" y="399"/>
                  </a:lnTo>
                  <a:lnTo>
                    <a:pt x="12088" y="200"/>
                  </a:lnTo>
                  <a:lnTo>
                    <a:pt x="11969" y="0"/>
                  </a:lnTo>
                  <a:close/>
                  <a:moveTo>
                    <a:pt x="14712" y="9798"/>
                  </a:moveTo>
                  <a:lnTo>
                    <a:pt x="14761" y="10338"/>
                  </a:lnTo>
                  <a:lnTo>
                    <a:pt x="14717" y="9845"/>
                  </a:lnTo>
                  <a:lnTo>
                    <a:pt x="14712" y="9798"/>
                  </a:lnTo>
                  <a:close/>
                  <a:moveTo>
                    <a:pt x="14792" y="10748"/>
                  </a:moveTo>
                  <a:lnTo>
                    <a:pt x="14827" y="11275"/>
                  </a:lnTo>
                  <a:lnTo>
                    <a:pt x="14849" y="11618"/>
                  </a:lnTo>
                  <a:lnTo>
                    <a:pt x="14827" y="11252"/>
                  </a:lnTo>
                  <a:lnTo>
                    <a:pt x="14792" y="10748"/>
                  </a:lnTo>
                  <a:close/>
                  <a:moveTo>
                    <a:pt x="14849" y="11618"/>
                  </a:moveTo>
                  <a:lnTo>
                    <a:pt x="14858" y="11756"/>
                  </a:lnTo>
                  <a:lnTo>
                    <a:pt x="14911" y="12787"/>
                  </a:lnTo>
                  <a:lnTo>
                    <a:pt x="14959" y="13901"/>
                  </a:lnTo>
                  <a:lnTo>
                    <a:pt x="14919" y="12916"/>
                  </a:lnTo>
                  <a:lnTo>
                    <a:pt x="14893" y="12365"/>
                  </a:lnTo>
                  <a:lnTo>
                    <a:pt x="14862" y="11815"/>
                  </a:lnTo>
                  <a:lnTo>
                    <a:pt x="14849" y="11618"/>
                  </a:lnTo>
                  <a:close/>
                  <a:moveTo>
                    <a:pt x="15236" y="21531"/>
                  </a:moveTo>
                  <a:lnTo>
                    <a:pt x="15315" y="24391"/>
                  </a:lnTo>
                  <a:lnTo>
                    <a:pt x="15398" y="27370"/>
                  </a:lnTo>
                  <a:lnTo>
                    <a:pt x="15385" y="26770"/>
                  </a:lnTo>
                  <a:lnTo>
                    <a:pt x="15355" y="25469"/>
                  </a:lnTo>
                  <a:lnTo>
                    <a:pt x="15302" y="23676"/>
                  </a:lnTo>
                  <a:lnTo>
                    <a:pt x="15236" y="21531"/>
                  </a:lnTo>
                  <a:close/>
                  <a:moveTo>
                    <a:pt x="15398" y="27370"/>
                  </a:moveTo>
                  <a:lnTo>
                    <a:pt x="15399" y="27414"/>
                  </a:lnTo>
                  <a:lnTo>
                    <a:pt x="15399" y="27403"/>
                  </a:lnTo>
                  <a:lnTo>
                    <a:pt x="15398" y="2737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9"/>
            <p:cNvSpPr/>
            <p:nvPr/>
          </p:nvSpPr>
          <p:spPr>
            <a:xfrm>
              <a:off x="3880700" y="-1803000"/>
              <a:ext cx="69850" cy="258450"/>
            </a:xfrm>
            <a:custGeom>
              <a:avLst/>
              <a:gdLst/>
              <a:ahLst/>
              <a:cxnLst/>
              <a:rect l="l" t="t" r="r" b="b"/>
              <a:pathLst>
                <a:path w="2794" h="10338" fill="none" extrusionOk="0">
                  <a:moveTo>
                    <a:pt x="2793" y="10338"/>
                  </a:moveTo>
                  <a:lnTo>
                    <a:pt x="2793" y="10338"/>
                  </a:lnTo>
                  <a:lnTo>
                    <a:pt x="2749" y="9845"/>
                  </a:lnTo>
                  <a:lnTo>
                    <a:pt x="2701" y="9365"/>
                  </a:lnTo>
                  <a:lnTo>
                    <a:pt x="2648" y="8896"/>
                  </a:lnTo>
                  <a:lnTo>
                    <a:pt x="2591" y="8439"/>
                  </a:lnTo>
                  <a:lnTo>
                    <a:pt x="2534" y="7994"/>
                  </a:lnTo>
                  <a:lnTo>
                    <a:pt x="2472" y="7572"/>
                  </a:lnTo>
                  <a:lnTo>
                    <a:pt x="2406" y="7150"/>
                  </a:lnTo>
                  <a:lnTo>
                    <a:pt x="2336" y="6751"/>
                  </a:lnTo>
                  <a:lnTo>
                    <a:pt x="2261" y="6353"/>
                  </a:lnTo>
                  <a:lnTo>
                    <a:pt x="2186" y="5966"/>
                  </a:lnTo>
                  <a:lnTo>
                    <a:pt x="2107" y="5603"/>
                  </a:lnTo>
                  <a:lnTo>
                    <a:pt x="2028" y="5239"/>
                  </a:lnTo>
                  <a:lnTo>
                    <a:pt x="1940" y="4899"/>
                  </a:lnTo>
                  <a:lnTo>
                    <a:pt x="1857" y="4560"/>
                  </a:lnTo>
                  <a:lnTo>
                    <a:pt x="1764" y="4231"/>
                  </a:lnTo>
                  <a:lnTo>
                    <a:pt x="1672" y="3915"/>
                  </a:lnTo>
                  <a:lnTo>
                    <a:pt x="1580" y="3610"/>
                  </a:lnTo>
                  <a:lnTo>
                    <a:pt x="1483" y="3317"/>
                  </a:lnTo>
                  <a:lnTo>
                    <a:pt x="1386" y="3036"/>
                  </a:lnTo>
                  <a:lnTo>
                    <a:pt x="1285" y="2755"/>
                  </a:lnTo>
                  <a:lnTo>
                    <a:pt x="1184" y="2497"/>
                  </a:lnTo>
                  <a:lnTo>
                    <a:pt x="1083" y="2239"/>
                  </a:lnTo>
                  <a:lnTo>
                    <a:pt x="977" y="1993"/>
                  </a:lnTo>
                  <a:lnTo>
                    <a:pt x="872" y="1758"/>
                  </a:lnTo>
                  <a:lnTo>
                    <a:pt x="766" y="1524"/>
                  </a:lnTo>
                  <a:lnTo>
                    <a:pt x="661" y="1313"/>
                  </a:lnTo>
                  <a:lnTo>
                    <a:pt x="551" y="1102"/>
                  </a:lnTo>
                  <a:lnTo>
                    <a:pt x="441" y="891"/>
                  </a:lnTo>
                  <a:lnTo>
                    <a:pt x="331" y="704"/>
                  </a:lnTo>
                  <a:lnTo>
                    <a:pt x="221" y="516"/>
                  </a:lnTo>
                  <a:lnTo>
                    <a:pt x="111" y="340"/>
                  </a:lnTo>
                  <a:lnTo>
                    <a:pt x="1" y="176"/>
                  </a:lnTo>
                  <a:lnTo>
                    <a:pt x="1" y="0"/>
                  </a:lnTo>
                  <a:lnTo>
                    <a:pt x="1" y="0"/>
                  </a:lnTo>
                  <a:lnTo>
                    <a:pt x="120" y="200"/>
                  </a:lnTo>
                  <a:lnTo>
                    <a:pt x="238" y="399"/>
                  </a:lnTo>
                  <a:lnTo>
                    <a:pt x="357" y="622"/>
                  </a:lnTo>
                  <a:lnTo>
                    <a:pt x="471" y="832"/>
                  </a:lnTo>
                  <a:lnTo>
                    <a:pt x="586" y="1067"/>
                  </a:lnTo>
                  <a:lnTo>
                    <a:pt x="700" y="1301"/>
                  </a:lnTo>
                  <a:lnTo>
                    <a:pt x="810" y="1536"/>
                  </a:lnTo>
                  <a:lnTo>
                    <a:pt x="920" y="1782"/>
                  </a:lnTo>
                  <a:lnTo>
                    <a:pt x="920" y="1782"/>
                  </a:lnTo>
                  <a:lnTo>
                    <a:pt x="1017" y="2005"/>
                  </a:lnTo>
                  <a:lnTo>
                    <a:pt x="1109" y="2227"/>
                  </a:lnTo>
                  <a:lnTo>
                    <a:pt x="1201" y="2450"/>
                  </a:lnTo>
                  <a:lnTo>
                    <a:pt x="1289" y="2684"/>
                  </a:lnTo>
                  <a:lnTo>
                    <a:pt x="1377" y="2919"/>
                  </a:lnTo>
                  <a:lnTo>
                    <a:pt x="1461" y="3153"/>
                  </a:lnTo>
                  <a:lnTo>
                    <a:pt x="1540" y="3388"/>
                  </a:lnTo>
                  <a:lnTo>
                    <a:pt x="1619" y="3634"/>
                  </a:lnTo>
                  <a:lnTo>
                    <a:pt x="1694" y="3880"/>
                  </a:lnTo>
                  <a:lnTo>
                    <a:pt x="1764" y="4126"/>
                  </a:lnTo>
                  <a:lnTo>
                    <a:pt x="1835" y="4372"/>
                  </a:lnTo>
                  <a:lnTo>
                    <a:pt x="1901" y="4630"/>
                  </a:lnTo>
                  <a:lnTo>
                    <a:pt x="1966" y="4888"/>
                  </a:lnTo>
                  <a:lnTo>
                    <a:pt x="2028" y="5146"/>
                  </a:lnTo>
                  <a:lnTo>
                    <a:pt x="2147" y="5673"/>
                  </a:lnTo>
                  <a:lnTo>
                    <a:pt x="2257" y="6212"/>
                  </a:lnTo>
                  <a:lnTo>
                    <a:pt x="2358" y="6763"/>
                  </a:lnTo>
                  <a:lnTo>
                    <a:pt x="2446" y="7326"/>
                  </a:lnTo>
                  <a:lnTo>
                    <a:pt x="2529" y="7900"/>
                  </a:lnTo>
                  <a:lnTo>
                    <a:pt x="2604" y="8498"/>
                  </a:lnTo>
                  <a:lnTo>
                    <a:pt x="2674" y="9095"/>
                  </a:lnTo>
                  <a:lnTo>
                    <a:pt x="2736" y="9705"/>
                  </a:lnTo>
                  <a:lnTo>
                    <a:pt x="2793" y="1033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9"/>
            <p:cNvSpPr/>
            <p:nvPr/>
          </p:nvSpPr>
          <p:spPr>
            <a:xfrm>
              <a:off x="3951275" y="-1534325"/>
              <a:ext cx="4200" cy="78850"/>
            </a:xfrm>
            <a:custGeom>
              <a:avLst/>
              <a:gdLst/>
              <a:ahLst/>
              <a:cxnLst/>
              <a:rect l="l" t="t" r="r" b="b"/>
              <a:pathLst>
                <a:path w="168" h="3154" fill="none" extrusionOk="0">
                  <a:moveTo>
                    <a:pt x="168" y="3154"/>
                  </a:moveTo>
                  <a:lnTo>
                    <a:pt x="168" y="3154"/>
                  </a:lnTo>
                  <a:lnTo>
                    <a:pt x="120" y="2040"/>
                  </a:lnTo>
                  <a:lnTo>
                    <a:pt x="67" y="1009"/>
                  </a:lnTo>
                  <a:lnTo>
                    <a:pt x="67" y="1009"/>
                  </a:lnTo>
                  <a:lnTo>
                    <a:pt x="36" y="505"/>
                  </a:lnTo>
                  <a:lnTo>
                    <a:pt x="1" y="1"/>
                  </a:lnTo>
                  <a:lnTo>
                    <a:pt x="1" y="1"/>
                  </a:lnTo>
                  <a:lnTo>
                    <a:pt x="36" y="528"/>
                  </a:lnTo>
                  <a:lnTo>
                    <a:pt x="71" y="1068"/>
                  </a:lnTo>
                  <a:lnTo>
                    <a:pt x="102" y="1618"/>
                  </a:lnTo>
                  <a:lnTo>
                    <a:pt x="128" y="2169"/>
                  </a:lnTo>
                  <a:lnTo>
                    <a:pt x="128" y="2169"/>
                  </a:lnTo>
                  <a:lnTo>
                    <a:pt x="168" y="315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9"/>
            <p:cNvSpPr/>
            <p:nvPr/>
          </p:nvSpPr>
          <p:spPr>
            <a:xfrm>
              <a:off x="3962375" y="-1264750"/>
              <a:ext cx="4100" cy="147125"/>
            </a:xfrm>
            <a:custGeom>
              <a:avLst/>
              <a:gdLst/>
              <a:ahLst/>
              <a:cxnLst/>
              <a:rect l="l" t="t" r="r" b="b"/>
              <a:pathLst>
                <a:path w="164" h="5885" fill="none" extrusionOk="0">
                  <a:moveTo>
                    <a:pt x="164" y="5884"/>
                  </a:moveTo>
                  <a:lnTo>
                    <a:pt x="164" y="5884"/>
                  </a:lnTo>
                  <a:lnTo>
                    <a:pt x="164" y="5873"/>
                  </a:lnTo>
                  <a:lnTo>
                    <a:pt x="164" y="5873"/>
                  </a:lnTo>
                  <a:lnTo>
                    <a:pt x="80" y="2861"/>
                  </a:lnTo>
                  <a:lnTo>
                    <a:pt x="1" y="1"/>
                  </a:lnTo>
                  <a:lnTo>
                    <a:pt x="1" y="1"/>
                  </a:lnTo>
                  <a:lnTo>
                    <a:pt x="67" y="2146"/>
                  </a:lnTo>
                  <a:lnTo>
                    <a:pt x="120" y="3939"/>
                  </a:lnTo>
                  <a:lnTo>
                    <a:pt x="150" y="5240"/>
                  </a:lnTo>
                  <a:lnTo>
                    <a:pt x="164" y="5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9"/>
            <p:cNvSpPr/>
            <p:nvPr/>
          </p:nvSpPr>
          <p:spPr>
            <a:xfrm>
              <a:off x="3625025" y="-1870400"/>
              <a:ext cx="255700" cy="118400"/>
            </a:xfrm>
            <a:custGeom>
              <a:avLst/>
              <a:gdLst/>
              <a:ahLst/>
              <a:cxnLst/>
              <a:rect l="l" t="t" r="r" b="b"/>
              <a:pathLst>
                <a:path w="10228" h="4736" extrusionOk="0">
                  <a:moveTo>
                    <a:pt x="5426" y="1"/>
                  </a:moveTo>
                  <a:lnTo>
                    <a:pt x="5233" y="12"/>
                  </a:lnTo>
                  <a:lnTo>
                    <a:pt x="5035" y="12"/>
                  </a:lnTo>
                  <a:lnTo>
                    <a:pt x="4842" y="36"/>
                  </a:lnTo>
                  <a:lnTo>
                    <a:pt x="4648" y="59"/>
                  </a:lnTo>
                  <a:lnTo>
                    <a:pt x="4455" y="94"/>
                  </a:lnTo>
                  <a:lnTo>
                    <a:pt x="4261" y="141"/>
                  </a:lnTo>
                  <a:lnTo>
                    <a:pt x="4068" y="200"/>
                  </a:lnTo>
                  <a:lnTo>
                    <a:pt x="3874" y="258"/>
                  </a:lnTo>
                  <a:lnTo>
                    <a:pt x="3681" y="341"/>
                  </a:lnTo>
                  <a:lnTo>
                    <a:pt x="3492" y="423"/>
                  </a:lnTo>
                  <a:lnTo>
                    <a:pt x="3298" y="516"/>
                  </a:lnTo>
                  <a:lnTo>
                    <a:pt x="3109" y="622"/>
                  </a:lnTo>
                  <a:lnTo>
                    <a:pt x="2920" y="751"/>
                  </a:lnTo>
                  <a:lnTo>
                    <a:pt x="2731" y="880"/>
                  </a:lnTo>
                  <a:lnTo>
                    <a:pt x="2546" y="1032"/>
                  </a:lnTo>
                  <a:lnTo>
                    <a:pt x="2357" y="1184"/>
                  </a:lnTo>
                  <a:lnTo>
                    <a:pt x="2208" y="1325"/>
                  </a:lnTo>
                  <a:lnTo>
                    <a:pt x="2054" y="1477"/>
                  </a:lnTo>
                  <a:lnTo>
                    <a:pt x="1904" y="1641"/>
                  </a:lnTo>
                  <a:lnTo>
                    <a:pt x="1751" y="1806"/>
                  </a:lnTo>
                  <a:lnTo>
                    <a:pt x="1597" y="1981"/>
                  </a:lnTo>
                  <a:lnTo>
                    <a:pt x="1447" y="2157"/>
                  </a:lnTo>
                  <a:lnTo>
                    <a:pt x="1298" y="2356"/>
                  </a:lnTo>
                  <a:lnTo>
                    <a:pt x="1148" y="2556"/>
                  </a:lnTo>
                  <a:lnTo>
                    <a:pt x="999" y="2755"/>
                  </a:lnTo>
                  <a:lnTo>
                    <a:pt x="849" y="2978"/>
                  </a:lnTo>
                  <a:lnTo>
                    <a:pt x="704" y="3200"/>
                  </a:lnTo>
                  <a:lnTo>
                    <a:pt x="559" y="3435"/>
                  </a:lnTo>
                  <a:lnTo>
                    <a:pt x="418" y="3669"/>
                  </a:lnTo>
                  <a:lnTo>
                    <a:pt x="278" y="3915"/>
                  </a:lnTo>
                  <a:lnTo>
                    <a:pt x="137" y="4173"/>
                  </a:lnTo>
                  <a:lnTo>
                    <a:pt x="1" y="4431"/>
                  </a:lnTo>
                  <a:lnTo>
                    <a:pt x="1" y="4736"/>
                  </a:lnTo>
                  <a:lnTo>
                    <a:pt x="119" y="4490"/>
                  </a:lnTo>
                  <a:lnTo>
                    <a:pt x="247" y="4255"/>
                  </a:lnTo>
                  <a:lnTo>
                    <a:pt x="370" y="4032"/>
                  </a:lnTo>
                  <a:lnTo>
                    <a:pt x="502" y="3798"/>
                  </a:lnTo>
                  <a:lnTo>
                    <a:pt x="634" y="3587"/>
                  </a:lnTo>
                  <a:lnTo>
                    <a:pt x="766" y="3364"/>
                  </a:lnTo>
                  <a:lnTo>
                    <a:pt x="902" y="3153"/>
                  </a:lnTo>
                  <a:lnTo>
                    <a:pt x="1043" y="2954"/>
                  </a:lnTo>
                  <a:lnTo>
                    <a:pt x="1183" y="2755"/>
                  </a:lnTo>
                  <a:lnTo>
                    <a:pt x="1328" y="2567"/>
                  </a:lnTo>
                  <a:lnTo>
                    <a:pt x="1474" y="2392"/>
                  </a:lnTo>
                  <a:lnTo>
                    <a:pt x="1623" y="2204"/>
                  </a:lnTo>
                  <a:lnTo>
                    <a:pt x="1777" y="2040"/>
                  </a:lnTo>
                  <a:lnTo>
                    <a:pt x="1931" y="1876"/>
                  </a:lnTo>
                  <a:lnTo>
                    <a:pt x="2089" y="1724"/>
                  </a:lnTo>
                  <a:lnTo>
                    <a:pt x="2247" y="1571"/>
                  </a:lnTo>
                  <a:lnTo>
                    <a:pt x="2410" y="1431"/>
                  </a:lnTo>
                  <a:lnTo>
                    <a:pt x="2573" y="1302"/>
                  </a:lnTo>
                  <a:lnTo>
                    <a:pt x="2740" y="1173"/>
                  </a:lnTo>
                  <a:lnTo>
                    <a:pt x="2911" y="1055"/>
                  </a:lnTo>
                  <a:lnTo>
                    <a:pt x="3083" y="950"/>
                  </a:lnTo>
                  <a:lnTo>
                    <a:pt x="3254" y="844"/>
                  </a:lnTo>
                  <a:lnTo>
                    <a:pt x="3435" y="751"/>
                  </a:lnTo>
                  <a:lnTo>
                    <a:pt x="3615" y="669"/>
                  </a:lnTo>
                  <a:lnTo>
                    <a:pt x="3795" y="598"/>
                  </a:lnTo>
                  <a:lnTo>
                    <a:pt x="3980" y="528"/>
                  </a:lnTo>
                  <a:lnTo>
                    <a:pt x="4164" y="481"/>
                  </a:lnTo>
                  <a:lnTo>
                    <a:pt x="4358" y="434"/>
                  </a:lnTo>
                  <a:lnTo>
                    <a:pt x="4547" y="399"/>
                  </a:lnTo>
                  <a:lnTo>
                    <a:pt x="4741" y="376"/>
                  </a:lnTo>
                  <a:lnTo>
                    <a:pt x="4938" y="352"/>
                  </a:lnTo>
                  <a:lnTo>
                    <a:pt x="5325" y="352"/>
                  </a:lnTo>
                  <a:lnTo>
                    <a:pt x="5510" y="364"/>
                  </a:lnTo>
                  <a:lnTo>
                    <a:pt x="5699" y="387"/>
                  </a:lnTo>
                  <a:lnTo>
                    <a:pt x="5888" y="423"/>
                  </a:lnTo>
                  <a:lnTo>
                    <a:pt x="7132" y="469"/>
                  </a:lnTo>
                  <a:lnTo>
                    <a:pt x="7203" y="481"/>
                  </a:lnTo>
                  <a:lnTo>
                    <a:pt x="7401" y="528"/>
                  </a:lnTo>
                  <a:lnTo>
                    <a:pt x="7541" y="563"/>
                  </a:lnTo>
                  <a:lnTo>
                    <a:pt x="7708" y="622"/>
                  </a:lnTo>
                  <a:lnTo>
                    <a:pt x="7898" y="704"/>
                  </a:lnTo>
                  <a:lnTo>
                    <a:pt x="8104" y="809"/>
                  </a:lnTo>
                  <a:lnTo>
                    <a:pt x="8333" y="938"/>
                  </a:lnTo>
                  <a:lnTo>
                    <a:pt x="8575" y="1102"/>
                  </a:lnTo>
                  <a:lnTo>
                    <a:pt x="8830" y="1290"/>
                  </a:lnTo>
                  <a:lnTo>
                    <a:pt x="8962" y="1407"/>
                  </a:lnTo>
                  <a:lnTo>
                    <a:pt x="9098" y="1524"/>
                  </a:lnTo>
                  <a:lnTo>
                    <a:pt x="9234" y="1653"/>
                  </a:lnTo>
                  <a:lnTo>
                    <a:pt x="9371" y="1794"/>
                  </a:lnTo>
                  <a:lnTo>
                    <a:pt x="9511" y="1946"/>
                  </a:lnTo>
                  <a:lnTo>
                    <a:pt x="9652" y="2099"/>
                  </a:lnTo>
                  <a:lnTo>
                    <a:pt x="9797" y="2274"/>
                  </a:lnTo>
                  <a:lnTo>
                    <a:pt x="9938" y="2462"/>
                  </a:lnTo>
                  <a:lnTo>
                    <a:pt x="10083" y="2661"/>
                  </a:lnTo>
                  <a:lnTo>
                    <a:pt x="10228" y="2872"/>
                  </a:lnTo>
                  <a:lnTo>
                    <a:pt x="10228" y="2696"/>
                  </a:lnTo>
                  <a:lnTo>
                    <a:pt x="10065" y="2438"/>
                  </a:lnTo>
                  <a:lnTo>
                    <a:pt x="9898" y="2204"/>
                  </a:lnTo>
                  <a:lnTo>
                    <a:pt x="9731" y="1970"/>
                  </a:lnTo>
                  <a:lnTo>
                    <a:pt x="9560" y="1759"/>
                  </a:lnTo>
                  <a:lnTo>
                    <a:pt x="9388" y="1559"/>
                  </a:lnTo>
                  <a:lnTo>
                    <a:pt x="9212" y="1372"/>
                  </a:lnTo>
                  <a:lnTo>
                    <a:pt x="9036" y="1196"/>
                  </a:lnTo>
                  <a:lnTo>
                    <a:pt x="8856" y="1044"/>
                  </a:lnTo>
                  <a:lnTo>
                    <a:pt x="8676" y="891"/>
                  </a:lnTo>
                  <a:lnTo>
                    <a:pt x="8496" y="762"/>
                  </a:lnTo>
                  <a:lnTo>
                    <a:pt x="8311" y="645"/>
                  </a:lnTo>
                  <a:lnTo>
                    <a:pt x="8126" y="540"/>
                  </a:lnTo>
                  <a:lnTo>
                    <a:pt x="7942" y="446"/>
                  </a:lnTo>
                  <a:lnTo>
                    <a:pt x="7752" y="376"/>
                  </a:lnTo>
                  <a:lnTo>
                    <a:pt x="7563" y="317"/>
                  </a:lnTo>
                  <a:lnTo>
                    <a:pt x="7374" y="270"/>
                  </a:lnTo>
                  <a:lnTo>
                    <a:pt x="6886" y="165"/>
                  </a:lnTo>
                  <a:lnTo>
                    <a:pt x="6398" y="83"/>
                  </a:lnTo>
                  <a:lnTo>
                    <a:pt x="6156" y="47"/>
                  </a:lnTo>
                  <a:lnTo>
                    <a:pt x="5915" y="24"/>
                  </a:lnTo>
                  <a:lnTo>
                    <a:pt x="5668" y="12"/>
                  </a:lnTo>
                  <a:lnTo>
                    <a:pt x="5426"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9"/>
            <p:cNvSpPr/>
            <p:nvPr/>
          </p:nvSpPr>
          <p:spPr>
            <a:xfrm>
              <a:off x="3625025" y="-1870400"/>
              <a:ext cx="255700" cy="118400"/>
            </a:xfrm>
            <a:custGeom>
              <a:avLst/>
              <a:gdLst/>
              <a:ahLst/>
              <a:cxnLst/>
              <a:rect l="l" t="t" r="r" b="b"/>
              <a:pathLst>
                <a:path w="10228" h="4736" fill="none" extrusionOk="0">
                  <a:moveTo>
                    <a:pt x="1" y="4736"/>
                  </a:moveTo>
                  <a:lnTo>
                    <a:pt x="1" y="4431"/>
                  </a:lnTo>
                  <a:lnTo>
                    <a:pt x="1" y="4431"/>
                  </a:lnTo>
                  <a:lnTo>
                    <a:pt x="137" y="4173"/>
                  </a:lnTo>
                  <a:lnTo>
                    <a:pt x="278" y="3915"/>
                  </a:lnTo>
                  <a:lnTo>
                    <a:pt x="418" y="3669"/>
                  </a:lnTo>
                  <a:lnTo>
                    <a:pt x="559" y="3435"/>
                  </a:lnTo>
                  <a:lnTo>
                    <a:pt x="704" y="3200"/>
                  </a:lnTo>
                  <a:lnTo>
                    <a:pt x="849" y="2978"/>
                  </a:lnTo>
                  <a:lnTo>
                    <a:pt x="999" y="2755"/>
                  </a:lnTo>
                  <a:lnTo>
                    <a:pt x="1148" y="2556"/>
                  </a:lnTo>
                  <a:lnTo>
                    <a:pt x="1298" y="2356"/>
                  </a:lnTo>
                  <a:lnTo>
                    <a:pt x="1447" y="2157"/>
                  </a:lnTo>
                  <a:lnTo>
                    <a:pt x="1597" y="1981"/>
                  </a:lnTo>
                  <a:lnTo>
                    <a:pt x="1751" y="1806"/>
                  </a:lnTo>
                  <a:lnTo>
                    <a:pt x="1904" y="1641"/>
                  </a:lnTo>
                  <a:lnTo>
                    <a:pt x="2054" y="1477"/>
                  </a:lnTo>
                  <a:lnTo>
                    <a:pt x="2208" y="1325"/>
                  </a:lnTo>
                  <a:lnTo>
                    <a:pt x="2357" y="1184"/>
                  </a:lnTo>
                  <a:lnTo>
                    <a:pt x="2357" y="1184"/>
                  </a:lnTo>
                  <a:lnTo>
                    <a:pt x="2546" y="1032"/>
                  </a:lnTo>
                  <a:lnTo>
                    <a:pt x="2731" y="880"/>
                  </a:lnTo>
                  <a:lnTo>
                    <a:pt x="2920" y="751"/>
                  </a:lnTo>
                  <a:lnTo>
                    <a:pt x="3109" y="622"/>
                  </a:lnTo>
                  <a:lnTo>
                    <a:pt x="3298" y="516"/>
                  </a:lnTo>
                  <a:lnTo>
                    <a:pt x="3492" y="423"/>
                  </a:lnTo>
                  <a:lnTo>
                    <a:pt x="3681" y="341"/>
                  </a:lnTo>
                  <a:lnTo>
                    <a:pt x="3874" y="258"/>
                  </a:lnTo>
                  <a:lnTo>
                    <a:pt x="4068" y="200"/>
                  </a:lnTo>
                  <a:lnTo>
                    <a:pt x="4261" y="141"/>
                  </a:lnTo>
                  <a:lnTo>
                    <a:pt x="4455" y="94"/>
                  </a:lnTo>
                  <a:lnTo>
                    <a:pt x="4648" y="59"/>
                  </a:lnTo>
                  <a:lnTo>
                    <a:pt x="4842" y="36"/>
                  </a:lnTo>
                  <a:lnTo>
                    <a:pt x="5035" y="12"/>
                  </a:lnTo>
                  <a:lnTo>
                    <a:pt x="5233" y="12"/>
                  </a:lnTo>
                  <a:lnTo>
                    <a:pt x="5426" y="1"/>
                  </a:lnTo>
                  <a:lnTo>
                    <a:pt x="5426" y="1"/>
                  </a:lnTo>
                  <a:lnTo>
                    <a:pt x="5668" y="12"/>
                  </a:lnTo>
                  <a:lnTo>
                    <a:pt x="5915" y="24"/>
                  </a:lnTo>
                  <a:lnTo>
                    <a:pt x="6156" y="47"/>
                  </a:lnTo>
                  <a:lnTo>
                    <a:pt x="6398" y="83"/>
                  </a:lnTo>
                  <a:lnTo>
                    <a:pt x="6886" y="165"/>
                  </a:lnTo>
                  <a:lnTo>
                    <a:pt x="7374" y="270"/>
                  </a:lnTo>
                  <a:lnTo>
                    <a:pt x="7374" y="270"/>
                  </a:lnTo>
                  <a:lnTo>
                    <a:pt x="7563" y="317"/>
                  </a:lnTo>
                  <a:lnTo>
                    <a:pt x="7752" y="376"/>
                  </a:lnTo>
                  <a:lnTo>
                    <a:pt x="7942" y="446"/>
                  </a:lnTo>
                  <a:lnTo>
                    <a:pt x="8126" y="540"/>
                  </a:lnTo>
                  <a:lnTo>
                    <a:pt x="8311" y="645"/>
                  </a:lnTo>
                  <a:lnTo>
                    <a:pt x="8496" y="762"/>
                  </a:lnTo>
                  <a:lnTo>
                    <a:pt x="8676" y="891"/>
                  </a:lnTo>
                  <a:lnTo>
                    <a:pt x="8856" y="1044"/>
                  </a:lnTo>
                  <a:lnTo>
                    <a:pt x="9036" y="1196"/>
                  </a:lnTo>
                  <a:lnTo>
                    <a:pt x="9212" y="1372"/>
                  </a:lnTo>
                  <a:lnTo>
                    <a:pt x="9388" y="1559"/>
                  </a:lnTo>
                  <a:lnTo>
                    <a:pt x="9560" y="1759"/>
                  </a:lnTo>
                  <a:lnTo>
                    <a:pt x="9731" y="1970"/>
                  </a:lnTo>
                  <a:lnTo>
                    <a:pt x="9898" y="2204"/>
                  </a:lnTo>
                  <a:lnTo>
                    <a:pt x="10065" y="2438"/>
                  </a:lnTo>
                  <a:lnTo>
                    <a:pt x="10228" y="2696"/>
                  </a:lnTo>
                  <a:lnTo>
                    <a:pt x="10228" y="2872"/>
                  </a:lnTo>
                  <a:lnTo>
                    <a:pt x="10228" y="2872"/>
                  </a:lnTo>
                  <a:lnTo>
                    <a:pt x="10083" y="2661"/>
                  </a:lnTo>
                  <a:lnTo>
                    <a:pt x="9938" y="2462"/>
                  </a:lnTo>
                  <a:lnTo>
                    <a:pt x="9797" y="2274"/>
                  </a:lnTo>
                  <a:lnTo>
                    <a:pt x="9652" y="2099"/>
                  </a:lnTo>
                  <a:lnTo>
                    <a:pt x="9511" y="1946"/>
                  </a:lnTo>
                  <a:lnTo>
                    <a:pt x="9371" y="1794"/>
                  </a:lnTo>
                  <a:lnTo>
                    <a:pt x="9234" y="1653"/>
                  </a:lnTo>
                  <a:lnTo>
                    <a:pt x="9098" y="1524"/>
                  </a:lnTo>
                  <a:lnTo>
                    <a:pt x="8962" y="1407"/>
                  </a:lnTo>
                  <a:lnTo>
                    <a:pt x="8830" y="1290"/>
                  </a:lnTo>
                  <a:lnTo>
                    <a:pt x="8575" y="1102"/>
                  </a:lnTo>
                  <a:lnTo>
                    <a:pt x="8333" y="938"/>
                  </a:lnTo>
                  <a:lnTo>
                    <a:pt x="8104" y="809"/>
                  </a:lnTo>
                  <a:lnTo>
                    <a:pt x="7898" y="704"/>
                  </a:lnTo>
                  <a:lnTo>
                    <a:pt x="7708" y="622"/>
                  </a:lnTo>
                  <a:lnTo>
                    <a:pt x="7541" y="563"/>
                  </a:lnTo>
                  <a:lnTo>
                    <a:pt x="7401" y="528"/>
                  </a:lnTo>
                  <a:lnTo>
                    <a:pt x="7203" y="481"/>
                  </a:lnTo>
                  <a:lnTo>
                    <a:pt x="7132" y="469"/>
                  </a:lnTo>
                  <a:lnTo>
                    <a:pt x="5888" y="423"/>
                  </a:lnTo>
                  <a:lnTo>
                    <a:pt x="5888" y="423"/>
                  </a:lnTo>
                  <a:lnTo>
                    <a:pt x="5699" y="387"/>
                  </a:lnTo>
                  <a:lnTo>
                    <a:pt x="5510" y="364"/>
                  </a:lnTo>
                  <a:lnTo>
                    <a:pt x="5325" y="352"/>
                  </a:lnTo>
                  <a:lnTo>
                    <a:pt x="5141" y="352"/>
                  </a:lnTo>
                  <a:lnTo>
                    <a:pt x="5141" y="352"/>
                  </a:lnTo>
                  <a:lnTo>
                    <a:pt x="4938" y="352"/>
                  </a:lnTo>
                  <a:lnTo>
                    <a:pt x="4741" y="376"/>
                  </a:lnTo>
                  <a:lnTo>
                    <a:pt x="4547" y="399"/>
                  </a:lnTo>
                  <a:lnTo>
                    <a:pt x="4358" y="434"/>
                  </a:lnTo>
                  <a:lnTo>
                    <a:pt x="4164" y="481"/>
                  </a:lnTo>
                  <a:lnTo>
                    <a:pt x="3980" y="528"/>
                  </a:lnTo>
                  <a:lnTo>
                    <a:pt x="3795" y="598"/>
                  </a:lnTo>
                  <a:lnTo>
                    <a:pt x="3615" y="669"/>
                  </a:lnTo>
                  <a:lnTo>
                    <a:pt x="3435" y="751"/>
                  </a:lnTo>
                  <a:lnTo>
                    <a:pt x="3254" y="844"/>
                  </a:lnTo>
                  <a:lnTo>
                    <a:pt x="3083" y="950"/>
                  </a:lnTo>
                  <a:lnTo>
                    <a:pt x="2911" y="1055"/>
                  </a:lnTo>
                  <a:lnTo>
                    <a:pt x="2740" y="1173"/>
                  </a:lnTo>
                  <a:lnTo>
                    <a:pt x="2573" y="1302"/>
                  </a:lnTo>
                  <a:lnTo>
                    <a:pt x="2410" y="1431"/>
                  </a:lnTo>
                  <a:lnTo>
                    <a:pt x="2247" y="1571"/>
                  </a:lnTo>
                  <a:lnTo>
                    <a:pt x="2089" y="1724"/>
                  </a:lnTo>
                  <a:lnTo>
                    <a:pt x="1931" y="1876"/>
                  </a:lnTo>
                  <a:lnTo>
                    <a:pt x="1777" y="2040"/>
                  </a:lnTo>
                  <a:lnTo>
                    <a:pt x="1623" y="2204"/>
                  </a:lnTo>
                  <a:lnTo>
                    <a:pt x="1474" y="2392"/>
                  </a:lnTo>
                  <a:lnTo>
                    <a:pt x="1328" y="2567"/>
                  </a:lnTo>
                  <a:lnTo>
                    <a:pt x="1183" y="2755"/>
                  </a:lnTo>
                  <a:lnTo>
                    <a:pt x="1043" y="2954"/>
                  </a:lnTo>
                  <a:lnTo>
                    <a:pt x="902" y="3153"/>
                  </a:lnTo>
                  <a:lnTo>
                    <a:pt x="766" y="3364"/>
                  </a:lnTo>
                  <a:lnTo>
                    <a:pt x="634" y="3587"/>
                  </a:lnTo>
                  <a:lnTo>
                    <a:pt x="502" y="3798"/>
                  </a:lnTo>
                  <a:lnTo>
                    <a:pt x="370" y="4032"/>
                  </a:lnTo>
                  <a:lnTo>
                    <a:pt x="247" y="4255"/>
                  </a:lnTo>
                  <a:lnTo>
                    <a:pt x="119" y="4490"/>
                  </a:lnTo>
                  <a:lnTo>
                    <a:pt x="1" y="473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9"/>
            <p:cNvSpPr/>
            <p:nvPr/>
          </p:nvSpPr>
          <p:spPr>
            <a:xfrm>
              <a:off x="3582416" y="-1865986"/>
              <a:ext cx="384000" cy="743675"/>
            </a:xfrm>
            <a:custGeom>
              <a:avLst/>
              <a:gdLst/>
              <a:ahLst/>
              <a:cxnLst/>
              <a:rect l="l" t="t" r="r" b="b"/>
              <a:pathLst>
                <a:path w="15360" h="29747" extrusionOk="0">
                  <a:moveTo>
                    <a:pt x="6640" y="0"/>
                  </a:moveTo>
                  <a:lnTo>
                    <a:pt x="6443" y="24"/>
                  </a:lnTo>
                  <a:lnTo>
                    <a:pt x="6249" y="47"/>
                  </a:lnTo>
                  <a:lnTo>
                    <a:pt x="6060" y="82"/>
                  </a:lnTo>
                  <a:lnTo>
                    <a:pt x="5866" y="129"/>
                  </a:lnTo>
                  <a:lnTo>
                    <a:pt x="5682" y="176"/>
                  </a:lnTo>
                  <a:lnTo>
                    <a:pt x="5497" y="246"/>
                  </a:lnTo>
                  <a:lnTo>
                    <a:pt x="5317" y="317"/>
                  </a:lnTo>
                  <a:lnTo>
                    <a:pt x="5137" y="399"/>
                  </a:lnTo>
                  <a:lnTo>
                    <a:pt x="4956" y="492"/>
                  </a:lnTo>
                  <a:lnTo>
                    <a:pt x="4785" y="598"/>
                  </a:lnTo>
                  <a:lnTo>
                    <a:pt x="4613" y="703"/>
                  </a:lnTo>
                  <a:lnTo>
                    <a:pt x="4442" y="821"/>
                  </a:lnTo>
                  <a:lnTo>
                    <a:pt x="4275" y="950"/>
                  </a:lnTo>
                  <a:lnTo>
                    <a:pt x="4112" y="1079"/>
                  </a:lnTo>
                  <a:lnTo>
                    <a:pt x="3949" y="1219"/>
                  </a:lnTo>
                  <a:lnTo>
                    <a:pt x="3791" y="1372"/>
                  </a:lnTo>
                  <a:lnTo>
                    <a:pt x="3633" y="1524"/>
                  </a:lnTo>
                  <a:lnTo>
                    <a:pt x="3479" y="1688"/>
                  </a:lnTo>
                  <a:lnTo>
                    <a:pt x="3325" y="1852"/>
                  </a:lnTo>
                  <a:lnTo>
                    <a:pt x="3176" y="2040"/>
                  </a:lnTo>
                  <a:lnTo>
                    <a:pt x="3030" y="2215"/>
                  </a:lnTo>
                  <a:lnTo>
                    <a:pt x="2885" y="2403"/>
                  </a:lnTo>
                  <a:lnTo>
                    <a:pt x="2745" y="2602"/>
                  </a:lnTo>
                  <a:lnTo>
                    <a:pt x="2604" y="2801"/>
                  </a:lnTo>
                  <a:lnTo>
                    <a:pt x="2468" y="3012"/>
                  </a:lnTo>
                  <a:lnTo>
                    <a:pt x="2336" y="3235"/>
                  </a:lnTo>
                  <a:lnTo>
                    <a:pt x="2204" y="3446"/>
                  </a:lnTo>
                  <a:lnTo>
                    <a:pt x="2072" y="3680"/>
                  </a:lnTo>
                  <a:lnTo>
                    <a:pt x="1949" y="3903"/>
                  </a:lnTo>
                  <a:lnTo>
                    <a:pt x="1821" y="4138"/>
                  </a:lnTo>
                  <a:lnTo>
                    <a:pt x="1703" y="4384"/>
                  </a:lnTo>
                  <a:lnTo>
                    <a:pt x="1575" y="4642"/>
                  </a:lnTo>
                  <a:lnTo>
                    <a:pt x="1447" y="4911"/>
                  </a:lnTo>
                  <a:lnTo>
                    <a:pt x="1324" y="5192"/>
                  </a:lnTo>
                  <a:lnTo>
                    <a:pt x="1206" y="5474"/>
                  </a:lnTo>
                  <a:lnTo>
                    <a:pt x="1087" y="5755"/>
                  </a:lnTo>
                  <a:lnTo>
                    <a:pt x="973" y="6048"/>
                  </a:lnTo>
                  <a:lnTo>
                    <a:pt x="863" y="6341"/>
                  </a:lnTo>
                  <a:lnTo>
                    <a:pt x="757" y="6634"/>
                  </a:lnTo>
                  <a:lnTo>
                    <a:pt x="652" y="6939"/>
                  </a:lnTo>
                  <a:lnTo>
                    <a:pt x="551" y="7243"/>
                  </a:lnTo>
                  <a:lnTo>
                    <a:pt x="449" y="7548"/>
                  </a:lnTo>
                  <a:lnTo>
                    <a:pt x="353" y="7853"/>
                  </a:lnTo>
                  <a:lnTo>
                    <a:pt x="260" y="8169"/>
                  </a:lnTo>
                  <a:lnTo>
                    <a:pt x="172" y="8486"/>
                  </a:lnTo>
                  <a:lnTo>
                    <a:pt x="84" y="8802"/>
                  </a:lnTo>
                  <a:lnTo>
                    <a:pt x="1" y="9119"/>
                  </a:lnTo>
                  <a:lnTo>
                    <a:pt x="111" y="8978"/>
                  </a:lnTo>
                  <a:lnTo>
                    <a:pt x="282" y="8744"/>
                  </a:lnTo>
                  <a:lnTo>
                    <a:pt x="520" y="8451"/>
                  </a:lnTo>
                  <a:lnTo>
                    <a:pt x="810" y="8111"/>
                  </a:lnTo>
                  <a:lnTo>
                    <a:pt x="1157" y="7724"/>
                  </a:lnTo>
                  <a:lnTo>
                    <a:pt x="1549" y="7302"/>
                  </a:lnTo>
                  <a:lnTo>
                    <a:pt x="1764" y="7079"/>
                  </a:lnTo>
                  <a:lnTo>
                    <a:pt x="1993" y="6857"/>
                  </a:lnTo>
                  <a:lnTo>
                    <a:pt x="2226" y="6634"/>
                  </a:lnTo>
                  <a:lnTo>
                    <a:pt x="2472" y="6411"/>
                  </a:lnTo>
                  <a:lnTo>
                    <a:pt x="2727" y="6189"/>
                  </a:lnTo>
                  <a:lnTo>
                    <a:pt x="2991" y="5978"/>
                  </a:lnTo>
                  <a:lnTo>
                    <a:pt x="3263" y="5767"/>
                  </a:lnTo>
                  <a:lnTo>
                    <a:pt x="3540" y="5556"/>
                  </a:lnTo>
                  <a:lnTo>
                    <a:pt x="3831" y="5356"/>
                  </a:lnTo>
                  <a:lnTo>
                    <a:pt x="4121" y="5169"/>
                  </a:lnTo>
                  <a:lnTo>
                    <a:pt x="4424" y="4993"/>
                  </a:lnTo>
                  <a:lnTo>
                    <a:pt x="4728" y="4817"/>
                  </a:lnTo>
                  <a:lnTo>
                    <a:pt x="5040" y="4665"/>
                  </a:lnTo>
                  <a:lnTo>
                    <a:pt x="5356" y="4536"/>
                  </a:lnTo>
                  <a:lnTo>
                    <a:pt x="5673" y="4407"/>
                  </a:lnTo>
                  <a:lnTo>
                    <a:pt x="5998" y="4313"/>
                  </a:lnTo>
                  <a:lnTo>
                    <a:pt x="6324" y="4231"/>
                  </a:lnTo>
                  <a:lnTo>
                    <a:pt x="6654" y="4161"/>
                  </a:lnTo>
                  <a:lnTo>
                    <a:pt x="6988" y="4126"/>
                  </a:lnTo>
                  <a:lnTo>
                    <a:pt x="7322" y="4114"/>
                  </a:lnTo>
                  <a:lnTo>
                    <a:pt x="7625" y="4126"/>
                  </a:lnTo>
                  <a:lnTo>
                    <a:pt x="7924" y="4161"/>
                  </a:lnTo>
                  <a:lnTo>
                    <a:pt x="8228" y="4220"/>
                  </a:lnTo>
                  <a:lnTo>
                    <a:pt x="8531" y="4302"/>
                  </a:lnTo>
                  <a:lnTo>
                    <a:pt x="8834" y="4407"/>
                  </a:lnTo>
                  <a:lnTo>
                    <a:pt x="9138" y="4536"/>
                  </a:lnTo>
                  <a:lnTo>
                    <a:pt x="9287" y="4618"/>
                  </a:lnTo>
                  <a:lnTo>
                    <a:pt x="9437" y="4700"/>
                  </a:lnTo>
                  <a:lnTo>
                    <a:pt x="9586" y="4794"/>
                  </a:lnTo>
                  <a:lnTo>
                    <a:pt x="9736" y="4888"/>
                  </a:lnTo>
                  <a:lnTo>
                    <a:pt x="9885" y="4993"/>
                  </a:lnTo>
                  <a:lnTo>
                    <a:pt x="10030" y="5110"/>
                  </a:lnTo>
                  <a:lnTo>
                    <a:pt x="10180" y="5239"/>
                  </a:lnTo>
                  <a:lnTo>
                    <a:pt x="10325" y="5368"/>
                  </a:lnTo>
                  <a:lnTo>
                    <a:pt x="10475" y="5497"/>
                  </a:lnTo>
                  <a:lnTo>
                    <a:pt x="10620" y="5649"/>
                  </a:lnTo>
                  <a:lnTo>
                    <a:pt x="10765" y="5802"/>
                  </a:lnTo>
                  <a:lnTo>
                    <a:pt x="10905" y="5966"/>
                  </a:lnTo>
                  <a:lnTo>
                    <a:pt x="11051" y="6142"/>
                  </a:lnTo>
                  <a:lnTo>
                    <a:pt x="11191" y="6318"/>
                  </a:lnTo>
                  <a:lnTo>
                    <a:pt x="11336" y="6505"/>
                  </a:lnTo>
                  <a:lnTo>
                    <a:pt x="11477" y="6704"/>
                  </a:lnTo>
                  <a:lnTo>
                    <a:pt x="11613" y="6915"/>
                  </a:lnTo>
                  <a:lnTo>
                    <a:pt x="11754" y="7138"/>
                  </a:lnTo>
                  <a:lnTo>
                    <a:pt x="11890" y="7361"/>
                  </a:lnTo>
                  <a:lnTo>
                    <a:pt x="12027" y="7595"/>
                  </a:lnTo>
                  <a:lnTo>
                    <a:pt x="12044" y="7630"/>
                  </a:lnTo>
                  <a:lnTo>
                    <a:pt x="12101" y="7712"/>
                  </a:lnTo>
                  <a:lnTo>
                    <a:pt x="12194" y="7876"/>
                  </a:lnTo>
                  <a:lnTo>
                    <a:pt x="12313" y="8099"/>
                  </a:lnTo>
                  <a:lnTo>
                    <a:pt x="12383" y="8251"/>
                  </a:lnTo>
                  <a:lnTo>
                    <a:pt x="12458" y="8416"/>
                  </a:lnTo>
                  <a:lnTo>
                    <a:pt x="12537" y="8615"/>
                  </a:lnTo>
                  <a:lnTo>
                    <a:pt x="12620" y="8826"/>
                  </a:lnTo>
                  <a:lnTo>
                    <a:pt x="12708" y="9072"/>
                  </a:lnTo>
                  <a:lnTo>
                    <a:pt x="12801" y="9330"/>
                  </a:lnTo>
                  <a:lnTo>
                    <a:pt x="12897" y="9634"/>
                  </a:lnTo>
                  <a:lnTo>
                    <a:pt x="12994" y="9951"/>
                  </a:lnTo>
                  <a:lnTo>
                    <a:pt x="13091" y="10303"/>
                  </a:lnTo>
                  <a:lnTo>
                    <a:pt x="13192" y="10678"/>
                  </a:lnTo>
                  <a:lnTo>
                    <a:pt x="13293" y="11088"/>
                  </a:lnTo>
                  <a:lnTo>
                    <a:pt x="13394" y="11533"/>
                  </a:lnTo>
                  <a:lnTo>
                    <a:pt x="13495" y="12014"/>
                  </a:lnTo>
                  <a:lnTo>
                    <a:pt x="13592" y="12518"/>
                  </a:lnTo>
                  <a:lnTo>
                    <a:pt x="13693" y="13069"/>
                  </a:lnTo>
                  <a:lnTo>
                    <a:pt x="13790" y="13643"/>
                  </a:lnTo>
                  <a:lnTo>
                    <a:pt x="13882" y="14264"/>
                  </a:lnTo>
                  <a:lnTo>
                    <a:pt x="13975" y="14920"/>
                  </a:lnTo>
                  <a:lnTo>
                    <a:pt x="14063" y="15612"/>
                  </a:lnTo>
                  <a:lnTo>
                    <a:pt x="14146" y="16339"/>
                  </a:lnTo>
                  <a:lnTo>
                    <a:pt x="14225" y="17112"/>
                  </a:lnTo>
                  <a:lnTo>
                    <a:pt x="14300" y="17933"/>
                  </a:lnTo>
                  <a:lnTo>
                    <a:pt x="14366" y="18788"/>
                  </a:lnTo>
                  <a:lnTo>
                    <a:pt x="14427" y="19691"/>
                  </a:lnTo>
                  <a:lnTo>
                    <a:pt x="14533" y="21273"/>
                  </a:lnTo>
                  <a:lnTo>
                    <a:pt x="14630" y="22691"/>
                  </a:lnTo>
                  <a:lnTo>
                    <a:pt x="14722" y="23945"/>
                  </a:lnTo>
                  <a:lnTo>
                    <a:pt x="14810" y="25035"/>
                  </a:lnTo>
                  <a:lnTo>
                    <a:pt x="14889" y="25984"/>
                  </a:lnTo>
                  <a:lnTo>
                    <a:pt x="14964" y="26793"/>
                  </a:lnTo>
                  <a:lnTo>
                    <a:pt x="15034" y="27485"/>
                  </a:lnTo>
                  <a:lnTo>
                    <a:pt x="15096" y="28047"/>
                  </a:lnTo>
                  <a:lnTo>
                    <a:pt x="15153" y="28516"/>
                  </a:lnTo>
                  <a:lnTo>
                    <a:pt x="15201" y="28891"/>
                  </a:lnTo>
                  <a:lnTo>
                    <a:pt x="15241" y="29184"/>
                  </a:lnTo>
                  <a:lnTo>
                    <a:pt x="15281" y="29407"/>
                  </a:lnTo>
                  <a:lnTo>
                    <a:pt x="15307" y="29559"/>
                  </a:lnTo>
                  <a:lnTo>
                    <a:pt x="15333" y="29665"/>
                  </a:lnTo>
                  <a:lnTo>
                    <a:pt x="15346" y="29723"/>
                  </a:lnTo>
                  <a:lnTo>
                    <a:pt x="15360" y="29747"/>
                  </a:lnTo>
                  <a:lnTo>
                    <a:pt x="15276" y="26735"/>
                  </a:lnTo>
                  <a:lnTo>
                    <a:pt x="15197" y="23875"/>
                  </a:lnTo>
                  <a:lnTo>
                    <a:pt x="15131" y="21964"/>
                  </a:lnTo>
                  <a:lnTo>
                    <a:pt x="15065" y="20007"/>
                  </a:lnTo>
                  <a:lnTo>
                    <a:pt x="14995" y="18073"/>
                  </a:lnTo>
                  <a:lnTo>
                    <a:pt x="14920" y="16245"/>
                  </a:lnTo>
                  <a:lnTo>
                    <a:pt x="14872" y="15131"/>
                  </a:lnTo>
                  <a:lnTo>
                    <a:pt x="14819" y="14100"/>
                  </a:lnTo>
                  <a:lnTo>
                    <a:pt x="14788" y="13596"/>
                  </a:lnTo>
                  <a:lnTo>
                    <a:pt x="14753" y="13092"/>
                  </a:lnTo>
                  <a:lnTo>
                    <a:pt x="14722" y="12682"/>
                  </a:lnTo>
                  <a:lnTo>
                    <a:pt x="14678" y="12189"/>
                  </a:lnTo>
                  <a:lnTo>
                    <a:pt x="14630" y="11709"/>
                  </a:lnTo>
                  <a:lnTo>
                    <a:pt x="14577" y="11240"/>
                  </a:lnTo>
                  <a:lnTo>
                    <a:pt x="14520" y="10783"/>
                  </a:lnTo>
                  <a:lnTo>
                    <a:pt x="14463" y="10338"/>
                  </a:lnTo>
                  <a:lnTo>
                    <a:pt x="14401" y="9916"/>
                  </a:lnTo>
                  <a:lnTo>
                    <a:pt x="14335" y="9494"/>
                  </a:lnTo>
                  <a:lnTo>
                    <a:pt x="14265" y="9095"/>
                  </a:lnTo>
                  <a:lnTo>
                    <a:pt x="14190" y="8697"/>
                  </a:lnTo>
                  <a:lnTo>
                    <a:pt x="14115" y="8310"/>
                  </a:lnTo>
                  <a:lnTo>
                    <a:pt x="14036" y="7947"/>
                  </a:lnTo>
                  <a:lnTo>
                    <a:pt x="13957" y="7583"/>
                  </a:lnTo>
                  <a:lnTo>
                    <a:pt x="13869" y="7243"/>
                  </a:lnTo>
                  <a:lnTo>
                    <a:pt x="13786" y="6904"/>
                  </a:lnTo>
                  <a:lnTo>
                    <a:pt x="13693" y="6575"/>
                  </a:lnTo>
                  <a:lnTo>
                    <a:pt x="13601" y="6259"/>
                  </a:lnTo>
                  <a:lnTo>
                    <a:pt x="13509" y="5954"/>
                  </a:lnTo>
                  <a:lnTo>
                    <a:pt x="13412" y="5661"/>
                  </a:lnTo>
                  <a:lnTo>
                    <a:pt x="13315" y="5380"/>
                  </a:lnTo>
                  <a:lnTo>
                    <a:pt x="13214" y="5099"/>
                  </a:lnTo>
                  <a:lnTo>
                    <a:pt x="13113" y="4841"/>
                  </a:lnTo>
                  <a:lnTo>
                    <a:pt x="13012" y="4583"/>
                  </a:lnTo>
                  <a:lnTo>
                    <a:pt x="12906" y="4337"/>
                  </a:lnTo>
                  <a:lnTo>
                    <a:pt x="12801" y="4102"/>
                  </a:lnTo>
                  <a:lnTo>
                    <a:pt x="12695" y="3868"/>
                  </a:lnTo>
                  <a:lnTo>
                    <a:pt x="12590" y="3657"/>
                  </a:lnTo>
                  <a:lnTo>
                    <a:pt x="12480" y="3446"/>
                  </a:lnTo>
                  <a:lnTo>
                    <a:pt x="12370" y="3235"/>
                  </a:lnTo>
                  <a:lnTo>
                    <a:pt x="12260" y="3048"/>
                  </a:lnTo>
                  <a:lnTo>
                    <a:pt x="12150" y="2860"/>
                  </a:lnTo>
                  <a:lnTo>
                    <a:pt x="12040" y="2684"/>
                  </a:lnTo>
                  <a:lnTo>
                    <a:pt x="11930" y="2520"/>
                  </a:lnTo>
                  <a:lnTo>
                    <a:pt x="11785" y="2309"/>
                  </a:lnTo>
                  <a:lnTo>
                    <a:pt x="11640" y="2110"/>
                  </a:lnTo>
                  <a:lnTo>
                    <a:pt x="11499" y="1922"/>
                  </a:lnTo>
                  <a:lnTo>
                    <a:pt x="11354" y="1747"/>
                  </a:lnTo>
                  <a:lnTo>
                    <a:pt x="11213" y="1594"/>
                  </a:lnTo>
                  <a:lnTo>
                    <a:pt x="11073" y="1442"/>
                  </a:lnTo>
                  <a:lnTo>
                    <a:pt x="10936" y="1301"/>
                  </a:lnTo>
                  <a:lnTo>
                    <a:pt x="10800" y="1172"/>
                  </a:lnTo>
                  <a:lnTo>
                    <a:pt x="10664" y="1055"/>
                  </a:lnTo>
                  <a:lnTo>
                    <a:pt x="10532" y="938"/>
                  </a:lnTo>
                  <a:lnTo>
                    <a:pt x="10277" y="750"/>
                  </a:lnTo>
                  <a:lnTo>
                    <a:pt x="10035" y="586"/>
                  </a:lnTo>
                  <a:lnTo>
                    <a:pt x="9806" y="457"/>
                  </a:lnTo>
                  <a:lnTo>
                    <a:pt x="9600" y="352"/>
                  </a:lnTo>
                  <a:lnTo>
                    <a:pt x="9410" y="270"/>
                  </a:lnTo>
                  <a:lnTo>
                    <a:pt x="9243" y="211"/>
                  </a:lnTo>
                  <a:lnTo>
                    <a:pt x="9103" y="176"/>
                  </a:lnTo>
                  <a:lnTo>
                    <a:pt x="8905" y="129"/>
                  </a:lnTo>
                  <a:lnTo>
                    <a:pt x="8834" y="117"/>
                  </a:lnTo>
                  <a:lnTo>
                    <a:pt x="7590" y="71"/>
                  </a:lnTo>
                  <a:lnTo>
                    <a:pt x="7401" y="35"/>
                  </a:lnTo>
                  <a:lnTo>
                    <a:pt x="7212" y="12"/>
                  </a:lnTo>
                  <a:lnTo>
                    <a:pt x="702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9"/>
            <p:cNvSpPr/>
            <p:nvPr/>
          </p:nvSpPr>
          <p:spPr>
            <a:xfrm>
              <a:off x="3550275" y="-1080450"/>
              <a:ext cx="406100" cy="412000"/>
            </a:xfrm>
            <a:custGeom>
              <a:avLst/>
              <a:gdLst/>
              <a:ahLst/>
              <a:cxnLst/>
              <a:rect l="l" t="t" r="r" b="b"/>
              <a:pathLst>
                <a:path w="16244" h="16480" extrusionOk="0">
                  <a:moveTo>
                    <a:pt x="13095" y="200"/>
                  </a:moveTo>
                  <a:lnTo>
                    <a:pt x="12994" y="212"/>
                  </a:lnTo>
                  <a:lnTo>
                    <a:pt x="12897" y="224"/>
                  </a:lnTo>
                  <a:lnTo>
                    <a:pt x="12994" y="247"/>
                  </a:lnTo>
                  <a:lnTo>
                    <a:pt x="13196" y="247"/>
                  </a:lnTo>
                  <a:lnTo>
                    <a:pt x="13293" y="224"/>
                  </a:lnTo>
                  <a:lnTo>
                    <a:pt x="13196" y="212"/>
                  </a:lnTo>
                  <a:lnTo>
                    <a:pt x="13095" y="200"/>
                  </a:lnTo>
                  <a:close/>
                  <a:moveTo>
                    <a:pt x="13288" y="1"/>
                  </a:moveTo>
                  <a:lnTo>
                    <a:pt x="13389" y="95"/>
                  </a:lnTo>
                  <a:lnTo>
                    <a:pt x="13486" y="212"/>
                  </a:lnTo>
                  <a:lnTo>
                    <a:pt x="13583" y="329"/>
                  </a:lnTo>
                  <a:lnTo>
                    <a:pt x="13675" y="470"/>
                  </a:lnTo>
                  <a:lnTo>
                    <a:pt x="13816" y="517"/>
                  </a:lnTo>
                  <a:lnTo>
                    <a:pt x="13957" y="587"/>
                  </a:lnTo>
                  <a:lnTo>
                    <a:pt x="14097" y="669"/>
                  </a:lnTo>
                  <a:lnTo>
                    <a:pt x="14238" y="775"/>
                  </a:lnTo>
                  <a:lnTo>
                    <a:pt x="14370" y="903"/>
                  </a:lnTo>
                  <a:lnTo>
                    <a:pt x="14502" y="1056"/>
                  </a:lnTo>
                  <a:lnTo>
                    <a:pt x="14634" y="1220"/>
                  </a:lnTo>
                  <a:lnTo>
                    <a:pt x="14761" y="1407"/>
                  </a:lnTo>
                  <a:lnTo>
                    <a:pt x="14858" y="1560"/>
                  </a:lnTo>
                  <a:lnTo>
                    <a:pt x="14955" y="1724"/>
                  </a:lnTo>
                  <a:lnTo>
                    <a:pt x="15047" y="1900"/>
                  </a:lnTo>
                  <a:lnTo>
                    <a:pt x="15139" y="2087"/>
                  </a:lnTo>
                  <a:lnTo>
                    <a:pt x="15227" y="2275"/>
                  </a:lnTo>
                  <a:lnTo>
                    <a:pt x="15311" y="2486"/>
                  </a:lnTo>
                  <a:lnTo>
                    <a:pt x="15390" y="2697"/>
                  </a:lnTo>
                  <a:lnTo>
                    <a:pt x="15417" y="2773"/>
                  </a:lnTo>
                  <a:lnTo>
                    <a:pt x="15386" y="2673"/>
                  </a:lnTo>
                  <a:lnTo>
                    <a:pt x="15315" y="2462"/>
                  </a:lnTo>
                  <a:lnTo>
                    <a:pt x="15236" y="2251"/>
                  </a:lnTo>
                  <a:lnTo>
                    <a:pt x="15157" y="2052"/>
                  </a:lnTo>
                  <a:lnTo>
                    <a:pt x="15074" y="1865"/>
                  </a:lnTo>
                  <a:lnTo>
                    <a:pt x="14990" y="1677"/>
                  </a:lnTo>
                  <a:lnTo>
                    <a:pt x="14902" y="1501"/>
                  </a:lnTo>
                  <a:lnTo>
                    <a:pt x="14810" y="1337"/>
                  </a:lnTo>
                  <a:lnTo>
                    <a:pt x="14717" y="1185"/>
                  </a:lnTo>
                  <a:lnTo>
                    <a:pt x="14594" y="997"/>
                  </a:lnTo>
                  <a:lnTo>
                    <a:pt x="14471" y="821"/>
                  </a:lnTo>
                  <a:lnTo>
                    <a:pt x="14348" y="669"/>
                  </a:lnTo>
                  <a:lnTo>
                    <a:pt x="14216" y="528"/>
                  </a:lnTo>
                  <a:lnTo>
                    <a:pt x="14084" y="411"/>
                  </a:lnTo>
                  <a:lnTo>
                    <a:pt x="13952" y="306"/>
                  </a:lnTo>
                  <a:lnTo>
                    <a:pt x="13816" y="224"/>
                  </a:lnTo>
                  <a:lnTo>
                    <a:pt x="13680" y="165"/>
                  </a:lnTo>
                  <a:lnTo>
                    <a:pt x="13587" y="106"/>
                  </a:lnTo>
                  <a:lnTo>
                    <a:pt x="13513" y="71"/>
                  </a:lnTo>
                  <a:lnTo>
                    <a:pt x="13389" y="24"/>
                  </a:lnTo>
                  <a:lnTo>
                    <a:pt x="13315" y="13"/>
                  </a:lnTo>
                  <a:lnTo>
                    <a:pt x="13288" y="1"/>
                  </a:lnTo>
                  <a:close/>
                  <a:moveTo>
                    <a:pt x="3004" y="48"/>
                  </a:moveTo>
                  <a:lnTo>
                    <a:pt x="2885" y="60"/>
                  </a:lnTo>
                  <a:lnTo>
                    <a:pt x="2771" y="83"/>
                  </a:lnTo>
                  <a:lnTo>
                    <a:pt x="2656" y="106"/>
                  </a:lnTo>
                  <a:lnTo>
                    <a:pt x="2546" y="153"/>
                  </a:lnTo>
                  <a:lnTo>
                    <a:pt x="2432" y="200"/>
                  </a:lnTo>
                  <a:lnTo>
                    <a:pt x="2322" y="271"/>
                  </a:lnTo>
                  <a:lnTo>
                    <a:pt x="2212" y="341"/>
                  </a:lnTo>
                  <a:lnTo>
                    <a:pt x="2102" y="423"/>
                  </a:lnTo>
                  <a:lnTo>
                    <a:pt x="1997" y="528"/>
                  </a:lnTo>
                  <a:lnTo>
                    <a:pt x="1891" y="634"/>
                  </a:lnTo>
                  <a:lnTo>
                    <a:pt x="1790" y="751"/>
                  </a:lnTo>
                  <a:lnTo>
                    <a:pt x="1689" y="868"/>
                  </a:lnTo>
                  <a:lnTo>
                    <a:pt x="1588" y="1009"/>
                  </a:lnTo>
                  <a:lnTo>
                    <a:pt x="1491" y="1150"/>
                  </a:lnTo>
                  <a:lnTo>
                    <a:pt x="1394" y="1314"/>
                  </a:lnTo>
                  <a:lnTo>
                    <a:pt x="1302" y="1478"/>
                  </a:lnTo>
                  <a:lnTo>
                    <a:pt x="1210" y="1642"/>
                  </a:lnTo>
                  <a:lnTo>
                    <a:pt x="1122" y="1829"/>
                  </a:lnTo>
                  <a:lnTo>
                    <a:pt x="1038" y="2017"/>
                  </a:lnTo>
                  <a:lnTo>
                    <a:pt x="955" y="2216"/>
                  </a:lnTo>
                  <a:lnTo>
                    <a:pt x="871" y="2427"/>
                  </a:lnTo>
                  <a:lnTo>
                    <a:pt x="796" y="2650"/>
                  </a:lnTo>
                  <a:lnTo>
                    <a:pt x="717" y="2872"/>
                  </a:lnTo>
                  <a:lnTo>
                    <a:pt x="647" y="3107"/>
                  </a:lnTo>
                  <a:lnTo>
                    <a:pt x="577" y="3341"/>
                  </a:lnTo>
                  <a:lnTo>
                    <a:pt x="515" y="3587"/>
                  </a:lnTo>
                  <a:lnTo>
                    <a:pt x="449" y="3845"/>
                  </a:lnTo>
                  <a:lnTo>
                    <a:pt x="392" y="4103"/>
                  </a:lnTo>
                  <a:lnTo>
                    <a:pt x="335" y="4373"/>
                  </a:lnTo>
                  <a:lnTo>
                    <a:pt x="286" y="4654"/>
                  </a:lnTo>
                  <a:lnTo>
                    <a:pt x="238" y="4935"/>
                  </a:lnTo>
                  <a:lnTo>
                    <a:pt x="194" y="5240"/>
                  </a:lnTo>
                  <a:lnTo>
                    <a:pt x="154" y="5556"/>
                  </a:lnTo>
                  <a:lnTo>
                    <a:pt x="119" y="5861"/>
                  </a:lnTo>
                  <a:lnTo>
                    <a:pt x="88" y="6178"/>
                  </a:lnTo>
                  <a:lnTo>
                    <a:pt x="62" y="6494"/>
                  </a:lnTo>
                  <a:lnTo>
                    <a:pt x="40" y="6822"/>
                  </a:lnTo>
                  <a:lnTo>
                    <a:pt x="23" y="7139"/>
                  </a:lnTo>
                  <a:lnTo>
                    <a:pt x="14" y="7467"/>
                  </a:lnTo>
                  <a:lnTo>
                    <a:pt x="5" y="7783"/>
                  </a:lnTo>
                  <a:lnTo>
                    <a:pt x="1" y="8112"/>
                  </a:lnTo>
                  <a:lnTo>
                    <a:pt x="1" y="8440"/>
                  </a:lnTo>
                  <a:lnTo>
                    <a:pt x="5" y="8768"/>
                  </a:lnTo>
                  <a:lnTo>
                    <a:pt x="14" y="9084"/>
                  </a:lnTo>
                  <a:lnTo>
                    <a:pt x="27" y="9412"/>
                  </a:lnTo>
                  <a:lnTo>
                    <a:pt x="45" y="9741"/>
                  </a:lnTo>
                  <a:lnTo>
                    <a:pt x="67" y="10057"/>
                  </a:lnTo>
                  <a:lnTo>
                    <a:pt x="97" y="10409"/>
                  </a:lnTo>
                  <a:lnTo>
                    <a:pt x="132" y="10737"/>
                  </a:lnTo>
                  <a:lnTo>
                    <a:pt x="172" y="11077"/>
                  </a:lnTo>
                  <a:lnTo>
                    <a:pt x="220" y="11405"/>
                  </a:lnTo>
                  <a:lnTo>
                    <a:pt x="269" y="11721"/>
                  </a:lnTo>
                  <a:lnTo>
                    <a:pt x="326" y="12026"/>
                  </a:lnTo>
                  <a:lnTo>
                    <a:pt x="383" y="12331"/>
                  </a:lnTo>
                  <a:lnTo>
                    <a:pt x="449" y="12624"/>
                  </a:lnTo>
                  <a:lnTo>
                    <a:pt x="519" y="12905"/>
                  </a:lnTo>
                  <a:lnTo>
                    <a:pt x="590" y="13186"/>
                  </a:lnTo>
                  <a:lnTo>
                    <a:pt x="669" y="13456"/>
                  </a:lnTo>
                  <a:lnTo>
                    <a:pt x="748" y="13714"/>
                  </a:lnTo>
                  <a:lnTo>
                    <a:pt x="836" y="13960"/>
                  </a:lnTo>
                  <a:lnTo>
                    <a:pt x="924" y="14194"/>
                  </a:lnTo>
                  <a:lnTo>
                    <a:pt x="1016" y="14429"/>
                  </a:lnTo>
                  <a:lnTo>
                    <a:pt x="1109" y="14652"/>
                  </a:lnTo>
                  <a:lnTo>
                    <a:pt x="1210" y="14851"/>
                  </a:lnTo>
                  <a:lnTo>
                    <a:pt x="1311" y="15050"/>
                  </a:lnTo>
                  <a:lnTo>
                    <a:pt x="1416" y="15238"/>
                  </a:lnTo>
                  <a:lnTo>
                    <a:pt x="1526" y="15402"/>
                  </a:lnTo>
                  <a:lnTo>
                    <a:pt x="1636" y="15566"/>
                  </a:lnTo>
                  <a:lnTo>
                    <a:pt x="1751" y="15718"/>
                  </a:lnTo>
                  <a:lnTo>
                    <a:pt x="1865" y="15847"/>
                  </a:lnTo>
                  <a:lnTo>
                    <a:pt x="1984" y="15976"/>
                  </a:lnTo>
                  <a:lnTo>
                    <a:pt x="2107" y="16081"/>
                  </a:lnTo>
                  <a:lnTo>
                    <a:pt x="2230" y="16187"/>
                  </a:lnTo>
                  <a:lnTo>
                    <a:pt x="2353" y="16269"/>
                  </a:lnTo>
                  <a:lnTo>
                    <a:pt x="2480" y="16339"/>
                  </a:lnTo>
                  <a:lnTo>
                    <a:pt x="2608" y="16386"/>
                  </a:lnTo>
                  <a:lnTo>
                    <a:pt x="2740" y="16433"/>
                  </a:lnTo>
                  <a:lnTo>
                    <a:pt x="2872" y="16456"/>
                  </a:lnTo>
                  <a:lnTo>
                    <a:pt x="12268" y="16456"/>
                  </a:lnTo>
                  <a:lnTo>
                    <a:pt x="12470" y="16480"/>
                  </a:lnTo>
                  <a:lnTo>
                    <a:pt x="12875" y="16480"/>
                  </a:lnTo>
                  <a:lnTo>
                    <a:pt x="13077" y="16468"/>
                  </a:lnTo>
                  <a:lnTo>
                    <a:pt x="13280" y="16433"/>
                  </a:lnTo>
                  <a:lnTo>
                    <a:pt x="13482" y="16398"/>
                  </a:lnTo>
                  <a:lnTo>
                    <a:pt x="13684" y="16339"/>
                  </a:lnTo>
                  <a:lnTo>
                    <a:pt x="13886" y="16281"/>
                  </a:lnTo>
                  <a:lnTo>
                    <a:pt x="13979" y="16222"/>
                  </a:lnTo>
                  <a:lnTo>
                    <a:pt x="14067" y="16163"/>
                  </a:lnTo>
                  <a:lnTo>
                    <a:pt x="14159" y="16093"/>
                  </a:lnTo>
                  <a:lnTo>
                    <a:pt x="14247" y="16011"/>
                  </a:lnTo>
                  <a:lnTo>
                    <a:pt x="14335" y="15917"/>
                  </a:lnTo>
                  <a:lnTo>
                    <a:pt x="14418" y="15824"/>
                  </a:lnTo>
                  <a:lnTo>
                    <a:pt x="14506" y="15730"/>
                  </a:lnTo>
                  <a:lnTo>
                    <a:pt x="14590" y="15624"/>
                  </a:lnTo>
                  <a:lnTo>
                    <a:pt x="14669" y="15507"/>
                  </a:lnTo>
                  <a:lnTo>
                    <a:pt x="14753" y="15390"/>
                  </a:lnTo>
                  <a:lnTo>
                    <a:pt x="14832" y="15261"/>
                  </a:lnTo>
                  <a:lnTo>
                    <a:pt x="14906" y="15132"/>
                  </a:lnTo>
                  <a:lnTo>
                    <a:pt x="14986" y="14991"/>
                  </a:lnTo>
                  <a:lnTo>
                    <a:pt x="15056" y="14851"/>
                  </a:lnTo>
                  <a:lnTo>
                    <a:pt x="15131" y="14698"/>
                  </a:lnTo>
                  <a:lnTo>
                    <a:pt x="15201" y="14534"/>
                  </a:lnTo>
                  <a:lnTo>
                    <a:pt x="15271" y="14382"/>
                  </a:lnTo>
                  <a:lnTo>
                    <a:pt x="15337" y="14206"/>
                  </a:lnTo>
                  <a:lnTo>
                    <a:pt x="15403" y="14030"/>
                  </a:lnTo>
                  <a:lnTo>
                    <a:pt x="15465" y="13855"/>
                  </a:lnTo>
                  <a:lnTo>
                    <a:pt x="15526" y="13679"/>
                  </a:lnTo>
                  <a:lnTo>
                    <a:pt x="15584" y="13479"/>
                  </a:lnTo>
                  <a:lnTo>
                    <a:pt x="15641" y="13292"/>
                  </a:lnTo>
                  <a:lnTo>
                    <a:pt x="15694" y="13093"/>
                  </a:lnTo>
                  <a:lnTo>
                    <a:pt x="15746" y="12893"/>
                  </a:lnTo>
                  <a:lnTo>
                    <a:pt x="15799" y="12682"/>
                  </a:lnTo>
                  <a:lnTo>
                    <a:pt x="15847" y="12472"/>
                  </a:lnTo>
                  <a:lnTo>
                    <a:pt x="15891" y="12249"/>
                  </a:lnTo>
                  <a:lnTo>
                    <a:pt x="15935" y="12026"/>
                  </a:lnTo>
                  <a:lnTo>
                    <a:pt x="15975" y="11803"/>
                  </a:lnTo>
                  <a:lnTo>
                    <a:pt x="16010" y="11569"/>
                  </a:lnTo>
                  <a:lnTo>
                    <a:pt x="16050" y="11335"/>
                  </a:lnTo>
                  <a:lnTo>
                    <a:pt x="16098" y="10948"/>
                  </a:lnTo>
                  <a:lnTo>
                    <a:pt x="16142" y="10549"/>
                  </a:lnTo>
                  <a:lnTo>
                    <a:pt x="16177" y="10151"/>
                  </a:lnTo>
                  <a:lnTo>
                    <a:pt x="16204" y="9741"/>
                  </a:lnTo>
                  <a:lnTo>
                    <a:pt x="16226" y="9342"/>
                  </a:lnTo>
                  <a:lnTo>
                    <a:pt x="16239" y="8932"/>
                  </a:lnTo>
                  <a:lnTo>
                    <a:pt x="16243" y="8522"/>
                  </a:lnTo>
                  <a:lnTo>
                    <a:pt x="16243" y="8123"/>
                  </a:lnTo>
                  <a:lnTo>
                    <a:pt x="16234" y="7713"/>
                  </a:lnTo>
                  <a:lnTo>
                    <a:pt x="16217" y="7303"/>
                  </a:lnTo>
                  <a:lnTo>
                    <a:pt x="16195" y="6904"/>
                  </a:lnTo>
                  <a:lnTo>
                    <a:pt x="16164" y="6494"/>
                  </a:lnTo>
                  <a:lnTo>
                    <a:pt x="16129" y="6107"/>
                  </a:lnTo>
                  <a:lnTo>
                    <a:pt x="16080" y="5709"/>
                  </a:lnTo>
                  <a:lnTo>
                    <a:pt x="16028" y="5322"/>
                  </a:lnTo>
                  <a:lnTo>
                    <a:pt x="15971" y="4935"/>
                  </a:lnTo>
                  <a:lnTo>
                    <a:pt x="15922" y="4666"/>
                  </a:lnTo>
                  <a:lnTo>
                    <a:pt x="15869" y="4384"/>
                  </a:lnTo>
                  <a:lnTo>
                    <a:pt x="15812" y="4127"/>
                  </a:lnTo>
                  <a:lnTo>
                    <a:pt x="15751" y="3869"/>
                  </a:lnTo>
                  <a:lnTo>
                    <a:pt x="15685" y="3623"/>
                  </a:lnTo>
                  <a:lnTo>
                    <a:pt x="15614" y="3376"/>
                  </a:lnTo>
                  <a:lnTo>
                    <a:pt x="15544" y="3142"/>
                  </a:lnTo>
                  <a:lnTo>
                    <a:pt x="15469" y="2919"/>
                  </a:lnTo>
                  <a:lnTo>
                    <a:pt x="15417" y="2773"/>
                  </a:lnTo>
                  <a:lnTo>
                    <a:pt x="15456" y="2896"/>
                  </a:lnTo>
                  <a:lnTo>
                    <a:pt x="15526" y="3130"/>
                  </a:lnTo>
                  <a:lnTo>
                    <a:pt x="15588" y="3365"/>
                  </a:lnTo>
                  <a:lnTo>
                    <a:pt x="15650" y="3611"/>
                  </a:lnTo>
                  <a:lnTo>
                    <a:pt x="15707" y="3857"/>
                  </a:lnTo>
                  <a:lnTo>
                    <a:pt x="15759" y="4115"/>
                  </a:lnTo>
                  <a:lnTo>
                    <a:pt x="15808" y="4373"/>
                  </a:lnTo>
                  <a:lnTo>
                    <a:pt x="15856" y="4642"/>
                  </a:lnTo>
                  <a:lnTo>
                    <a:pt x="15905" y="4982"/>
                  </a:lnTo>
                  <a:lnTo>
                    <a:pt x="15949" y="5322"/>
                  </a:lnTo>
                  <a:lnTo>
                    <a:pt x="15988" y="5674"/>
                  </a:lnTo>
                  <a:lnTo>
                    <a:pt x="16019" y="6025"/>
                  </a:lnTo>
                  <a:lnTo>
                    <a:pt x="16045" y="6377"/>
                  </a:lnTo>
                  <a:lnTo>
                    <a:pt x="16063" y="6740"/>
                  </a:lnTo>
                  <a:lnTo>
                    <a:pt x="16076" y="7092"/>
                  </a:lnTo>
                  <a:lnTo>
                    <a:pt x="16080" y="7455"/>
                  </a:lnTo>
                  <a:lnTo>
                    <a:pt x="16085" y="7865"/>
                  </a:lnTo>
                  <a:lnTo>
                    <a:pt x="16080" y="8276"/>
                  </a:lnTo>
                  <a:lnTo>
                    <a:pt x="16067" y="8674"/>
                  </a:lnTo>
                  <a:lnTo>
                    <a:pt x="16050" y="9084"/>
                  </a:lnTo>
                  <a:lnTo>
                    <a:pt x="16019" y="9483"/>
                  </a:lnTo>
                  <a:lnTo>
                    <a:pt x="15984" y="9870"/>
                  </a:lnTo>
                  <a:lnTo>
                    <a:pt x="15940" y="10268"/>
                  </a:lnTo>
                  <a:lnTo>
                    <a:pt x="15887" y="10643"/>
                  </a:lnTo>
                  <a:lnTo>
                    <a:pt x="15856" y="10866"/>
                  </a:lnTo>
                  <a:lnTo>
                    <a:pt x="15821" y="11077"/>
                  </a:lnTo>
                  <a:lnTo>
                    <a:pt x="15781" y="11288"/>
                  </a:lnTo>
                  <a:lnTo>
                    <a:pt x="15742" y="11499"/>
                  </a:lnTo>
                  <a:lnTo>
                    <a:pt x="15698" y="11698"/>
                  </a:lnTo>
                  <a:lnTo>
                    <a:pt x="15654" y="11897"/>
                  </a:lnTo>
                  <a:lnTo>
                    <a:pt x="15606" y="12096"/>
                  </a:lnTo>
                  <a:lnTo>
                    <a:pt x="15557" y="12284"/>
                  </a:lnTo>
                  <a:lnTo>
                    <a:pt x="15504" y="12472"/>
                  </a:lnTo>
                  <a:lnTo>
                    <a:pt x="15452" y="12647"/>
                  </a:lnTo>
                  <a:lnTo>
                    <a:pt x="15395" y="12823"/>
                  </a:lnTo>
                  <a:lnTo>
                    <a:pt x="15337" y="12999"/>
                  </a:lnTo>
                  <a:lnTo>
                    <a:pt x="15280" y="13163"/>
                  </a:lnTo>
                  <a:lnTo>
                    <a:pt x="15219" y="13327"/>
                  </a:lnTo>
                  <a:lnTo>
                    <a:pt x="15153" y="13479"/>
                  </a:lnTo>
                  <a:lnTo>
                    <a:pt x="15091" y="13632"/>
                  </a:lnTo>
                  <a:lnTo>
                    <a:pt x="15021" y="13772"/>
                  </a:lnTo>
                  <a:lnTo>
                    <a:pt x="14955" y="13913"/>
                  </a:lnTo>
                  <a:lnTo>
                    <a:pt x="14884" y="14054"/>
                  </a:lnTo>
                  <a:lnTo>
                    <a:pt x="14814" y="14183"/>
                  </a:lnTo>
                  <a:lnTo>
                    <a:pt x="14739" y="14300"/>
                  </a:lnTo>
                  <a:lnTo>
                    <a:pt x="14665" y="14417"/>
                  </a:lnTo>
                  <a:lnTo>
                    <a:pt x="14590" y="14523"/>
                  </a:lnTo>
                  <a:lnTo>
                    <a:pt x="14511" y="14628"/>
                  </a:lnTo>
                  <a:lnTo>
                    <a:pt x="14436" y="14734"/>
                  </a:lnTo>
                  <a:lnTo>
                    <a:pt x="14352" y="14816"/>
                  </a:lnTo>
                  <a:lnTo>
                    <a:pt x="14273" y="14909"/>
                  </a:lnTo>
                  <a:lnTo>
                    <a:pt x="14190" y="14980"/>
                  </a:lnTo>
                  <a:lnTo>
                    <a:pt x="14106" y="15062"/>
                  </a:lnTo>
                  <a:lnTo>
                    <a:pt x="14023" y="15120"/>
                  </a:lnTo>
                  <a:lnTo>
                    <a:pt x="13939" y="15179"/>
                  </a:lnTo>
                  <a:lnTo>
                    <a:pt x="13851" y="15238"/>
                  </a:lnTo>
                  <a:lnTo>
                    <a:pt x="13658" y="15284"/>
                  </a:lnTo>
                  <a:lnTo>
                    <a:pt x="13460" y="15331"/>
                  </a:lnTo>
                  <a:lnTo>
                    <a:pt x="13262" y="15355"/>
                  </a:lnTo>
                  <a:lnTo>
                    <a:pt x="13064" y="15378"/>
                  </a:lnTo>
                  <a:lnTo>
                    <a:pt x="12866" y="15390"/>
                  </a:lnTo>
                  <a:lnTo>
                    <a:pt x="12673" y="15402"/>
                  </a:lnTo>
                  <a:lnTo>
                    <a:pt x="12475" y="15390"/>
                  </a:lnTo>
                  <a:lnTo>
                    <a:pt x="12277" y="15378"/>
                  </a:lnTo>
                  <a:lnTo>
                    <a:pt x="3013" y="15378"/>
                  </a:lnTo>
                  <a:lnTo>
                    <a:pt x="2894" y="15366"/>
                  </a:lnTo>
                  <a:lnTo>
                    <a:pt x="2771" y="15343"/>
                  </a:lnTo>
                  <a:lnTo>
                    <a:pt x="2652" y="15308"/>
                  </a:lnTo>
                  <a:lnTo>
                    <a:pt x="2533" y="15261"/>
                  </a:lnTo>
                  <a:lnTo>
                    <a:pt x="2419" y="15202"/>
                  </a:lnTo>
                  <a:lnTo>
                    <a:pt x="2305" y="15132"/>
                  </a:lnTo>
                  <a:lnTo>
                    <a:pt x="2190" y="15038"/>
                  </a:lnTo>
                  <a:lnTo>
                    <a:pt x="2080" y="14945"/>
                  </a:lnTo>
                  <a:lnTo>
                    <a:pt x="1975" y="14827"/>
                  </a:lnTo>
                  <a:lnTo>
                    <a:pt x="1865" y="14710"/>
                  </a:lnTo>
                  <a:lnTo>
                    <a:pt x="1764" y="14569"/>
                  </a:lnTo>
                  <a:lnTo>
                    <a:pt x="1658" y="14429"/>
                  </a:lnTo>
                  <a:lnTo>
                    <a:pt x="1561" y="14276"/>
                  </a:lnTo>
                  <a:lnTo>
                    <a:pt x="1465" y="14101"/>
                  </a:lnTo>
                  <a:lnTo>
                    <a:pt x="1372" y="13925"/>
                  </a:lnTo>
                  <a:lnTo>
                    <a:pt x="1280" y="13737"/>
                  </a:lnTo>
                  <a:lnTo>
                    <a:pt x="1192" y="13538"/>
                  </a:lnTo>
                  <a:lnTo>
                    <a:pt x="1109" y="13339"/>
                  </a:lnTo>
                  <a:lnTo>
                    <a:pt x="1025" y="13116"/>
                  </a:lnTo>
                  <a:lnTo>
                    <a:pt x="946" y="12893"/>
                  </a:lnTo>
                  <a:lnTo>
                    <a:pt x="871" y="12659"/>
                  </a:lnTo>
                  <a:lnTo>
                    <a:pt x="801" y="12413"/>
                  </a:lnTo>
                  <a:lnTo>
                    <a:pt x="735" y="12155"/>
                  </a:lnTo>
                  <a:lnTo>
                    <a:pt x="669" y="11897"/>
                  </a:lnTo>
                  <a:lnTo>
                    <a:pt x="612" y="11628"/>
                  </a:lnTo>
                  <a:lnTo>
                    <a:pt x="555" y="11358"/>
                  </a:lnTo>
                  <a:lnTo>
                    <a:pt x="506" y="11077"/>
                  </a:lnTo>
                  <a:lnTo>
                    <a:pt x="458" y="10784"/>
                  </a:lnTo>
                  <a:lnTo>
                    <a:pt x="418" y="10491"/>
                  </a:lnTo>
                  <a:lnTo>
                    <a:pt x="379" y="10186"/>
                  </a:lnTo>
                  <a:lnTo>
                    <a:pt x="348" y="9870"/>
                  </a:lnTo>
                  <a:lnTo>
                    <a:pt x="317" y="9565"/>
                  </a:lnTo>
                  <a:lnTo>
                    <a:pt x="300" y="9260"/>
                  </a:lnTo>
                  <a:lnTo>
                    <a:pt x="282" y="8967"/>
                  </a:lnTo>
                  <a:lnTo>
                    <a:pt x="269" y="8674"/>
                  </a:lnTo>
                  <a:lnTo>
                    <a:pt x="260" y="8369"/>
                  </a:lnTo>
                  <a:lnTo>
                    <a:pt x="256" y="8076"/>
                  </a:lnTo>
                  <a:lnTo>
                    <a:pt x="256" y="7783"/>
                  </a:lnTo>
                  <a:lnTo>
                    <a:pt x="260" y="7479"/>
                  </a:lnTo>
                  <a:lnTo>
                    <a:pt x="269" y="7186"/>
                  </a:lnTo>
                  <a:lnTo>
                    <a:pt x="278" y="6893"/>
                  </a:lnTo>
                  <a:lnTo>
                    <a:pt x="295" y="6600"/>
                  </a:lnTo>
                  <a:lnTo>
                    <a:pt x="313" y="6307"/>
                  </a:lnTo>
                  <a:lnTo>
                    <a:pt x="335" y="6014"/>
                  </a:lnTo>
                  <a:lnTo>
                    <a:pt x="366" y="5721"/>
                  </a:lnTo>
                  <a:lnTo>
                    <a:pt x="396" y="5439"/>
                  </a:lnTo>
                  <a:lnTo>
                    <a:pt x="427" y="5158"/>
                  </a:lnTo>
                  <a:lnTo>
                    <a:pt x="467" y="4877"/>
                  </a:lnTo>
                  <a:lnTo>
                    <a:pt x="511" y="4607"/>
                  </a:lnTo>
                  <a:lnTo>
                    <a:pt x="559" y="4361"/>
                  </a:lnTo>
                  <a:lnTo>
                    <a:pt x="612" y="4103"/>
                  </a:lnTo>
                  <a:lnTo>
                    <a:pt x="664" y="3869"/>
                  </a:lnTo>
                  <a:lnTo>
                    <a:pt x="722" y="3634"/>
                  </a:lnTo>
                  <a:lnTo>
                    <a:pt x="783" y="3400"/>
                  </a:lnTo>
                  <a:lnTo>
                    <a:pt x="845" y="3177"/>
                  </a:lnTo>
                  <a:lnTo>
                    <a:pt x="911" y="2966"/>
                  </a:lnTo>
                  <a:lnTo>
                    <a:pt x="981" y="2755"/>
                  </a:lnTo>
                  <a:lnTo>
                    <a:pt x="1051" y="2556"/>
                  </a:lnTo>
                  <a:lnTo>
                    <a:pt x="1126" y="2357"/>
                  </a:lnTo>
                  <a:lnTo>
                    <a:pt x="1201" y="2181"/>
                  </a:lnTo>
                  <a:lnTo>
                    <a:pt x="1280" y="2005"/>
                  </a:lnTo>
                  <a:lnTo>
                    <a:pt x="1364" y="1829"/>
                  </a:lnTo>
                  <a:lnTo>
                    <a:pt x="1447" y="1665"/>
                  </a:lnTo>
                  <a:lnTo>
                    <a:pt x="1531" y="1513"/>
                  </a:lnTo>
                  <a:lnTo>
                    <a:pt x="1619" y="1372"/>
                  </a:lnTo>
                  <a:lnTo>
                    <a:pt x="1711" y="1243"/>
                  </a:lnTo>
                  <a:lnTo>
                    <a:pt x="1799" y="1114"/>
                  </a:lnTo>
                  <a:lnTo>
                    <a:pt x="1896" y="997"/>
                  </a:lnTo>
                  <a:lnTo>
                    <a:pt x="1988" y="880"/>
                  </a:lnTo>
                  <a:lnTo>
                    <a:pt x="2085" y="786"/>
                  </a:lnTo>
                  <a:lnTo>
                    <a:pt x="2186" y="692"/>
                  </a:lnTo>
                  <a:lnTo>
                    <a:pt x="2283" y="610"/>
                  </a:lnTo>
                  <a:lnTo>
                    <a:pt x="2384" y="540"/>
                  </a:lnTo>
                  <a:lnTo>
                    <a:pt x="2485" y="481"/>
                  </a:lnTo>
                  <a:lnTo>
                    <a:pt x="2590" y="435"/>
                  </a:lnTo>
                  <a:lnTo>
                    <a:pt x="2696" y="399"/>
                  </a:lnTo>
                  <a:lnTo>
                    <a:pt x="2797" y="364"/>
                  </a:lnTo>
                  <a:lnTo>
                    <a:pt x="2907" y="341"/>
                  </a:lnTo>
                  <a:lnTo>
                    <a:pt x="7603" y="341"/>
                  </a:lnTo>
                  <a:lnTo>
                    <a:pt x="11767" y="224"/>
                  </a:lnTo>
                  <a:lnTo>
                    <a:pt x="12897" y="224"/>
                  </a:lnTo>
                  <a:lnTo>
                    <a:pt x="11767" y="165"/>
                  </a:lnTo>
                  <a:lnTo>
                    <a:pt x="7603" y="60"/>
                  </a:lnTo>
                  <a:lnTo>
                    <a:pt x="3118" y="60"/>
                  </a:lnTo>
                  <a:lnTo>
                    <a:pt x="3004" y="4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9"/>
            <p:cNvSpPr/>
            <p:nvPr/>
          </p:nvSpPr>
          <p:spPr>
            <a:xfrm>
              <a:off x="3752000" y="-688675"/>
              <a:ext cx="7050" cy="674525"/>
            </a:xfrm>
            <a:custGeom>
              <a:avLst/>
              <a:gdLst/>
              <a:ahLst/>
              <a:cxnLst/>
              <a:rect l="l" t="t" r="r" b="b"/>
              <a:pathLst>
                <a:path w="282" h="26981" extrusionOk="0">
                  <a:moveTo>
                    <a:pt x="202" y="0"/>
                  </a:moveTo>
                  <a:lnTo>
                    <a:pt x="172" y="481"/>
                  </a:lnTo>
                  <a:lnTo>
                    <a:pt x="150" y="973"/>
                  </a:lnTo>
                  <a:lnTo>
                    <a:pt x="132" y="1465"/>
                  </a:lnTo>
                  <a:lnTo>
                    <a:pt x="114" y="1958"/>
                  </a:lnTo>
                  <a:lnTo>
                    <a:pt x="101" y="2461"/>
                  </a:lnTo>
                  <a:lnTo>
                    <a:pt x="97" y="2954"/>
                  </a:lnTo>
                  <a:lnTo>
                    <a:pt x="92" y="3446"/>
                  </a:lnTo>
                  <a:lnTo>
                    <a:pt x="88" y="3938"/>
                  </a:lnTo>
                  <a:lnTo>
                    <a:pt x="66" y="5942"/>
                  </a:lnTo>
                  <a:lnTo>
                    <a:pt x="44" y="8228"/>
                  </a:lnTo>
                  <a:lnTo>
                    <a:pt x="26" y="10760"/>
                  </a:lnTo>
                  <a:lnTo>
                    <a:pt x="9" y="13479"/>
                  </a:lnTo>
                  <a:lnTo>
                    <a:pt x="4" y="14862"/>
                  </a:lnTo>
                  <a:lnTo>
                    <a:pt x="0" y="16198"/>
                  </a:lnTo>
                  <a:lnTo>
                    <a:pt x="0" y="18729"/>
                  </a:lnTo>
                  <a:lnTo>
                    <a:pt x="4" y="21027"/>
                  </a:lnTo>
                  <a:lnTo>
                    <a:pt x="9" y="23019"/>
                  </a:lnTo>
                  <a:lnTo>
                    <a:pt x="4" y="23523"/>
                  </a:lnTo>
                  <a:lnTo>
                    <a:pt x="4" y="24015"/>
                  </a:lnTo>
                  <a:lnTo>
                    <a:pt x="9" y="24508"/>
                  </a:lnTo>
                  <a:lnTo>
                    <a:pt x="13" y="25000"/>
                  </a:lnTo>
                  <a:lnTo>
                    <a:pt x="26" y="25504"/>
                  </a:lnTo>
                  <a:lnTo>
                    <a:pt x="40" y="25996"/>
                  </a:lnTo>
                  <a:lnTo>
                    <a:pt x="57" y="26488"/>
                  </a:lnTo>
                  <a:lnTo>
                    <a:pt x="79" y="26981"/>
                  </a:lnTo>
                  <a:lnTo>
                    <a:pt x="106" y="26488"/>
                  </a:lnTo>
                  <a:lnTo>
                    <a:pt x="132" y="25996"/>
                  </a:lnTo>
                  <a:lnTo>
                    <a:pt x="150" y="25504"/>
                  </a:lnTo>
                  <a:lnTo>
                    <a:pt x="163" y="25012"/>
                  </a:lnTo>
                  <a:lnTo>
                    <a:pt x="176" y="24519"/>
                  </a:lnTo>
                  <a:lnTo>
                    <a:pt x="185" y="24027"/>
                  </a:lnTo>
                  <a:lnTo>
                    <a:pt x="185" y="23535"/>
                  </a:lnTo>
                  <a:lnTo>
                    <a:pt x="185" y="23031"/>
                  </a:lnTo>
                  <a:lnTo>
                    <a:pt x="211" y="21038"/>
                  </a:lnTo>
                  <a:lnTo>
                    <a:pt x="233" y="18753"/>
                  </a:lnTo>
                  <a:lnTo>
                    <a:pt x="255" y="16210"/>
                  </a:lnTo>
                  <a:lnTo>
                    <a:pt x="268" y="13490"/>
                  </a:lnTo>
                  <a:lnTo>
                    <a:pt x="277" y="10771"/>
                  </a:lnTo>
                  <a:lnTo>
                    <a:pt x="281" y="8240"/>
                  </a:lnTo>
                  <a:lnTo>
                    <a:pt x="281" y="5942"/>
                  </a:lnTo>
                  <a:lnTo>
                    <a:pt x="277" y="4899"/>
                  </a:lnTo>
                  <a:lnTo>
                    <a:pt x="268" y="3938"/>
                  </a:lnTo>
                  <a:lnTo>
                    <a:pt x="273" y="3446"/>
                  </a:lnTo>
                  <a:lnTo>
                    <a:pt x="273" y="2954"/>
                  </a:lnTo>
                  <a:lnTo>
                    <a:pt x="273" y="2461"/>
                  </a:lnTo>
                  <a:lnTo>
                    <a:pt x="264" y="1969"/>
                  </a:lnTo>
                  <a:lnTo>
                    <a:pt x="255" y="1477"/>
                  </a:lnTo>
                  <a:lnTo>
                    <a:pt x="242" y="985"/>
                  </a:lnTo>
                  <a:lnTo>
                    <a:pt x="224" y="492"/>
                  </a:lnTo>
                  <a:lnTo>
                    <a:pt x="20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9"/>
            <p:cNvSpPr/>
            <p:nvPr/>
          </p:nvSpPr>
          <p:spPr>
            <a:xfrm>
              <a:off x="3756375" y="-1868925"/>
              <a:ext cx="6300" cy="776500"/>
            </a:xfrm>
            <a:custGeom>
              <a:avLst/>
              <a:gdLst/>
              <a:ahLst/>
              <a:cxnLst/>
              <a:rect l="l" t="t" r="r" b="b"/>
              <a:pathLst>
                <a:path w="252" h="31060" extrusionOk="0">
                  <a:moveTo>
                    <a:pt x="128" y="0"/>
                  </a:moveTo>
                  <a:lnTo>
                    <a:pt x="120" y="24"/>
                  </a:lnTo>
                  <a:lnTo>
                    <a:pt x="115" y="82"/>
                  </a:lnTo>
                  <a:lnTo>
                    <a:pt x="102" y="317"/>
                  </a:lnTo>
                  <a:lnTo>
                    <a:pt x="89" y="703"/>
                  </a:lnTo>
                  <a:lnTo>
                    <a:pt x="80" y="1219"/>
                  </a:lnTo>
                  <a:lnTo>
                    <a:pt x="58" y="2661"/>
                  </a:lnTo>
                  <a:lnTo>
                    <a:pt x="41" y="4548"/>
                  </a:lnTo>
                  <a:lnTo>
                    <a:pt x="23" y="6857"/>
                  </a:lnTo>
                  <a:lnTo>
                    <a:pt x="10" y="9494"/>
                  </a:lnTo>
                  <a:lnTo>
                    <a:pt x="5" y="12412"/>
                  </a:lnTo>
                  <a:lnTo>
                    <a:pt x="1" y="15542"/>
                  </a:lnTo>
                  <a:lnTo>
                    <a:pt x="5" y="18671"/>
                  </a:lnTo>
                  <a:lnTo>
                    <a:pt x="10" y="21578"/>
                  </a:lnTo>
                  <a:lnTo>
                    <a:pt x="23" y="24215"/>
                  </a:lnTo>
                  <a:lnTo>
                    <a:pt x="41" y="26512"/>
                  </a:lnTo>
                  <a:lnTo>
                    <a:pt x="58" y="28411"/>
                  </a:lnTo>
                  <a:lnTo>
                    <a:pt x="80" y="29840"/>
                  </a:lnTo>
                  <a:lnTo>
                    <a:pt x="89" y="30356"/>
                  </a:lnTo>
                  <a:lnTo>
                    <a:pt x="102" y="30743"/>
                  </a:lnTo>
                  <a:lnTo>
                    <a:pt x="115" y="30977"/>
                  </a:lnTo>
                  <a:lnTo>
                    <a:pt x="120" y="31036"/>
                  </a:lnTo>
                  <a:lnTo>
                    <a:pt x="128" y="31059"/>
                  </a:lnTo>
                  <a:lnTo>
                    <a:pt x="133" y="31036"/>
                  </a:lnTo>
                  <a:lnTo>
                    <a:pt x="137" y="30977"/>
                  </a:lnTo>
                  <a:lnTo>
                    <a:pt x="150" y="30743"/>
                  </a:lnTo>
                  <a:lnTo>
                    <a:pt x="164" y="30356"/>
                  </a:lnTo>
                  <a:lnTo>
                    <a:pt x="172" y="29840"/>
                  </a:lnTo>
                  <a:lnTo>
                    <a:pt x="194" y="28411"/>
                  </a:lnTo>
                  <a:lnTo>
                    <a:pt x="212" y="26512"/>
                  </a:lnTo>
                  <a:lnTo>
                    <a:pt x="230" y="24215"/>
                  </a:lnTo>
                  <a:lnTo>
                    <a:pt x="243" y="21578"/>
                  </a:lnTo>
                  <a:lnTo>
                    <a:pt x="247" y="18671"/>
                  </a:lnTo>
                  <a:lnTo>
                    <a:pt x="252" y="15542"/>
                  </a:lnTo>
                  <a:lnTo>
                    <a:pt x="247" y="12412"/>
                  </a:lnTo>
                  <a:lnTo>
                    <a:pt x="243" y="9494"/>
                  </a:lnTo>
                  <a:lnTo>
                    <a:pt x="230" y="6857"/>
                  </a:lnTo>
                  <a:lnTo>
                    <a:pt x="216" y="4548"/>
                  </a:lnTo>
                  <a:lnTo>
                    <a:pt x="199" y="2661"/>
                  </a:lnTo>
                  <a:lnTo>
                    <a:pt x="177" y="1219"/>
                  </a:lnTo>
                  <a:lnTo>
                    <a:pt x="164" y="703"/>
                  </a:lnTo>
                  <a:lnTo>
                    <a:pt x="150" y="317"/>
                  </a:lnTo>
                  <a:lnTo>
                    <a:pt x="142" y="82"/>
                  </a:lnTo>
                  <a:lnTo>
                    <a:pt x="133" y="24"/>
                  </a:lnTo>
                  <a:lnTo>
                    <a:pt x="1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9"/>
            <p:cNvSpPr/>
            <p:nvPr/>
          </p:nvSpPr>
          <p:spPr>
            <a:xfrm>
              <a:off x="3770675" y="-261475"/>
              <a:ext cx="6075" cy="16150"/>
            </a:xfrm>
            <a:custGeom>
              <a:avLst/>
              <a:gdLst/>
              <a:ahLst/>
              <a:cxnLst/>
              <a:rect l="l" t="t" r="r" b="b"/>
              <a:pathLst>
                <a:path w="243" h="646" extrusionOk="0">
                  <a:moveTo>
                    <a:pt x="119" y="1"/>
                  </a:moveTo>
                  <a:lnTo>
                    <a:pt x="97" y="12"/>
                  </a:lnTo>
                  <a:lnTo>
                    <a:pt x="75" y="24"/>
                  </a:lnTo>
                  <a:lnTo>
                    <a:pt x="53" y="59"/>
                  </a:lnTo>
                  <a:lnTo>
                    <a:pt x="36" y="94"/>
                  </a:lnTo>
                  <a:lnTo>
                    <a:pt x="23" y="141"/>
                  </a:lnTo>
                  <a:lnTo>
                    <a:pt x="9" y="200"/>
                  </a:lnTo>
                  <a:lnTo>
                    <a:pt x="5" y="258"/>
                  </a:lnTo>
                  <a:lnTo>
                    <a:pt x="1" y="329"/>
                  </a:lnTo>
                  <a:lnTo>
                    <a:pt x="5" y="387"/>
                  </a:lnTo>
                  <a:lnTo>
                    <a:pt x="9" y="446"/>
                  </a:lnTo>
                  <a:lnTo>
                    <a:pt x="23" y="505"/>
                  </a:lnTo>
                  <a:lnTo>
                    <a:pt x="36" y="551"/>
                  </a:lnTo>
                  <a:lnTo>
                    <a:pt x="53" y="587"/>
                  </a:lnTo>
                  <a:lnTo>
                    <a:pt x="75" y="622"/>
                  </a:lnTo>
                  <a:lnTo>
                    <a:pt x="97" y="634"/>
                  </a:lnTo>
                  <a:lnTo>
                    <a:pt x="119" y="645"/>
                  </a:lnTo>
                  <a:lnTo>
                    <a:pt x="146" y="634"/>
                  </a:lnTo>
                  <a:lnTo>
                    <a:pt x="168" y="622"/>
                  </a:lnTo>
                  <a:lnTo>
                    <a:pt x="190" y="587"/>
                  </a:lnTo>
                  <a:lnTo>
                    <a:pt x="207" y="551"/>
                  </a:lnTo>
                  <a:lnTo>
                    <a:pt x="220" y="505"/>
                  </a:lnTo>
                  <a:lnTo>
                    <a:pt x="234" y="446"/>
                  </a:lnTo>
                  <a:lnTo>
                    <a:pt x="238" y="387"/>
                  </a:lnTo>
                  <a:lnTo>
                    <a:pt x="242" y="329"/>
                  </a:lnTo>
                  <a:lnTo>
                    <a:pt x="238" y="258"/>
                  </a:lnTo>
                  <a:lnTo>
                    <a:pt x="234" y="200"/>
                  </a:lnTo>
                  <a:lnTo>
                    <a:pt x="220" y="141"/>
                  </a:lnTo>
                  <a:lnTo>
                    <a:pt x="207" y="94"/>
                  </a:lnTo>
                  <a:lnTo>
                    <a:pt x="190" y="59"/>
                  </a:lnTo>
                  <a:lnTo>
                    <a:pt x="168" y="24"/>
                  </a:lnTo>
                  <a:lnTo>
                    <a:pt x="146"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9"/>
            <p:cNvSpPr/>
            <p:nvPr/>
          </p:nvSpPr>
          <p:spPr>
            <a:xfrm>
              <a:off x="3783975" y="-1452575"/>
              <a:ext cx="6075" cy="15850"/>
            </a:xfrm>
            <a:custGeom>
              <a:avLst/>
              <a:gdLst/>
              <a:ahLst/>
              <a:cxnLst/>
              <a:rect l="l" t="t" r="r" b="b"/>
              <a:pathLst>
                <a:path w="243" h="634" extrusionOk="0">
                  <a:moveTo>
                    <a:pt x="97" y="1"/>
                  </a:moveTo>
                  <a:lnTo>
                    <a:pt x="75" y="24"/>
                  </a:lnTo>
                  <a:lnTo>
                    <a:pt x="53" y="48"/>
                  </a:lnTo>
                  <a:lnTo>
                    <a:pt x="36" y="95"/>
                  </a:lnTo>
                  <a:lnTo>
                    <a:pt x="23" y="142"/>
                  </a:lnTo>
                  <a:lnTo>
                    <a:pt x="14" y="189"/>
                  </a:lnTo>
                  <a:lnTo>
                    <a:pt x="5" y="259"/>
                  </a:lnTo>
                  <a:lnTo>
                    <a:pt x="1" y="317"/>
                  </a:lnTo>
                  <a:lnTo>
                    <a:pt x="5" y="388"/>
                  </a:lnTo>
                  <a:lnTo>
                    <a:pt x="14" y="446"/>
                  </a:lnTo>
                  <a:lnTo>
                    <a:pt x="23" y="493"/>
                  </a:lnTo>
                  <a:lnTo>
                    <a:pt x="36" y="540"/>
                  </a:lnTo>
                  <a:lnTo>
                    <a:pt x="53" y="587"/>
                  </a:lnTo>
                  <a:lnTo>
                    <a:pt x="75" y="610"/>
                  </a:lnTo>
                  <a:lnTo>
                    <a:pt x="97" y="634"/>
                  </a:lnTo>
                  <a:lnTo>
                    <a:pt x="146" y="634"/>
                  </a:lnTo>
                  <a:lnTo>
                    <a:pt x="168" y="610"/>
                  </a:lnTo>
                  <a:lnTo>
                    <a:pt x="190" y="587"/>
                  </a:lnTo>
                  <a:lnTo>
                    <a:pt x="207" y="540"/>
                  </a:lnTo>
                  <a:lnTo>
                    <a:pt x="220" y="493"/>
                  </a:lnTo>
                  <a:lnTo>
                    <a:pt x="234" y="446"/>
                  </a:lnTo>
                  <a:lnTo>
                    <a:pt x="238" y="388"/>
                  </a:lnTo>
                  <a:lnTo>
                    <a:pt x="242" y="317"/>
                  </a:lnTo>
                  <a:lnTo>
                    <a:pt x="238" y="259"/>
                  </a:lnTo>
                  <a:lnTo>
                    <a:pt x="234" y="189"/>
                  </a:lnTo>
                  <a:lnTo>
                    <a:pt x="220" y="142"/>
                  </a:lnTo>
                  <a:lnTo>
                    <a:pt x="207" y="95"/>
                  </a:lnTo>
                  <a:lnTo>
                    <a:pt x="190" y="48"/>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9"/>
            <p:cNvSpPr/>
            <p:nvPr/>
          </p:nvSpPr>
          <p:spPr>
            <a:xfrm>
              <a:off x="3773650" y="-417650"/>
              <a:ext cx="6075" cy="16150"/>
            </a:xfrm>
            <a:custGeom>
              <a:avLst/>
              <a:gdLst/>
              <a:ahLst/>
              <a:cxnLst/>
              <a:rect l="l" t="t" r="r" b="b"/>
              <a:pathLst>
                <a:path w="243" h="646" extrusionOk="0">
                  <a:moveTo>
                    <a:pt x="123" y="1"/>
                  </a:moveTo>
                  <a:lnTo>
                    <a:pt x="97" y="12"/>
                  </a:lnTo>
                  <a:lnTo>
                    <a:pt x="75" y="24"/>
                  </a:lnTo>
                  <a:lnTo>
                    <a:pt x="53" y="59"/>
                  </a:lnTo>
                  <a:lnTo>
                    <a:pt x="35" y="94"/>
                  </a:lnTo>
                  <a:lnTo>
                    <a:pt x="22" y="141"/>
                  </a:lnTo>
                  <a:lnTo>
                    <a:pt x="13" y="200"/>
                  </a:lnTo>
                  <a:lnTo>
                    <a:pt x="5" y="258"/>
                  </a:lnTo>
                  <a:lnTo>
                    <a:pt x="0" y="317"/>
                  </a:lnTo>
                  <a:lnTo>
                    <a:pt x="5" y="387"/>
                  </a:lnTo>
                  <a:lnTo>
                    <a:pt x="13"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42" y="387"/>
                  </a:lnTo>
                  <a:lnTo>
                    <a:pt x="242" y="317"/>
                  </a:lnTo>
                  <a:lnTo>
                    <a:pt x="242"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9"/>
            <p:cNvSpPr/>
            <p:nvPr/>
          </p:nvSpPr>
          <p:spPr>
            <a:xfrm>
              <a:off x="3783975" y="-1202050"/>
              <a:ext cx="6075" cy="16150"/>
            </a:xfrm>
            <a:custGeom>
              <a:avLst/>
              <a:gdLst/>
              <a:ahLst/>
              <a:cxnLst/>
              <a:rect l="l" t="t" r="r" b="b"/>
              <a:pathLst>
                <a:path w="243" h="646" extrusionOk="0">
                  <a:moveTo>
                    <a:pt x="124" y="1"/>
                  </a:moveTo>
                  <a:lnTo>
                    <a:pt x="97" y="13"/>
                  </a:lnTo>
                  <a:lnTo>
                    <a:pt x="75" y="24"/>
                  </a:lnTo>
                  <a:lnTo>
                    <a:pt x="53" y="60"/>
                  </a:lnTo>
                  <a:lnTo>
                    <a:pt x="36" y="95"/>
                  </a:lnTo>
                  <a:lnTo>
                    <a:pt x="23" y="142"/>
                  </a:lnTo>
                  <a:lnTo>
                    <a:pt x="14" y="200"/>
                  </a:lnTo>
                  <a:lnTo>
                    <a:pt x="5" y="259"/>
                  </a:lnTo>
                  <a:lnTo>
                    <a:pt x="1" y="329"/>
                  </a:lnTo>
                  <a:lnTo>
                    <a:pt x="5" y="388"/>
                  </a:lnTo>
                  <a:lnTo>
                    <a:pt x="14" y="446"/>
                  </a:lnTo>
                  <a:lnTo>
                    <a:pt x="23" y="505"/>
                  </a:lnTo>
                  <a:lnTo>
                    <a:pt x="36" y="552"/>
                  </a:lnTo>
                  <a:lnTo>
                    <a:pt x="53" y="587"/>
                  </a:lnTo>
                  <a:lnTo>
                    <a:pt x="75" y="622"/>
                  </a:lnTo>
                  <a:lnTo>
                    <a:pt x="97" y="634"/>
                  </a:lnTo>
                  <a:lnTo>
                    <a:pt x="124" y="646"/>
                  </a:lnTo>
                  <a:lnTo>
                    <a:pt x="146" y="634"/>
                  </a:lnTo>
                  <a:lnTo>
                    <a:pt x="168" y="622"/>
                  </a:lnTo>
                  <a:lnTo>
                    <a:pt x="190" y="587"/>
                  </a:lnTo>
                  <a:lnTo>
                    <a:pt x="207" y="552"/>
                  </a:lnTo>
                  <a:lnTo>
                    <a:pt x="220" y="505"/>
                  </a:lnTo>
                  <a:lnTo>
                    <a:pt x="234" y="446"/>
                  </a:lnTo>
                  <a:lnTo>
                    <a:pt x="238" y="388"/>
                  </a:lnTo>
                  <a:lnTo>
                    <a:pt x="242" y="329"/>
                  </a:lnTo>
                  <a:lnTo>
                    <a:pt x="238" y="259"/>
                  </a:lnTo>
                  <a:lnTo>
                    <a:pt x="234" y="200"/>
                  </a:lnTo>
                  <a:lnTo>
                    <a:pt x="220" y="142"/>
                  </a:lnTo>
                  <a:lnTo>
                    <a:pt x="207" y="95"/>
                  </a:lnTo>
                  <a:lnTo>
                    <a:pt x="190" y="60"/>
                  </a:lnTo>
                  <a:lnTo>
                    <a:pt x="168" y="24"/>
                  </a:lnTo>
                  <a:lnTo>
                    <a:pt x="146" y="13"/>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9"/>
            <p:cNvSpPr/>
            <p:nvPr/>
          </p:nvSpPr>
          <p:spPr>
            <a:xfrm>
              <a:off x="3969975" y="-1128775"/>
              <a:ext cx="19375" cy="393525"/>
            </a:xfrm>
            <a:custGeom>
              <a:avLst/>
              <a:gdLst/>
              <a:ahLst/>
              <a:cxnLst/>
              <a:rect l="l" t="t" r="r" b="b"/>
              <a:pathLst>
                <a:path w="775" h="15741" extrusionOk="0">
                  <a:moveTo>
                    <a:pt x="774" y="0"/>
                  </a:moveTo>
                  <a:lnTo>
                    <a:pt x="704" y="246"/>
                  </a:lnTo>
                  <a:lnTo>
                    <a:pt x="642" y="492"/>
                  </a:lnTo>
                  <a:lnTo>
                    <a:pt x="585" y="750"/>
                  </a:lnTo>
                  <a:lnTo>
                    <a:pt x="532" y="1020"/>
                  </a:lnTo>
                  <a:lnTo>
                    <a:pt x="484" y="1289"/>
                  </a:lnTo>
                  <a:lnTo>
                    <a:pt x="440" y="1571"/>
                  </a:lnTo>
                  <a:lnTo>
                    <a:pt x="405" y="1852"/>
                  </a:lnTo>
                  <a:lnTo>
                    <a:pt x="374" y="2145"/>
                  </a:lnTo>
                  <a:lnTo>
                    <a:pt x="330" y="2485"/>
                  </a:lnTo>
                  <a:lnTo>
                    <a:pt x="291" y="2836"/>
                  </a:lnTo>
                  <a:lnTo>
                    <a:pt x="251" y="3188"/>
                  </a:lnTo>
                  <a:lnTo>
                    <a:pt x="216" y="3540"/>
                  </a:lnTo>
                  <a:lnTo>
                    <a:pt x="185" y="3891"/>
                  </a:lnTo>
                  <a:lnTo>
                    <a:pt x="154" y="4243"/>
                  </a:lnTo>
                  <a:lnTo>
                    <a:pt x="128" y="4595"/>
                  </a:lnTo>
                  <a:lnTo>
                    <a:pt x="102" y="4958"/>
                  </a:lnTo>
                  <a:lnTo>
                    <a:pt x="80" y="5309"/>
                  </a:lnTo>
                  <a:lnTo>
                    <a:pt x="62" y="5673"/>
                  </a:lnTo>
                  <a:lnTo>
                    <a:pt x="44" y="6036"/>
                  </a:lnTo>
                  <a:lnTo>
                    <a:pt x="31" y="6388"/>
                  </a:lnTo>
                  <a:lnTo>
                    <a:pt x="18" y="6751"/>
                  </a:lnTo>
                  <a:lnTo>
                    <a:pt x="9" y="7114"/>
                  </a:lnTo>
                  <a:lnTo>
                    <a:pt x="5" y="7478"/>
                  </a:lnTo>
                  <a:lnTo>
                    <a:pt x="0" y="7841"/>
                  </a:lnTo>
                  <a:lnTo>
                    <a:pt x="0" y="8204"/>
                  </a:lnTo>
                  <a:lnTo>
                    <a:pt x="0" y="8568"/>
                  </a:lnTo>
                  <a:lnTo>
                    <a:pt x="5" y="8931"/>
                  </a:lnTo>
                  <a:lnTo>
                    <a:pt x="14" y="9294"/>
                  </a:lnTo>
                  <a:lnTo>
                    <a:pt x="22" y="9658"/>
                  </a:lnTo>
                  <a:lnTo>
                    <a:pt x="36" y="10021"/>
                  </a:lnTo>
                  <a:lnTo>
                    <a:pt x="49" y="10384"/>
                  </a:lnTo>
                  <a:lnTo>
                    <a:pt x="66" y="10748"/>
                  </a:lnTo>
                  <a:lnTo>
                    <a:pt x="88" y="11099"/>
                  </a:lnTo>
                  <a:lnTo>
                    <a:pt x="115" y="11463"/>
                  </a:lnTo>
                  <a:lnTo>
                    <a:pt x="141" y="11814"/>
                  </a:lnTo>
                  <a:lnTo>
                    <a:pt x="167" y="12178"/>
                  </a:lnTo>
                  <a:lnTo>
                    <a:pt x="198" y="12529"/>
                  </a:lnTo>
                  <a:lnTo>
                    <a:pt x="233" y="12881"/>
                  </a:lnTo>
                  <a:lnTo>
                    <a:pt x="273" y="13232"/>
                  </a:lnTo>
                  <a:lnTo>
                    <a:pt x="313" y="13584"/>
                  </a:lnTo>
                  <a:lnTo>
                    <a:pt x="343" y="13865"/>
                  </a:lnTo>
                  <a:lnTo>
                    <a:pt x="379" y="14158"/>
                  </a:lnTo>
                  <a:lnTo>
                    <a:pt x="418" y="14440"/>
                  </a:lnTo>
                  <a:lnTo>
                    <a:pt x="462" y="14709"/>
                  </a:lnTo>
                  <a:lnTo>
                    <a:pt x="510" y="14979"/>
                  </a:lnTo>
                  <a:lnTo>
                    <a:pt x="563" y="15237"/>
                  </a:lnTo>
                  <a:lnTo>
                    <a:pt x="625" y="15495"/>
                  </a:lnTo>
                  <a:lnTo>
                    <a:pt x="686" y="15741"/>
                  </a:lnTo>
                  <a:lnTo>
                    <a:pt x="638" y="15260"/>
                  </a:lnTo>
                  <a:lnTo>
                    <a:pt x="594" y="14780"/>
                  </a:lnTo>
                  <a:lnTo>
                    <a:pt x="550" y="14287"/>
                  </a:lnTo>
                  <a:lnTo>
                    <a:pt x="510" y="13795"/>
                  </a:lnTo>
                  <a:lnTo>
                    <a:pt x="475" y="13315"/>
                  </a:lnTo>
                  <a:lnTo>
                    <a:pt x="440" y="12822"/>
                  </a:lnTo>
                  <a:lnTo>
                    <a:pt x="409" y="12330"/>
                  </a:lnTo>
                  <a:lnTo>
                    <a:pt x="379" y="11838"/>
                  </a:lnTo>
                  <a:lnTo>
                    <a:pt x="352" y="11345"/>
                  </a:lnTo>
                  <a:lnTo>
                    <a:pt x="330" y="10842"/>
                  </a:lnTo>
                  <a:lnTo>
                    <a:pt x="308" y="10349"/>
                  </a:lnTo>
                  <a:lnTo>
                    <a:pt x="291" y="9845"/>
                  </a:lnTo>
                  <a:lnTo>
                    <a:pt x="277" y="9353"/>
                  </a:lnTo>
                  <a:lnTo>
                    <a:pt x="264" y="8849"/>
                  </a:lnTo>
                  <a:lnTo>
                    <a:pt x="255" y="8357"/>
                  </a:lnTo>
                  <a:lnTo>
                    <a:pt x="251" y="7853"/>
                  </a:lnTo>
                  <a:lnTo>
                    <a:pt x="260" y="7361"/>
                  </a:lnTo>
                  <a:lnTo>
                    <a:pt x="277" y="6857"/>
                  </a:lnTo>
                  <a:lnTo>
                    <a:pt x="291" y="6364"/>
                  </a:lnTo>
                  <a:lnTo>
                    <a:pt x="313" y="5860"/>
                  </a:lnTo>
                  <a:lnTo>
                    <a:pt x="335" y="5368"/>
                  </a:lnTo>
                  <a:lnTo>
                    <a:pt x="361" y="4876"/>
                  </a:lnTo>
                  <a:lnTo>
                    <a:pt x="392" y="4384"/>
                  </a:lnTo>
                  <a:lnTo>
                    <a:pt x="422" y="3891"/>
                  </a:lnTo>
                  <a:lnTo>
                    <a:pt x="458" y="3399"/>
                  </a:lnTo>
                  <a:lnTo>
                    <a:pt x="493" y="2907"/>
                  </a:lnTo>
                  <a:lnTo>
                    <a:pt x="532" y="2414"/>
                  </a:lnTo>
                  <a:lnTo>
                    <a:pt x="576" y="1934"/>
                  </a:lnTo>
                  <a:lnTo>
                    <a:pt x="620" y="1453"/>
                  </a:lnTo>
                  <a:lnTo>
                    <a:pt x="669" y="961"/>
                  </a:lnTo>
                  <a:lnTo>
                    <a:pt x="717" y="481"/>
                  </a:lnTo>
                  <a:lnTo>
                    <a:pt x="774" y="0"/>
                  </a:lnTo>
                  <a:close/>
                  <a:moveTo>
                    <a:pt x="686" y="15741"/>
                  </a:moveTo>
                  <a:lnTo>
                    <a:pt x="686" y="15741"/>
                  </a:lnTo>
                  <a:lnTo>
                    <a:pt x="686" y="1574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9"/>
            <p:cNvSpPr/>
            <p:nvPr/>
          </p:nvSpPr>
          <p:spPr>
            <a:xfrm>
              <a:off x="3508825" y="-1161025"/>
              <a:ext cx="24550" cy="424900"/>
            </a:xfrm>
            <a:custGeom>
              <a:avLst/>
              <a:gdLst/>
              <a:ahLst/>
              <a:cxnLst/>
              <a:rect l="l" t="t" r="r" b="b"/>
              <a:pathLst>
                <a:path w="982" h="16996" extrusionOk="0">
                  <a:moveTo>
                    <a:pt x="10" y="1"/>
                  </a:moveTo>
                  <a:lnTo>
                    <a:pt x="5" y="13"/>
                  </a:lnTo>
                  <a:lnTo>
                    <a:pt x="10" y="48"/>
                  </a:lnTo>
                  <a:lnTo>
                    <a:pt x="27" y="177"/>
                  </a:lnTo>
                  <a:lnTo>
                    <a:pt x="106" y="669"/>
                  </a:lnTo>
                  <a:lnTo>
                    <a:pt x="168" y="1021"/>
                  </a:lnTo>
                  <a:lnTo>
                    <a:pt x="234" y="1454"/>
                  </a:lnTo>
                  <a:lnTo>
                    <a:pt x="304" y="1946"/>
                  </a:lnTo>
                  <a:lnTo>
                    <a:pt x="375" y="2497"/>
                  </a:lnTo>
                  <a:lnTo>
                    <a:pt x="419" y="2884"/>
                  </a:lnTo>
                  <a:lnTo>
                    <a:pt x="458" y="3271"/>
                  </a:lnTo>
                  <a:lnTo>
                    <a:pt x="498" y="3658"/>
                  </a:lnTo>
                  <a:lnTo>
                    <a:pt x="533" y="4044"/>
                  </a:lnTo>
                  <a:lnTo>
                    <a:pt x="564" y="4443"/>
                  </a:lnTo>
                  <a:lnTo>
                    <a:pt x="594" y="4841"/>
                  </a:lnTo>
                  <a:lnTo>
                    <a:pt x="621" y="5228"/>
                  </a:lnTo>
                  <a:lnTo>
                    <a:pt x="643" y="5627"/>
                  </a:lnTo>
                  <a:lnTo>
                    <a:pt x="665" y="6025"/>
                  </a:lnTo>
                  <a:lnTo>
                    <a:pt x="682" y="6424"/>
                  </a:lnTo>
                  <a:lnTo>
                    <a:pt x="700" y="6822"/>
                  </a:lnTo>
                  <a:lnTo>
                    <a:pt x="709" y="7221"/>
                  </a:lnTo>
                  <a:lnTo>
                    <a:pt x="722" y="7619"/>
                  </a:lnTo>
                  <a:lnTo>
                    <a:pt x="726" y="8018"/>
                  </a:lnTo>
                  <a:lnTo>
                    <a:pt x="731" y="8428"/>
                  </a:lnTo>
                  <a:lnTo>
                    <a:pt x="731" y="8826"/>
                  </a:lnTo>
                  <a:lnTo>
                    <a:pt x="731" y="12401"/>
                  </a:lnTo>
                  <a:lnTo>
                    <a:pt x="735" y="12753"/>
                  </a:lnTo>
                  <a:lnTo>
                    <a:pt x="735" y="13116"/>
                  </a:lnTo>
                  <a:lnTo>
                    <a:pt x="731" y="13468"/>
                  </a:lnTo>
                  <a:lnTo>
                    <a:pt x="722" y="13831"/>
                  </a:lnTo>
                  <a:lnTo>
                    <a:pt x="709" y="14183"/>
                  </a:lnTo>
                  <a:lnTo>
                    <a:pt x="691" y="14534"/>
                  </a:lnTo>
                  <a:lnTo>
                    <a:pt x="669" y="14886"/>
                  </a:lnTo>
                  <a:lnTo>
                    <a:pt x="647" y="15237"/>
                  </a:lnTo>
                  <a:lnTo>
                    <a:pt x="621" y="15460"/>
                  </a:lnTo>
                  <a:lnTo>
                    <a:pt x="590" y="15671"/>
                  </a:lnTo>
                  <a:lnTo>
                    <a:pt x="550" y="15870"/>
                  </a:lnTo>
                  <a:lnTo>
                    <a:pt x="502" y="16058"/>
                  </a:lnTo>
                  <a:lnTo>
                    <a:pt x="449" y="16234"/>
                  </a:lnTo>
                  <a:lnTo>
                    <a:pt x="388" y="16398"/>
                  </a:lnTo>
                  <a:lnTo>
                    <a:pt x="317" y="16538"/>
                  </a:lnTo>
                  <a:lnTo>
                    <a:pt x="247" y="16667"/>
                  </a:lnTo>
                  <a:lnTo>
                    <a:pt x="194" y="16726"/>
                  </a:lnTo>
                  <a:lnTo>
                    <a:pt x="146" y="16773"/>
                  </a:lnTo>
                  <a:lnTo>
                    <a:pt x="71" y="16831"/>
                  </a:lnTo>
                  <a:lnTo>
                    <a:pt x="18" y="16867"/>
                  </a:lnTo>
                  <a:lnTo>
                    <a:pt x="5" y="16890"/>
                  </a:lnTo>
                  <a:lnTo>
                    <a:pt x="1" y="16902"/>
                  </a:lnTo>
                  <a:lnTo>
                    <a:pt x="5" y="16925"/>
                  </a:lnTo>
                  <a:lnTo>
                    <a:pt x="18" y="16949"/>
                  </a:lnTo>
                  <a:lnTo>
                    <a:pt x="45" y="16972"/>
                  </a:lnTo>
                  <a:lnTo>
                    <a:pt x="76" y="16984"/>
                  </a:lnTo>
                  <a:lnTo>
                    <a:pt x="115" y="16995"/>
                  </a:lnTo>
                  <a:lnTo>
                    <a:pt x="164" y="16984"/>
                  </a:lnTo>
                  <a:lnTo>
                    <a:pt x="221" y="16949"/>
                  </a:lnTo>
                  <a:lnTo>
                    <a:pt x="287" y="16902"/>
                  </a:lnTo>
                  <a:lnTo>
                    <a:pt x="331" y="16855"/>
                  </a:lnTo>
                  <a:lnTo>
                    <a:pt x="379" y="16796"/>
                  </a:lnTo>
                  <a:lnTo>
                    <a:pt x="423" y="16726"/>
                  </a:lnTo>
                  <a:lnTo>
                    <a:pt x="463" y="16656"/>
                  </a:lnTo>
                  <a:lnTo>
                    <a:pt x="502" y="16585"/>
                  </a:lnTo>
                  <a:lnTo>
                    <a:pt x="542" y="16503"/>
                  </a:lnTo>
                  <a:lnTo>
                    <a:pt x="581" y="16409"/>
                  </a:lnTo>
                  <a:lnTo>
                    <a:pt x="616" y="16316"/>
                  </a:lnTo>
                  <a:lnTo>
                    <a:pt x="647" y="16222"/>
                  </a:lnTo>
                  <a:lnTo>
                    <a:pt x="678" y="16116"/>
                  </a:lnTo>
                  <a:lnTo>
                    <a:pt x="709" y="16011"/>
                  </a:lnTo>
                  <a:lnTo>
                    <a:pt x="731" y="15894"/>
                  </a:lnTo>
                  <a:lnTo>
                    <a:pt x="757" y="15777"/>
                  </a:lnTo>
                  <a:lnTo>
                    <a:pt x="779" y="15659"/>
                  </a:lnTo>
                  <a:lnTo>
                    <a:pt x="797" y="15530"/>
                  </a:lnTo>
                  <a:lnTo>
                    <a:pt x="814" y="15402"/>
                  </a:lnTo>
                  <a:lnTo>
                    <a:pt x="849" y="15038"/>
                  </a:lnTo>
                  <a:lnTo>
                    <a:pt x="880" y="14675"/>
                  </a:lnTo>
                  <a:lnTo>
                    <a:pt x="907" y="14312"/>
                  </a:lnTo>
                  <a:lnTo>
                    <a:pt x="924" y="13936"/>
                  </a:lnTo>
                  <a:lnTo>
                    <a:pt x="942" y="13561"/>
                  </a:lnTo>
                  <a:lnTo>
                    <a:pt x="955" y="13186"/>
                  </a:lnTo>
                  <a:lnTo>
                    <a:pt x="959" y="12811"/>
                  </a:lnTo>
                  <a:lnTo>
                    <a:pt x="964" y="12436"/>
                  </a:lnTo>
                  <a:lnTo>
                    <a:pt x="968" y="11592"/>
                  </a:lnTo>
                  <a:lnTo>
                    <a:pt x="977" y="10702"/>
                  </a:lnTo>
                  <a:lnTo>
                    <a:pt x="981" y="10245"/>
                  </a:lnTo>
                  <a:lnTo>
                    <a:pt x="977" y="9776"/>
                  </a:lnTo>
                  <a:lnTo>
                    <a:pt x="973" y="9307"/>
                  </a:lnTo>
                  <a:lnTo>
                    <a:pt x="964" y="8826"/>
                  </a:lnTo>
                  <a:lnTo>
                    <a:pt x="959" y="8416"/>
                  </a:lnTo>
                  <a:lnTo>
                    <a:pt x="955" y="7994"/>
                  </a:lnTo>
                  <a:lnTo>
                    <a:pt x="951" y="7584"/>
                  </a:lnTo>
                  <a:lnTo>
                    <a:pt x="937" y="7174"/>
                  </a:lnTo>
                  <a:lnTo>
                    <a:pt x="920" y="6764"/>
                  </a:lnTo>
                  <a:lnTo>
                    <a:pt x="902" y="6353"/>
                  </a:lnTo>
                  <a:lnTo>
                    <a:pt x="880" y="5943"/>
                  </a:lnTo>
                  <a:lnTo>
                    <a:pt x="854" y="5533"/>
                  </a:lnTo>
                  <a:lnTo>
                    <a:pt x="828" y="5123"/>
                  </a:lnTo>
                  <a:lnTo>
                    <a:pt x="792" y="4724"/>
                  </a:lnTo>
                  <a:lnTo>
                    <a:pt x="757" y="4326"/>
                  </a:lnTo>
                  <a:lnTo>
                    <a:pt x="718" y="3915"/>
                  </a:lnTo>
                  <a:lnTo>
                    <a:pt x="674" y="3517"/>
                  </a:lnTo>
                  <a:lnTo>
                    <a:pt x="630" y="3130"/>
                  </a:lnTo>
                  <a:lnTo>
                    <a:pt x="577" y="2732"/>
                  </a:lnTo>
                  <a:lnTo>
                    <a:pt x="524" y="2345"/>
                  </a:lnTo>
                  <a:lnTo>
                    <a:pt x="485" y="2017"/>
                  </a:lnTo>
                  <a:lnTo>
                    <a:pt x="436" y="1700"/>
                  </a:lnTo>
                  <a:lnTo>
                    <a:pt x="379" y="1396"/>
                  </a:lnTo>
                  <a:lnTo>
                    <a:pt x="317" y="1091"/>
                  </a:lnTo>
                  <a:lnTo>
                    <a:pt x="252" y="810"/>
                  </a:lnTo>
                  <a:lnTo>
                    <a:pt x="177" y="528"/>
                  </a:lnTo>
                  <a:lnTo>
                    <a:pt x="98" y="259"/>
                  </a:lnTo>
                  <a:lnTo>
                    <a:pt x="1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9"/>
            <p:cNvSpPr/>
            <p:nvPr/>
          </p:nvSpPr>
          <p:spPr>
            <a:xfrm>
              <a:off x="3622825" y="-912250"/>
              <a:ext cx="49500" cy="80300"/>
            </a:xfrm>
            <a:custGeom>
              <a:avLst/>
              <a:gdLst/>
              <a:ahLst/>
              <a:cxnLst/>
              <a:rect l="l" t="t" r="r" b="b"/>
              <a:pathLst>
                <a:path w="1980" h="3212" extrusionOk="0">
                  <a:moveTo>
                    <a:pt x="75" y="0"/>
                  </a:moveTo>
                  <a:lnTo>
                    <a:pt x="67" y="24"/>
                  </a:lnTo>
                  <a:lnTo>
                    <a:pt x="49" y="83"/>
                  </a:lnTo>
                  <a:lnTo>
                    <a:pt x="27" y="188"/>
                  </a:lnTo>
                  <a:lnTo>
                    <a:pt x="14" y="340"/>
                  </a:lnTo>
                  <a:lnTo>
                    <a:pt x="5" y="528"/>
                  </a:lnTo>
                  <a:lnTo>
                    <a:pt x="1" y="751"/>
                  </a:lnTo>
                  <a:lnTo>
                    <a:pt x="5" y="868"/>
                  </a:lnTo>
                  <a:lnTo>
                    <a:pt x="14" y="997"/>
                  </a:lnTo>
                  <a:lnTo>
                    <a:pt x="23" y="1137"/>
                  </a:lnTo>
                  <a:lnTo>
                    <a:pt x="36" y="1278"/>
                  </a:lnTo>
                  <a:lnTo>
                    <a:pt x="58" y="1466"/>
                  </a:lnTo>
                  <a:lnTo>
                    <a:pt x="84" y="1641"/>
                  </a:lnTo>
                  <a:lnTo>
                    <a:pt x="115" y="1817"/>
                  </a:lnTo>
                  <a:lnTo>
                    <a:pt x="150" y="1981"/>
                  </a:lnTo>
                  <a:lnTo>
                    <a:pt x="190" y="2134"/>
                  </a:lnTo>
                  <a:lnTo>
                    <a:pt x="234" y="2286"/>
                  </a:lnTo>
                  <a:lnTo>
                    <a:pt x="286" y="2427"/>
                  </a:lnTo>
                  <a:lnTo>
                    <a:pt x="339" y="2567"/>
                  </a:lnTo>
                  <a:lnTo>
                    <a:pt x="418" y="2731"/>
                  </a:lnTo>
                  <a:lnTo>
                    <a:pt x="502" y="2872"/>
                  </a:lnTo>
                  <a:lnTo>
                    <a:pt x="585" y="2989"/>
                  </a:lnTo>
                  <a:lnTo>
                    <a:pt x="678" y="3083"/>
                  </a:lnTo>
                  <a:lnTo>
                    <a:pt x="770" y="3153"/>
                  </a:lnTo>
                  <a:lnTo>
                    <a:pt x="862" y="3188"/>
                  </a:lnTo>
                  <a:lnTo>
                    <a:pt x="955" y="3212"/>
                  </a:lnTo>
                  <a:lnTo>
                    <a:pt x="1051" y="3212"/>
                  </a:lnTo>
                  <a:lnTo>
                    <a:pt x="1144" y="3177"/>
                  </a:lnTo>
                  <a:lnTo>
                    <a:pt x="1236" y="3130"/>
                  </a:lnTo>
                  <a:lnTo>
                    <a:pt x="1328" y="3048"/>
                  </a:lnTo>
                  <a:lnTo>
                    <a:pt x="1416" y="2954"/>
                  </a:lnTo>
                  <a:lnTo>
                    <a:pt x="1500" y="2825"/>
                  </a:lnTo>
                  <a:lnTo>
                    <a:pt x="1579" y="2673"/>
                  </a:lnTo>
                  <a:lnTo>
                    <a:pt x="1658" y="2509"/>
                  </a:lnTo>
                  <a:lnTo>
                    <a:pt x="1729" y="2321"/>
                  </a:lnTo>
                  <a:lnTo>
                    <a:pt x="1764" y="2192"/>
                  </a:lnTo>
                  <a:lnTo>
                    <a:pt x="1799" y="2063"/>
                  </a:lnTo>
                  <a:lnTo>
                    <a:pt x="1830" y="1934"/>
                  </a:lnTo>
                  <a:lnTo>
                    <a:pt x="1861" y="1805"/>
                  </a:lnTo>
                  <a:lnTo>
                    <a:pt x="1883" y="1665"/>
                  </a:lnTo>
                  <a:lnTo>
                    <a:pt x="1909" y="1512"/>
                  </a:lnTo>
                  <a:lnTo>
                    <a:pt x="1926" y="1372"/>
                  </a:lnTo>
                  <a:lnTo>
                    <a:pt x="1944" y="1219"/>
                  </a:lnTo>
                  <a:lnTo>
                    <a:pt x="1957" y="1079"/>
                  </a:lnTo>
                  <a:lnTo>
                    <a:pt x="1966" y="950"/>
                  </a:lnTo>
                  <a:lnTo>
                    <a:pt x="1975" y="821"/>
                  </a:lnTo>
                  <a:lnTo>
                    <a:pt x="1979" y="704"/>
                  </a:lnTo>
                  <a:lnTo>
                    <a:pt x="1979" y="598"/>
                  </a:lnTo>
                  <a:lnTo>
                    <a:pt x="1975" y="493"/>
                  </a:lnTo>
                  <a:lnTo>
                    <a:pt x="1962" y="317"/>
                  </a:lnTo>
                  <a:lnTo>
                    <a:pt x="1944" y="176"/>
                  </a:lnTo>
                  <a:lnTo>
                    <a:pt x="1926" y="71"/>
                  </a:lnTo>
                  <a:lnTo>
                    <a:pt x="1913" y="36"/>
                  </a:lnTo>
                  <a:lnTo>
                    <a:pt x="1904" y="12"/>
                  </a:lnTo>
                  <a:lnTo>
                    <a:pt x="1891" y="0"/>
                  </a:lnTo>
                  <a:lnTo>
                    <a:pt x="1883" y="0"/>
                  </a:lnTo>
                  <a:lnTo>
                    <a:pt x="1878" y="12"/>
                  </a:lnTo>
                  <a:lnTo>
                    <a:pt x="1874" y="24"/>
                  </a:lnTo>
                  <a:lnTo>
                    <a:pt x="1865" y="94"/>
                  </a:lnTo>
                  <a:lnTo>
                    <a:pt x="1856" y="340"/>
                  </a:lnTo>
                  <a:lnTo>
                    <a:pt x="1847" y="516"/>
                  </a:lnTo>
                  <a:lnTo>
                    <a:pt x="1830" y="715"/>
                  </a:lnTo>
                  <a:lnTo>
                    <a:pt x="1808" y="938"/>
                  </a:lnTo>
                  <a:lnTo>
                    <a:pt x="1773" y="1184"/>
                  </a:lnTo>
                  <a:lnTo>
                    <a:pt x="1737" y="1384"/>
                  </a:lnTo>
                  <a:lnTo>
                    <a:pt x="1693" y="1583"/>
                  </a:lnTo>
                  <a:lnTo>
                    <a:pt x="1645" y="1759"/>
                  </a:lnTo>
                  <a:lnTo>
                    <a:pt x="1592" y="1934"/>
                  </a:lnTo>
                  <a:lnTo>
                    <a:pt x="1531" y="2075"/>
                  </a:lnTo>
                  <a:lnTo>
                    <a:pt x="1465" y="2204"/>
                  </a:lnTo>
                  <a:lnTo>
                    <a:pt x="1394" y="2321"/>
                  </a:lnTo>
                  <a:lnTo>
                    <a:pt x="1324" y="2415"/>
                  </a:lnTo>
                  <a:lnTo>
                    <a:pt x="1245" y="2497"/>
                  </a:lnTo>
                  <a:lnTo>
                    <a:pt x="1166" y="2544"/>
                  </a:lnTo>
                  <a:lnTo>
                    <a:pt x="1087" y="2579"/>
                  </a:lnTo>
                  <a:lnTo>
                    <a:pt x="1007" y="2602"/>
                  </a:lnTo>
                  <a:lnTo>
                    <a:pt x="924" y="2591"/>
                  </a:lnTo>
                  <a:lnTo>
                    <a:pt x="840" y="2567"/>
                  </a:lnTo>
                  <a:lnTo>
                    <a:pt x="757" y="2509"/>
                  </a:lnTo>
                  <a:lnTo>
                    <a:pt x="673" y="2438"/>
                  </a:lnTo>
                  <a:lnTo>
                    <a:pt x="599" y="2345"/>
                  </a:lnTo>
                  <a:lnTo>
                    <a:pt x="524" y="2227"/>
                  </a:lnTo>
                  <a:lnTo>
                    <a:pt x="453" y="2087"/>
                  </a:lnTo>
                  <a:lnTo>
                    <a:pt x="392" y="1934"/>
                  </a:lnTo>
                  <a:lnTo>
                    <a:pt x="335" y="1770"/>
                  </a:lnTo>
                  <a:lnTo>
                    <a:pt x="282" y="1583"/>
                  </a:lnTo>
                  <a:lnTo>
                    <a:pt x="238" y="1384"/>
                  </a:lnTo>
                  <a:lnTo>
                    <a:pt x="203" y="1184"/>
                  </a:lnTo>
                  <a:lnTo>
                    <a:pt x="168" y="938"/>
                  </a:lnTo>
                  <a:lnTo>
                    <a:pt x="141" y="715"/>
                  </a:lnTo>
                  <a:lnTo>
                    <a:pt x="128" y="516"/>
                  </a:lnTo>
                  <a:lnTo>
                    <a:pt x="115" y="340"/>
                  </a:lnTo>
                  <a:lnTo>
                    <a:pt x="102" y="94"/>
                  </a:lnTo>
                  <a:lnTo>
                    <a:pt x="93" y="24"/>
                  </a:lnTo>
                  <a:lnTo>
                    <a:pt x="89" y="12"/>
                  </a:lnTo>
                  <a:lnTo>
                    <a:pt x="8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9"/>
            <p:cNvSpPr/>
            <p:nvPr/>
          </p:nvSpPr>
          <p:spPr>
            <a:xfrm>
              <a:off x="3626450" y="-2046200"/>
              <a:ext cx="253625" cy="17600"/>
            </a:xfrm>
            <a:custGeom>
              <a:avLst/>
              <a:gdLst/>
              <a:ahLst/>
              <a:cxnLst/>
              <a:rect l="l" t="t" r="r" b="b"/>
              <a:pathLst>
                <a:path w="10145" h="704" extrusionOk="0">
                  <a:moveTo>
                    <a:pt x="3171" y="0"/>
                  </a:moveTo>
                  <a:lnTo>
                    <a:pt x="2533" y="36"/>
                  </a:lnTo>
                  <a:lnTo>
                    <a:pt x="1900" y="82"/>
                  </a:lnTo>
                  <a:lnTo>
                    <a:pt x="1267" y="164"/>
                  </a:lnTo>
                  <a:lnTo>
                    <a:pt x="634" y="258"/>
                  </a:lnTo>
                  <a:lnTo>
                    <a:pt x="1" y="375"/>
                  </a:lnTo>
                  <a:lnTo>
                    <a:pt x="5" y="387"/>
                  </a:lnTo>
                  <a:lnTo>
                    <a:pt x="27" y="411"/>
                  </a:lnTo>
                  <a:lnTo>
                    <a:pt x="102" y="434"/>
                  </a:lnTo>
                  <a:lnTo>
                    <a:pt x="229" y="469"/>
                  </a:lnTo>
                  <a:lnTo>
                    <a:pt x="401" y="504"/>
                  </a:lnTo>
                  <a:lnTo>
                    <a:pt x="867" y="551"/>
                  </a:lnTo>
                  <a:lnTo>
                    <a:pt x="1487" y="610"/>
                  </a:lnTo>
                  <a:lnTo>
                    <a:pt x="2239" y="645"/>
                  </a:lnTo>
                  <a:lnTo>
                    <a:pt x="3101" y="680"/>
                  </a:lnTo>
                  <a:lnTo>
                    <a:pt x="4050" y="704"/>
                  </a:lnTo>
                  <a:lnTo>
                    <a:pt x="6095" y="704"/>
                  </a:lnTo>
                  <a:lnTo>
                    <a:pt x="7049" y="680"/>
                  </a:lnTo>
                  <a:lnTo>
                    <a:pt x="7911" y="645"/>
                  </a:lnTo>
                  <a:lnTo>
                    <a:pt x="8658" y="610"/>
                  </a:lnTo>
                  <a:lnTo>
                    <a:pt x="9278" y="551"/>
                  </a:lnTo>
                  <a:lnTo>
                    <a:pt x="9749" y="504"/>
                  </a:lnTo>
                  <a:lnTo>
                    <a:pt x="9920" y="469"/>
                  </a:lnTo>
                  <a:lnTo>
                    <a:pt x="10043" y="434"/>
                  </a:lnTo>
                  <a:lnTo>
                    <a:pt x="10123" y="411"/>
                  </a:lnTo>
                  <a:lnTo>
                    <a:pt x="10140" y="387"/>
                  </a:lnTo>
                  <a:lnTo>
                    <a:pt x="10145" y="375"/>
                  </a:lnTo>
                  <a:lnTo>
                    <a:pt x="9511" y="258"/>
                  </a:lnTo>
                  <a:lnTo>
                    <a:pt x="8878" y="164"/>
                  </a:lnTo>
                  <a:lnTo>
                    <a:pt x="8245" y="82"/>
                  </a:lnTo>
                  <a:lnTo>
                    <a:pt x="7612" y="36"/>
                  </a:lnTo>
                  <a:lnTo>
                    <a:pt x="6979" y="0"/>
                  </a:lnTo>
                  <a:lnTo>
                    <a:pt x="5708" y="0"/>
                  </a:lnTo>
                  <a:lnTo>
                    <a:pt x="5075" y="36"/>
                  </a:lnTo>
                  <a:lnTo>
                    <a:pt x="4437"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9"/>
            <p:cNvSpPr/>
            <p:nvPr/>
          </p:nvSpPr>
          <p:spPr>
            <a:xfrm>
              <a:off x="3626450" y="-1964450"/>
              <a:ext cx="253625" cy="17900"/>
            </a:xfrm>
            <a:custGeom>
              <a:avLst/>
              <a:gdLst/>
              <a:ahLst/>
              <a:cxnLst/>
              <a:rect l="l" t="t" r="r" b="b"/>
              <a:pathLst>
                <a:path w="10145" h="716" extrusionOk="0">
                  <a:moveTo>
                    <a:pt x="3804" y="0"/>
                  </a:moveTo>
                  <a:lnTo>
                    <a:pt x="3171" y="12"/>
                  </a:lnTo>
                  <a:lnTo>
                    <a:pt x="2533" y="47"/>
                  </a:lnTo>
                  <a:lnTo>
                    <a:pt x="1900" y="94"/>
                  </a:lnTo>
                  <a:lnTo>
                    <a:pt x="1267" y="164"/>
                  </a:lnTo>
                  <a:lnTo>
                    <a:pt x="634" y="270"/>
                  </a:lnTo>
                  <a:lnTo>
                    <a:pt x="1" y="375"/>
                  </a:lnTo>
                  <a:lnTo>
                    <a:pt x="5" y="399"/>
                  </a:lnTo>
                  <a:lnTo>
                    <a:pt x="27" y="411"/>
                  </a:lnTo>
                  <a:lnTo>
                    <a:pt x="102" y="446"/>
                  </a:lnTo>
                  <a:lnTo>
                    <a:pt x="229" y="481"/>
                  </a:lnTo>
                  <a:lnTo>
                    <a:pt x="401" y="504"/>
                  </a:lnTo>
                  <a:lnTo>
                    <a:pt x="867" y="563"/>
                  </a:lnTo>
                  <a:lnTo>
                    <a:pt x="1487" y="610"/>
                  </a:lnTo>
                  <a:lnTo>
                    <a:pt x="2239" y="657"/>
                  </a:lnTo>
                  <a:lnTo>
                    <a:pt x="3101" y="692"/>
                  </a:lnTo>
                  <a:lnTo>
                    <a:pt x="4050" y="704"/>
                  </a:lnTo>
                  <a:lnTo>
                    <a:pt x="5075" y="715"/>
                  </a:lnTo>
                  <a:lnTo>
                    <a:pt x="6095" y="704"/>
                  </a:lnTo>
                  <a:lnTo>
                    <a:pt x="7049" y="692"/>
                  </a:lnTo>
                  <a:lnTo>
                    <a:pt x="7911" y="657"/>
                  </a:lnTo>
                  <a:lnTo>
                    <a:pt x="8658" y="622"/>
                  </a:lnTo>
                  <a:lnTo>
                    <a:pt x="9278" y="575"/>
                  </a:lnTo>
                  <a:lnTo>
                    <a:pt x="9749" y="516"/>
                  </a:lnTo>
                  <a:lnTo>
                    <a:pt x="9920" y="481"/>
                  </a:lnTo>
                  <a:lnTo>
                    <a:pt x="10043" y="446"/>
                  </a:lnTo>
                  <a:lnTo>
                    <a:pt x="10123" y="411"/>
                  </a:lnTo>
                  <a:lnTo>
                    <a:pt x="10140" y="399"/>
                  </a:lnTo>
                  <a:lnTo>
                    <a:pt x="10145" y="375"/>
                  </a:lnTo>
                  <a:lnTo>
                    <a:pt x="9511" y="270"/>
                  </a:lnTo>
                  <a:lnTo>
                    <a:pt x="8878" y="164"/>
                  </a:lnTo>
                  <a:lnTo>
                    <a:pt x="8245" y="94"/>
                  </a:lnTo>
                  <a:lnTo>
                    <a:pt x="7612" y="47"/>
                  </a:lnTo>
                  <a:lnTo>
                    <a:pt x="6979" y="12"/>
                  </a:lnTo>
                  <a:lnTo>
                    <a:pt x="6341" y="0"/>
                  </a:lnTo>
                  <a:lnTo>
                    <a:pt x="5708" y="12"/>
                  </a:lnTo>
                  <a:lnTo>
                    <a:pt x="5075" y="47"/>
                  </a:lnTo>
                  <a:lnTo>
                    <a:pt x="4437" y="12"/>
                  </a:lnTo>
                  <a:lnTo>
                    <a:pt x="380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9"/>
            <p:cNvSpPr/>
            <p:nvPr/>
          </p:nvSpPr>
          <p:spPr>
            <a:xfrm>
              <a:off x="3284375" y="-4467650"/>
              <a:ext cx="898425" cy="2352900"/>
            </a:xfrm>
            <a:custGeom>
              <a:avLst/>
              <a:gdLst/>
              <a:ahLst/>
              <a:cxnLst/>
              <a:rect l="l" t="t" r="r" b="b"/>
              <a:pathLst>
                <a:path w="35937" h="94116" extrusionOk="0">
                  <a:moveTo>
                    <a:pt x="17689" y="1"/>
                  </a:moveTo>
                  <a:lnTo>
                    <a:pt x="17052" y="12"/>
                  </a:lnTo>
                  <a:lnTo>
                    <a:pt x="16410" y="24"/>
                  </a:lnTo>
                  <a:lnTo>
                    <a:pt x="15772" y="47"/>
                  </a:lnTo>
                  <a:lnTo>
                    <a:pt x="15143" y="94"/>
                  </a:lnTo>
                  <a:lnTo>
                    <a:pt x="14515" y="141"/>
                  </a:lnTo>
                  <a:lnTo>
                    <a:pt x="13890" y="211"/>
                  </a:lnTo>
                  <a:lnTo>
                    <a:pt x="13275" y="294"/>
                  </a:lnTo>
                  <a:lnTo>
                    <a:pt x="12668" y="387"/>
                  </a:lnTo>
                  <a:lnTo>
                    <a:pt x="12070" y="493"/>
                  </a:lnTo>
                  <a:lnTo>
                    <a:pt x="11485" y="622"/>
                  </a:lnTo>
                  <a:lnTo>
                    <a:pt x="10909" y="774"/>
                  </a:lnTo>
                  <a:lnTo>
                    <a:pt x="10346" y="926"/>
                  </a:lnTo>
                  <a:lnTo>
                    <a:pt x="9801" y="1114"/>
                  </a:lnTo>
                  <a:lnTo>
                    <a:pt x="9265" y="1301"/>
                  </a:lnTo>
                  <a:lnTo>
                    <a:pt x="8750" y="1524"/>
                  </a:lnTo>
                  <a:lnTo>
                    <a:pt x="8495" y="1641"/>
                  </a:lnTo>
                  <a:lnTo>
                    <a:pt x="8249" y="1759"/>
                  </a:lnTo>
                  <a:lnTo>
                    <a:pt x="8007" y="1888"/>
                  </a:lnTo>
                  <a:lnTo>
                    <a:pt x="7770" y="2016"/>
                  </a:lnTo>
                  <a:lnTo>
                    <a:pt x="7585" y="2134"/>
                  </a:lnTo>
                  <a:lnTo>
                    <a:pt x="7400" y="2263"/>
                  </a:lnTo>
                  <a:lnTo>
                    <a:pt x="7220" y="2415"/>
                  </a:lnTo>
                  <a:lnTo>
                    <a:pt x="7044" y="2591"/>
                  </a:lnTo>
                  <a:lnTo>
                    <a:pt x="6868" y="2778"/>
                  </a:lnTo>
                  <a:lnTo>
                    <a:pt x="6692" y="2978"/>
                  </a:lnTo>
                  <a:lnTo>
                    <a:pt x="6525" y="3200"/>
                  </a:lnTo>
                  <a:lnTo>
                    <a:pt x="6354" y="3446"/>
                  </a:lnTo>
                  <a:lnTo>
                    <a:pt x="6191" y="3704"/>
                  </a:lnTo>
                  <a:lnTo>
                    <a:pt x="6028" y="3974"/>
                  </a:lnTo>
                  <a:lnTo>
                    <a:pt x="5866" y="4255"/>
                  </a:lnTo>
                  <a:lnTo>
                    <a:pt x="5707" y="4560"/>
                  </a:lnTo>
                  <a:lnTo>
                    <a:pt x="5554" y="4888"/>
                  </a:lnTo>
                  <a:lnTo>
                    <a:pt x="5400" y="5216"/>
                  </a:lnTo>
                  <a:lnTo>
                    <a:pt x="5246" y="5568"/>
                  </a:lnTo>
                  <a:lnTo>
                    <a:pt x="5101" y="5931"/>
                  </a:lnTo>
                  <a:lnTo>
                    <a:pt x="4951" y="6318"/>
                  </a:lnTo>
                  <a:lnTo>
                    <a:pt x="4810" y="6705"/>
                  </a:lnTo>
                  <a:lnTo>
                    <a:pt x="4665" y="7115"/>
                  </a:lnTo>
                  <a:lnTo>
                    <a:pt x="4529" y="7537"/>
                  </a:lnTo>
                  <a:lnTo>
                    <a:pt x="4393" y="7970"/>
                  </a:lnTo>
                  <a:lnTo>
                    <a:pt x="4256" y="8428"/>
                  </a:lnTo>
                  <a:lnTo>
                    <a:pt x="4125" y="8885"/>
                  </a:lnTo>
                  <a:lnTo>
                    <a:pt x="3993" y="9365"/>
                  </a:lnTo>
                  <a:lnTo>
                    <a:pt x="3865" y="9846"/>
                  </a:lnTo>
                  <a:lnTo>
                    <a:pt x="3742" y="10350"/>
                  </a:lnTo>
                  <a:lnTo>
                    <a:pt x="3619" y="10854"/>
                  </a:lnTo>
                  <a:lnTo>
                    <a:pt x="3496" y="11381"/>
                  </a:lnTo>
                  <a:lnTo>
                    <a:pt x="3377" y="11908"/>
                  </a:lnTo>
                  <a:lnTo>
                    <a:pt x="3263" y="12459"/>
                  </a:lnTo>
                  <a:lnTo>
                    <a:pt x="3148" y="13010"/>
                  </a:lnTo>
                  <a:lnTo>
                    <a:pt x="3038" y="13585"/>
                  </a:lnTo>
                  <a:lnTo>
                    <a:pt x="2929" y="14159"/>
                  </a:lnTo>
                  <a:lnTo>
                    <a:pt x="2819" y="14745"/>
                  </a:lnTo>
                  <a:lnTo>
                    <a:pt x="2713" y="15343"/>
                  </a:lnTo>
                  <a:lnTo>
                    <a:pt x="2612" y="15952"/>
                  </a:lnTo>
                  <a:lnTo>
                    <a:pt x="2511" y="16562"/>
                  </a:lnTo>
                  <a:lnTo>
                    <a:pt x="2410" y="17194"/>
                  </a:lnTo>
                  <a:lnTo>
                    <a:pt x="2313" y="17827"/>
                  </a:lnTo>
                  <a:lnTo>
                    <a:pt x="2221" y="18460"/>
                  </a:lnTo>
                  <a:lnTo>
                    <a:pt x="2128" y="19117"/>
                  </a:lnTo>
                  <a:lnTo>
                    <a:pt x="2040" y="19773"/>
                  </a:lnTo>
                  <a:lnTo>
                    <a:pt x="1948" y="20441"/>
                  </a:lnTo>
                  <a:lnTo>
                    <a:pt x="1864" y="21109"/>
                  </a:lnTo>
                  <a:lnTo>
                    <a:pt x="1781" y="21789"/>
                  </a:lnTo>
                  <a:lnTo>
                    <a:pt x="1697" y="22480"/>
                  </a:lnTo>
                  <a:lnTo>
                    <a:pt x="1618" y="23172"/>
                  </a:lnTo>
                  <a:lnTo>
                    <a:pt x="1539" y="23875"/>
                  </a:lnTo>
                  <a:lnTo>
                    <a:pt x="1390" y="25293"/>
                  </a:lnTo>
                  <a:lnTo>
                    <a:pt x="1249" y="26735"/>
                  </a:lnTo>
                  <a:lnTo>
                    <a:pt x="1117" y="28200"/>
                  </a:lnTo>
                  <a:lnTo>
                    <a:pt x="994" y="29677"/>
                  </a:lnTo>
                  <a:lnTo>
                    <a:pt x="875" y="31177"/>
                  </a:lnTo>
                  <a:lnTo>
                    <a:pt x="765" y="32689"/>
                  </a:lnTo>
                  <a:lnTo>
                    <a:pt x="664" y="34213"/>
                  </a:lnTo>
                  <a:lnTo>
                    <a:pt x="567" y="35748"/>
                  </a:lnTo>
                  <a:lnTo>
                    <a:pt x="484" y="37283"/>
                  </a:lnTo>
                  <a:lnTo>
                    <a:pt x="405" y="38830"/>
                  </a:lnTo>
                  <a:lnTo>
                    <a:pt x="330" y="40377"/>
                  </a:lnTo>
                  <a:lnTo>
                    <a:pt x="268" y="41936"/>
                  </a:lnTo>
                  <a:lnTo>
                    <a:pt x="211" y="43483"/>
                  </a:lnTo>
                  <a:lnTo>
                    <a:pt x="158" y="45030"/>
                  </a:lnTo>
                  <a:lnTo>
                    <a:pt x="114" y="46566"/>
                  </a:lnTo>
                  <a:lnTo>
                    <a:pt x="79" y="48101"/>
                  </a:lnTo>
                  <a:lnTo>
                    <a:pt x="49" y="49637"/>
                  </a:lnTo>
                  <a:lnTo>
                    <a:pt x="27" y="51149"/>
                  </a:lnTo>
                  <a:lnTo>
                    <a:pt x="13" y="52649"/>
                  </a:lnTo>
                  <a:lnTo>
                    <a:pt x="0" y="54137"/>
                  </a:lnTo>
                  <a:lnTo>
                    <a:pt x="0" y="55602"/>
                  </a:lnTo>
                  <a:lnTo>
                    <a:pt x="5" y="57056"/>
                  </a:lnTo>
                  <a:lnTo>
                    <a:pt x="13" y="58486"/>
                  </a:lnTo>
                  <a:lnTo>
                    <a:pt x="31" y="59892"/>
                  </a:lnTo>
                  <a:lnTo>
                    <a:pt x="53" y="61263"/>
                  </a:lnTo>
                  <a:lnTo>
                    <a:pt x="79" y="62611"/>
                  </a:lnTo>
                  <a:lnTo>
                    <a:pt x="114" y="63936"/>
                  </a:lnTo>
                  <a:lnTo>
                    <a:pt x="154" y="65225"/>
                  </a:lnTo>
                  <a:lnTo>
                    <a:pt x="202" y="66479"/>
                  </a:lnTo>
                  <a:lnTo>
                    <a:pt x="255" y="67698"/>
                  </a:lnTo>
                  <a:lnTo>
                    <a:pt x="312" y="68870"/>
                  </a:lnTo>
                  <a:lnTo>
                    <a:pt x="374" y="70007"/>
                  </a:lnTo>
                  <a:lnTo>
                    <a:pt x="444" y="71109"/>
                  </a:lnTo>
                  <a:lnTo>
                    <a:pt x="519" y="72152"/>
                  </a:lnTo>
                  <a:lnTo>
                    <a:pt x="598" y="73160"/>
                  </a:lnTo>
                  <a:lnTo>
                    <a:pt x="686" y="74109"/>
                  </a:lnTo>
                  <a:lnTo>
                    <a:pt x="774" y="75011"/>
                  </a:lnTo>
                  <a:lnTo>
                    <a:pt x="822" y="75445"/>
                  </a:lnTo>
                  <a:lnTo>
                    <a:pt x="871" y="75867"/>
                  </a:lnTo>
                  <a:lnTo>
                    <a:pt x="919" y="76266"/>
                  </a:lnTo>
                  <a:lnTo>
                    <a:pt x="972" y="76652"/>
                  </a:lnTo>
                  <a:lnTo>
                    <a:pt x="1025" y="77027"/>
                  </a:lnTo>
                  <a:lnTo>
                    <a:pt x="1077" y="77391"/>
                  </a:lnTo>
                  <a:lnTo>
                    <a:pt x="1135" y="77742"/>
                  </a:lnTo>
                  <a:lnTo>
                    <a:pt x="1192" y="78094"/>
                  </a:lnTo>
                  <a:lnTo>
                    <a:pt x="1258" y="78434"/>
                  </a:lnTo>
                  <a:lnTo>
                    <a:pt x="1328" y="78774"/>
                  </a:lnTo>
                  <a:lnTo>
                    <a:pt x="1403" y="79102"/>
                  </a:lnTo>
                  <a:lnTo>
                    <a:pt x="1478" y="79430"/>
                  </a:lnTo>
                  <a:lnTo>
                    <a:pt x="1561" y="79746"/>
                  </a:lnTo>
                  <a:lnTo>
                    <a:pt x="1645" y="80063"/>
                  </a:lnTo>
                  <a:lnTo>
                    <a:pt x="1737" y="80379"/>
                  </a:lnTo>
                  <a:lnTo>
                    <a:pt x="1829" y="80684"/>
                  </a:lnTo>
                  <a:lnTo>
                    <a:pt x="1926" y="80989"/>
                  </a:lnTo>
                  <a:lnTo>
                    <a:pt x="2027" y="81294"/>
                  </a:lnTo>
                  <a:lnTo>
                    <a:pt x="2133" y="81587"/>
                  </a:lnTo>
                  <a:lnTo>
                    <a:pt x="2238" y="81880"/>
                  </a:lnTo>
                  <a:lnTo>
                    <a:pt x="2353" y="82161"/>
                  </a:lnTo>
                  <a:lnTo>
                    <a:pt x="2467" y="82442"/>
                  </a:lnTo>
                  <a:lnTo>
                    <a:pt x="2581" y="82723"/>
                  </a:lnTo>
                  <a:lnTo>
                    <a:pt x="2704" y="82993"/>
                  </a:lnTo>
                  <a:lnTo>
                    <a:pt x="2827" y="83263"/>
                  </a:lnTo>
                  <a:lnTo>
                    <a:pt x="2955" y="83520"/>
                  </a:lnTo>
                  <a:lnTo>
                    <a:pt x="3087" y="83790"/>
                  </a:lnTo>
                  <a:lnTo>
                    <a:pt x="3219" y="84036"/>
                  </a:lnTo>
                  <a:lnTo>
                    <a:pt x="3355" y="84294"/>
                  </a:lnTo>
                  <a:lnTo>
                    <a:pt x="3491" y="84540"/>
                  </a:lnTo>
                  <a:lnTo>
                    <a:pt x="3632" y="84786"/>
                  </a:lnTo>
                  <a:lnTo>
                    <a:pt x="3777" y="85021"/>
                  </a:lnTo>
                  <a:lnTo>
                    <a:pt x="4072" y="85490"/>
                  </a:lnTo>
                  <a:lnTo>
                    <a:pt x="4375" y="85935"/>
                  </a:lnTo>
                  <a:lnTo>
                    <a:pt x="4692" y="86369"/>
                  </a:lnTo>
                  <a:lnTo>
                    <a:pt x="5013" y="86790"/>
                  </a:lnTo>
                  <a:lnTo>
                    <a:pt x="5343" y="87189"/>
                  </a:lnTo>
                  <a:lnTo>
                    <a:pt x="5677" y="87587"/>
                  </a:lnTo>
                  <a:lnTo>
                    <a:pt x="6020" y="87963"/>
                  </a:lnTo>
                  <a:lnTo>
                    <a:pt x="6367" y="88314"/>
                  </a:lnTo>
                  <a:lnTo>
                    <a:pt x="6719" y="88666"/>
                  </a:lnTo>
                  <a:lnTo>
                    <a:pt x="7075" y="88994"/>
                  </a:lnTo>
                  <a:lnTo>
                    <a:pt x="7440" y="89310"/>
                  </a:lnTo>
                  <a:lnTo>
                    <a:pt x="7800" y="89615"/>
                  </a:lnTo>
                  <a:lnTo>
                    <a:pt x="8170" y="89908"/>
                  </a:lnTo>
                  <a:lnTo>
                    <a:pt x="8539" y="90189"/>
                  </a:lnTo>
                  <a:lnTo>
                    <a:pt x="8909" y="90459"/>
                  </a:lnTo>
                  <a:lnTo>
                    <a:pt x="9282" y="90717"/>
                  </a:lnTo>
                  <a:lnTo>
                    <a:pt x="9652" y="90963"/>
                  </a:lnTo>
                  <a:lnTo>
                    <a:pt x="10021" y="91197"/>
                  </a:lnTo>
                  <a:lnTo>
                    <a:pt x="10390" y="91408"/>
                  </a:lnTo>
                  <a:lnTo>
                    <a:pt x="10760" y="91619"/>
                  </a:lnTo>
                  <a:lnTo>
                    <a:pt x="11125" y="91819"/>
                  </a:lnTo>
                  <a:lnTo>
                    <a:pt x="11490" y="92006"/>
                  </a:lnTo>
                  <a:lnTo>
                    <a:pt x="11850" y="92194"/>
                  </a:lnTo>
                  <a:lnTo>
                    <a:pt x="12202" y="92358"/>
                  </a:lnTo>
                  <a:lnTo>
                    <a:pt x="12554" y="92510"/>
                  </a:lnTo>
                  <a:lnTo>
                    <a:pt x="13240" y="92803"/>
                  </a:lnTo>
                  <a:lnTo>
                    <a:pt x="13895" y="93061"/>
                  </a:lnTo>
                  <a:lnTo>
                    <a:pt x="14524" y="93272"/>
                  </a:lnTo>
                  <a:lnTo>
                    <a:pt x="15113" y="93471"/>
                  </a:lnTo>
                  <a:lnTo>
                    <a:pt x="15662" y="93623"/>
                  </a:lnTo>
                  <a:lnTo>
                    <a:pt x="16164" y="93764"/>
                  </a:lnTo>
                  <a:lnTo>
                    <a:pt x="16616" y="93870"/>
                  </a:lnTo>
                  <a:lnTo>
                    <a:pt x="17012" y="93952"/>
                  </a:lnTo>
                  <a:lnTo>
                    <a:pt x="17346" y="94022"/>
                  </a:lnTo>
                  <a:lnTo>
                    <a:pt x="17812" y="94092"/>
                  </a:lnTo>
                  <a:lnTo>
                    <a:pt x="17980" y="94116"/>
                  </a:lnTo>
                  <a:lnTo>
                    <a:pt x="18683" y="94081"/>
                  </a:lnTo>
                  <a:lnTo>
                    <a:pt x="19378" y="94010"/>
                  </a:lnTo>
                  <a:lnTo>
                    <a:pt x="20059" y="93917"/>
                  </a:lnTo>
                  <a:lnTo>
                    <a:pt x="20728" y="93788"/>
                  </a:lnTo>
                  <a:lnTo>
                    <a:pt x="21057" y="93717"/>
                  </a:lnTo>
                  <a:lnTo>
                    <a:pt x="21387" y="93647"/>
                  </a:lnTo>
                  <a:lnTo>
                    <a:pt x="21708" y="93565"/>
                  </a:lnTo>
                  <a:lnTo>
                    <a:pt x="22029" y="93471"/>
                  </a:lnTo>
                  <a:lnTo>
                    <a:pt x="22350" y="93377"/>
                  </a:lnTo>
                  <a:lnTo>
                    <a:pt x="22662" y="93272"/>
                  </a:lnTo>
                  <a:lnTo>
                    <a:pt x="22975" y="93166"/>
                  </a:lnTo>
                  <a:lnTo>
                    <a:pt x="23282" y="93049"/>
                  </a:lnTo>
                  <a:lnTo>
                    <a:pt x="23590" y="92932"/>
                  </a:lnTo>
                  <a:lnTo>
                    <a:pt x="23894" y="92803"/>
                  </a:lnTo>
                  <a:lnTo>
                    <a:pt x="24193" y="92662"/>
                  </a:lnTo>
                  <a:lnTo>
                    <a:pt x="24487" y="92522"/>
                  </a:lnTo>
                  <a:lnTo>
                    <a:pt x="24782" y="92369"/>
                  </a:lnTo>
                  <a:lnTo>
                    <a:pt x="25072" y="92217"/>
                  </a:lnTo>
                  <a:lnTo>
                    <a:pt x="25358" y="92053"/>
                  </a:lnTo>
                  <a:lnTo>
                    <a:pt x="25639" y="91889"/>
                  </a:lnTo>
                  <a:lnTo>
                    <a:pt x="25921" y="91713"/>
                  </a:lnTo>
                  <a:lnTo>
                    <a:pt x="26198" y="91537"/>
                  </a:lnTo>
                  <a:lnTo>
                    <a:pt x="26475" y="91338"/>
                  </a:lnTo>
                  <a:lnTo>
                    <a:pt x="26743" y="91150"/>
                  </a:lnTo>
                  <a:lnTo>
                    <a:pt x="27011" y="90951"/>
                  </a:lnTo>
                  <a:lnTo>
                    <a:pt x="27275" y="90740"/>
                  </a:lnTo>
                  <a:lnTo>
                    <a:pt x="27539" y="90529"/>
                  </a:lnTo>
                  <a:lnTo>
                    <a:pt x="27798" y="90307"/>
                  </a:lnTo>
                  <a:lnTo>
                    <a:pt x="28053" y="90072"/>
                  </a:lnTo>
                  <a:lnTo>
                    <a:pt x="28304" y="89838"/>
                  </a:lnTo>
                  <a:lnTo>
                    <a:pt x="28554" y="89603"/>
                  </a:lnTo>
                  <a:lnTo>
                    <a:pt x="28801" y="89346"/>
                  </a:lnTo>
                  <a:lnTo>
                    <a:pt x="29042" y="89099"/>
                  </a:lnTo>
                  <a:lnTo>
                    <a:pt x="29280" y="88830"/>
                  </a:lnTo>
                  <a:lnTo>
                    <a:pt x="29517" y="88572"/>
                  </a:lnTo>
                  <a:lnTo>
                    <a:pt x="29750" y="88291"/>
                  </a:lnTo>
                  <a:lnTo>
                    <a:pt x="29979" y="88009"/>
                  </a:lnTo>
                  <a:lnTo>
                    <a:pt x="30208" y="87716"/>
                  </a:lnTo>
                  <a:lnTo>
                    <a:pt x="30432" y="87423"/>
                  </a:lnTo>
                  <a:lnTo>
                    <a:pt x="30652" y="87130"/>
                  </a:lnTo>
                  <a:lnTo>
                    <a:pt x="30867" y="86814"/>
                  </a:lnTo>
                  <a:lnTo>
                    <a:pt x="31083" y="86497"/>
                  </a:lnTo>
                  <a:lnTo>
                    <a:pt x="31294" y="86181"/>
                  </a:lnTo>
                  <a:lnTo>
                    <a:pt x="31500" y="85853"/>
                  </a:lnTo>
                  <a:lnTo>
                    <a:pt x="31707" y="85513"/>
                  </a:lnTo>
                  <a:lnTo>
                    <a:pt x="31905" y="85173"/>
                  </a:lnTo>
                  <a:lnTo>
                    <a:pt x="32103" y="84821"/>
                  </a:lnTo>
                  <a:lnTo>
                    <a:pt x="32301" y="84470"/>
                  </a:lnTo>
                  <a:lnTo>
                    <a:pt x="32490" y="84106"/>
                  </a:lnTo>
                  <a:lnTo>
                    <a:pt x="32679" y="83731"/>
                  </a:lnTo>
                  <a:lnTo>
                    <a:pt x="32863" y="83356"/>
                  </a:lnTo>
                  <a:lnTo>
                    <a:pt x="33044" y="82970"/>
                  </a:lnTo>
                  <a:lnTo>
                    <a:pt x="33224" y="82583"/>
                  </a:lnTo>
                  <a:lnTo>
                    <a:pt x="33400" y="82184"/>
                  </a:lnTo>
                  <a:lnTo>
                    <a:pt x="33571" y="81786"/>
                  </a:lnTo>
                  <a:lnTo>
                    <a:pt x="33738" y="81376"/>
                  </a:lnTo>
                  <a:lnTo>
                    <a:pt x="33906" y="80954"/>
                  </a:lnTo>
                  <a:lnTo>
                    <a:pt x="34064" y="80532"/>
                  </a:lnTo>
                  <a:lnTo>
                    <a:pt x="34227" y="80098"/>
                  </a:lnTo>
                  <a:lnTo>
                    <a:pt x="34380" y="79664"/>
                  </a:lnTo>
                  <a:lnTo>
                    <a:pt x="34517" y="78867"/>
                  </a:lnTo>
                  <a:lnTo>
                    <a:pt x="34649" y="78059"/>
                  </a:lnTo>
                  <a:lnTo>
                    <a:pt x="34772" y="77238"/>
                  </a:lnTo>
                  <a:lnTo>
                    <a:pt x="34891" y="76394"/>
                  </a:lnTo>
                  <a:lnTo>
                    <a:pt x="35000" y="75527"/>
                  </a:lnTo>
                  <a:lnTo>
                    <a:pt x="35106" y="74660"/>
                  </a:lnTo>
                  <a:lnTo>
                    <a:pt x="35203" y="73769"/>
                  </a:lnTo>
                  <a:lnTo>
                    <a:pt x="35291" y="72867"/>
                  </a:lnTo>
                  <a:lnTo>
                    <a:pt x="35374" y="71941"/>
                  </a:lnTo>
                  <a:lnTo>
                    <a:pt x="35453" y="71015"/>
                  </a:lnTo>
                  <a:lnTo>
                    <a:pt x="35524" y="70065"/>
                  </a:lnTo>
                  <a:lnTo>
                    <a:pt x="35585" y="69116"/>
                  </a:lnTo>
                  <a:lnTo>
                    <a:pt x="35647" y="68143"/>
                  </a:lnTo>
                  <a:lnTo>
                    <a:pt x="35700" y="67159"/>
                  </a:lnTo>
                  <a:lnTo>
                    <a:pt x="35748" y="66174"/>
                  </a:lnTo>
                  <a:lnTo>
                    <a:pt x="35788" y="65178"/>
                  </a:lnTo>
                  <a:lnTo>
                    <a:pt x="35823" y="64158"/>
                  </a:lnTo>
                  <a:lnTo>
                    <a:pt x="35858" y="63150"/>
                  </a:lnTo>
                  <a:lnTo>
                    <a:pt x="35880" y="62119"/>
                  </a:lnTo>
                  <a:lnTo>
                    <a:pt x="35902" y="61088"/>
                  </a:lnTo>
                  <a:lnTo>
                    <a:pt x="35919" y="60044"/>
                  </a:lnTo>
                  <a:lnTo>
                    <a:pt x="35928" y="58990"/>
                  </a:lnTo>
                  <a:lnTo>
                    <a:pt x="35937" y="57935"/>
                  </a:lnTo>
                  <a:lnTo>
                    <a:pt x="35937" y="56880"/>
                  </a:lnTo>
                  <a:lnTo>
                    <a:pt x="35933" y="55813"/>
                  </a:lnTo>
                  <a:lnTo>
                    <a:pt x="35928" y="54747"/>
                  </a:lnTo>
                  <a:lnTo>
                    <a:pt x="35915" y="53668"/>
                  </a:lnTo>
                  <a:lnTo>
                    <a:pt x="35902" y="52590"/>
                  </a:lnTo>
                  <a:lnTo>
                    <a:pt x="35880" y="51512"/>
                  </a:lnTo>
                  <a:lnTo>
                    <a:pt x="35858" y="50434"/>
                  </a:lnTo>
                  <a:lnTo>
                    <a:pt x="35831" y="49344"/>
                  </a:lnTo>
                  <a:lnTo>
                    <a:pt x="35801" y="48265"/>
                  </a:lnTo>
                  <a:lnTo>
                    <a:pt x="35766" y="47175"/>
                  </a:lnTo>
                  <a:lnTo>
                    <a:pt x="35730" y="46085"/>
                  </a:lnTo>
                  <a:lnTo>
                    <a:pt x="35686" y="45007"/>
                  </a:lnTo>
                  <a:lnTo>
                    <a:pt x="35647" y="43917"/>
                  </a:lnTo>
                  <a:lnTo>
                    <a:pt x="35598" y="42839"/>
                  </a:lnTo>
                  <a:lnTo>
                    <a:pt x="35550" y="41760"/>
                  </a:lnTo>
                  <a:lnTo>
                    <a:pt x="35497" y="40682"/>
                  </a:lnTo>
                  <a:lnTo>
                    <a:pt x="35440" y="39616"/>
                  </a:lnTo>
                  <a:lnTo>
                    <a:pt x="35326" y="37471"/>
                  </a:lnTo>
                  <a:lnTo>
                    <a:pt x="35198" y="35361"/>
                  </a:lnTo>
                  <a:lnTo>
                    <a:pt x="35066" y="33275"/>
                  </a:lnTo>
                  <a:lnTo>
                    <a:pt x="34926" y="31212"/>
                  </a:lnTo>
                  <a:lnTo>
                    <a:pt x="34781" y="29184"/>
                  </a:lnTo>
                  <a:lnTo>
                    <a:pt x="34631" y="27192"/>
                  </a:lnTo>
                  <a:lnTo>
                    <a:pt x="34473" y="25246"/>
                  </a:lnTo>
                  <a:lnTo>
                    <a:pt x="34319" y="23348"/>
                  </a:lnTo>
                  <a:lnTo>
                    <a:pt x="34156" y="21496"/>
                  </a:lnTo>
                  <a:lnTo>
                    <a:pt x="33998" y="19703"/>
                  </a:lnTo>
                  <a:lnTo>
                    <a:pt x="33840" y="17968"/>
                  </a:lnTo>
                  <a:lnTo>
                    <a:pt x="33677" y="16292"/>
                  </a:lnTo>
                  <a:lnTo>
                    <a:pt x="33637" y="15893"/>
                  </a:lnTo>
                  <a:lnTo>
                    <a:pt x="33593" y="15495"/>
                  </a:lnTo>
                  <a:lnTo>
                    <a:pt x="33549" y="15096"/>
                  </a:lnTo>
                  <a:lnTo>
                    <a:pt x="33501" y="14710"/>
                  </a:lnTo>
                  <a:lnTo>
                    <a:pt x="33448" y="14323"/>
                  </a:lnTo>
                  <a:lnTo>
                    <a:pt x="33391" y="13936"/>
                  </a:lnTo>
                  <a:lnTo>
                    <a:pt x="33334" y="13549"/>
                  </a:lnTo>
                  <a:lnTo>
                    <a:pt x="33277" y="13174"/>
                  </a:lnTo>
                  <a:lnTo>
                    <a:pt x="33215" y="12799"/>
                  </a:lnTo>
                  <a:lnTo>
                    <a:pt x="33149" y="12436"/>
                  </a:lnTo>
                  <a:lnTo>
                    <a:pt x="33079" y="12073"/>
                  </a:lnTo>
                  <a:lnTo>
                    <a:pt x="33009" y="11709"/>
                  </a:lnTo>
                  <a:lnTo>
                    <a:pt x="32938" y="11358"/>
                  </a:lnTo>
                  <a:lnTo>
                    <a:pt x="32863" y="11006"/>
                  </a:lnTo>
                  <a:lnTo>
                    <a:pt x="32784" y="10666"/>
                  </a:lnTo>
                  <a:lnTo>
                    <a:pt x="32705" y="10326"/>
                  </a:lnTo>
                  <a:lnTo>
                    <a:pt x="32622" y="9986"/>
                  </a:lnTo>
                  <a:lnTo>
                    <a:pt x="32538" y="9658"/>
                  </a:lnTo>
                  <a:lnTo>
                    <a:pt x="32450" y="9330"/>
                  </a:lnTo>
                  <a:lnTo>
                    <a:pt x="32362" y="9002"/>
                  </a:lnTo>
                  <a:lnTo>
                    <a:pt x="32270" y="8685"/>
                  </a:lnTo>
                  <a:lnTo>
                    <a:pt x="32173" y="8381"/>
                  </a:lnTo>
                  <a:lnTo>
                    <a:pt x="32081" y="8064"/>
                  </a:lnTo>
                  <a:lnTo>
                    <a:pt x="31980" y="7771"/>
                  </a:lnTo>
                  <a:lnTo>
                    <a:pt x="31883" y="7466"/>
                  </a:lnTo>
                  <a:lnTo>
                    <a:pt x="31777" y="7185"/>
                  </a:lnTo>
                  <a:lnTo>
                    <a:pt x="31672" y="6892"/>
                  </a:lnTo>
                  <a:lnTo>
                    <a:pt x="31566" y="6611"/>
                  </a:lnTo>
                  <a:lnTo>
                    <a:pt x="31461" y="6341"/>
                  </a:lnTo>
                  <a:lnTo>
                    <a:pt x="31351" y="6072"/>
                  </a:lnTo>
                  <a:lnTo>
                    <a:pt x="31237" y="5814"/>
                  </a:lnTo>
                  <a:lnTo>
                    <a:pt x="31122" y="5556"/>
                  </a:lnTo>
                  <a:lnTo>
                    <a:pt x="31008" y="5298"/>
                  </a:lnTo>
                  <a:lnTo>
                    <a:pt x="30889" y="5052"/>
                  </a:lnTo>
                  <a:lnTo>
                    <a:pt x="30771" y="4818"/>
                  </a:lnTo>
                  <a:lnTo>
                    <a:pt x="30647" y="4583"/>
                  </a:lnTo>
                  <a:lnTo>
                    <a:pt x="30524" y="4361"/>
                  </a:lnTo>
                  <a:lnTo>
                    <a:pt x="30401" y="4138"/>
                  </a:lnTo>
                  <a:lnTo>
                    <a:pt x="30274" y="3927"/>
                  </a:lnTo>
                  <a:lnTo>
                    <a:pt x="30146" y="3716"/>
                  </a:lnTo>
                  <a:lnTo>
                    <a:pt x="30019" y="3517"/>
                  </a:lnTo>
                  <a:lnTo>
                    <a:pt x="29887" y="3317"/>
                  </a:lnTo>
                  <a:lnTo>
                    <a:pt x="29755" y="3130"/>
                  </a:lnTo>
                  <a:lnTo>
                    <a:pt x="29623" y="2954"/>
                  </a:lnTo>
                  <a:lnTo>
                    <a:pt x="29487" y="2778"/>
                  </a:lnTo>
                  <a:lnTo>
                    <a:pt x="29350" y="2614"/>
                  </a:lnTo>
                  <a:lnTo>
                    <a:pt x="29210" y="2450"/>
                  </a:lnTo>
                  <a:lnTo>
                    <a:pt x="29073" y="2298"/>
                  </a:lnTo>
                  <a:lnTo>
                    <a:pt x="28933" y="2145"/>
                  </a:lnTo>
                  <a:lnTo>
                    <a:pt x="28787" y="2005"/>
                  </a:lnTo>
                  <a:lnTo>
                    <a:pt x="28647" y="1876"/>
                  </a:lnTo>
                  <a:lnTo>
                    <a:pt x="28502" y="1747"/>
                  </a:lnTo>
                  <a:lnTo>
                    <a:pt x="28357" y="1630"/>
                  </a:lnTo>
                  <a:lnTo>
                    <a:pt x="28211" y="1524"/>
                  </a:lnTo>
                  <a:lnTo>
                    <a:pt x="28062" y="1419"/>
                  </a:lnTo>
                  <a:lnTo>
                    <a:pt x="27912" y="1325"/>
                  </a:lnTo>
                  <a:lnTo>
                    <a:pt x="27763" y="1243"/>
                  </a:lnTo>
                  <a:lnTo>
                    <a:pt x="27613" y="1161"/>
                  </a:lnTo>
                  <a:lnTo>
                    <a:pt x="27460" y="1091"/>
                  </a:lnTo>
                  <a:lnTo>
                    <a:pt x="27306" y="1020"/>
                  </a:lnTo>
                  <a:lnTo>
                    <a:pt x="27156" y="973"/>
                  </a:lnTo>
                  <a:lnTo>
                    <a:pt x="26998" y="926"/>
                  </a:lnTo>
                  <a:lnTo>
                    <a:pt x="26844" y="880"/>
                  </a:lnTo>
                  <a:lnTo>
                    <a:pt x="26690" y="856"/>
                  </a:lnTo>
                  <a:lnTo>
                    <a:pt x="25626" y="680"/>
                  </a:lnTo>
                  <a:lnTo>
                    <a:pt x="24500" y="516"/>
                  </a:lnTo>
                  <a:lnTo>
                    <a:pt x="23331" y="364"/>
                  </a:lnTo>
                  <a:lnTo>
                    <a:pt x="22117" y="235"/>
                  </a:lnTo>
                  <a:lnTo>
                    <a:pt x="21502" y="176"/>
                  </a:lnTo>
                  <a:lnTo>
                    <a:pt x="20873" y="129"/>
                  </a:lnTo>
                  <a:lnTo>
                    <a:pt x="20244" y="83"/>
                  </a:lnTo>
                  <a:lnTo>
                    <a:pt x="19611" y="47"/>
                  </a:lnTo>
                  <a:lnTo>
                    <a:pt x="18973" y="24"/>
                  </a:lnTo>
                  <a:lnTo>
                    <a:pt x="18331" y="12"/>
                  </a:lnTo>
                  <a:lnTo>
                    <a:pt x="1768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9"/>
            <p:cNvSpPr/>
            <p:nvPr/>
          </p:nvSpPr>
          <p:spPr>
            <a:xfrm>
              <a:off x="3284375" y="-4467650"/>
              <a:ext cx="898425" cy="2352900"/>
            </a:xfrm>
            <a:custGeom>
              <a:avLst/>
              <a:gdLst/>
              <a:ahLst/>
              <a:cxnLst/>
              <a:rect l="l" t="t" r="r" b="b"/>
              <a:pathLst>
                <a:path w="35937" h="94116" fill="none" extrusionOk="0">
                  <a:moveTo>
                    <a:pt x="17980" y="94116"/>
                  </a:moveTo>
                  <a:lnTo>
                    <a:pt x="17980" y="94116"/>
                  </a:lnTo>
                  <a:lnTo>
                    <a:pt x="17812" y="94092"/>
                  </a:lnTo>
                  <a:lnTo>
                    <a:pt x="17346" y="94022"/>
                  </a:lnTo>
                  <a:lnTo>
                    <a:pt x="17012" y="93952"/>
                  </a:lnTo>
                  <a:lnTo>
                    <a:pt x="16616" y="93870"/>
                  </a:lnTo>
                  <a:lnTo>
                    <a:pt x="16164" y="93764"/>
                  </a:lnTo>
                  <a:lnTo>
                    <a:pt x="15662" y="93623"/>
                  </a:lnTo>
                  <a:lnTo>
                    <a:pt x="15113" y="93471"/>
                  </a:lnTo>
                  <a:lnTo>
                    <a:pt x="14524" y="93272"/>
                  </a:lnTo>
                  <a:lnTo>
                    <a:pt x="13895" y="93061"/>
                  </a:lnTo>
                  <a:lnTo>
                    <a:pt x="13240" y="92803"/>
                  </a:lnTo>
                  <a:lnTo>
                    <a:pt x="12554" y="92510"/>
                  </a:lnTo>
                  <a:lnTo>
                    <a:pt x="12202" y="92358"/>
                  </a:lnTo>
                  <a:lnTo>
                    <a:pt x="11850" y="92194"/>
                  </a:lnTo>
                  <a:lnTo>
                    <a:pt x="11490" y="92006"/>
                  </a:lnTo>
                  <a:lnTo>
                    <a:pt x="11125" y="91819"/>
                  </a:lnTo>
                  <a:lnTo>
                    <a:pt x="10760" y="91619"/>
                  </a:lnTo>
                  <a:lnTo>
                    <a:pt x="10390" y="91408"/>
                  </a:lnTo>
                  <a:lnTo>
                    <a:pt x="10021" y="91197"/>
                  </a:lnTo>
                  <a:lnTo>
                    <a:pt x="9652" y="90963"/>
                  </a:lnTo>
                  <a:lnTo>
                    <a:pt x="9282" y="90717"/>
                  </a:lnTo>
                  <a:lnTo>
                    <a:pt x="8909" y="90459"/>
                  </a:lnTo>
                  <a:lnTo>
                    <a:pt x="8539" y="90189"/>
                  </a:lnTo>
                  <a:lnTo>
                    <a:pt x="8170" y="89908"/>
                  </a:lnTo>
                  <a:lnTo>
                    <a:pt x="7800" y="89615"/>
                  </a:lnTo>
                  <a:lnTo>
                    <a:pt x="7440" y="89310"/>
                  </a:lnTo>
                  <a:lnTo>
                    <a:pt x="7075" y="88994"/>
                  </a:lnTo>
                  <a:lnTo>
                    <a:pt x="6719" y="88666"/>
                  </a:lnTo>
                  <a:lnTo>
                    <a:pt x="6367" y="88314"/>
                  </a:lnTo>
                  <a:lnTo>
                    <a:pt x="6020" y="87963"/>
                  </a:lnTo>
                  <a:lnTo>
                    <a:pt x="5677" y="87587"/>
                  </a:lnTo>
                  <a:lnTo>
                    <a:pt x="5343" y="87189"/>
                  </a:lnTo>
                  <a:lnTo>
                    <a:pt x="5013" y="86790"/>
                  </a:lnTo>
                  <a:lnTo>
                    <a:pt x="4692" y="86369"/>
                  </a:lnTo>
                  <a:lnTo>
                    <a:pt x="4375" y="85935"/>
                  </a:lnTo>
                  <a:lnTo>
                    <a:pt x="4072" y="85490"/>
                  </a:lnTo>
                  <a:lnTo>
                    <a:pt x="3777" y="85021"/>
                  </a:lnTo>
                  <a:lnTo>
                    <a:pt x="3632" y="84786"/>
                  </a:lnTo>
                  <a:lnTo>
                    <a:pt x="3491" y="84540"/>
                  </a:lnTo>
                  <a:lnTo>
                    <a:pt x="3355" y="84294"/>
                  </a:lnTo>
                  <a:lnTo>
                    <a:pt x="3219" y="84036"/>
                  </a:lnTo>
                  <a:lnTo>
                    <a:pt x="3087" y="83790"/>
                  </a:lnTo>
                  <a:lnTo>
                    <a:pt x="2955" y="83520"/>
                  </a:lnTo>
                  <a:lnTo>
                    <a:pt x="2827" y="83263"/>
                  </a:lnTo>
                  <a:lnTo>
                    <a:pt x="2704" y="82993"/>
                  </a:lnTo>
                  <a:lnTo>
                    <a:pt x="2581" y="82723"/>
                  </a:lnTo>
                  <a:lnTo>
                    <a:pt x="2467" y="82442"/>
                  </a:lnTo>
                  <a:lnTo>
                    <a:pt x="2353" y="82161"/>
                  </a:lnTo>
                  <a:lnTo>
                    <a:pt x="2238" y="81880"/>
                  </a:lnTo>
                  <a:lnTo>
                    <a:pt x="2133" y="81587"/>
                  </a:lnTo>
                  <a:lnTo>
                    <a:pt x="2027" y="81294"/>
                  </a:lnTo>
                  <a:lnTo>
                    <a:pt x="1926" y="80989"/>
                  </a:lnTo>
                  <a:lnTo>
                    <a:pt x="1829" y="80684"/>
                  </a:lnTo>
                  <a:lnTo>
                    <a:pt x="1737" y="80379"/>
                  </a:lnTo>
                  <a:lnTo>
                    <a:pt x="1645" y="80063"/>
                  </a:lnTo>
                  <a:lnTo>
                    <a:pt x="1561" y="79746"/>
                  </a:lnTo>
                  <a:lnTo>
                    <a:pt x="1478" y="79430"/>
                  </a:lnTo>
                  <a:lnTo>
                    <a:pt x="1403" y="79102"/>
                  </a:lnTo>
                  <a:lnTo>
                    <a:pt x="1328" y="78774"/>
                  </a:lnTo>
                  <a:lnTo>
                    <a:pt x="1258" y="78434"/>
                  </a:lnTo>
                  <a:lnTo>
                    <a:pt x="1192" y="78094"/>
                  </a:lnTo>
                  <a:lnTo>
                    <a:pt x="1135" y="77742"/>
                  </a:lnTo>
                  <a:lnTo>
                    <a:pt x="1077" y="77391"/>
                  </a:lnTo>
                  <a:lnTo>
                    <a:pt x="1077" y="77391"/>
                  </a:lnTo>
                  <a:lnTo>
                    <a:pt x="1025" y="77027"/>
                  </a:lnTo>
                  <a:lnTo>
                    <a:pt x="972" y="76652"/>
                  </a:lnTo>
                  <a:lnTo>
                    <a:pt x="919" y="76266"/>
                  </a:lnTo>
                  <a:lnTo>
                    <a:pt x="871" y="75867"/>
                  </a:lnTo>
                  <a:lnTo>
                    <a:pt x="822" y="75445"/>
                  </a:lnTo>
                  <a:lnTo>
                    <a:pt x="774" y="75011"/>
                  </a:lnTo>
                  <a:lnTo>
                    <a:pt x="686" y="74109"/>
                  </a:lnTo>
                  <a:lnTo>
                    <a:pt x="598" y="73160"/>
                  </a:lnTo>
                  <a:lnTo>
                    <a:pt x="519" y="72152"/>
                  </a:lnTo>
                  <a:lnTo>
                    <a:pt x="444" y="71109"/>
                  </a:lnTo>
                  <a:lnTo>
                    <a:pt x="374" y="70007"/>
                  </a:lnTo>
                  <a:lnTo>
                    <a:pt x="312" y="68870"/>
                  </a:lnTo>
                  <a:lnTo>
                    <a:pt x="255" y="67698"/>
                  </a:lnTo>
                  <a:lnTo>
                    <a:pt x="202" y="66479"/>
                  </a:lnTo>
                  <a:lnTo>
                    <a:pt x="154" y="65225"/>
                  </a:lnTo>
                  <a:lnTo>
                    <a:pt x="114" y="63936"/>
                  </a:lnTo>
                  <a:lnTo>
                    <a:pt x="79" y="62611"/>
                  </a:lnTo>
                  <a:lnTo>
                    <a:pt x="53" y="61263"/>
                  </a:lnTo>
                  <a:lnTo>
                    <a:pt x="31" y="59892"/>
                  </a:lnTo>
                  <a:lnTo>
                    <a:pt x="13" y="58486"/>
                  </a:lnTo>
                  <a:lnTo>
                    <a:pt x="5" y="57056"/>
                  </a:lnTo>
                  <a:lnTo>
                    <a:pt x="0" y="55602"/>
                  </a:lnTo>
                  <a:lnTo>
                    <a:pt x="0" y="54137"/>
                  </a:lnTo>
                  <a:lnTo>
                    <a:pt x="13" y="52649"/>
                  </a:lnTo>
                  <a:lnTo>
                    <a:pt x="27" y="51149"/>
                  </a:lnTo>
                  <a:lnTo>
                    <a:pt x="49" y="49637"/>
                  </a:lnTo>
                  <a:lnTo>
                    <a:pt x="79" y="48101"/>
                  </a:lnTo>
                  <a:lnTo>
                    <a:pt x="114" y="46566"/>
                  </a:lnTo>
                  <a:lnTo>
                    <a:pt x="158" y="45030"/>
                  </a:lnTo>
                  <a:lnTo>
                    <a:pt x="211" y="43483"/>
                  </a:lnTo>
                  <a:lnTo>
                    <a:pt x="268" y="41936"/>
                  </a:lnTo>
                  <a:lnTo>
                    <a:pt x="330" y="40377"/>
                  </a:lnTo>
                  <a:lnTo>
                    <a:pt x="405" y="38830"/>
                  </a:lnTo>
                  <a:lnTo>
                    <a:pt x="484" y="37283"/>
                  </a:lnTo>
                  <a:lnTo>
                    <a:pt x="567" y="35748"/>
                  </a:lnTo>
                  <a:lnTo>
                    <a:pt x="664" y="34213"/>
                  </a:lnTo>
                  <a:lnTo>
                    <a:pt x="765" y="32689"/>
                  </a:lnTo>
                  <a:lnTo>
                    <a:pt x="875" y="31177"/>
                  </a:lnTo>
                  <a:lnTo>
                    <a:pt x="994" y="29677"/>
                  </a:lnTo>
                  <a:lnTo>
                    <a:pt x="1117" y="28200"/>
                  </a:lnTo>
                  <a:lnTo>
                    <a:pt x="1249" y="26735"/>
                  </a:lnTo>
                  <a:lnTo>
                    <a:pt x="1390" y="25293"/>
                  </a:lnTo>
                  <a:lnTo>
                    <a:pt x="1539" y="23875"/>
                  </a:lnTo>
                  <a:lnTo>
                    <a:pt x="1618" y="23172"/>
                  </a:lnTo>
                  <a:lnTo>
                    <a:pt x="1697" y="22480"/>
                  </a:lnTo>
                  <a:lnTo>
                    <a:pt x="1781" y="21789"/>
                  </a:lnTo>
                  <a:lnTo>
                    <a:pt x="1864" y="21109"/>
                  </a:lnTo>
                  <a:lnTo>
                    <a:pt x="1948" y="20441"/>
                  </a:lnTo>
                  <a:lnTo>
                    <a:pt x="2040" y="19773"/>
                  </a:lnTo>
                  <a:lnTo>
                    <a:pt x="2128" y="19117"/>
                  </a:lnTo>
                  <a:lnTo>
                    <a:pt x="2221" y="18460"/>
                  </a:lnTo>
                  <a:lnTo>
                    <a:pt x="2313" y="17827"/>
                  </a:lnTo>
                  <a:lnTo>
                    <a:pt x="2410" y="17194"/>
                  </a:lnTo>
                  <a:lnTo>
                    <a:pt x="2511" y="16562"/>
                  </a:lnTo>
                  <a:lnTo>
                    <a:pt x="2612" y="15952"/>
                  </a:lnTo>
                  <a:lnTo>
                    <a:pt x="2713" y="15343"/>
                  </a:lnTo>
                  <a:lnTo>
                    <a:pt x="2819" y="14745"/>
                  </a:lnTo>
                  <a:lnTo>
                    <a:pt x="2929" y="14159"/>
                  </a:lnTo>
                  <a:lnTo>
                    <a:pt x="3038" y="13585"/>
                  </a:lnTo>
                  <a:lnTo>
                    <a:pt x="3148" y="13010"/>
                  </a:lnTo>
                  <a:lnTo>
                    <a:pt x="3263" y="12459"/>
                  </a:lnTo>
                  <a:lnTo>
                    <a:pt x="3377" y="11908"/>
                  </a:lnTo>
                  <a:lnTo>
                    <a:pt x="3496" y="11381"/>
                  </a:lnTo>
                  <a:lnTo>
                    <a:pt x="3619" y="10854"/>
                  </a:lnTo>
                  <a:lnTo>
                    <a:pt x="3742" y="10350"/>
                  </a:lnTo>
                  <a:lnTo>
                    <a:pt x="3865" y="9846"/>
                  </a:lnTo>
                  <a:lnTo>
                    <a:pt x="3993" y="9365"/>
                  </a:lnTo>
                  <a:lnTo>
                    <a:pt x="4125" y="8885"/>
                  </a:lnTo>
                  <a:lnTo>
                    <a:pt x="4256" y="8428"/>
                  </a:lnTo>
                  <a:lnTo>
                    <a:pt x="4393" y="7970"/>
                  </a:lnTo>
                  <a:lnTo>
                    <a:pt x="4529" y="7537"/>
                  </a:lnTo>
                  <a:lnTo>
                    <a:pt x="4665" y="7115"/>
                  </a:lnTo>
                  <a:lnTo>
                    <a:pt x="4810" y="6705"/>
                  </a:lnTo>
                  <a:lnTo>
                    <a:pt x="4951" y="6318"/>
                  </a:lnTo>
                  <a:lnTo>
                    <a:pt x="5101" y="5931"/>
                  </a:lnTo>
                  <a:lnTo>
                    <a:pt x="5246" y="5568"/>
                  </a:lnTo>
                  <a:lnTo>
                    <a:pt x="5400" y="5216"/>
                  </a:lnTo>
                  <a:lnTo>
                    <a:pt x="5554" y="4888"/>
                  </a:lnTo>
                  <a:lnTo>
                    <a:pt x="5707" y="4560"/>
                  </a:lnTo>
                  <a:lnTo>
                    <a:pt x="5866" y="4255"/>
                  </a:lnTo>
                  <a:lnTo>
                    <a:pt x="6028" y="3974"/>
                  </a:lnTo>
                  <a:lnTo>
                    <a:pt x="6191" y="3704"/>
                  </a:lnTo>
                  <a:lnTo>
                    <a:pt x="6354" y="3446"/>
                  </a:lnTo>
                  <a:lnTo>
                    <a:pt x="6525" y="3200"/>
                  </a:lnTo>
                  <a:lnTo>
                    <a:pt x="6692" y="2978"/>
                  </a:lnTo>
                  <a:lnTo>
                    <a:pt x="6868" y="2778"/>
                  </a:lnTo>
                  <a:lnTo>
                    <a:pt x="7044" y="2591"/>
                  </a:lnTo>
                  <a:lnTo>
                    <a:pt x="7220" y="2415"/>
                  </a:lnTo>
                  <a:lnTo>
                    <a:pt x="7400" y="2263"/>
                  </a:lnTo>
                  <a:lnTo>
                    <a:pt x="7585" y="2134"/>
                  </a:lnTo>
                  <a:lnTo>
                    <a:pt x="7770" y="2016"/>
                  </a:lnTo>
                  <a:lnTo>
                    <a:pt x="7770" y="2016"/>
                  </a:lnTo>
                  <a:lnTo>
                    <a:pt x="8007" y="1888"/>
                  </a:lnTo>
                  <a:lnTo>
                    <a:pt x="8249" y="1759"/>
                  </a:lnTo>
                  <a:lnTo>
                    <a:pt x="8495" y="1641"/>
                  </a:lnTo>
                  <a:lnTo>
                    <a:pt x="8750" y="1524"/>
                  </a:lnTo>
                  <a:lnTo>
                    <a:pt x="9265" y="1301"/>
                  </a:lnTo>
                  <a:lnTo>
                    <a:pt x="9801" y="1114"/>
                  </a:lnTo>
                  <a:lnTo>
                    <a:pt x="10346" y="926"/>
                  </a:lnTo>
                  <a:lnTo>
                    <a:pt x="10909" y="774"/>
                  </a:lnTo>
                  <a:lnTo>
                    <a:pt x="11485" y="622"/>
                  </a:lnTo>
                  <a:lnTo>
                    <a:pt x="12070" y="493"/>
                  </a:lnTo>
                  <a:lnTo>
                    <a:pt x="12668" y="387"/>
                  </a:lnTo>
                  <a:lnTo>
                    <a:pt x="13275" y="294"/>
                  </a:lnTo>
                  <a:lnTo>
                    <a:pt x="13890" y="211"/>
                  </a:lnTo>
                  <a:lnTo>
                    <a:pt x="14515" y="141"/>
                  </a:lnTo>
                  <a:lnTo>
                    <a:pt x="15143" y="94"/>
                  </a:lnTo>
                  <a:lnTo>
                    <a:pt x="15772" y="47"/>
                  </a:lnTo>
                  <a:lnTo>
                    <a:pt x="16410" y="24"/>
                  </a:lnTo>
                  <a:lnTo>
                    <a:pt x="17052" y="12"/>
                  </a:lnTo>
                  <a:lnTo>
                    <a:pt x="17689" y="1"/>
                  </a:lnTo>
                  <a:lnTo>
                    <a:pt x="18331" y="12"/>
                  </a:lnTo>
                  <a:lnTo>
                    <a:pt x="18973" y="24"/>
                  </a:lnTo>
                  <a:lnTo>
                    <a:pt x="19611" y="47"/>
                  </a:lnTo>
                  <a:lnTo>
                    <a:pt x="20244" y="83"/>
                  </a:lnTo>
                  <a:lnTo>
                    <a:pt x="20873" y="129"/>
                  </a:lnTo>
                  <a:lnTo>
                    <a:pt x="21502" y="176"/>
                  </a:lnTo>
                  <a:lnTo>
                    <a:pt x="22117" y="235"/>
                  </a:lnTo>
                  <a:lnTo>
                    <a:pt x="23331" y="364"/>
                  </a:lnTo>
                  <a:lnTo>
                    <a:pt x="24500" y="516"/>
                  </a:lnTo>
                  <a:lnTo>
                    <a:pt x="25626" y="680"/>
                  </a:lnTo>
                  <a:lnTo>
                    <a:pt x="26690" y="856"/>
                  </a:lnTo>
                  <a:lnTo>
                    <a:pt x="26690" y="856"/>
                  </a:lnTo>
                  <a:lnTo>
                    <a:pt x="26844" y="880"/>
                  </a:lnTo>
                  <a:lnTo>
                    <a:pt x="26998" y="926"/>
                  </a:lnTo>
                  <a:lnTo>
                    <a:pt x="27156" y="973"/>
                  </a:lnTo>
                  <a:lnTo>
                    <a:pt x="27306" y="1020"/>
                  </a:lnTo>
                  <a:lnTo>
                    <a:pt x="27460" y="1091"/>
                  </a:lnTo>
                  <a:lnTo>
                    <a:pt x="27613" y="1161"/>
                  </a:lnTo>
                  <a:lnTo>
                    <a:pt x="27763" y="1243"/>
                  </a:lnTo>
                  <a:lnTo>
                    <a:pt x="27912" y="1325"/>
                  </a:lnTo>
                  <a:lnTo>
                    <a:pt x="28062" y="1419"/>
                  </a:lnTo>
                  <a:lnTo>
                    <a:pt x="28211" y="1524"/>
                  </a:lnTo>
                  <a:lnTo>
                    <a:pt x="28357" y="1630"/>
                  </a:lnTo>
                  <a:lnTo>
                    <a:pt x="28502" y="1747"/>
                  </a:lnTo>
                  <a:lnTo>
                    <a:pt x="28647" y="1876"/>
                  </a:lnTo>
                  <a:lnTo>
                    <a:pt x="28787" y="2005"/>
                  </a:lnTo>
                  <a:lnTo>
                    <a:pt x="28933" y="2145"/>
                  </a:lnTo>
                  <a:lnTo>
                    <a:pt x="29073" y="2298"/>
                  </a:lnTo>
                  <a:lnTo>
                    <a:pt x="29210" y="2450"/>
                  </a:lnTo>
                  <a:lnTo>
                    <a:pt x="29350" y="2614"/>
                  </a:lnTo>
                  <a:lnTo>
                    <a:pt x="29487" y="2778"/>
                  </a:lnTo>
                  <a:lnTo>
                    <a:pt x="29623" y="2954"/>
                  </a:lnTo>
                  <a:lnTo>
                    <a:pt x="29755" y="3130"/>
                  </a:lnTo>
                  <a:lnTo>
                    <a:pt x="29887" y="3317"/>
                  </a:lnTo>
                  <a:lnTo>
                    <a:pt x="30019" y="3517"/>
                  </a:lnTo>
                  <a:lnTo>
                    <a:pt x="30146" y="3716"/>
                  </a:lnTo>
                  <a:lnTo>
                    <a:pt x="30274" y="3927"/>
                  </a:lnTo>
                  <a:lnTo>
                    <a:pt x="30401" y="4138"/>
                  </a:lnTo>
                  <a:lnTo>
                    <a:pt x="30524" y="4361"/>
                  </a:lnTo>
                  <a:lnTo>
                    <a:pt x="30647" y="4583"/>
                  </a:lnTo>
                  <a:lnTo>
                    <a:pt x="30771" y="4818"/>
                  </a:lnTo>
                  <a:lnTo>
                    <a:pt x="30889" y="5052"/>
                  </a:lnTo>
                  <a:lnTo>
                    <a:pt x="31008" y="5298"/>
                  </a:lnTo>
                  <a:lnTo>
                    <a:pt x="31122" y="5556"/>
                  </a:lnTo>
                  <a:lnTo>
                    <a:pt x="31237" y="5814"/>
                  </a:lnTo>
                  <a:lnTo>
                    <a:pt x="31351" y="6072"/>
                  </a:lnTo>
                  <a:lnTo>
                    <a:pt x="31461" y="6341"/>
                  </a:lnTo>
                  <a:lnTo>
                    <a:pt x="31566" y="6611"/>
                  </a:lnTo>
                  <a:lnTo>
                    <a:pt x="31672" y="6892"/>
                  </a:lnTo>
                  <a:lnTo>
                    <a:pt x="31777" y="7185"/>
                  </a:lnTo>
                  <a:lnTo>
                    <a:pt x="31883" y="7466"/>
                  </a:lnTo>
                  <a:lnTo>
                    <a:pt x="31980" y="7771"/>
                  </a:lnTo>
                  <a:lnTo>
                    <a:pt x="32081" y="8064"/>
                  </a:lnTo>
                  <a:lnTo>
                    <a:pt x="32173" y="8381"/>
                  </a:lnTo>
                  <a:lnTo>
                    <a:pt x="32270" y="8685"/>
                  </a:lnTo>
                  <a:lnTo>
                    <a:pt x="32362" y="9002"/>
                  </a:lnTo>
                  <a:lnTo>
                    <a:pt x="32450" y="9330"/>
                  </a:lnTo>
                  <a:lnTo>
                    <a:pt x="32538" y="9658"/>
                  </a:lnTo>
                  <a:lnTo>
                    <a:pt x="32622" y="9986"/>
                  </a:lnTo>
                  <a:lnTo>
                    <a:pt x="32705" y="10326"/>
                  </a:lnTo>
                  <a:lnTo>
                    <a:pt x="32784" y="10666"/>
                  </a:lnTo>
                  <a:lnTo>
                    <a:pt x="32863" y="11006"/>
                  </a:lnTo>
                  <a:lnTo>
                    <a:pt x="32938" y="11358"/>
                  </a:lnTo>
                  <a:lnTo>
                    <a:pt x="33009" y="11709"/>
                  </a:lnTo>
                  <a:lnTo>
                    <a:pt x="33079" y="12073"/>
                  </a:lnTo>
                  <a:lnTo>
                    <a:pt x="33149" y="12436"/>
                  </a:lnTo>
                  <a:lnTo>
                    <a:pt x="33215" y="12799"/>
                  </a:lnTo>
                  <a:lnTo>
                    <a:pt x="33277" y="13174"/>
                  </a:lnTo>
                  <a:lnTo>
                    <a:pt x="33334" y="13549"/>
                  </a:lnTo>
                  <a:lnTo>
                    <a:pt x="33391" y="13936"/>
                  </a:lnTo>
                  <a:lnTo>
                    <a:pt x="33448" y="14323"/>
                  </a:lnTo>
                  <a:lnTo>
                    <a:pt x="33501" y="14710"/>
                  </a:lnTo>
                  <a:lnTo>
                    <a:pt x="33549" y="15096"/>
                  </a:lnTo>
                  <a:lnTo>
                    <a:pt x="33593" y="15495"/>
                  </a:lnTo>
                  <a:lnTo>
                    <a:pt x="33637" y="15893"/>
                  </a:lnTo>
                  <a:lnTo>
                    <a:pt x="33677" y="16292"/>
                  </a:lnTo>
                  <a:lnTo>
                    <a:pt x="33677" y="16292"/>
                  </a:lnTo>
                  <a:lnTo>
                    <a:pt x="33840" y="17968"/>
                  </a:lnTo>
                  <a:lnTo>
                    <a:pt x="33998" y="19703"/>
                  </a:lnTo>
                  <a:lnTo>
                    <a:pt x="34156" y="21496"/>
                  </a:lnTo>
                  <a:lnTo>
                    <a:pt x="34319" y="23348"/>
                  </a:lnTo>
                  <a:lnTo>
                    <a:pt x="34473" y="25246"/>
                  </a:lnTo>
                  <a:lnTo>
                    <a:pt x="34631" y="27192"/>
                  </a:lnTo>
                  <a:lnTo>
                    <a:pt x="34781" y="29184"/>
                  </a:lnTo>
                  <a:lnTo>
                    <a:pt x="34926" y="31212"/>
                  </a:lnTo>
                  <a:lnTo>
                    <a:pt x="35066" y="33275"/>
                  </a:lnTo>
                  <a:lnTo>
                    <a:pt x="35198" y="35361"/>
                  </a:lnTo>
                  <a:lnTo>
                    <a:pt x="35326" y="37471"/>
                  </a:lnTo>
                  <a:lnTo>
                    <a:pt x="35440" y="39616"/>
                  </a:lnTo>
                  <a:lnTo>
                    <a:pt x="35497" y="40682"/>
                  </a:lnTo>
                  <a:lnTo>
                    <a:pt x="35550" y="41760"/>
                  </a:lnTo>
                  <a:lnTo>
                    <a:pt x="35598" y="42839"/>
                  </a:lnTo>
                  <a:lnTo>
                    <a:pt x="35647" y="43917"/>
                  </a:lnTo>
                  <a:lnTo>
                    <a:pt x="35686" y="45007"/>
                  </a:lnTo>
                  <a:lnTo>
                    <a:pt x="35730" y="46085"/>
                  </a:lnTo>
                  <a:lnTo>
                    <a:pt x="35766" y="47175"/>
                  </a:lnTo>
                  <a:lnTo>
                    <a:pt x="35801" y="48265"/>
                  </a:lnTo>
                  <a:lnTo>
                    <a:pt x="35831" y="49344"/>
                  </a:lnTo>
                  <a:lnTo>
                    <a:pt x="35858" y="50434"/>
                  </a:lnTo>
                  <a:lnTo>
                    <a:pt x="35880" y="51512"/>
                  </a:lnTo>
                  <a:lnTo>
                    <a:pt x="35902" y="52590"/>
                  </a:lnTo>
                  <a:lnTo>
                    <a:pt x="35915" y="53668"/>
                  </a:lnTo>
                  <a:lnTo>
                    <a:pt x="35928" y="54747"/>
                  </a:lnTo>
                  <a:lnTo>
                    <a:pt x="35933" y="55813"/>
                  </a:lnTo>
                  <a:lnTo>
                    <a:pt x="35937" y="56880"/>
                  </a:lnTo>
                  <a:lnTo>
                    <a:pt x="35937" y="57935"/>
                  </a:lnTo>
                  <a:lnTo>
                    <a:pt x="35928" y="58990"/>
                  </a:lnTo>
                  <a:lnTo>
                    <a:pt x="35919" y="60044"/>
                  </a:lnTo>
                  <a:lnTo>
                    <a:pt x="35902" y="61088"/>
                  </a:lnTo>
                  <a:lnTo>
                    <a:pt x="35880" y="62119"/>
                  </a:lnTo>
                  <a:lnTo>
                    <a:pt x="35858" y="63150"/>
                  </a:lnTo>
                  <a:lnTo>
                    <a:pt x="35823" y="64158"/>
                  </a:lnTo>
                  <a:lnTo>
                    <a:pt x="35788" y="65178"/>
                  </a:lnTo>
                  <a:lnTo>
                    <a:pt x="35748" y="66174"/>
                  </a:lnTo>
                  <a:lnTo>
                    <a:pt x="35700" y="67159"/>
                  </a:lnTo>
                  <a:lnTo>
                    <a:pt x="35647" y="68143"/>
                  </a:lnTo>
                  <a:lnTo>
                    <a:pt x="35585" y="69116"/>
                  </a:lnTo>
                  <a:lnTo>
                    <a:pt x="35524" y="70065"/>
                  </a:lnTo>
                  <a:lnTo>
                    <a:pt x="35453" y="71015"/>
                  </a:lnTo>
                  <a:lnTo>
                    <a:pt x="35374" y="71941"/>
                  </a:lnTo>
                  <a:lnTo>
                    <a:pt x="35291" y="72867"/>
                  </a:lnTo>
                  <a:lnTo>
                    <a:pt x="35203" y="73769"/>
                  </a:lnTo>
                  <a:lnTo>
                    <a:pt x="35106" y="74660"/>
                  </a:lnTo>
                  <a:lnTo>
                    <a:pt x="35000" y="75527"/>
                  </a:lnTo>
                  <a:lnTo>
                    <a:pt x="34891" y="76394"/>
                  </a:lnTo>
                  <a:lnTo>
                    <a:pt x="34772" y="77238"/>
                  </a:lnTo>
                  <a:lnTo>
                    <a:pt x="34649" y="78059"/>
                  </a:lnTo>
                  <a:lnTo>
                    <a:pt x="34517" y="78867"/>
                  </a:lnTo>
                  <a:lnTo>
                    <a:pt x="34380" y="79664"/>
                  </a:lnTo>
                  <a:lnTo>
                    <a:pt x="34380" y="79664"/>
                  </a:lnTo>
                  <a:lnTo>
                    <a:pt x="34227" y="80098"/>
                  </a:lnTo>
                  <a:lnTo>
                    <a:pt x="34064" y="80532"/>
                  </a:lnTo>
                  <a:lnTo>
                    <a:pt x="33906" y="80954"/>
                  </a:lnTo>
                  <a:lnTo>
                    <a:pt x="33738" y="81376"/>
                  </a:lnTo>
                  <a:lnTo>
                    <a:pt x="33571" y="81786"/>
                  </a:lnTo>
                  <a:lnTo>
                    <a:pt x="33400" y="82184"/>
                  </a:lnTo>
                  <a:lnTo>
                    <a:pt x="33224" y="82583"/>
                  </a:lnTo>
                  <a:lnTo>
                    <a:pt x="33044" y="82970"/>
                  </a:lnTo>
                  <a:lnTo>
                    <a:pt x="32863" y="83356"/>
                  </a:lnTo>
                  <a:lnTo>
                    <a:pt x="32679" y="83731"/>
                  </a:lnTo>
                  <a:lnTo>
                    <a:pt x="32490" y="84106"/>
                  </a:lnTo>
                  <a:lnTo>
                    <a:pt x="32301" y="84470"/>
                  </a:lnTo>
                  <a:lnTo>
                    <a:pt x="32103" y="84821"/>
                  </a:lnTo>
                  <a:lnTo>
                    <a:pt x="31905" y="85173"/>
                  </a:lnTo>
                  <a:lnTo>
                    <a:pt x="31707" y="85513"/>
                  </a:lnTo>
                  <a:lnTo>
                    <a:pt x="31500" y="85853"/>
                  </a:lnTo>
                  <a:lnTo>
                    <a:pt x="31294" y="86181"/>
                  </a:lnTo>
                  <a:lnTo>
                    <a:pt x="31083" y="86497"/>
                  </a:lnTo>
                  <a:lnTo>
                    <a:pt x="30867" y="86814"/>
                  </a:lnTo>
                  <a:lnTo>
                    <a:pt x="30652" y="87130"/>
                  </a:lnTo>
                  <a:lnTo>
                    <a:pt x="30432" y="87423"/>
                  </a:lnTo>
                  <a:lnTo>
                    <a:pt x="30208" y="87716"/>
                  </a:lnTo>
                  <a:lnTo>
                    <a:pt x="29979" y="88009"/>
                  </a:lnTo>
                  <a:lnTo>
                    <a:pt x="29750" y="88291"/>
                  </a:lnTo>
                  <a:lnTo>
                    <a:pt x="29517" y="88572"/>
                  </a:lnTo>
                  <a:lnTo>
                    <a:pt x="29280" y="88830"/>
                  </a:lnTo>
                  <a:lnTo>
                    <a:pt x="29042" y="89099"/>
                  </a:lnTo>
                  <a:lnTo>
                    <a:pt x="28801" y="89346"/>
                  </a:lnTo>
                  <a:lnTo>
                    <a:pt x="28554" y="89603"/>
                  </a:lnTo>
                  <a:lnTo>
                    <a:pt x="28304" y="89838"/>
                  </a:lnTo>
                  <a:lnTo>
                    <a:pt x="28053" y="90072"/>
                  </a:lnTo>
                  <a:lnTo>
                    <a:pt x="27798" y="90307"/>
                  </a:lnTo>
                  <a:lnTo>
                    <a:pt x="27539" y="90529"/>
                  </a:lnTo>
                  <a:lnTo>
                    <a:pt x="27275" y="90740"/>
                  </a:lnTo>
                  <a:lnTo>
                    <a:pt x="27011" y="90951"/>
                  </a:lnTo>
                  <a:lnTo>
                    <a:pt x="26743" y="91150"/>
                  </a:lnTo>
                  <a:lnTo>
                    <a:pt x="26475" y="91338"/>
                  </a:lnTo>
                  <a:lnTo>
                    <a:pt x="26198" y="91537"/>
                  </a:lnTo>
                  <a:lnTo>
                    <a:pt x="25921" y="91713"/>
                  </a:lnTo>
                  <a:lnTo>
                    <a:pt x="25639" y="91889"/>
                  </a:lnTo>
                  <a:lnTo>
                    <a:pt x="25358" y="92053"/>
                  </a:lnTo>
                  <a:lnTo>
                    <a:pt x="25072" y="92217"/>
                  </a:lnTo>
                  <a:lnTo>
                    <a:pt x="24782" y="92369"/>
                  </a:lnTo>
                  <a:lnTo>
                    <a:pt x="24487" y="92522"/>
                  </a:lnTo>
                  <a:lnTo>
                    <a:pt x="24193" y="92662"/>
                  </a:lnTo>
                  <a:lnTo>
                    <a:pt x="23894" y="92803"/>
                  </a:lnTo>
                  <a:lnTo>
                    <a:pt x="23590" y="92932"/>
                  </a:lnTo>
                  <a:lnTo>
                    <a:pt x="23282" y="93049"/>
                  </a:lnTo>
                  <a:lnTo>
                    <a:pt x="22975" y="93166"/>
                  </a:lnTo>
                  <a:lnTo>
                    <a:pt x="22662" y="93272"/>
                  </a:lnTo>
                  <a:lnTo>
                    <a:pt x="22350" y="93377"/>
                  </a:lnTo>
                  <a:lnTo>
                    <a:pt x="22029" y="93471"/>
                  </a:lnTo>
                  <a:lnTo>
                    <a:pt x="21708" y="93565"/>
                  </a:lnTo>
                  <a:lnTo>
                    <a:pt x="21387" y="93647"/>
                  </a:lnTo>
                  <a:lnTo>
                    <a:pt x="21057" y="93717"/>
                  </a:lnTo>
                  <a:lnTo>
                    <a:pt x="20728" y="93788"/>
                  </a:lnTo>
                  <a:lnTo>
                    <a:pt x="20059" y="93917"/>
                  </a:lnTo>
                  <a:lnTo>
                    <a:pt x="19378" y="94010"/>
                  </a:lnTo>
                  <a:lnTo>
                    <a:pt x="18683" y="94081"/>
                  </a:lnTo>
                  <a:lnTo>
                    <a:pt x="17980" y="941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9"/>
            <p:cNvSpPr/>
            <p:nvPr/>
          </p:nvSpPr>
          <p:spPr>
            <a:xfrm>
              <a:off x="3413425" y="-3549950"/>
              <a:ext cx="649900" cy="908375"/>
            </a:xfrm>
            <a:custGeom>
              <a:avLst/>
              <a:gdLst/>
              <a:ahLst/>
              <a:cxnLst/>
              <a:rect l="l" t="t" r="r" b="b"/>
              <a:pathLst>
                <a:path w="25996" h="36335" extrusionOk="0">
                  <a:moveTo>
                    <a:pt x="6508" y="1"/>
                  </a:moveTo>
                  <a:lnTo>
                    <a:pt x="6336" y="24"/>
                  </a:lnTo>
                  <a:lnTo>
                    <a:pt x="6165" y="48"/>
                  </a:lnTo>
                  <a:lnTo>
                    <a:pt x="5998" y="95"/>
                  </a:lnTo>
                  <a:lnTo>
                    <a:pt x="5831" y="142"/>
                  </a:lnTo>
                  <a:lnTo>
                    <a:pt x="5664" y="212"/>
                  </a:lnTo>
                  <a:lnTo>
                    <a:pt x="5497" y="282"/>
                  </a:lnTo>
                  <a:lnTo>
                    <a:pt x="5334" y="364"/>
                  </a:lnTo>
                  <a:lnTo>
                    <a:pt x="5171" y="458"/>
                  </a:lnTo>
                  <a:lnTo>
                    <a:pt x="5013" y="564"/>
                  </a:lnTo>
                  <a:lnTo>
                    <a:pt x="4850" y="681"/>
                  </a:lnTo>
                  <a:lnTo>
                    <a:pt x="4692" y="798"/>
                  </a:lnTo>
                  <a:lnTo>
                    <a:pt x="4538" y="939"/>
                  </a:lnTo>
                  <a:lnTo>
                    <a:pt x="4384" y="1079"/>
                  </a:lnTo>
                  <a:lnTo>
                    <a:pt x="4230" y="1232"/>
                  </a:lnTo>
                  <a:lnTo>
                    <a:pt x="4081" y="1396"/>
                  </a:lnTo>
                  <a:lnTo>
                    <a:pt x="3931" y="1572"/>
                  </a:lnTo>
                  <a:lnTo>
                    <a:pt x="3786" y="1759"/>
                  </a:lnTo>
                  <a:lnTo>
                    <a:pt x="3641" y="1947"/>
                  </a:lnTo>
                  <a:lnTo>
                    <a:pt x="3496" y="2146"/>
                  </a:lnTo>
                  <a:lnTo>
                    <a:pt x="3355" y="2357"/>
                  </a:lnTo>
                  <a:lnTo>
                    <a:pt x="3214" y="2579"/>
                  </a:lnTo>
                  <a:lnTo>
                    <a:pt x="3078" y="2802"/>
                  </a:lnTo>
                  <a:lnTo>
                    <a:pt x="2946" y="3048"/>
                  </a:lnTo>
                  <a:lnTo>
                    <a:pt x="2814" y="3283"/>
                  </a:lnTo>
                  <a:lnTo>
                    <a:pt x="2682" y="3541"/>
                  </a:lnTo>
                  <a:lnTo>
                    <a:pt x="2555" y="3798"/>
                  </a:lnTo>
                  <a:lnTo>
                    <a:pt x="2432" y="4068"/>
                  </a:lnTo>
                  <a:lnTo>
                    <a:pt x="2309" y="4349"/>
                  </a:lnTo>
                  <a:lnTo>
                    <a:pt x="2190" y="4631"/>
                  </a:lnTo>
                  <a:lnTo>
                    <a:pt x="2071" y="4924"/>
                  </a:lnTo>
                  <a:lnTo>
                    <a:pt x="1957" y="5217"/>
                  </a:lnTo>
                  <a:lnTo>
                    <a:pt x="1843" y="5521"/>
                  </a:lnTo>
                  <a:lnTo>
                    <a:pt x="1733" y="5838"/>
                  </a:lnTo>
                  <a:lnTo>
                    <a:pt x="1627" y="6154"/>
                  </a:lnTo>
                  <a:lnTo>
                    <a:pt x="1526" y="6482"/>
                  </a:lnTo>
                  <a:lnTo>
                    <a:pt x="1425" y="6811"/>
                  </a:lnTo>
                  <a:lnTo>
                    <a:pt x="1328" y="7150"/>
                  </a:lnTo>
                  <a:lnTo>
                    <a:pt x="1231" y="7502"/>
                  </a:lnTo>
                  <a:lnTo>
                    <a:pt x="1139" y="7854"/>
                  </a:lnTo>
                  <a:lnTo>
                    <a:pt x="1051" y="8217"/>
                  </a:lnTo>
                  <a:lnTo>
                    <a:pt x="968" y="8580"/>
                  </a:lnTo>
                  <a:lnTo>
                    <a:pt x="884" y="8944"/>
                  </a:lnTo>
                  <a:lnTo>
                    <a:pt x="805" y="9319"/>
                  </a:lnTo>
                  <a:lnTo>
                    <a:pt x="730" y="9706"/>
                  </a:lnTo>
                  <a:lnTo>
                    <a:pt x="655" y="10092"/>
                  </a:lnTo>
                  <a:lnTo>
                    <a:pt x="589" y="10479"/>
                  </a:lnTo>
                  <a:lnTo>
                    <a:pt x="524" y="10878"/>
                  </a:lnTo>
                  <a:lnTo>
                    <a:pt x="462" y="11288"/>
                  </a:lnTo>
                  <a:lnTo>
                    <a:pt x="405" y="11686"/>
                  </a:lnTo>
                  <a:lnTo>
                    <a:pt x="348" y="12096"/>
                  </a:lnTo>
                  <a:lnTo>
                    <a:pt x="299" y="12518"/>
                  </a:lnTo>
                  <a:lnTo>
                    <a:pt x="251" y="12940"/>
                  </a:lnTo>
                  <a:lnTo>
                    <a:pt x="207" y="13362"/>
                  </a:lnTo>
                  <a:lnTo>
                    <a:pt x="172" y="13796"/>
                  </a:lnTo>
                  <a:lnTo>
                    <a:pt x="132" y="14230"/>
                  </a:lnTo>
                  <a:lnTo>
                    <a:pt x="101" y="14663"/>
                  </a:lnTo>
                  <a:lnTo>
                    <a:pt x="75" y="15097"/>
                  </a:lnTo>
                  <a:lnTo>
                    <a:pt x="53" y="15542"/>
                  </a:lnTo>
                  <a:lnTo>
                    <a:pt x="31" y="15988"/>
                  </a:lnTo>
                  <a:lnTo>
                    <a:pt x="18" y="16445"/>
                  </a:lnTo>
                  <a:lnTo>
                    <a:pt x="9" y="16902"/>
                  </a:lnTo>
                  <a:lnTo>
                    <a:pt x="0" y="17359"/>
                  </a:lnTo>
                  <a:lnTo>
                    <a:pt x="0" y="17816"/>
                  </a:lnTo>
                  <a:lnTo>
                    <a:pt x="0" y="18519"/>
                  </a:lnTo>
                  <a:lnTo>
                    <a:pt x="0" y="18976"/>
                  </a:lnTo>
                  <a:lnTo>
                    <a:pt x="9" y="19433"/>
                  </a:lnTo>
                  <a:lnTo>
                    <a:pt x="18" y="19891"/>
                  </a:lnTo>
                  <a:lnTo>
                    <a:pt x="31" y="20336"/>
                  </a:lnTo>
                  <a:lnTo>
                    <a:pt x="53" y="20781"/>
                  </a:lnTo>
                  <a:lnTo>
                    <a:pt x="75" y="21227"/>
                  </a:lnTo>
                  <a:lnTo>
                    <a:pt x="101" y="21672"/>
                  </a:lnTo>
                  <a:lnTo>
                    <a:pt x="132" y="22106"/>
                  </a:lnTo>
                  <a:lnTo>
                    <a:pt x="172" y="22539"/>
                  </a:lnTo>
                  <a:lnTo>
                    <a:pt x="207" y="22973"/>
                  </a:lnTo>
                  <a:lnTo>
                    <a:pt x="251" y="23395"/>
                  </a:lnTo>
                  <a:lnTo>
                    <a:pt x="299" y="23817"/>
                  </a:lnTo>
                  <a:lnTo>
                    <a:pt x="348" y="24227"/>
                  </a:lnTo>
                  <a:lnTo>
                    <a:pt x="405" y="24637"/>
                  </a:lnTo>
                  <a:lnTo>
                    <a:pt x="462" y="25048"/>
                  </a:lnTo>
                  <a:lnTo>
                    <a:pt x="524" y="25446"/>
                  </a:lnTo>
                  <a:lnTo>
                    <a:pt x="589" y="25845"/>
                  </a:lnTo>
                  <a:lnTo>
                    <a:pt x="655" y="26243"/>
                  </a:lnTo>
                  <a:lnTo>
                    <a:pt x="730" y="26630"/>
                  </a:lnTo>
                  <a:lnTo>
                    <a:pt x="805" y="27005"/>
                  </a:lnTo>
                  <a:lnTo>
                    <a:pt x="884" y="27380"/>
                  </a:lnTo>
                  <a:lnTo>
                    <a:pt x="968" y="27755"/>
                  </a:lnTo>
                  <a:lnTo>
                    <a:pt x="1051" y="28118"/>
                  </a:lnTo>
                  <a:lnTo>
                    <a:pt x="1139" y="28482"/>
                  </a:lnTo>
                  <a:lnTo>
                    <a:pt x="1231" y="28833"/>
                  </a:lnTo>
                  <a:lnTo>
                    <a:pt x="1328" y="29173"/>
                  </a:lnTo>
                  <a:lnTo>
                    <a:pt x="1425" y="29513"/>
                  </a:lnTo>
                  <a:lnTo>
                    <a:pt x="1526" y="29853"/>
                  </a:lnTo>
                  <a:lnTo>
                    <a:pt x="1627" y="30181"/>
                  </a:lnTo>
                  <a:lnTo>
                    <a:pt x="1733" y="30498"/>
                  </a:lnTo>
                  <a:lnTo>
                    <a:pt x="1843" y="30814"/>
                  </a:lnTo>
                  <a:lnTo>
                    <a:pt x="1957" y="31119"/>
                  </a:lnTo>
                  <a:lnTo>
                    <a:pt x="2071" y="31412"/>
                  </a:lnTo>
                  <a:lnTo>
                    <a:pt x="2190" y="31705"/>
                  </a:lnTo>
                  <a:lnTo>
                    <a:pt x="2309" y="31986"/>
                  </a:lnTo>
                  <a:lnTo>
                    <a:pt x="2432" y="32267"/>
                  </a:lnTo>
                  <a:lnTo>
                    <a:pt x="2555" y="32537"/>
                  </a:lnTo>
                  <a:lnTo>
                    <a:pt x="2682" y="32795"/>
                  </a:lnTo>
                  <a:lnTo>
                    <a:pt x="2814" y="33041"/>
                  </a:lnTo>
                  <a:lnTo>
                    <a:pt x="2946" y="33287"/>
                  </a:lnTo>
                  <a:lnTo>
                    <a:pt x="3078" y="33521"/>
                  </a:lnTo>
                  <a:lnTo>
                    <a:pt x="3214" y="33756"/>
                  </a:lnTo>
                  <a:lnTo>
                    <a:pt x="3355" y="33967"/>
                  </a:lnTo>
                  <a:lnTo>
                    <a:pt x="3496" y="34178"/>
                  </a:lnTo>
                  <a:lnTo>
                    <a:pt x="3641" y="34377"/>
                  </a:lnTo>
                  <a:lnTo>
                    <a:pt x="3786" y="34576"/>
                  </a:lnTo>
                  <a:lnTo>
                    <a:pt x="3931" y="34752"/>
                  </a:lnTo>
                  <a:lnTo>
                    <a:pt x="4081" y="34928"/>
                  </a:lnTo>
                  <a:lnTo>
                    <a:pt x="4230" y="35092"/>
                  </a:lnTo>
                  <a:lnTo>
                    <a:pt x="4384" y="35256"/>
                  </a:lnTo>
                  <a:lnTo>
                    <a:pt x="4538" y="35397"/>
                  </a:lnTo>
                  <a:lnTo>
                    <a:pt x="4692" y="35526"/>
                  </a:lnTo>
                  <a:lnTo>
                    <a:pt x="4850" y="35655"/>
                  </a:lnTo>
                  <a:lnTo>
                    <a:pt x="5013" y="35772"/>
                  </a:lnTo>
                  <a:lnTo>
                    <a:pt x="5171" y="35877"/>
                  </a:lnTo>
                  <a:lnTo>
                    <a:pt x="5334" y="35971"/>
                  </a:lnTo>
                  <a:lnTo>
                    <a:pt x="5497" y="36053"/>
                  </a:lnTo>
                  <a:lnTo>
                    <a:pt x="5664" y="36123"/>
                  </a:lnTo>
                  <a:lnTo>
                    <a:pt x="5831" y="36194"/>
                  </a:lnTo>
                  <a:lnTo>
                    <a:pt x="5998" y="36241"/>
                  </a:lnTo>
                  <a:lnTo>
                    <a:pt x="6165" y="36276"/>
                  </a:lnTo>
                  <a:lnTo>
                    <a:pt x="6336" y="36311"/>
                  </a:lnTo>
                  <a:lnTo>
                    <a:pt x="6508" y="36323"/>
                  </a:lnTo>
                  <a:lnTo>
                    <a:pt x="6679" y="36334"/>
                  </a:lnTo>
                  <a:lnTo>
                    <a:pt x="19312" y="36334"/>
                  </a:lnTo>
                  <a:lnTo>
                    <a:pt x="19483" y="36323"/>
                  </a:lnTo>
                  <a:lnTo>
                    <a:pt x="19655" y="36311"/>
                  </a:lnTo>
                  <a:lnTo>
                    <a:pt x="19826" y="36276"/>
                  </a:lnTo>
                  <a:lnTo>
                    <a:pt x="19994" y="36241"/>
                  </a:lnTo>
                  <a:lnTo>
                    <a:pt x="20161" y="36194"/>
                  </a:lnTo>
                  <a:lnTo>
                    <a:pt x="20328" y="36123"/>
                  </a:lnTo>
                  <a:lnTo>
                    <a:pt x="20495" y="36053"/>
                  </a:lnTo>
                  <a:lnTo>
                    <a:pt x="20657" y="35971"/>
                  </a:lnTo>
                  <a:lnTo>
                    <a:pt x="20820" y="35877"/>
                  </a:lnTo>
                  <a:lnTo>
                    <a:pt x="20983" y="35772"/>
                  </a:lnTo>
                  <a:lnTo>
                    <a:pt x="21141" y="35655"/>
                  </a:lnTo>
                  <a:lnTo>
                    <a:pt x="21299" y="35526"/>
                  </a:lnTo>
                  <a:lnTo>
                    <a:pt x="21453" y="35397"/>
                  </a:lnTo>
                  <a:lnTo>
                    <a:pt x="21607" y="35256"/>
                  </a:lnTo>
                  <a:lnTo>
                    <a:pt x="21761" y="35092"/>
                  </a:lnTo>
                  <a:lnTo>
                    <a:pt x="21911" y="34928"/>
                  </a:lnTo>
                  <a:lnTo>
                    <a:pt x="22060" y="34752"/>
                  </a:lnTo>
                  <a:lnTo>
                    <a:pt x="22210" y="34576"/>
                  </a:lnTo>
                  <a:lnTo>
                    <a:pt x="22355" y="34377"/>
                  </a:lnTo>
                  <a:lnTo>
                    <a:pt x="22495" y="34178"/>
                  </a:lnTo>
                  <a:lnTo>
                    <a:pt x="22636" y="33967"/>
                  </a:lnTo>
                  <a:lnTo>
                    <a:pt x="22777" y="33756"/>
                  </a:lnTo>
                  <a:lnTo>
                    <a:pt x="22913" y="33521"/>
                  </a:lnTo>
                  <a:lnTo>
                    <a:pt x="23049" y="33287"/>
                  </a:lnTo>
                  <a:lnTo>
                    <a:pt x="23181" y="33041"/>
                  </a:lnTo>
                  <a:lnTo>
                    <a:pt x="23309" y="32795"/>
                  </a:lnTo>
                  <a:lnTo>
                    <a:pt x="23436" y="32537"/>
                  </a:lnTo>
                  <a:lnTo>
                    <a:pt x="23564" y="32267"/>
                  </a:lnTo>
                  <a:lnTo>
                    <a:pt x="23687" y="31986"/>
                  </a:lnTo>
                  <a:lnTo>
                    <a:pt x="23806" y="31705"/>
                  </a:lnTo>
                  <a:lnTo>
                    <a:pt x="23920" y="31412"/>
                  </a:lnTo>
                  <a:lnTo>
                    <a:pt x="24039" y="31119"/>
                  </a:lnTo>
                  <a:lnTo>
                    <a:pt x="24149" y="30814"/>
                  </a:lnTo>
                  <a:lnTo>
                    <a:pt x="24259" y="30498"/>
                  </a:lnTo>
                  <a:lnTo>
                    <a:pt x="24364" y="30181"/>
                  </a:lnTo>
                  <a:lnTo>
                    <a:pt x="24470" y="29853"/>
                  </a:lnTo>
                  <a:lnTo>
                    <a:pt x="24571" y="29513"/>
                  </a:lnTo>
                  <a:lnTo>
                    <a:pt x="24668" y="29173"/>
                  </a:lnTo>
                  <a:lnTo>
                    <a:pt x="24760" y="28833"/>
                  </a:lnTo>
                  <a:lnTo>
                    <a:pt x="24852" y="28482"/>
                  </a:lnTo>
                  <a:lnTo>
                    <a:pt x="24940" y="28118"/>
                  </a:lnTo>
                  <a:lnTo>
                    <a:pt x="25028" y="27755"/>
                  </a:lnTo>
                  <a:lnTo>
                    <a:pt x="25107" y="27380"/>
                  </a:lnTo>
                  <a:lnTo>
                    <a:pt x="25186" y="27005"/>
                  </a:lnTo>
                  <a:lnTo>
                    <a:pt x="25261" y="26630"/>
                  </a:lnTo>
                  <a:lnTo>
                    <a:pt x="25336" y="26243"/>
                  </a:lnTo>
                  <a:lnTo>
                    <a:pt x="25402" y="25845"/>
                  </a:lnTo>
                  <a:lnTo>
                    <a:pt x="25468" y="25446"/>
                  </a:lnTo>
                  <a:lnTo>
                    <a:pt x="25529" y="25048"/>
                  </a:lnTo>
                  <a:lnTo>
                    <a:pt x="25591" y="24637"/>
                  </a:lnTo>
                  <a:lnTo>
                    <a:pt x="25644" y="24227"/>
                  </a:lnTo>
                  <a:lnTo>
                    <a:pt x="25692" y="23817"/>
                  </a:lnTo>
                  <a:lnTo>
                    <a:pt x="25740" y="23395"/>
                  </a:lnTo>
                  <a:lnTo>
                    <a:pt x="25784" y="22973"/>
                  </a:lnTo>
                  <a:lnTo>
                    <a:pt x="25824" y="22539"/>
                  </a:lnTo>
                  <a:lnTo>
                    <a:pt x="25859" y="22106"/>
                  </a:lnTo>
                  <a:lnTo>
                    <a:pt x="25890" y="21672"/>
                  </a:lnTo>
                  <a:lnTo>
                    <a:pt x="25916" y="21227"/>
                  </a:lnTo>
                  <a:lnTo>
                    <a:pt x="25943" y="20781"/>
                  </a:lnTo>
                  <a:lnTo>
                    <a:pt x="25960" y="20336"/>
                  </a:lnTo>
                  <a:lnTo>
                    <a:pt x="25973" y="19891"/>
                  </a:lnTo>
                  <a:lnTo>
                    <a:pt x="25987" y="19433"/>
                  </a:lnTo>
                  <a:lnTo>
                    <a:pt x="25991" y="18976"/>
                  </a:lnTo>
                  <a:lnTo>
                    <a:pt x="25995" y="18519"/>
                  </a:lnTo>
                  <a:lnTo>
                    <a:pt x="25995" y="17816"/>
                  </a:lnTo>
                  <a:lnTo>
                    <a:pt x="25991" y="17359"/>
                  </a:lnTo>
                  <a:lnTo>
                    <a:pt x="25987" y="16902"/>
                  </a:lnTo>
                  <a:lnTo>
                    <a:pt x="25973" y="16445"/>
                  </a:lnTo>
                  <a:lnTo>
                    <a:pt x="25960" y="15988"/>
                  </a:lnTo>
                  <a:lnTo>
                    <a:pt x="25943" y="15542"/>
                  </a:lnTo>
                  <a:lnTo>
                    <a:pt x="25916" y="15097"/>
                  </a:lnTo>
                  <a:lnTo>
                    <a:pt x="25890" y="14663"/>
                  </a:lnTo>
                  <a:lnTo>
                    <a:pt x="25859" y="14230"/>
                  </a:lnTo>
                  <a:lnTo>
                    <a:pt x="25824" y="13796"/>
                  </a:lnTo>
                  <a:lnTo>
                    <a:pt x="25784" y="13362"/>
                  </a:lnTo>
                  <a:lnTo>
                    <a:pt x="25740" y="12940"/>
                  </a:lnTo>
                  <a:lnTo>
                    <a:pt x="25692" y="12518"/>
                  </a:lnTo>
                  <a:lnTo>
                    <a:pt x="25644" y="12096"/>
                  </a:lnTo>
                  <a:lnTo>
                    <a:pt x="25591" y="11686"/>
                  </a:lnTo>
                  <a:lnTo>
                    <a:pt x="25529" y="11288"/>
                  </a:lnTo>
                  <a:lnTo>
                    <a:pt x="25468" y="10878"/>
                  </a:lnTo>
                  <a:lnTo>
                    <a:pt x="25402" y="10479"/>
                  </a:lnTo>
                  <a:lnTo>
                    <a:pt x="25336" y="10092"/>
                  </a:lnTo>
                  <a:lnTo>
                    <a:pt x="25261" y="9706"/>
                  </a:lnTo>
                  <a:lnTo>
                    <a:pt x="25186" y="9319"/>
                  </a:lnTo>
                  <a:lnTo>
                    <a:pt x="25107" y="8944"/>
                  </a:lnTo>
                  <a:lnTo>
                    <a:pt x="25028" y="8580"/>
                  </a:lnTo>
                  <a:lnTo>
                    <a:pt x="24940" y="8217"/>
                  </a:lnTo>
                  <a:lnTo>
                    <a:pt x="24852" y="7854"/>
                  </a:lnTo>
                  <a:lnTo>
                    <a:pt x="24760" y="7502"/>
                  </a:lnTo>
                  <a:lnTo>
                    <a:pt x="24668" y="7150"/>
                  </a:lnTo>
                  <a:lnTo>
                    <a:pt x="24571" y="6811"/>
                  </a:lnTo>
                  <a:lnTo>
                    <a:pt x="24470" y="6482"/>
                  </a:lnTo>
                  <a:lnTo>
                    <a:pt x="24364" y="6154"/>
                  </a:lnTo>
                  <a:lnTo>
                    <a:pt x="24259" y="5838"/>
                  </a:lnTo>
                  <a:lnTo>
                    <a:pt x="24149" y="5521"/>
                  </a:lnTo>
                  <a:lnTo>
                    <a:pt x="24039" y="5217"/>
                  </a:lnTo>
                  <a:lnTo>
                    <a:pt x="23920" y="4924"/>
                  </a:lnTo>
                  <a:lnTo>
                    <a:pt x="23806" y="4631"/>
                  </a:lnTo>
                  <a:lnTo>
                    <a:pt x="23687" y="4349"/>
                  </a:lnTo>
                  <a:lnTo>
                    <a:pt x="23564" y="4068"/>
                  </a:lnTo>
                  <a:lnTo>
                    <a:pt x="23436" y="3798"/>
                  </a:lnTo>
                  <a:lnTo>
                    <a:pt x="23309" y="3541"/>
                  </a:lnTo>
                  <a:lnTo>
                    <a:pt x="23181" y="3283"/>
                  </a:lnTo>
                  <a:lnTo>
                    <a:pt x="23049" y="3048"/>
                  </a:lnTo>
                  <a:lnTo>
                    <a:pt x="22913" y="2802"/>
                  </a:lnTo>
                  <a:lnTo>
                    <a:pt x="22777" y="2579"/>
                  </a:lnTo>
                  <a:lnTo>
                    <a:pt x="22636" y="2357"/>
                  </a:lnTo>
                  <a:lnTo>
                    <a:pt x="22495" y="2146"/>
                  </a:lnTo>
                  <a:lnTo>
                    <a:pt x="22355" y="1947"/>
                  </a:lnTo>
                  <a:lnTo>
                    <a:pt x="22210" y="1759"/>
                  </a:lnTo>
                  <a:lnTo>
                    <a:pt x="22060" y="1572"/>
                  </a:lnTo>
                  <a:lnTo>
                    <a:pt x="21911" y="1396"/>
                  </a:lnTo>
                  <a:lnTo>
                    <a:pt x="21761" y="1232"/>
                  </a:lnTo>
                  <a:lnTo>
                    <a:pt x="21607" y="1079"/>
                  </a:lnTo>
                  <a:lnTo>
                    <a:pt x="21453" y="939"/>
                  </a:lnTo>
                  <a:lnTo>
                    <a:pt x="21299" y="798"/>
                  </a:lnTo>
                  <a:lnTo>
                    <a:pt x="21141" y="681"/>
                  </a:lnTo>
                  <a:lnTo>
                    <a:pt x="20983" y="564"/>
                  </a:lnTo>
                  <a:lnTo>
                    <a:pt x="20820" y="458"/>
                  </a:lnTo>
                  <a:lnTo>
                    <a:pt x="20657" y="364"/>
                  </a:lnTo>
                  <a:lnTo>
                    <a:pt x="20495" y="282"/>
                  </a:lnTo>
                  <a:lnTo>
                    <a:pt x="20328" y="212"/>
                  </a:lnTo>
                  <a:lnTo>
                    <a:pt x="20161" y="142"/>
                  </a:lnTo>
                  <a:lnTo>
                    <a:pt x="19994" y="95"/>
                  </a:lnTo>
                  <a:lnTo>
                    <a:pt x="19826" y="48"/>
                  </a:lnTo>
                  <a:lnTo>
                    <a:pt x="19655" y="24"/>
                  </a:lnTo>
                  <a:lnTo>
                    <a:pt x="194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9"/>
            <p:cNvSpPr/>
            <p:nvPr/>
          </p:nvSpPr>
          <p:spPr>
            <a:xfrm>
              <a:off x="3786500" y="-3864050"/>
              <a:ext cx="6075" cy="16150"/>
            </a:xfrm>
            <a:custGeom>
              <a:avLst/>
              <a:gdLst/>
              <a:ahLst/>
              <a:cxnLst/>
              <a:rect l="l" t="t" r="r" b="b"/>
              <a:pathLst>
                <a:path w="243" h="646" extrusionOk="0">
                  <a:moveTo>
                    <a:pt x="124" y="1"/>
                  </a:moveTo>
                  <a:lnTo>
                    <a:pt x="97" y="12"/>
                  </a:lnTo>
                  <a:lnTo>
                    <a:pt x="75" y="24"/>
                  </a:lnTo>
                  <a:lnTo>
                    <a:pt x="54" y="59"/>
                  </a:lnTo>
                  <a:lnTo>
                    <a:pt x="36" y="94"/>
                  </a:lnTo>
                  <a:lnTo>
                    <a:pt x="23" y="141"/>
                  </a:lnTo>
                  <a:lnTo>
                    <a:pt x="10" y="200"/>
                  </a:lnTo>
                  <a:lnTo>
                    <a:pt x="5" y="258"/>
                  </a:lnTo>
                  <a:lnTo>
                    <a:pt x="1" y="317"/>
                  </a:lnTo>
                  <a:lnTo>
                    <a:pt x="5" y="387"/>
                  </a:lnTo>
                  <a:lnTo>
                    <a:pt x="10" y="446"/>
                  </a:lnTo>
                  <a:lnTo>
                    <a:pt x="23" y="505"/>
                  </a:lnTo>
                  <a:lnTo>
                    <a:pt x="36" y="552"/>
                  </a:lnTo>
                  <a:lnTo>
                    <a:pt x="54" y="587"/>
                  </a:lnTo>
                  <a:lnTo>
                    <a:pt x="75" y="622"/>
                  </a:lnTo>
                  <a:lnTo>
                    <a:pt x="97" y="634"/>
                  </a:lnTo>
                  <a:lnTo>
                    <a:pt x="124" y="645"/>
                  </a:lnTo>
                  <a:lnTo>
                    <a:pt x="146" y="634"/>
                  </a:lnTo>
                  <a:lnTo>
                    <a:pt x="168" y="622"/>
                  </a:lnTo>
                  <a:lnTo>
                    <a:pt x="190" y="587"/>
                  </a:lnTo>
                  <a:lnTo>
                    <a:pt x="207" y="552"/>
                  </a:lnTo>
                  <a:lnTo>
                    <a:pt x="221" y="505"/>
                  </a:lnTo>
                  <a:lnTo>
                    <a:pt x="234" y="446"/>
                  </a:lnTo>
                  <a:lnTo>
                    <a:pt x="238" y="387"/>
                  </a:lnTo>
                  <a:lnTo>
                    <a:pt x="243" y="317"/>
                  </a:lnTo>
                  <a:lnTo>
                    <a:pt x="238" y="258"/>
                  </a:lnTo>
                  <a:lnTo>
                    <a:pt x="234" y="200"/>
                  </a:lnTo>
                  <a:lnTo>
                    <a:pt x="221"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9"/>
            <p:cNvSpPr/>
            <p:nvPr/>
          </p:nvSpPr>
          <p:spPr>
            <a:xfrm>
              <a:off x="3848175" y="-3735425"/>
              <a:ext cx="5950" cy="16150"/>
            </a:xfrm>
            <a:custGeom>
              <a:avLst/>
              <a:gdLst/>
              <a:ahLst/>
              <a:cxnLst/>
              <a:rect l="l" t="t" r="r" b="b"/>
              <a:pathLst>
                <a:path w="238" h="646" extrusionOk="0">
                  <a:moveTo>
                    <a:pt x="119" y="1"/>
                  </a:moveTo>
                  <a:lnTo>
                    <a:pt x="97" y="13"/>
                  </a:lnTo>
                  <a:lnTo>
                    <a:pt x="75" y="36"/>
                  </a:lnTo>
                  <a:lnTo>
                    <a:pt x="53" y="60"/>
                  </a:lnTo>
                  <a:lnTo>
                    <a:pt x="36" y="95"/>
                  </a:lnTo>
                  <a:lnTo>
                    <a:pt x="22" y="142"/>
                  </a:lnTo>
                  <a:lnTo>
                    <a:pt x="9" y="200"/>
                  </a:lnTo>
                  <a:lnTo>
                    <a:pt x="0" y="259"/>
                  </a:lnTo>
                  <a:lnTo>
                    <a:pt x="0" y="329"/>
                  </a:lnTo>
                  <a:lnTo>
                    <a:pt x="0" y="388"/>
                  </a:lnTo>
                  <a:lnTo>
                    <a:pt x="9" y="446"/>
                  </a:lnTo>
                  <a:lnTo>
                    <a:pt x="22" y="505"/>
                  </a:lnTo>
                  <a:lnTo>
                    <a:pt x="36" y="552"/>
                  </a:lnTo>
                  <a:lnTo>
                    <a:pt x="53" y="587"/>
                  </a:lnTo>
                  <a:lnTo>
                    <a:pt x="75" y="622"/>
                  </a:lnTo>
                  <a:lnTo>
                    <a:pt x="97" y="634"/>
                  </a:lnTo>
                  <a:lnTo>
                    <a:pt x="119" y="646"/>
                  </a:lnTo>
                  <a:lnTo>
                    <a:pt x="146" y="634"/>
                  </a:lnTo>
                  <a:lnTo>
                    <a:pt x="168" y="622"/>
                  </a:lnTo>
                  <a:lnTo>
                    <a:pt x="185" y="587"/>
                  </a:lnTo>
                  <a:lnTo>
                    <a:pt x="203" y="552"/>
                  </a:lnTo>
                  <a:lnTo>
                    <a:pt x="220" y="505"/>
                  </a:lnTo>
                  <a:lnTo>
                    <a:pt x="229" y="446"/>
                  </a:lnTo>
                  <a:lnTo>
                    <a:pt x="238" y="388"/>
                  </a:lnTo>
                  <a:lnTo>
                    <a:pt x="238" y="329"/>
                  </a:lnTo>
                  <a:lnTo>
                    <a:pt x="238" y="259"/>
                  </a:lnTo>
                  <a:lnTo>
                    <a:pt x="229" y="200"/>
                  </a:lnTo>
                  <a:lnTo>
                    <a:pt x="220" y="142"/>
                  </a:lnTo>
                  <a:lnTo>
                    <a:pt x="203" y="95"/>
                  </a:lnTo>
                  <a:lnTo>
                    <a:pt x="185" y="60"/>
                  </a:lnTo>
                  <a:lnTo>
                    <a:pt x="168" y="36"/>
                  </a:lnTo>
                  <a:lnTo>
                    <a:pt x="146"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9"/>
            <p:cNvSpPr/>
            <p:nvPr/>
          </p:nvSpPr>
          <p:spPr>
            <a:xfrm>
              <a:off x="3970625" y="-3719000"/>
              <a:ext cx="6075" cy="16125"/>
            </a:xfrm>
            <a:custGeom>
              <a:avLst/>
              <a:gdLst/>
              <a:ahLst/>
              <a:cxnLst/>
              <a:rect l="l" t="t" r="r" b="b"/>
              <a:pathLst>
                <a:path w="243" h="645" extrusionOk="0">
                  <a:moveTo>
                    <a:pt x="124" y="0"/>
                  </a:moveTo>
                  <a:lnTo>
                    <a:pt x="97" y="12"/>
                  </a:lnTo>
                  <a:lnTo>
                    <a:pt x="76" y="24"/>
                  </a:lnTo>
                  <a:lnTo>
                    <a:pt x="54" y="59"/>
                  </a:lnTo>
                  <a:lnTo>
                    <a:pt x="36" y="94"/>
                  </a:lnTo>
                  <a:lnTo>
                    <a:pt x="23" y="141"/>
                  </a:lnTo>
                  <a:lnTo>
                    <a:pt x="10" y="200"/>
                  </a:lnTo>
                  <a:lnTo>
                    <a:pt x="5" y="258"/>
                  </a:lnTo>
                  <a:lnTo>
                    <a:pt x="1" y="317"/>
                  </a:lnTo>
                  <a:lnTo>
                    <a:pt x="5" y="387"/>
                  </a:lnTo>
                  <a:lnTo>
                    <a:pt x="10" y="446"/>
                  </a:lnTo>
                  <a:lnTo>
                    <a:pt x="23" y="504"/>
                  </a:lnTo>
                  <a:lnTo>
                    <a:pt x="36" y="551"/>
                  </a:lnTo>
                  <a:lnTo>
                    <a:pt x="54" y="586"/>
                  </a:lnTo>
                  <a:lnTo>
                    <a:pt x="76" y="621"/>
                  </a:lnTo>
                  <a:lnTo>
                    <a:pt x="97" y="633"/>
                  </a:lnTo>
                  <a:lnTo>
                    <a:pt x="124" y="645"/>
                  </a:lnTo>
                  <a:lnTo>
                    <a:pt x="146" y="633"/>
                  </a:lnTo>
                  <a:lnTo>
                    <a:pt x="168" y="621"/>
                  </a:lnTo>
                  <a:lnTo>
                    <a:pt x="190" y="586"/>
                  </a:lnTo>
                  <a:lnTo>
                    <a:pt x="207" y="551"/>
                  </a:lnTo>
                  <a:lnTo>
                    <a:pt x="221" y="504"/>
                  </a:lnTo>
                  <a:lnTo>
                    <a:pt x="234" y="446"/>
                  </a:lnTo>
                  <a:lnTo>
                    <a:pt x="238" y="387"/>
                  </a:lnTo>
                  <a:lnTo>
                    <a:pt x="243" y="317"/>
                  </a:lnTo>
                  <a:lnTo>
                    <a:pt x="238" y="258"/>
                  </a:lnTo>
                  <a:lnTo>
                    <a:pt x="234" y="200"/>
                  </a:lnTo>
                  <a:lnTo>
                    <a:pt x="221"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9"/>
            <p:cNvSpPr/>
            <p:nvPr/>
          </p:nvSpPr>
          <p:spPr>
            <a:xfrm>
              <a:off x="4060225" y="-3590950"/>
              <a:ext cx="6075" cy="16125"/>
            </a:xfrm>
            <a:custGeom>
              <a:avLst/>
              <a:gdLst/>
              <a:ahLst/>
              <a:cxnLst/>
              <a:rect l="l" t="t" r="r" b="b"/>
              <a:pathLst>
                <a:path w="243" h="645" extrusionOk="0">
                  <a:moveTo>
                    <a:pt x="123" y="0"/>
                  </a:moveTo>
                  <a:lnTo>
                    <a:pt x="97" y="12"/>
                  </a:lnTo>
                  <a:lnTo>
                    <a:pt x="75" y="24"/>
                  </a:lnTo>
                  <a:lnTo>
                    <a:pt x="53" y="59"/>
                  </a:lnTo>
                  <a:lnTo>
                    <a:pt x="35" y="94"/>
                  </a:lnTo>
                  <a:lnTo>
                    <a:pt x="22" y="141"/>
                  </a:lnTo>
                  <a:lnTo>
                    <a:pt x="14" y="199"/>
                  </a:lnTo>
                  <a:lnTo>
                    <a:pt x="5" y="258"/>
                  </a:lnTo>
                  <a:lnTo>
                    <a:pt x="0" y="317"/>
                  </a:lnTo>
                  <a:lnTo>
                    <a:pt x="5" y="387"/>
                  </a:lnTo>
                  <a:lnTo>
                    <a:pt x="14" y="445"/>
                  </a:lnTo>
                  <a:lnTo>
                    <a:pt x="22" y="504"/>
                  </a:lnTo>
                  <a:lnTo>
                    <a:pt x="35" y="551"/>
                  </a:lnTo>
                  <a:lnTo>
                    <a:pt x="53" y="586"/>
                  </a:lnTo>
                  <a:lnTo>
                    <a:pt x="75" y="621"/>
                  </a:lnTo>
                  <a:lnTo>
                    <a:pt x="97" y="633"/>
                  </a:lnTo>
                  <a:lnTo>
                    <a:pt x="123" y="645"/>
                  </a:lnTo>
                  <a:lnTo>
                    <a:pt x="145" y="633"/>
                  </a:lnTo>
                  <a:lnTo>
                    <a:pt x="167" y="621"/>
                  </a:lnTo>
                  <a:lnTo>
                    <a:pt x="189" y="586"/>
                  </a:lnTo>
                  <a:lnTo>
                    <a:pt x="207" y="551"/>
                  </a:lnTo>
                  <a:lnTo>
                    <a:pt x="220" y="504"/>
                  </a:lnTo>
                  <a:lnTo>
                    <a:pt x="233" y="445"/>
                  </a:lnTo>
                  <a:lnTo>
                    <a:pt x="238" y="387"/>
                  </a:lnTo>
                  <a:lnTo>
                    <a:pt x="242" y="317"/>
                  </a:lnTo>
                  <a:lnTo>
                    <a:pt x="238" y="258"/>
                  </a:lnTo>
                  <a:lnTo>
                    <a:pt x="233" y="199"/>
                  </a:lnTo>
                  <a:lnTo>
                    <a:pt x="220" y="141"/>
                  </a:lnTo>
                  <a:lnTo>
                    <a:pt x="207" y="94"/>
                  </a:lnTo>
                  <a:lnTo>
                    <a:pt x="189" y="59"/>
                  </a:lnTo>
                  <a:lnTo>
                    <a:pt x="167" y="24"/>
                  </a:lnTo>
                  <a:lnTo>
                    <a:pt x="145" y="12"/>
                  </a:lnTo>
                  <a:lnTo>
                    <a:pt x="1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9"/>
            <p:cNvSpPr/>
            <p:nvPr/>
          </p:nvSpPr>
          <p:spPr>
            <a:xfrm>
              <a:off x="4115950" y="-3380275"/>
              <a:ext cx="6075" cy="16125"/>
            </a:xfrm>
            <a:custGeom>
              <a:avLst/>
              <a:gdLst/>
              <a:ahLst/>
              <a:cxnLst/>
              <a:rect l="l" t="t" r="r" b="b"/>
              <a:pathLst>
                <a:path w="243" h="645" extrusionOk="0">
                  <a:moveTo>
                    <a:pt x="124" y="0"/>
                  </a:moveTo>
                  <a:lnTo>
                    <a:pt x="97" y="12"/>
                  </a:lnTo>
                  <a:lnTo>
                    <a:pt x="75" y="24"/>
                  </a:lnTo>
                  <a:lnTo>
                    <a:pt x="53" y="59"/>
                  </a:lnTo>
                  <a:lnTo>
                    <a:pt x="36" y="94"/>
                  </a:lnTo>
                  <a:lnTo>
                    <a:pt x="23" y="141"/>
                  </a:lnTo>
                  <a:lnTo>
                    <a:pt x="14" y="199"/>
                  </a:lnTo>
                  <a:lnTo>
                    <a:pt x="5" y="258"/>
                  </a:lnTo>
                  <a:lnTo>
                    <a:pt x="1" y="317"/>
                  </a:lnTo>
                  <a:lnTo>
                    <a:pt x="5" y="387"/>
                  </a:lnTo>
                  <a:lnTo>
                    <a:pt x="14" y="445"/>
                  </a:lnTo>
                  <a:lnTo>
                    <a:pt x="23" y="504"/>
                  </a:lnTo>
                  <a:lnTo>
                    <a:pt x="36" y="551"/>
                  </a:lnTo>
                  <a:lnTo>
                    <a:pt x="53" y="586"/>
                  </a:lnTo>
                  <a:lnTo>
                    <a:pt x="75" y="621"/>
                  </a:lnTo>
                  <a:lnTo>
                    <a:pt x="97" y="633"/>
                  </a:lnTo>
                  <a:lnTo>
                    <a:pt x="124" y="645"/>
                  </a:lnTo>
                  <a:lnTo>
                    <a:pt x="146" y="633"/>
                  </a:lnTo>
                  <a:lnTo>
                    <a:pt x="168" y="621"/>
                  </a:lnTo>
                  <a:lnTo>
                    <a:pt x="190" y="586"/>
                  </a:lnTo>
                  <a:lnTo>
                    <a:pt x="207" y="551"/>
                  </a:lnTo>
                  <a:lnTo>
                    <a:pt x="220" y="504"/>
                  </a:lnTo>
                  <a:lnTo>
                    <a:pt x="234" y="445"/>
                  </a:lnTo>
                  <a:lnTo>
                    <a:pt x="238" y="387"/>
                  </a:lnTo>
                  <a:lnTo>
                    <a:pt x="242" y="317"/>
                  </a:lnTo>
                  <a:lnTo>
                    <a:pt x="238" y="258"/>
                  </a:lnTo>
                  <a:lnTo>
                    <a:pt x="234" y="199"/>
                  </a:lnTo>
                  <a:lnTo>
                    <a:pt x="220"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9"/>
            <p:cNvSpPr/>
            <p:nvPr/>
          </p:nvSpPr>
          <p:spPr>
            <a:xfrm>
              <a:off x="4136300" y="-3156425"/>
              <a:ext cx="6050" cy="15850"/>
            </a:xfrm>
            <a:custGeom>
              <a:avLst/>
              <a:gdLst/>
              <a:ahLst/>
              <a:cxnLst/>
              <a:rect l="l" t="t" r="r" b="b"/>
              <a:pathLst>
                <a:path w="242" h="634" extrusionOk="0">
                  <a:moveTo>
                    <a:pt x="97" y="1"/>
                  </a:moveTo>
                  <a:lnTo>
                    <a:pt x="75" y="24"/>
                  </a:lnTo>
                  <a:lnTo>
                    <a:pt x="53" y="47"/>
                  </a:lnTo>
                  <a:lnTo>
                    <a:pt x="35" y="94"/>
                  </a:lnTo>
                  <a:lnTo>
                    <a:pt x="22" y="141"/>
                  </a:lnTo>
                  <a:lnTo>
                    <a:pt x="9" y="188"/>
                  </a:lnTo>
                  <a:lnTo>
                    <a:pt x="4" y="258"/>
                  </a:lnTo>
                  <a:lnTo>
                    <a:pt x="0" y="317"/>
                  </a:lnTo>
                  <a:lnTo>
                    <a:pt x="4" y="387"/>
                  </a:lnTo>
                  <a:lnTo>
                    <a:pt x="9" y="446"/>
                  </a:lnTo>
                  <a:lnTo>
                    <a:pt x="22" y="493"/>
                  </a:lnTo>
                  <a:lnTo>
                    <a:pt x="35" y="540"/>
                  </a:lnTo>
                  <a:lnTo>
                    <a:pt x="53" y="587"/>
                  </a:lnTo>
                  <a:lnTo>
                    <a:pt x="75" y="610"/>
                  </a:lnTo>
                  <a:lnTo>
                    <a:pt x="97" y="633"/>
                  </a:lnTo>
                  <a:lnTo>
                    <a:pt x="145" y="633"/>
                  </a:lnTo>
                  <a:lnTo>
                    <a:pt x="167" y="610"/>
                  </a:lnTo>
                  <a:lnTo>
                    <a:pt x="189" y="587"/>
                  </a:lnTo>
                  <a:lnTo>
                    <a:pt x="207" y="540"/>
                  </a:lnTo>
                  <a:lnTo>
                    <a:pt x="220" y="493"/>
                  </a:lnTo>
                  <a:lnTo>
                    <a:pt x="233" y="446"/>
                  </a:lnTo>
                  <a:lnTo>
                    <a:pt x="238" y="387"/>
                  </a:lnTo>
                  <a:lnTo>
                    <a:pt x="242" y="317"/>
                  </a:lnTo>
                  <a:lnTo>
                    <a:pt x="238" y="258"/>
                  </a:lnTo>
                  <a:lnTo>
                    <a:pt x="233" y="188"/>
                  </a:lnTo>
                  <a:lnTo>
                    <a:pt x="220" y="141"/>
                  </a:lnTo>
                  <a:lnTo>
                    <a:pt x="207" y="94"/>
                  </a:lnTo>
                  <a:lnTo>
                    <a:pt x="189" y="47"/>
                  </a:lnTo>
                  <a:lnTo>
                    <a:pt x="167" y="24"/>
                  </a:lnTo>
                  <a:lnTo>
                    <a:pt x="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9"/>
            <p:cNvSpPr/>
            <p:nvPr/>
          </p:nvSpPr>
          <p:spPr>
            <a:xfrm>
              <a:off x="4127175" y="-2939600"/>
              <a:ext cx="6050" cy="15850"/>
            </a:xfrm>
            <a:custGeom>
              <a:avLst/>
              <a:gdLst/>
              <a:ahLst/>
              <a:cxnLst/>
              <a:rect l="l" t="t" r="r" b="b"/>
              <a:pathLst>
                <a:path w="242" h="634" extrusionOk="0">
                  <a:moveTo>
                    <a:pt x="97" y="1"/>
                  </a:moveTo>
                  <a:lnTo>
                    <a:pt x="75" y="24"/>
                  </a:lnTo>
                  <a:lnTo>
                    <a:pt x="53" y="48"/>
                  </a:lnTo>
                  <a:lnTo>
                    <a:pt x="35" y="94"/>
                  </a:lnTo>
                  <a:lnTo>
                    <a:pt x="22" y="141"/>
                  </a:lnTo>
                  <a:lnTo>
                    <a:pt x="9" y="188"/>
                  </a:lnTo>
                  <a:lnTo>
                    <a:pt x="5" y="247"/>
                  </a:lnTo>
                  <a:lnTo>
                    <a:pt x="0" y="317"/>
                  </a:lnTo>
                  <a:lnTo>
                    <a:pt x="5" y="376"/>
                  </a:lnTo>
                  <a:lnTo>
                    <a:pt x="9" y="434"/>
                  </a:lnTo>
                  <a:lnTo>
                    <a:pt x="22" y="493"/>
                  </a:lnTo>
                  <a:lnTo>
                    <a:pt x="35" y="540"/>
                  </a:lnTo>
                  <a:lnTo>
                    <a:pt x="53" y="575"/>
                  </a:lnTo>
                  <a:lnTo>
                    <a:pt x="75" y="610"/>
                  </a:lnTo>
                  <a:lnTo>
                    <a:pt x="97" y="634"/>
                  </a:lnTo>
                  <a:lnTo>
                    <a:pt x="145" y="634"/>
                  </a:lnTo>
                  <a:lnTo>
                    <a:pt x="167" y="610"/>
                  </a:lnTo>
                  <a:lnTo>
                    <a:pt x="189" y="575"/>
                  </a:lnTo>
                  <a:lnTo>
                    <a:pt x="207" y="540"/>
                  </a:lnTo>
                  <a:lnTo>
                    <a:pt x="220" y="493"/>
                  </a:lnTo>
                  <a:lnTo>
                    <a:pt x="229" y="434"/>
                  </a:lnTo>
                  <a:lnTo>
                    <a:pt x="238" y="376"/>
                  </a:lnTo>
                  <a:lnTo>
                    <a:pt x="242" y="317"/>
                  </a:lnTo>
                  <a:lnTo>
                    <a:pt x="238" y="247"/>
                  </a:lnTo>
                  <a:lnTo>
                    <a:pt x="229" y="188"/>
                  </a:lnTo>
                  <a:lnTo>
                    <a:pt x="220" y="141"/>
                  </a:lnTo>
                  <a:lnTo>
                    <a:pt x="207" y="94"/>
                  </a:lnTo>
                  <a:lnTo>
                    <a:pt x="189" y="48"/>
                  </a:lnTo>
                  <a:lnTo>
                    <a:pt x="167" y="24"/>
                  </a:lnTo>
                  <a:lnTo>
                    <a:pt x="14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9"/>
            <p:cNvSpPr/>
            <p:nvPr/>
          </p:nvSpPr>
          <p:spPr>
            <a:xfrm>
              <a:off x="4089675" y="-2726575"/>
              <a:ext cx="6075" cy="16150"/>
            </a:xfrm>
            <a:custGeom>
              <a:avLst/>
              <a:gdLst/>
              <a:ahLst/>
              <a:cxnLst/>
              <a:rect l="l" t="t" r="r" b="b"/>
              <a:pathLst>
                <a:path w="243" h="646" extrusionOk="0">
                  <a:moveTo>
                    <a:pt x="119" y="0"/>
                  </a:moveTo>
                  <a:lnTo>
                    <a:pt x="97" y="12"/>
                  </a:lnTo>
                  <a:lnTo>
                    <a:pt x="75" y="24"/>
                  </a:lnTo>
                  <a:lnTo>
                    <a:pt x="53" y="59"/>
                  </a:lnTo>
                  <a:lnTo>
                    <a:pt x="36" y="94"/>
                  </a:lnTo>
                  <a:lnTo>
                    <a:pt x="23" y="141"/>
                  </a:lnTo>
                  <a:lnTo>
                    <a:pt x="10" y="200"/>
                  </a:lnTo>
                  <a:lnTo>
                    <a:pt x="5" y="258"/>
                  </a:lnTo>
                  <a:lnTo>
                    <a:pt x="1" y="329"/>
                  </a:lnTo>
                  <a:lnTo>
                    <a:pt x="5" y="387"/>
                  </a:lnTo>
                  <a:lnTo>
                    <a:pt x="10" y="446"/>
                  </a:lnTo>
                  <a:lnTo>
                    <a:pt x="23" y="504"/>
                  </a:lnTo>
                  <a:lnTo>
                    <a:pt x="36" y="551"/>
                  </a:lnTo>
                  <a:lnTo>
                    <a:pt x="53" y="586"/>
                  </a:lnTo>
                  <a:lnTo>
                    <a:pt x="75" y="622"/>
                  </a:lnTo>
                  <a:lnTo>
                    <a:pt x="97" y="633"/>
                  </a:lnTo>
                  <a:lnTo>
                    <a:pt x="119" y="645"/>
                  </a:lnTo>
                  <a:lnTo>
                    <a:pt x="146" y="633"/>
                  </a:lnTo>
                  <a:lnTo>
                    <a:pt x="168" y="622"/>
                  </a:lnTo>
                  <a:lnTo>
                    <a:pt x="190" y="586"/>
                  </a:lnTo>
                  <a:lnTo>
                    <a:pt x="207" y="551"/>
                  </a:lnTo>
                  <a:lnTo>
                    <a:pt x="221" y="504"/>
                  </a:lnTo>
                  <a:lnTo>
                    <a:pt x="234" y="446"/>
                  </a:lnTo>
                  <a:lnTo>
                    <a:pt x="238" y="387"/>
                  </a:lnTo>
                  <a:lnTo>
                    <a:pt x="243" y="329"/>
                  </a:lnTo>
                  <a:lnTo>
                    <a:pt x="238" y="258"/>
                  </a:lnTo>
                  <a:lnTo>
                    <a:pt x="234" y="200"/>
                  </a:lnTo>
                  <a:lnTo>
                    <a:pt x="221" y="141"/>
                  </a:lnTo>
                  <a:lnTo>
                    <a:pt x="207" y="94"/>
                  </a:lnTo>
                  <a:lnTo>
                    <a:pt x="190" y="59"/>
                  </a:lnTo>
                  <a:lnTo>
                    <a:pt x="168" y="24"/>
                  </a:lnTo>
                  <a:lnTo>
                    <a:pt x="146"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9"/>
            <p:cNvSpPr/>
            <p:nvPr/>
          </p:nvSpPr>
          <p:spPr>
            <a:xfrm>
              <a:off x="4036250" y="-2589450"/>
              <a:ext cx="6075" cy="15850"/>
            </a:xfrm>
            <a:custGeom>
              <a:avLst/>
              <a:gdLst/>
              <a:ahLst/>
              <a:cxnLst/>
              <a:rect l="l" t="t" r="r" b="b"/>
              <a:pathLst>
                <a:path w="243" h="634" extrusionOk="0">
                  <a:moveTo>
                    <a:pt x="98" y="1"/>
                  </a:moveTo>
                  <a:lnTo>
                    <a:pt x="76" y="24"/>
                  </a:lnTo>
                  <a:lnTo>
                    <a:pt x="54" y="59"/>
                  </a:lnTo>
                  <a:lnTo>
                    <a:pt x="36" y="94"/>
                  </a:lnTo>
                  <a:lnTo>
                    <a:pt x="23" y="141"/>
                  </a:lnTo>
                  <a:lnTo>
                    <a:pt x="10" y="200"/>
                  </a:lnTo>
                  <a:lnTo>
                    <a:pt x="1" y="258"/>
                  </a:lnTo>
                  <a:lnTo>
                    <a:pt x="1" y="317"/>
                  </a:lnTo>
                  <a:lnTo>
                    <a:pt x="1" y="387"/>
                  </a:lnTo>
                  <a:lnTo>
                    <a:pt x="10" y="446"/>
                  </a:lnTo>
                  <a:lnTo>
                    <a:pt x="23" y="493"/>
                  </a:lnTo>
                  <a:lnTo>
                    <a:pt x="36" y="540"/>
                  </a:lnTo>
                  <a:lnTo>
                    <a:pt x="54" y="587"/>
                  </a:lnTo>
                  <a:lnTo>
                    <a:pt x="76" y="610"/>
                  </a:lnTo>
                  <a:lnTo>
                    <a:pt x="98" y="634"/>
                  </a:lnTo>
                  <a:lnTo>
                    <a:pt x="146" y="634"/>
                  </a:lnTo>
                  <a:lnTo>
                    <a:pt x="168" y="610"/>
                  </a:lnTo>
                  <a:lnTo>
                    <a:pt x="185" y="587"/>
                  </a:lnTo>
                  <a:lnTo>
                    <a:pt x="207" y="540"/>
                  </a:lnTo>
                  <a:lnTo>
                    <a:pt x="221" y="493"/>
                  </a:lnTo>
                  <a:lnTo>
                    <a:pt x="229" y="446"/>
                  </a:lnTo>
                  <a:lnTo>
                    <a:pt x="238" y="387"/>
                  </a:lnTo>
                  <a:lnTo>
                    <a:pt x="243" y="317"/>
                  </a:lnTo>
                  <a:lnTo>
                    <a:pt x="238" y="258"/>
                  </a:lnTo>
                  <a:lnTo>
                    <a:pt x="229" y="200"/>
                  </a:lnTo>
                  <a:lnTo>
                    <a:pt x="221" y="141"/>
                  </a:lnTo>
                  <a:lnTo>
                    <a:pt x="207" y="94"/>
                  </a:lnTo>
                  <a:lnTo>
                    <a:pt x="185" y="59"/>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9"/>
            <p:cNvSpPr/>
            <p:nvPr/>
          </p:nvSpPr>
          <p:spPr>
            <a:xfrm>
              <a:off x="3959100" y="-2502425"/>
              <a:ext cx="6050" cy="16150"/>
            </a:xfrm>
            <a:custGeom>
              <a:avLst/>
              <a:gdLst/>
              <a:ahLst/>
              <a:cxnLst/>
              <a:rect l="l" t="t" r="r" b="b"/>
              <a:pathLst>
                <a:path w="242" h="646" extrusionOk="0">
                  <a:moveTo>
                    <a:pt x="123" y="1"/>
                  </a:moveTo>
                  <a:lnTo>
                    <a:pt x="97" y="12"/>
                  </a:lnTo>
                  <a:lnTo>
                    <a:pt x="75" y="24"/>
                  </a:lnTo>
                  <a:lnTo>
                    <a:pt x="53" y="59"/>
                  </a:lnTo>
                  <a:lnTo>
                    <a:pt x="35" y="94"/>
                  </a:lnTo>
                  <a:lnTo>
                    <a:pt x="22" y="141"/>
                  </a:lnTo>
                  <a:lnTo>
                    <a:pt x="13" y="200"/>
                  </a:lnTo>
                  <a:lnTo>
                    <a:pt x="4" y="258"/>
                  </a:lnTo>
                  <a:lnTo>
                    <a:pt x="0" y="317"/>
                  </a:lnTo>
                  <a:lnTo>
                    <a:pt x="4" y="387"/>
                  </a:lnTo>
                  <a:lnTo>
                    <a:pt x="13"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38" y="387"/>
                  </a:lnTo>
                  <a:lnTo>
                    <a:pt x="242" y="317"/>
                  </a:lnTo>
                  <a:lnTo>
                    <a:pt x="238"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9"/>
            <p:cNvSpPr/>
            <p:nvPr/>
          </p:nvSpPr>
          <p:spPr>
            <a:xfrm>
              <a:off x="3862025" y="-2495675"/>
              <a:ext cx="5950" cy="16125"/>
            </a:xfrm>
            <a:custGeom>
              <a:avLst/>
              <a:gdLst/>
              <a:ahLst/>
              <a:cxnLst/>
              <a:rect l="l" t="t" r="r" b="b"/>
              <a:pathLst>
                <a:path w="238" h="645" extrusionOk="0">
                  <a:moveTo>
                    <a:pt x="119" y="0"/>
                  </a:moveTo>
                  <a:lnTo>
                    <a:pt x="93" y="12"/>
                  </a:lnTo>
                  <a:lnTo>
                    <a:pt x="71" y="24"/>
                  </a:lnTo>
                  <a:lnTo>
                    <a:pt x="53" y="59"/>
                  </a:lnTo>
                  <a:lnTo>
                    <a:pt x="36" y="94"/>
                  </a:lnTo>
                  <a:lnTo>
                    <a:pt x="18" y="141"/>
                  </a:lnTo>
                  <a:lnTo>
                    <a:pt x="9" y="199"/>
                  </a:lnTo>
                  <a:lnTo>
                    <a:pt x="0" y="258"/>
                  </a:lnTo>
                  <a:lnTo>
                    <a:pt x="0" y="317"/>
                  </a:lnTo>
                  <a:lnTo>
                    <a:pt x="0" y="387"/>
                  </a:lnTo>
                  <a:lnTo>
                    <a:pt x="9" y="446"/>
                  </a:lnTo>
                  <a:lnTo>
                    <a:pt x="18" y="504"/>
                  </a:lnTo>
                  <a:lnTo>
                    <a:pt x="36" y="551"/>
                  </a:lnTo>
                  <a:lnTo>
                    <a:pt x="53" y="586"/>
                  </a:lnTo>
                  <a:lnTo>
                    <a:pt x="71" y="610"/>
                  </a:lnTo>
                  <a:lnTo>
                    <a:pt x="93" y="633"/>
                  </a:lnTo>
                  <a:lnTo>
                    <a:pt x="119" y="645"/>
                  </a:lnTo>
                  <a:lnTo>
                    <a:pt x="141" y="633"/>
                  </a:lnTo>
                  <a:lnTo>
                    <a:pt x="163" y="610"/>
                  </a:lnTo>
                  <a:lnTo>
                    <a:pt x="185" y="586"/>
                  </a:lnTo>
                  <a:lnTo>
                    <a:pt x="203" y="551"/>
                  </a:lnTo>
                  <a:lnTo>
                    <a:pt x="216" y="504"/>
                  </a:lnTo>
                  <a:lnTo>
                    <a:pt x="229" y="446"/>
                  </a:lnTo>
                  <a:lnTo>
                    <a:pt x="238" y="387"/>
                  </a:lnTo>
                  <a:lnTo>
                    <a:pt x="238" y="317"/>
                  </a:lnTo>
                  <a:lnTo>
                    <a:pt x="238" y="258"/>
                  </a:lnTo>
                  <a:lnTo>
                    <a:pt x="229" y="199"/>
                  </a:lnTo>
                  <a:lnTo>
                    <a:pt x="216" y="141"/>
                  </a:lnTo>
                  <a:lnTo>
                    <a:pt x="203" y="94"/>
                  </a:lnTo>
                  <a:lnTo>
                    <a:pt x="185" y="59"/>
                  </a:lnTo>
                  <a:lnTo>
                    <a:pt x="163" y="24"/>
                  </a:lnTo>
                  <a:lnTo>
                    <a:pt x="141"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9"/>
            <p:cNvSpPr/>
            <p:nvPr/>
          </p:nvSpPr>
          <p:spPr>
            <a:xfrm>
              <a:off x="3770025" y="-2502425"/>
              <a:ext cx="5950" cy="16150"/>
            </a:xfrm>
            <a:custGeom>
              <a:avLst/>
              <a:gdLst/>
              <a:ahLst/>
              <a:cxnLst/>
              <a:rect l="l" t="t" r="r" b="b"/>
              <a:pathLst>
                <a:path w="238" h="646" extrusionOk="0">
                  <a:moveTo>
                    <a:pt x="119" y="1"/>
                  </a:moveTo>
                  <a:lnTo>
                    <a:pt x="93" y="12"/>
                  </a:lnTo>
                  <a:lnTo>
                    <a:pt x="71" y="24"/>
                  </a:lnTo>
                  <a:lnTo>
                    <a:pt x="53" y="59"/>
                  </a:lnTo>
                  <a:lnTo>
                    <a:pt x="35" y="94"/>
                  </a:lnTo>
                  <a:lnTo>
                    <a:pt x="18" y="141"/>
                  </a:lnTo>
                  <a:lnTo>
                    <a:pt x="9" y="200"/>
                  </a:lnTo>
                  <a:lnTo>
                    <a:pt x="0" y="258"/>
                  </a:lnTo>
                  <a:lnTo>
                    <a:pt x="0" y="317"/>
                  </a:lnTo>
                  <a:lnTo>
                    <a:pt x="0" y="387"/>
                  </a:lnTo>
                  <a:lnTo>
                    <a:pt x="9" y="446"/>
                  </a:lnTo>
                  <a:lnTo>
                    <a:pt x="18" y="505"/>
                  </a:lnTo>
                  <a:lnTo>
                    <a:pt x="35" y="551"/>
                  </a:lnTo>
                  <a:lnTo>
                    <a:pt x="53" y="587"/>
                  </a:lnTo>
                  <a:lnTo>
                    <a:pt x="71" y="622"/>
                  </a:lnTo>
                  <a:lnTo>
                    <a:pt x="93" y="634"/>
                  </a:lnTo>
                  <a:lnTo>
                    <a:pt x="119" y="645"/>
                  </a:lnTo>
                  <a:lnTo>
                    <a:pt x="141" y="634"/>
                  </a:lnTo>
                  <a:lnTo>
                    <a:pt x="167" y="622"/>
                  </a:lnTo>
                  <a:lnTo>
                    <a:pt x="185" y="587"/>
                  </a:lnTo>
                  <a:lnTo>
                    <a:pt x="202" y="551"/>
                  </a:lnTo>
                  <a:lnTo>
                    <a:pt x="220" y="505"/>
                  </a:lnTo>
                  <a:lnTo>
                    <a:pt x="229" y="446"/>
                  </a:lnTo>
                  <a:lnTo>
                    <a:pt x="238" y="387"/>
                  </a:lnTo>
                  <a:lnTo>
                    <a:pt x="238" y="317"/>
                  </a:lnTo>
                  <a:lnTo>
                    <a:pt x="238" y="258"/>
                  </a:lnTo>
                  <a:lnTo>
                    <a:pt x="229" y="200"/>
                  </a:lnTo>
                  <a:lnTo>
                    <a:pt x="220" y="141"/>
                  </a:lnTo>
                  <a:lnTo>
                    <a:pt x="202" y="94"/>
                  </a:lnTo>
                  <a:lnTo>
                    <a:pt x="185" y="59"/>
                  </a:lnTo>
                  <a:lnTo>
                    <a:pt x="167"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9"/>
            <p:cNvSpPr/>
            <p:nvPr/>
          </p:nvSpPr>
          <p:spPr>
            <a:xfrm>
              <a:off x="3662400" y="-2487775"/>
              <a:ext cx="5950" cy="16150"/>
            </a:xfrm>
            <a:custGeom>
              <a:avLst/>
              <a:gdLst/>
              <a:ahLst/>
              <a:cxnLst/>
              <a:rect l="l" t="t" r="r" b="b"/>
              <a:pathLst>
                <a:path w="238" h="646" extrusionOk="0">
                  <a:moveTo>
                    <a:pt x="119" y="1"/>
                  </a:moveTo>
                  <a:lnTo>
                    <a:pt x="93" y="12"/>
                  </a:lnTo>
                  <a:lnTo>
                    <a:pt x="71" y="24"/>
                  </a:lnTo>
                  <a:lnTo>
                    <a:pt x="53" y="59"/>
                  </a:lnTo>
                  <a:lnTo>
                    <a:pt x="36" y="94"/>
                  </a:lnTo>
                  <a:lnTo>
                    <a:pt x="18" y="141"/>
                  </a:lnTo>
                  <a:lnTo>
                    <a:pt x="9" y="200"/>
                  </a:lnTo>
                  <a:lnTo>
                    <a:pt x="1" y="258"/>
                  </a:lnTo>
                  <a:lnTo>
                    <a:pt x="1" y="329"/>
                  </a:lnTo>
                  <a:lnTo>
                    <a:pt x="1" y="387"/>
                  </a:lnTo>
                  <a:lnTo>
                    <a:pt x="9" y="446"/>
                  </a:lnTo>
                  <a:lnTo>
                    <a:pt x="18" y="505"/>
                  </a:lnTo>
                  <a:lnTo>
                    <a:pt x="36" y="551"/>
                  </a:lnTo>
                  <a:lnTo>
                    <a:pt x="53" y="587"/>
                  </a:lnTo>
                  <a:lnTo>
                    <a:pt x="71" y="622"/>
                  </a:lnTo>
                  <a:lnTo>
                    <a:pt x="93" y="634"/>
                  </a:lnTo>
                  <a:lnTo>
                    <a:pt x="119" y="645"/>
                  </a:lnTo>
                  <a:lnTo>
                    <a:pt x="141" y="634"/>
                  </a:lnTo>
                  <a:lnTo>
                    <a:pt x="168" y="622"/>
                  </a:lnTo>
                  <a:lnTo>
                    <a:pt x="185" y="587"/>
                  </a:lnTo>
                  <a:lnTo>
                    <a:pt x="203" y="551"/>
                  </a:lnTo>
                  <a:lnTo>
                    <a:pt x="220" y="505"/>
                  </a:lnTo>
                  <a:lnTo>
                    <a:pt x="229" y="446"/>
                  </a:lnTo>
                  <a:lnTo>
                    <a:pt x="238" y="387"/>
                  </a:lnTo>
                  <a:lnTo>
                    <a:pt x="238" y="329"/>
                  </a:lnTo>
                  <a:lnTo>
                    <a:pt x="238" y="258"/>
                  </a:lnTo>
                  <a:lnTo>
                    <a:pt x="229" y="200"/>
                  </a:lnTo>
                  <a:lnTo>
                    <a:pt x="220" y="141"/>
                  </a:lnTo>
                  <a:lnTo>
                    <a:pt x="203" y="94"/>
                  </a:lnTo>
                  <a:lnTo>
                    <a:pt x="185" y="59"/>
                  </a:lnTo>
                  <a:lnTo>
                    <a:pt x="168"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9"/>
            <p:cNvSpPr/>
            <p:nvPr/>
          </p:nvSpPr>
          <p:spPr>
            <a:xfrm>
              <a:off x="3560725" y="-2487775"/>
              <a:ext cx="6075" cy="16150"/>
            </a:xfrm>
            <a:custGeom>
              <a:avLst/>
              <a:gdLst/>
              <a:ahLst/>
              <a:cxnLst/>
              <a:rect l="l" t="t" r="r" b="b"/>
              <a:pathLst>
                <a:path w="243" h="646" extrusionOk="0">
                  <a:moveTo>
                    <a:pt x="123" y="1"/>
                  </a:moveTo>
                  <a:lnTo>
                    <a:pt x="97" y="12"/>
                  </a:lnTo>
                  <a:lnTo>
                    <a:pt x="75" y="24"/>
                  </a:lnTo>
                  <a:lnTo>
                    <a:pt x="53" y="59"/>
                  </a:lnTo>
                  <a:lnTo>
                    <a:pt x="35" y="94"/>
                  </a:lnTo>
                  <a:lnTo>
                    <a:pt x="22" y="141"/>
                  </a:lnTo>
                  <a:lnTo>
                    <a:pt x="9" y="200"/>
                  </a:lnTo>
                  <a:lnTo>
                    <a:pt x="5" y="258"/>
                  </a:lnTo>
                  <a:lnTo>
                    <a:pt x="0" y="329"/>
                  </a:lnTo>
                  <a:lnTo>
                    <a:pt x="5" y="387"/>
                  </a:lnTo>
                  <a:lnTo>
                    <a:pt x="9" y="446"/>
                  </a:lnTo>
                  <a:lnTo>
                    <a:pt x="22" y="505"/>
                  </a:lnTo>
                  <a:lnTo>
                    <a:pt x="35" y="551"/>
                  </a:lnTo>
                  <a:lnTo>
                    <a:pt x="53" y="587"/>
                  </a:lnTo>
                  <a:lnTo>
                    <a:pt x="75" y="622"/>
                  </a:lnTo>
                  <a:lnTo>
                    <a:pt x="97" y="634"/>
                  </a:lnTo>
                  <a:lnTo>
                    <a:pt x="123" y="645"/>
                  </a:lnTo>
                  <a:lnTo>
                    <a:pt x="145" y="634"/>
                  </a:lnTo>
                  <a:lnTo>
                    <a:pt x="167" y="622"/>
                  </a:lnTo>
                  <a:lnTo>
                    <a:pt x="189" y="587"/>
                  </a:lnTo>
                  <a:lnTo>
                    <a:pt x="207" y="551"/>
                  </a:lnTo>
                  <a:lnTo>
                    <a:pt x="220" y="505"/>
                  </a:lnTo>
                  <a:lnTo>
                    <a:pt x="233" y="446"/>
                  </a:lnTo>
                  <a:lnTo>
                    <a:pt x="238" y="387"/>
                  </a:lnTo>
                  <a:lnTo>
                    <a:pt x="242" y="329"/>
                  </a:lnTo>
                  <a:lnTo>
                    <a:pt x="238" y="258"/>
                  </a:lnTo>
                  <a:lnTo>
                    <a:pt x="233" y="200"/>
                  </a:lnTo>
                  <a:lnTo>
                    <a:pt x="220" y="141"/>
                  </a:lnTo>
                  <a:lnTo>
                    <a:pt x="207" y="94"/>
                  </a:lnTo>
                  <a:lnTo>
                    <a:pt x="189" y="59"/>
                  </a:lnTo>
                  <a:lnTo>
                    <a:pt x="167" y="24"/>
                  </a:lnTo>
                  <a:lnTo>
                    <a:pt x="145" y="12"/>
                  </a:lnTo>
                  <a:lnTo>
                    <a:pt x="1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9"/>
            <p:cNvSpPr/>
            <p:nvPr/>
          </p:nvSpPr>
          <p:spPr>
            <a:xfrm>
              <a:off x="3458050" y="-2556925"/>
              <a:ext cx="6075" cy="16150"/>
            </a:xfrm>
            <a:custGeom>
              <a:avLst/>
              <a:gdLst/>
              <a:ahLst/>
              <a:cxnLst/>
              <a:rect l="l" t="t" r="r" b="b"/>
              <a:pathLst>
                <a:path w="243" h="646" extrusionOk="0">
                  <a:moveTo>
                    <a:pt x="119" y="1"/>
                  </a:moveTo>
                  <a:lnTo>
                    <a:pt x="97" y="12"/>
                  </a:lnTo>
                  <a:lnTo>
                    <a:pt x="75" y="36"/>
                  </a:lnTo>
                  <a:lnTo>
                    <a:pt x="53" y="59"/>
                  </a:lnTo>
                  <a:lnTo>
                    <a:pt x="36" y="106"/>
                  </a:lnTo>
                  <a:lnTo>
                    <a:pt x="22" y="153"/>
                  </a:lnTo>
                  <a:lnTo>
                    <a:pt x="9" y="200"/>
                  </a:lnTo>
                  <a:lnTo>
                    <a:pt x="5" y="258"/>
                  </a:lnTo>
                  <a:lnTo>
                    <a:pt x="0" y="329"/>
                  </a:lnTo>
                  <a:lnTo>
                    <a:pt x="5" y="387"/>
                  </a:lnTo>
                  <a:lnTo>
                    <a:pt x="9" y="446"/>
                  </a:lnTo>
                  <a:lnTo>
                    <a:pt x="22" y="505"/>
                  </a:lnTo>
                  <a:lnTo>
                    <a:pt x="36" y="551"/>
                  </a:lnTo>
                  <a:lnTo>
                    <a:pt x="53" y="587"/>
                  </a:lnTo>
                  <a:lnTo>
                    <a:pt x="75" y="622"/>
                  </a:lnTo>
                  <a:lnTo>
                    <a:pt x="97" y="633"/>
                  </a:lnTo>
                  <a:lnTo>
                    <a:pt x="119" y="645"/>
                  </a:lnTo>
                  <a:lnTo>
                    <a:pt x="146" y="633"/>
                  </a:lnTo>
                  <a:lnTo>
                    <a:pt x="168" y="622"/>
                  </a:lnTo>
                  <a:lnTo>
                    <a:pt x="190" y="587"/>
                  </a:lnTo>
                  <a:lnTo>
                    <a:pt x="207" y="551"/>
                  </a:lnTo>
                  <a:lnTo>
                    <a:pt x="220" y="505"/>
                  </a:lnTo>
                  <a:lnTo>
                    <a:pt x="233" y="446"/>
                  </a:lnTo>
                  <a:lnTo>
                    <a:pt x="238" y="387"/>
                  </a:lnTo>
                  <a:lnTo>
                    <a:pt x="242" y="329"/>
                  </a:lnTo>
                  <a:lnTo>
                    <a:pt x="238" y="258"/>
                  </a:lnTo>
                  <a:lnTo>
                    <a:pt x="233" y="200"/>
                  </a:lnTo>
                  <a:lnTo>
                    <a:pt x="220" y="141"/>
                  </a:lnTo>
                  <a:lnTo>
                    <a:pt x="207" y="94"/>
                  </a:lnTo>
                  <a:lnTo>
                    <a:pt x="190" y="59"/>
                  </a:lnTo>
                  <a:lnTo>
                    <a:pt x="168" y="24"/>
                  </a:lnTo>
                  <a:lnTo>
                    <a:pt x="146"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9"/>
            <p:cNvSpPr/>
            <p:nvPr/>
          </p:nvSpPr>
          <p:spPr>
            <a:xfrm>
              <a:off x="3367800" y="-2733025"/>
              <a:ext cx="6075" cy="16150"/>
            </a:xfrm>
            <a:custGeom>
              <a:avLst/>
              <a:gdLst/>
              <a:ahLst/>
              <a:cxnLst/>
              <a:rect l="l" t="t" r="r" b="b"/>
              <a:pathLst>
                <a:path w="243" h="646" extrusionOk="0">
                  <a:moveTo>
                    <a:pt x="124" y="1"/>
                  </a:moveTo>
                  <a:lnTo>
                    <a:pt x="97" y="12"/>
                  </a:lnTo>
                  <a:lnTo>
                    <a:pt x="75" y="24"/>
                  </a:lnTo>
                  <a:lnTo>
                    <a:pt x="58" y="59"/>
                  </a:lnTo>
                  <a:lnTo>
                    <a:pt x="36" y="94"/>
                  </a:lnTo>
                  <a:lnTo>
                    <a:pt x="22" y="141"/>
                  </a:lnTo>
                  <a:lnTo>
                    <a:pt x="14" y="200"/>
                  </a:lnTo>
                  <a:lnTo>
                    <a:pt x="5" y="258"/>
                  </a:lnTo>
                  <a:lnTo>
                    <a:pt x="0" y="329"/>
                  </a:lnTo>
                  <a:lnTo>
                    <a:pt x="5" y="387"/>
                  </a:lnTo>
                  <a:lnTo>
                    <a:pt x="14" y="446"/>
                  </a:lnTo>
                  <a:lnTo>
                    <a:pt x="22" y="505"/>
                  </a:lnTo>
                  <a:lnTo>
                    <a:pt x="36" y="551"/>
                  </a:lnTo>
                  <a:lnTo>
                    <a:pt x="58" y="587"/>
                  </a:lnTo>
                  <a:lnTo>
                    <a:pt x="75" y="622"/>
                  </a:lnTo>
                  <a:lnTo>
                    <a:pt x="97" y="634"/>
                  </a:lnTo>
                  <a:lnTo>
                    <a:pt x="124" y="645"/>
                  </a:lnTo>
                  <a:lnTo>
                    <a:pt x="146" y="634"/>
                  </a:lnTo>
                  <a:lnTo>
                    <a:pt x="168" y="622"/>
                  </a:lnTo>
                  <a:lnTo>
                    <a:pt x="190" y="587"/>
                  </a:lnTo>
                  <a:lnTo>
                    <a:pt x="207" y="551"/>
                  </a:lnTo>
                  <a:lnTo>
                    <a:pt x="220" y="505"/>
                  </a:lnTo>
                  <a:lnTo>
                    <a:pt x="234" y="446"/>
                  </a:lnTo>
                  <a:lnTo>
                    <a:pt x="242" y="387"/>
                  </a:lnTo>
                  <a:lnTo>
                    <a:pt x="242" y="329"/>
                  </a:lnTo>
                  <a:lnTo>
                    <a:pt x="242" y="258"/>
                  </a:lnTo>
                  <a:lnTo>
                    <a:pt x="234" y="200"/>
                  </a:lnTo>
                  <a:lnTo>
                    <a:pt x="220"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9"/>
            <p:cNvSpPr/>
            <p:nvPr/>
          </p:nvSpPr>
          <p:spPr>
            <a:xfrm>
              <a:off x="3327575" y="-3009625"/>
              <a:ext cx="6075" cy="16150"/>
            </a:xfrm>
            <a:custGeom>
              <a:avLst/>
              <a:gdLst/>
              <a:ahLst/>
              <a:cxnLst/>
              <a:rect l="l" t="t" r="r" b="b"/>
              <a:pathLst>
                <a:path w="243" h="646" extrusionOk="0">
                  <a:moveTo>
                    <a:pt x="123" y="0"/>
                  </a:moveTo>
                  <a:lnTo>
                    <a:pt x="97" y="12"/>
                  </a:lnTo>
                  <a:lnTo>
                    <a:pt x="75" y="24"/>
                  </a:lnTo>
                  <a:lnTo>
                    <a:pt x="53" y="59"/>
                  </a:lnTo>
                  <a:lnTo>
                    <a:pt x="35" y="94"/>
                  </a:lnTo>
                  <a:lnTo>
                    <a:pt x="22" y="141"/>
                  </a:lnTo>
                  <a:lnTo>
                    <a:pt x="13" y="200"/>
                  </a:lnTo>
                  <a:lnTo>
                    <a:pt x="5" y="258"/>
                  </a:lnTo>
                  <a:lnTo>
                    <a:pt x="0" y="329"/>
                  </a:lnTo>
                  <a:lnTo>
                    <a:pt x="5" y="387"/>
                  </a:lnTo>
                  <a:lnTo>
                    <a:pt x="13" y="446"/>
                  </a:lnTo>
                  <a:lnTo>
                    <a:pt x="22" y="504"/>
                  </a:lnTo>
                  <a:lnTo>
                    <a:pt x="35" y="551"/>
                  </a:lnTo>
                  <a:lnTo>
                    <a:pt x="53" y="587"/>
                  </a:lnTo>
                  <a:lnTo>
                    <a:pt x="75" y="622"/>
                  </a:lnTo>
                  <a:lnTo>
                    <a:pt x="97" y="633"/>
                  </a:lnTo>
                  <a:lnTo>
                    <a:pt x="123" y="645"/>
                  </a:lnTo>
                  <a:lnTo>
                    <a:pt x="145" y="633"/>
                  </a:lnTo>
                  <a:lnTo>
                    <a:pt x="167" y="622"/>
                  </a:lnTo>
                  <a:lnTo>
                    <a:pt x="189" y="587"/>
                  </a:lnTo>
                  <a:lnTo>
                    <a:pt x="207" y="551"/>
                  </a:lnTo>
                  <a:lnTo>
                    <a:pt x="220" y="504"/>
                  </a:lnTo>
                  <a:lnTo>
                    <a:pt x="233" y="446"/>
                  </a:lnTo>
                  <a:lnTo>
                    <a:pt x="242" y="387"/>
                  </a:lnTo>
                  <a:lnTo>
                    <a:pt x="242" y="329"/>
                  </a:lnTo>
                  <a:lnTo>
                    <a:pt x="242" y="258"/>
                  </a:lnTo>
                  <a:lnTo>
                    <a:pt x="233" y="200"/>
                  </a:lnTo>
                  <a:lnTo>
                    <a:pt x="220" y="141"/>
                  </a:lnTo>
                  <a:lnTo>
                    <a:pt x="207" y="94"/>
                  </a:lnTo>
                  <a:lnTo>
                    <a:pt x="189" y="59"/>
                  </a:lnTo>
                  <a:lnTo>
                    <a:pt x="167" y="24"/>
                  </a:lnTo>
                  <a:lnTo>
                    <a:pt x="145" y="12"/>
                  </a:lnTo>
                  <a:lnTo>
                    <a:pt x="123"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9"/>
            <p:cNvSpPr/>
            <p:nvPr/>
          </p:nvSpPr>
          <p:spPr>
            <a:xfrm>
              <a:off x="3336350" y="-3290325"/>
              <a:ext cx="6075" cy="16125"/>
            </a:xfrm>
            <a:custGeom>
              <a:avLst/>
              <a:gdLst/>
              <a:ahLst/>
              <a:cxnLst/>
              <a:rect l="l" t="t" r="r" b="b"/>
              <a:pathLst>
                <a:path w="243" h="645" extrusionOk="0">
                  <a:moveTo>
                    <a:pt x="124" y="0"/>
                  </a:moveTo>
                  <a:lnTo>
                    <a:pt x="98" y="12"/>
                  </a:lnTo>
                  <a:lnTo>
                    <a:pt x="76" y="24"/>
                  </a:lnTo>
                  <a:lnTo>
                    <a:pt x="54" y="59"/>
                  </a:lnTo>
                  <a:lnTo>
                    <a:pt x="36" y="94"/>
                  </a:lnTo>
                  <a:lnTo>
                    <a:pt x="23" y="141"/>
                  </a:lnTo>
                  <a:lnTo>
                    <a:pt x="10" y="200"/>
                  </a:lnTo>
                  <a:lnTo>
                    <a:pt x="5" y="258"/>
                  </a:lnTo>
                  <a:lnTo>
                    <a:pt x="1" y="317"/>
                  </a:lnTo>
                  <a:lnTo>
                    <a:pt x="5" y="387"/>
                  </a:lnTo>
                  <a:lnTo>
                    <a:pt x="10" y="446"/>
                  </a:lnTo>
                  <a:lnTo>
                    <a:pt x="23" y="504"/>
                  </a:lnTo>
                  <a:lnTo>
                    <a:pt x="36" y="551"/>
                  </a:lnTo>
                  <a:lnTo>
                    <a:pt x="54" y="586"/>
                  </a:lnTo>
                  <a:lnTo>
                    <a:pt x="76" y="621"/>
                  </a:lnTo>
                  <a:lnTo>
                    <a:pt x="98" y="633"/>
                  </a:lnTo>
                  <a:lnTo>
                    <a:pt x="124" y="645"/>
                  </a:lnTo>
                  <a:lnTo>
                    <a:pt x="146" y="633"/>
                  </a:lnTo>
                  <a:lnTo>
                    <a:pt x="168" y="621"/>
                  </a:lnTo>
                  <a:lnTo>
                    <a:pt x="190" y="586"/>
                  </a:lnTo>
                  <a:lnTo>
                    <a:pt x="208" y="551"/>
                  </a:lnTo>
                  <a:lnTo>
                    <a:pt x="221" y="504"/>
                  </a:lnTo>
                  <a:lnTo>
                    <a:pt x="234" y="446"/>
                  </a:lnTo>
                  <a:lnTo>
                    <a:pt x="238" y="387"/>
                  </a:lnTo>
                  <a:lnTo>
                    <a:pt x="243" y="317"/>
                  </a:lnTo>
                  <a:lnTo>
                    <a:pt x="238" y="258"/>
                  </a:lnTo>
                  <a:lnTo>
                    <a:pt x="234" y="200"/>
                  </a:lnTo>
                  <a:lnTo>
                    <a:pt x="221" y="141"/>
                  </a:lnTo>
                  <a:lnTo>
                    <a:pt x="208"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9"/>
            <p:cNvSpPr/>
            <p:nvPr/>
          </p:nvSpPr>
          <p:spPr>
            <a:xfrm>
              <a:off x="3385500" y="-3515650"/>
              <a:ext cx="6075" cy="16125"/>
            </a:xfrm>
            <a:custGeom>
              <a:avLst/>
              <a:gdLst/>
              <a:ahLst/>
              <a:cxnLst/>
              <a:rect l="l" t="t" r="r" b="b"/>
              <a:pathLst>
                <a:path w="243" h="645" extrusionOk="0">
                  <a:moveTo>
                    <a:pt x="97" y="0"/>
                  </a:moveTo>
                  <a:lnTo>
                    <a:pt x="75" y="24"/>
                  </a:lnTo>
                  <a:lnTo>
                    <a:pt x="53" y="59"/>
                  </a:lnTo>
                  <a:lnTo>
                    <a:pt x="36" y="94"/>
                  </a:lnTo>
                  <a:lnTo>
                    <a:pt x="22" y="141"/>
                  </a:lnTo>
                  <a:lnTo>
                    <a:pt x="9" y="200"/>
                  </a:lnTo>
                  <a:lnTo>
                    <a:pt x="5" y="258"/>
                  </a:lnTo>
                  <a:lnTo>
                    <a:pt x="0" y="317"/>
                  </a:lnTo>
                  <a:lnTo>
                    <a:pt x="5" y="387"/>
                  </a:lnTo>
                  <a:lnTo>
                    <a:pt x="9" y="446"/>
                  </a:lnTo>
                  <a:lnTo>
                    <a:pt x="22" y="493"/>
                  </a:lnTo>
                  <a:lnTo>
                    <a:pt x="36" y="551"/>
                  </a:lnTo>
                  <a:lnTo>
                    <a:pt x="53" y="586"/>
                  </a:lnTo>
                  <a:lnTo>
                    <a:pt x="75" y="610"/>
                  </a:lnTo>
                  <a:lnTo>
                    <a:pt x="97" y="633"/>
                  </a:lnTo>
                  <a:lnTo>
                    <a:pt x="119" y="645"/>
                  </a:lnTo>
                  <a:lnTo>
                    <a:pt x="146" y="633"/>
                  </a:lnTo>
                  <a:lnTo>
                    <a:pt x="168" y="610"/>
                  </a:lnTo>
                  <a:lnTo>
                    <a:pt x="189" y="586"/>
                  </a:lnTo>
                  <a:lnTo>
                    <a:pt x="207" y="551"/>
                  </a:lnTo>
                  <a:lnTo>
                    <a:pt x="220" y="493"/>
                  </a:lnTo>
                  <a:lnTo>
                    <a:pt x="233" y="446"/>
                  </a:lnTo>
                  <a:lnTo>
                    <a:pt x="238" y="387"/>
                  </a:lnTo>
                  <a:lnTo>
                    <a:pt x="242" y="317"/>
                  </a:lnTo>
                  <a:lnTo>
                    <a:pt x="238" y="258"/>
                  </a:lnTo>
                  <a:lnTo>
                    <a:pt x="233" y="200"/>
                  </a:lnTo>
                  <a:lnTo>
                    <a:pt x="220" y="141"/>
                  </a:lnTo>
                  <a:lnTo>
                    <a:pt x="207" y="94"/>
                  </a:lnTo>
                  <a:lnTo>
                    <a:pt x="189" y="59"/>
                  </a:lnTo>
                  <a:lnTo>
                    <a:pt x="168" y="24"/>
                  </a:lnTo>
                  <a:lnTo>
                    <a:pt x="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9"/>
            <p:cNvSpPr/>
            <p:nvPr/>
          </p:nvSpPr>
          <p:spPr>
            <a:xfrm>
              <a:off x="3472350" y="-3711375"/>
              <a:ext cx="6050" cy="16125"/>
            </a:xfrm>
            <a:custGeom>
              <a:avLst/>
              <a:gdLst/>
              <a:ahLst/>
              <a:cxnLst/>
              <a:rect l="l" t="t" r="r" b="b"/>
              <a:pathLst>
                <a:path w="242" h="645" extrusionOk="0">
                  <a:moveTo>
                    <a:pt x="119" y="0"/>
                  </a:moveTo>
                  <a:lnTo>
                    <a:pt x="97" y="12"/>
                  </a:lnTo>
                  <a:lnTo>
                    <a:pt x="75" y="23"/>
                  </a:lnTo>
                  <a:lnTo>
                    <a:pt x="53" y="59"/>
                  </a:lnTo>
                  <a:lnTo>
                    <a:pt x="35" y="94"/>
                  </a:lnTo>
                  <a:lnTo>
                    <a:pt x="22" y="141"/>
                  </a:lnTo>
                  <a:lnTo>
                    <a:pt x="9" y="199"/>
                  </a:lnTo>
                  <a:lnTo>
                    <a:pt x="4" y="258"/>
                  </a:lnTo>
                  <a:lnTo>
                    <a:pt x="0" y="328"/>
                  </a:lnTo>
                  <a:lnTo>
                    <a:pt x="4" y="387"/>
                  </a:lnTo>
                  <a:lnTo>
                    <a:pt x="9" y="445"/>
                  </a:lnTo>
                  <a:lnTo>
                    <a:pt x="22" y="504"/>
                  </a:lnTo>
                  <a:lnTo>
                    <a:pt x="35" y="551"/>
                  </a:lnTo>
                  <a:lnTo>
                    <a:pt x="53" y="586"/>
                  </a:lnTo>
                  <a:lnTo>
                    <a:pt x="75" y="621"/>
                  </a:lnTo>
                  <a:lnTo>
                    <a:pt x="97" y="633"/>
                  </a:lnTo>
                  <a:lnTo>
                    <a:pt x="119" y="645"/>
                  </a:lnTo>
                  <a:lnTo>
                    <a:pt x="145" y="633"/>
                  </a:lnTo>
                  <a:lnTo>
                    <a:pt x="167" y="621"/>
                  </a:lnTo>
                  <a:lnTo>
                    <a:pt x="189" y="586"/>
                  </a:lnTo>
                  <a:lnTo>
                    <a:pt x="207" y="551"/>
                  </a:lnTo>
                  <a:lnTo>
                    <a:pt x="220" y="504"/>
                  </a:lnTo>
                  <a:lnTo>
                    <a:pt x="233" y="445"/>
                  </a:lnTo>
                  <a:lnTo>
                    <a:pt x="238" y="387"/>
                  </a:lnTo>
                  <a:lnTo>
                    <a:pt x="242" y="328"/>
                  </a:lnTo>
                  <a:lnTo>
                    <a:pt x="238" y="258"/>
                  </a:lnTo>
                  <a:lnTo>
                    <a:pt x="233" y="199"/>
                  </a:lnTo>
                  <a:lnTo>
                    <a:pt x="220" y="141"/>
                  </a:lnTo>
                  <a:lnTo>
                    <a:pt x="207" y="94"/>
                  </a:lnTo>
                  <a:lnTo>
                    <a:pt x="189" y="59"/>
                  </a:lnTo>
                  <a:lnTo>
                    <a:pt x="167" y="23"/>
                  </a:lnTo>
                  <a:lnTo>
                    <a:pt x="145"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9"/>
            <p:cNvSpPr/>
            <p:nvPr/>
          </p:nvSpPr>
          <p:spPr>
            <a:xfrm>
              <a:off x="3591175" y="-3719000"/>
              <a:ext cx="5950" cy="16125"/>
            </a:xfrm>
            <a:custGeom>
              <a:avLst/>
              <a:gdLst/>
              <a:ahLst/>
              <a:cxnLst/>
              <a:rect l="l" t="t" r="r" b="b"/>
              <a:pathLst>
                <a:path w="238" h="645" extrusionOk="0">
                  <a:moveTo>
                    <a:pt x="119" y="0"/>
                  </a:moveTo>
                  <a:lnTo>
                    <a:pt x="93" y="12"/>
                  </a:lnTo>
                  <a:lnTo>
                    <a:pt x="71" y="24"/>
                  </a:lnTo>
                  <a:lnTo>
                    <a:pt x="53" y="59"/>
                  </a:lnTo>
                  <a:lnTo>
                    <a:pt x="35" y="94"/>
                  </a:lnTo>
                  <a:lnTo>
                    <a:pt x="18" y="141"/>
                  </a:lnTo>
                  <a:lnTo>
                    <a:pt x="9" y="200"/>
                  </a:lnTo>
                  <a:lnTo>
                    <a:pt x="0" y="258"/>
                  </a:lnTo>
                  <a:lnTo>
                    <a:pt x="0" y="317"/>
                  </a:lnTo>
                  <a:lnTo>
                    <a:pt x="0" y="387"/>
                  </a:lnTo>
                  <a:lnTo>
                    <a:pt x="9" y="446"/>
                  </a:lnTo>
                  <a:lnTo>
                    <a:pt x="18" y="504"/>
                  </a:lnTo>
                  <a:lnTo>
                    <a:pt x="35" y="551"/>
                  </a:lnTo>
                  <a:lnTo>
                    <a:pt x="53" y="586"/>
                  </a:lnTo>
                  <a:lnTo>
                    <a:pt x="71" y="621"/>
                  </a:lnTo>
                  <a:lnTo>
                    <a:pt x="93" y="633"/>
                  </a:lnTo>
                  <a:lnTo>
                    <a:pt x="119" y="645"/>
                  </a:lnTo>
                  <a:lnTo>
                    <a:pt x="141" y="633"/>
                  </a:lnTo>
                  <a:lnTo>
                    <a:pt x="167" y="621"/>
                  </a:lnTo>
                  <a:lnTo>
                    <a:pt x="185" y="586"/>
                  </a:lnTo>
                  <a:lnTo>
                    <a:pt x="203" y="551"/>
                  </a:lnTo>
                  <a:lnTo>
                    <a:pt x="220" y="504"/>
                  </a:lnTo>
                  <a:lnTo>
                    <a:pt x="229" y="446"/>
                  </a:lnTo>
                  <a:lnTo>
                    <a:pt x="238" y="387"/>
                  </a:lnTo>
                  <a:lnTo>
                    <a:pt x="238" y="317"/>
                  </a:lnTo>
                  <a:lnTo>
                    <a:pt x="238" y="258"/>
                  </a:lnTo>
                  <a:lnTo>
                    <a:pt x="229" y="200"/>
                  </a:lnTo>
                  <a:lnTo>
                    <a:pt x="220" y="141"/>
                  </a:lnTo>
                  <a:lnTo>
                    <a:pt x="203" y="94"/>
                  </a:lnTo>
                  <a:lnTo>
                    <a:pt x="185" y="59"/>
                  </a:lnTo>
                  <a:lnTo>
                    <a:pt x="167" y="24"/>
                  </a:lnTo>
                  <a:lnTo>
                    <a:pt x="141"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9"/>
            <p:cNvSpPr/>
            <p:nvPr/>
          </p:nvSpPr>
          <p:spPr>
            <a:xfrm>
              <a:off x="3705150" y="-3727200"/>
              <a:ext cx="5975" cy="15825"/>
            </a:xfrm>
            <a:custGeom>
              <a:avLst/>
              <a:gdLst/>
              <a:ahLst/>
              <a:cxnLst/>
              <a:rect l="l" t="t" r="r" b="b"/>
              <a:pathLst>
                <a:path w="239" h="633" extrusionOk="0">
                  <a:moveTo>
                    <a:pt x="93" y="0"/>
                  </a:moveTo>
                  <a:lnTo>
                    <a:pt x="71" y="24"/>
                  </a:lnTo>
                  <a:lnTo>
                    <a:pt x="54" y="47"/>
                  </a:lnTo>
                  <a:lnTo>
                    <a:pt x="36" y="94"/>
                  </a:lnTo>
                  <a:lnTo>
                    <a:pt x="19" y="141"/>
                  </a:lnTo>
                  <a:lnTo>
                    <a:pt x="10" y="188"/>
                  </a:lnTo>
                  <a:lnTo>
                    <a:pt x="1" y="246"/>
                  </a:lnTo>
                  <a:lnTo>
                    <a:pt x="1" y="317"/>
                  </a:lnTo>
                  <a:lnTo>
                    <a:pt x="1" y="387"/>
                  </a:lnTo>
                  <a:lnTo>
                    <a:pt x="10" y="445"/>
                  </a:lnTo>
                  <a:lnTo>
                    <a:pt x="19" y="492"/>
                  </a:lnTo>
                  <a:lnTo>
                    <a:pt x="36" y="539"/>
                  </a:lnTo>
                  <a:lnTo>
                    <a:pt x="54" y="586"/>
                  </a:lnTo>
                  <a:lnTo>
                    <a:pt x="71" y="610"/>
                  </a:lnTo>
                  <a:lnTo>
                    <a:pt x="93" y="633"/>
                  </a:lnTo>
                  <a:lnTo>
                    <a:pt x="142" y="633"/>
                  </a:lnTo>
                  <a:lnTo>
                    <a:pt x="164" y="610"/>
                  </a:lnTo>
                  <a:lnTo>
                    <a:pt x="186" y="586"/>
                  </a:lnTo>
                  <a:lnTo>
                    <a:pt x="203" y="539"/>
                  </a:lnTo>
                  <a:lnTo>
                    <a:pt x="221" y="492"/>
                  </a:lnTo>
                  <a:lnTo>
                    <a:pt x="230" y="445"/>
                  </a:lnTo>
                  <a:lnTo>
                    <a:pt x="238" y="387"/>
                  </a:lnTo>
                  <a:lnTo>
                    <a:pt x="238" y="317"/>
                  </a:lnTo>
                  <a:lnTo>
                    <a:pt x="238" y="246"/>
                  </a:lnTo>
                  <a:lnTo>
                    <a:pt x="230" y="188"/>
                  </a:lnTo>
                  <a:lnTo>
                    <a:pt x="221" y="141"/>
                  </a:lnTo>
                  <a:lnTo>
                    <a:pt x="203" y="94"/>
                  </a:lnTo>
                  <a:lnTo>
                    <a:pt x="186" y="47"/>
                  </a:lnTo>
                  <a:lnTo>
                    <a:pt x="164" y="24"/>
                  </a:lnTo>
                  <a:lnTo>
                    <a:pt x="14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9"/>
            <p:cNvSpPr/>
            <p:nvPr/>
          </p:nvSpPr>
          <p:spPr>
            <a:xfrm>
              <a:off x="3783975" y="-4151200"/>
              <a:ext cx="6075" cy="16150"/>
            </a:xfrm>
            <a:custGeom>
              <a:avLst/>
              <a:gdLst/>
              <a:ahLst/>
              <a:cxnLst/>
              <a:rect l="l" t="t" r="r" b="b"/>
              <a:pathLst>
                <a:path w="243" h="646" extrusionOk="0">
                  <a:moveTo>
                    <a:pt x="124" y="1"/>
                  </a:moveTo>
                  <a:lnTo>
                    <a:pt x="97" y="12"/>
                  </a:lnTo>
                  <a:lnTo>
                    <a:pt x="75" y="24"/>
                  </a:lnTo>
                  <a:lnTo>
                    <a:pt x="53" y="59"/>
                  </a:lnTo>
                  <a:lnTo>
                    <a:pt x="36" y="94"/>
                  </a:lnTo>
                  <a:lnTo>
                    <a:pt x="23" y="141"/>
                  </a:lnTo>
                  <a:lnTo>
                    <a:pt x="14" y="200"/>
                  </a:lnTo>
                  <a:lnTo>
                    <a:pt x="5" y="258"/>
                  </a:lnTo>
                  <a:lnTo>
                    <a:pt x="1" y="317"/>
                  </a:lnTo>
                  <a:lnTo>
                    <a:pt x="5" y="387"/>
                  </a:lnTo>
                  <a:lnTo>
                    <a:pt x="14" y="446"/>
                  </a:lnTo>
                  <a:lnTo>
                    <a:pt x="23" y="505"/>
                  </a:lnTo>
                  <a:lnTo>
                    <a:pt x="36" y="551"/>
                  </a:lnTo>
                  <a:lnTo>
                    <a:pt x="53" y="587"/>
                  </a:lnTo>
                  <a:lnTo>
                    <a:pt x="75" y="622"/>
                  </a:lnTo>
                  <a:lnTo>
                    <a:pt x="97" y="634"/>
                  </a:lnTo>
                  <a:lnTo>
                    <a:pt x="124" y="645"/>
                  </a:lnTo>
                  <a:lnTo>
                    <a:pt x="146" y="634"/>
                  </a:lnTo>
                  <a:lnTo>
                    <a:pt x="168" y="622"/>
                  </a:lnTo>
                  <a:lnTo>
                    <a:pt x="190" y="587"/>
                  </a:lnTo>
                  <a:lnTo>
                    <a:pt x="207" y="551"/>
                  </a:lnTo>
                  <a:lnTo>
                    <a:pt x="220" y="505"/>
                  </a:lnTo>
                  <a:lnTo>
                    <a:pt x="234" y="446"/>
                  </a:lnTo>
                  <a:lnTo>
                    <a:pt x="238" y="387"/>
                  </a:lnTo>
                  <a:lnTo>
                    <a:pt x="242" y="317"/>
                  </a:lnTo>
                  <a:lnTo>
                    <a:pt x="238" y="258"/>
                  </a:lnTo>
                  <a:lnTo>
                    <a:pt x="234" y="200"/>
                  </a:lnTo>
                  <a:lnTo>
                    <a:pt x="220" y="141"/>
                  </a:lnTo>
                  <a:lnTo>
                    <a:pt x="207" y="94"/>
                  </a:lnTo>
                  <a:lnTo>
                    <a:pt x="190" y="59"/>
                  </a:lnTo>
                  <a:lnTo>
                    <a:pt x="168" y="24"/>
                  </a:lnTo>
                  <a:lnTo>
                    <a:pt x="146" y="12"/>
                  </a:lnTo>
                  <a:lnTo>
                    <a:pt x="1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9"/>
            <p:cNvSpPr/>
            <p:nvPr/>
          </p:nvSpPr>
          <p:spPr>
            <a:xfrm>
              <a:off x="3638225" y="-3260450"/>
              <a:ext cx="102800" cy="298600"/>
            </a:xfrm>
            <a:custGeom>
              <a:avLst/>
              <a:gdLst/>
              <a:ahLst/>
              <a:cxnLst/>
              <a:rect l="l" t="t" r="r" b="b"/>
              <a:pathLst>
                <a:path w="4112" h="11944" extrusionOk="0">
                  <a:moveTo>
                    <a:pt x="0" y="1"/>
                  </a:moveTo>
                  <a:lnTo>
                    <a:pt x="0" y="11944"/>
                  </a:lnTo>
                  <a:lnTo>
                    <a:pt x="1038" y="11944"/>
                  </a:lnTo>
                  <a:lnTo>
                    <a:pt x="1038" y="7232"/>
                  </a:lnTo>
                  <a:lnTo>
                    <a:pt x="3074" y="7232"/>
                  </a:lnTo>
                  <a:lnTo>
                    <a:pt x="3074" y="11944"/>
                  </a:lnTo>
                  <a:lnTo>
                    <a:pt x="4111" y="11944"/>
                  </a:lnTo>
                  <a:lnTo>
                    <a:pt x="4111" y="1"/>
                  </a:lnTo>
                  <a:lnTo>
                    <a:pt x="3074" y="1"/>
                  </a:lnTo>
                  <a:lnTo>
                    <a:pt x="3074" y="4900"/>
                  </a:lnTo>
                  <a:lnTo>
                    <a:pt x="1038" y="4900"/>
                  </a:lnTo>
                  <a:lnTo>
                    <a:pt x="10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9"/>
            <p:cNvSpPr/>
            <p:nvPr/>
          </p:nvSpPr>
          <p:spPr>
            <a:xfrm>
              <a:off x="3762875" y="-3260450"/>
              <a:ext cx="31125" cy="336125"/>
            </a:xfrm>
            <a:custGeom>
              <a:avLst/>
              <a:gdLst/>
              <a:ahLst/>
              <a:cxnLst/>
              <a:rect l="l" t="t" r="r" b="b"/>
              <a:pathLst>
                <a:path w="1245" h="13445" extrusionOk="0">
                  <a:moveTo>
                    <a:pt x="128" y="1"/>
                  </a:moveTo>
                  <a:lnTo>
                    <a:pt x="119" y="9178"/>
                  </a:lnTo>
                  <a:lnTo>
                    <a:pt x="1126" y="9178"/>
                  </a:lnTo>
                  <a:lnTo>
                    <a:pt x="1126" y="1"/>
                  </a:lnTo>
                  <a:close/>
                  <a:moveTo>
                    <a:pt x="0" y="11944"/>
                  </a:moveTo>
                  <a:lnTo>
                    <a:pt x="0" y="11991"/>
                  </a:lnTo>
                  <a:lnTo>
                    <a:pt x="1" y="11976"/>
                  </a:lnTo>
                  <a:lnTo>
                    <a:pt x="0" y="11944"/>
                  </a:lnTo>
                  <a:close/>
                  <a:moveTo>
                    <a:pt x="568" y="10479"/>
                  </a:moveTo>
                  <a:lnTo>
                    <a:pt x="510" y="10502"/>
                  </a:lnTo>
                  <a:lnTo>
                    <a:pt x="458" y="10537"/>
                  </a:lnTo>
                  <a:lnTo>
                    <a:pt x="405" y="10584"/>
                  </a:lnTo>
                  <a:lnTo>
                    <a:pt x="357" y="10643"/>
                  </a:lnTo>
                  <a:lnTo>
                    <a:pt x="308" y="10702"/>
                  </a:lnTo>
                  <a:lnTo>
                    <a:pt x="264" y="10784"/>
                  </a:lnTo>
                  <a:lnTo>
                    <a:pt x="220" y="10866"/>
                  </a:lnTo>
                  <a:lnTo>
                    <a:pt x="181" y="10971"/>
                  </a:lnTo>
                  <a:lnTo>
                    <a:pt x="145" y="11065"/>
                  </a:lnTo>
                  <a:lnTo>
                    <a:pt x="110" y="11182"/>
                  </a:lnTo>
                  <a:lnTo>
                    <a:pt x="84" y="11299"/>
                  </a:lnTo>
                  <a:lnTo>
                    <a:pt x="58" y="11428"/>
                  </a:lnTo>
                  <a:lnTo>
                    <a:pt x="36" y="11569"/>
                  </a:lnTo>
                  <a:lnTo>
                    <a:pt x="22" y="11710"/>
                  </a:lnTo>
                  <a:lnTo>
                    <a:pt x="9" y="11850"/>
                  </a:lnTo>
                  <a:lnTo>
                    <a:pt x="1" y="11976"/>
                  </a:lnTo>
                  <a:lnTo>
                    <a:pt x="5" y="12096"/>
                  </a:lnTo>
                  <a:lnTo>
                    <a:pt x="14" y="12249"/>
                  </a:lnTo>
                  <a:lnTo>
                    <a:pt x="27" y="12389"/>
                  </a:lnTo>
                  <a:lnTo>
                    <a:pt x="49" y="12530"/>
                  </a:lnTo>
                  <a:lnTo>
                    <a:pt x="71" y="12659"/>
                  </a:lnTo>
                  <a:lnTo>
                    <a:pt x="102" y="12788"/>
                  </a:lnTo>
                  <a:lnTo>
                    <a:pt x="137" y="12905"/>
                  </a:lnTo>
                  <a:lnTo>
                    <a:pt x="172" y="13010"/>
                  </a:lnTo>
                  <a:lnTo>
                    <a:pt x="211" y="13104"/>
                  </a:lnTo>
                  <a:lnTo>
                    <a:pt x="255" y="13186"/>
                  </a:lnTo>
                  <a:lnTo>
                    <a:pt x="304" y="13268"/>
                  </a:lnTo>
                  <a:lnTo>
                    <a:pt x="352" y="13327"/>
                  </a:lnTo>
                  <a:lnTo>
                    <a:pt x="405" y="13374"/>
                  </a:lnTo>
                  <a:lnTo>
                    <a:pt x="462" y="13409"/>
                  </a:lnTo>
                  <a:lnTo>
                    <a:pt x="515" y="13432"/>
                  </a:lnTo>
                  <a:lnTo>
                    <a:pt x="620" y="13432"/>
                  </a:lnTo>
                  <a:lnTo>
                    <a:pt x="678" y="13444"/>
                  </a:lnTo>
                  <a:lnTo>
                    <a:pt x="735" y="13432"/>
                  </a:lnTo>
                  <a:lnTo>
                    <a:pt x="787" y="13409"/>
                  </a:lnTo>
                  <a:lnTo>
                    <a:pt x="845" y="13374"/>
                  </a:lnTo>
                  <a:lnTo>
                    <a:pt x="893" y="13327"/>
                  </a:lnTo>
                  <a:lnTo>
                    <a:pt x="946" y="13268"/>
                  </a:lnTo>
                  <a:lnTo>
                    <a:pt x="990" y="13198"/>
                  </a:lnTo>
                  <a:lnTo>
                    <a:pt x="1034" y="13116"/>
                  </a:lnTo>
                  <a:lnTo>
                    <a:pt x="1073" y="13022"/>
                  </a:lnTo>
                  <a:lnTo>
                    <a:pt x="1113" y="12917"/>
                  </a:lnTo>
                  <a:lnTo>
                    <a:pt x="1144" y="12800"/>
                  </a:lnTo>
                  <a:lnTo>
                    <a:pt x="1174" y="12671"/>
                  </a:lnTo>
                  <a:lnTo>
                    <a:pt x="1196" y="12542"/>
                  </a:lnTo>
                  <a:lnTo>
                    <a:pt x="1218" y="12401"/>
                  </a:lnTo>
                  <a:lnTo>
                    <a:pt x="1232" y="12260"/>
                  </a:lnTo>
                  <a:lnTo>
                    <a:pt x="1240" y="12108"/>
                  </a:lnTo>
                  <a:lnTo>
                    <a:pt x="1245" y="11991"/>
                  </a:lnTo>
                  <a:lnTo>
                    <a:pt x="1236" y="11827"/>
                  </a:lnTo>
                  <a:lnTo>
                    <a:pt x="1223" y="11663"/>
                  </a:lnTo>
                  <a:lnTo>
                    <a:pt x="1201" y="11510"/>
                  </a:lnTo>
                  <a:lnTo>
                    <a:pt x="1174" y="11358"/>
                  </a:lnTo>
                  <a:lnTo>
                    <a:pt x="1144" y="11229"/>
                  </a:lnTo>
                  <a:lnTo>
                    <a:pt x="1108" y="11100"/>
                  </a:lnTo>
                  <a:lnTo>
                    <a:pt x="1069" y="10971"/>
                  </a:lnTo>
                  <a:lnTo>
                    <a:pt x="1025" y="10866"/>
                  </a:lnTo>
                  <a:lnTo>
                    <a:pt x="977" y="10772"/>
                  </a:lnTo>
                  <a:lnTo>
                    <a:pt x="924" y="10690"/>
                  </a:lnTo>
                  <a:lnTo>
                    <a:pt x="871" y="10620"/>
                  </a:lnTo>
                  <a:lnTo>
                    <a:pt x="814" y="10561"/>
                  </a:lnTo>
                  <a:lnTo>
                    <a:pt x="757" y="10514"/>
                  </a:lnTo>
                  <a:lnTo>
                    <a:pt x="695" y="10491"/>
                  </a:lnTo>
                  <a:lnTo>
                    <a:pt x="634" y="10479"/>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9"/>
            <p:cNvSpPr/>
            <p:nvPr/>
          </p:nvSpPr>
          <p:spPr>
            <a:xfrm>
              <a:off x="3810475" y="-3266300"/>
              <a:ext cx="30700" cy="304450"/>
            </a:xfrm>
            <a:custGeom>
              <a:avLst/>
              <a:gdLst/>
              <a:ahLst/>
              <a:cxnLst/>
              <a:rect l="l" t="t" r="r" b="b"/>
              <a:pathLst>
                <a:path w="1228" h="12178" extrusionOk="0">
                  <a:moveTo>
                    <a:pt x="611" y="0"/>
                  </a:moveTo>
                  <a:lnTo>
                    <a:pt x="550" y="12"/>
                  </a:lnTo>
                  <a:lnTo>
                    <a:pt x="488" y="36"/>
                  </a:lnTo>
                  <a:lnTo>
                    <a:pt x="431" y="82"/>
                  </a:lnTo>
                  <a:lnTo>
                    <a:pt x="374" y="129"/>
                  </a:lnTo>
                  <a:lnTo>
                    <a:pt x="321" y="200"/>
                  </a:lnTo>
                  <a:lnTo>
                    <a:pt x="269" y="282"/>
                  </a:lnTo>
                  <a:lnTo>
                    <a:pt x="225" y="375"/>
                  </a:lnTo>
                  <a:lnTo>
                    <a:pt x="181" y="481"/>
                  </a:lnTo>
                  <a:lnTo>
                    <a:pt x="141" y="598"/>
                  </a:lnTo>
                  <a:lnTo>
                    <a:pt x="106" y="727"/>
                  </a:lnTo>
                  <a:lnTo>
                    <a:pt x="75" y="856"/>
                  </a:lnTo>
                  <a:lnTo>
                    <a:pt x="49" y="1008"/>
                  </a:lnTo>
                  <a:lnTo>
                    <a:pt x="27" y="1149"/>
                  </a:lnTo>
                  <a:lnTo>
                    <a:pt x="13" y="1313"/>
                  </a:lnTo>
                  <a:lnTo>
                    <a:pt x="5" y="1477"/>
                  </a:lnTo>
                  <a:lnTo>
                    <a:pt x="0" y="1641"/>
                  </a:lnTo>
                  <a:lnTo>
                    <a:pt x="5" y="1805"/>
                  </a:lnTo>
                  <a:lnTo>
                    <a:pt x="13" y="1969"/>
                  </a:lnTo>
                  <a:lnTo>
                    <a:pt x="27" y="2122"/>
                  </a:lnTo>
                  <a:lnTo>
                    <a:pt x="49" y="2274"/>
                  </a:lnTo>
                  <a:lnTo>
                    <a:pt x="75" y="2427"/>
                  </a:lnTo>
                  <a:lnTo>
                    <a:pt x="106" y="2555"/>
                  </a:lnTo>
                  <a:lnTo>
                    <a:pt x="141" y="2684"/>
                  </a:lnTo>
                  <a:lnTo>
                    <a:pt x="181" y="2802"/>
                  </a:lnTo>
                  <a:lnTo>
                    <a:pt x="225" y="2907"/>
                  </a:lnTo>
                  <a:lnTo>
                    <a:pt x="273" y="3001"/>
                  </a:lnTo>
                  <a:lnTo>
                    <a:pt x="321" y="3083"/>
                  </a:lnTo>
                  <a:lnTo>
                    <a:pt x="374" y="3153"/>
                  </a:lnTo>
                  <a:lnTo>
                    <a:pt x="431" y="3200"/>
                  </a:lnTo>
                  <a:lnTo>
                    <a:pt x="493" y="3247"/>
                  </a:lnTo>
                  <a:lnTo>
                    <a:pt x="554" y="3270"/>
                  </a:lnTo>
                  <a:lnTo>
                    <a:pt x="616" y="3282"/>
                  </a:lnTo>
                  <a:lnTo>
                    <a:pt x="677" y="3270"/>
                  </a:lnTo>
                  <a:lnTo>
                    <a:pt x="739" y="3247"/>
                  </a:lnTo>
                  <a:lnTo>
                    <a:pt x="796" y="3200"/>
                  </a:lnTo>
                  <a:lnTo>
                    <a:pt x="853" y="3153"/>
                  </a:lnTo>
                  <a:lnTo>
                    <a:pt x="906" y="3083"/>
                  </a:lnTo>
                  <a:lnTo>
                    <a:pt x="959" y="3001"/>
                  </a:lnTo>
                  <a:lnTo>
                    <a:pt x="1007" y="2907"/>
                  </a:lnTo>
                  <a:lnTo>
                    <a:pt x="1051" y="2802"/>
                  </a:lnTo>
                  <a:lnTo>
                    <a:pt x="1091" y="2684"/>
                  </a:lnTo>
                  <a:lnTo>
                    <a:pt x="1126" y="2555"/>
                  </a:lnTo>
                  <a:lnTo>
                    <a:pt x="1157" y="2415"/>
                  </a:lnTo>
                  <a:lnTo>
                    <a:pt x="1179" y="2274"/>
                  </a:lnTo>
                  <a:lnTo>
                    <a:pt x="1201" y="2122"/>
                  </a:lnTo>
                  <a:lnTo>
                    <a:pt x="1218" y="1969"/>
                  </a:lnTo>
                  <a:lnTo>
                    <a:pt x="1227" y="1805"/>
                  </a:lnTo>
                  <a:lnTo>
                    <a:pt x="1227" y="1641"/>
                  </a:lnTo>
                  <a:lnTo>
                    <a:pt x="1227" y="1477"/>
                  </a:lnTo>
                  <a:lnTo>
                    <a:pt x="1218" y="1313"/>
                  </a:lnTo>
                  <a:lnTo>
                    <a:pt x="1201" y="1149"/>
                  </a:lnTo>
                  <a:lnTo>
                    <a:pt x="1179" y="997"/>
                  </a:lnTo>
                  <a:lnTo>
                    <a:pt x="1157" y="856"/>
                  </a:lnTo>
                  <a:lnTo>
                    <a:pt x="1122" y="727"/>
                  </a:lnTo>
                  <a:lnTo>
                    <a:pt x="1086" y="598"/>
                  </a:lnTo>
                  <a:lnTo>
                    <a:pt x="1047" y="481"/>
                  </a:lnTo>
                  <a:lnTo>
                    <a:pt x="1003" y="375"/>
                  </a:lnTo>
                  <a:lnTo>
                    <a:pt x="959" y="282"/>
                  </a:lnTo>
                  <a:lnTo>
                    <a:pt x="906" y="200"/>
                  </a:lnTo>
                  <a:lnTo>
                    <a:pt x="853" y="129"/>
                  </a:lnTo>
                  <a:lnTo>
                    <a:pt x="796" y="71"/>
                  </a:lnTo>
                  <a:lnTo>
                    <a:pt x="739" y="36"/>
                  </a:lnTo>
                  <a:lnTo>
                    <a:pt x="677" y="12"/>
                  </a:lnTo>
                  <a:lnTo>
                    <a:pt x="611" y="0"/>
                  </a:lnTo>
                  <a:close/>
                  <a:moveTo>
                    <a:pt x="203" y="4384"/>
                  </a:moveTo>
                  <a:lnTo>
                    <a:pt x="0" y="12178"/>
                  </a:lnTo>
                  <a:lnTo>
                    <a:pt x="1192" y="12178"/>
                  </a:lnTo>
                  <a:lnTo>
                    <a:pt x="994" y="438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9"/>
            <p:cNvSpPr/>
            <p:nvPr/>
          </p:nvSpPr>
          <p:spPr>
            <a:xfrm>
              <a:off x="3744625" y="-2558400"/>
              <a:ext cx="7050" cy="435450"/>
            </a:xfrm>
            <a:custGeom>
              <a:avLst/>
              <a:gdLst/>
              <a:ahLst/>
              <a:cxnLst/>
              <a:rect l="l" t="t" r="r" b="b"/>
              <a:pathLst>
                <a:path w="282" h="17418" extrusionOk="0">
                  <a:moveTo>
                    <a:pt x="141" y="1"/>
                  </a:moveTo>
                  <a:lnTo>
                    <a:pt x="97" y="1079"/>
                  </a:lnTo>
                  <a:lnTo>
                    <a:pt x="62" y="2169"/>
                  </a:lnTo>
                  <a:lnTo>
                    <a:pt x="36" y="3259"/>
                  </a:lnTo>
                  <a:lnTo>
                    <a:pt x="18" y="4349"/>
                  </a:lnTo>
                  <a:lnTo>
                    <a:pt x="5" y="5439"/>
                  </a:lnTo>
                  <a:lnTo>
                    <a:pt x="0" y="6529"/>
                  </a:lnTo>
                  <a:lnTo>
                    <a:pt x="5" y="7619"/>
                  </a:lnTo>
                  <a:lnTo>
                    <a:pt x="14" y="8709"/>
                  </a:lnTo>
                  <a:lnTo>
                    <a:pt x="5" y="9799"/>
                  </a:lnTo>
                  <a:lnTo>
                    <a:pt x="0" y="10889"/>
                  </a:lnTo>
                  <a:lnTo>
                    <a:pt x="5" y="11979"/>
                  </a:lnTo>
                  <a:lnTo>
                    <a:pt x="14" y="13069"/>
                  </a:lnTo>
                  <a:lnTo>
                    <a:pt x="36" y="14159"/>
                  </a:lnTo>
                  <a:lnTo>
                    <a:pt x="62" y="15249"/>
                  </a:lnTo>
                  <a:lnTo>
                    <a:pt x="97" y="16328"/>
                  </a:lnTo>
                  <a:lnTo>
                    <a:pt x="141" y="17418"/>
                  </a:lnTo>
                  <a:lnTo>
                    <a:pt x="181" y="16328"/>
                  </a:lnTo>
                  <a:lnTo>
                    <a:pt x="216" y="15249"/>
                  </a:lnTo>
                  <a:lnTo>
                    <a:pt x="242" y="14159"/>
                  </a:lnTo>
                  <a:lnTo>
                    <a:pt x="264" y="13069"/>
                  </a:lnTo>
                  <a:lnTo>
                    <a:pt x="277" y="11979"/>
                  </a:lnTo>
                  <a:lnTo>
                    <a:pt x="282" y="10889"/>
                  </a:lnTo>
                  <a:lnTo>
                    <a:pt x="277" y="9799"/>
                  </a:lnTo>
                  <a:lnTo>
                    <a:pt x="264" y="8709"/>
                  </a:lnTo>
                  <a:lnTo>
                    <a:pt x="277" y="7619"/>
                  </a:lnTo>
                  <a:lnTo>
                    <a:pt x="277" y="6529"/>
                  </a:lnTo>
                  <a:lnTo>
                    <a:pt x="277" y="5439"/>
                  </a:lnTo>
                  <a:lnTo>
                    <a:pt x="264" y="4349"/>
                  </a:lnTo>
                  <a:lnTo>
                    <a:pt x="242" y="3259"/>
                  </a:lnTo>
                  <a:lnTo>
                    <a:pt x="216" y="2169"/>
                  </a:lnTo>
                  <a:lnTo>
                    <a:pt x="181" y="1079"/>
                  </a:lnTo>
                  <a:lnTo>
                    <a:pt x="14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9"/>
            <p:cNvSpPr/>
            <p:nvPr/>
          </p:nvSpPr>
          <p:spPr>
            <a:xfrm>
              <a:off x="3748575" y="-4431900"/>
              <a:ext cx="6400" cy="797600"/>
            </a:xfrm>
            <a:custGeom>
              <a:avLst/>
              <a:gdLst/>
              <a:ahLst/>
              <a:cxnLst/>
              <a:rect l="l" t="t" r="r" b="b"/>
              <a:pathLst>
                <a:path w="256" h="31904" extrusionOk="0">
                  <a:moveTo>
                    <a:pt x="124" y="0"/>
                  </a:moveTo>
                  <a:lnTo>
                    <a:pt x="119" y="24"/>
                  </a:lnTo>
                  <a:lnTo>
                    <a:pt x="115" y="82"/>
                  </a:lnTo>
                  <a:lnTo>
                    <a:pt x="102" y="317"/>
                  </a:lnTo>
                  <a:lnTo>
                    <a:pt x="89" y="715"/>
                  </a:lnTo>
                  <a:lnTo>
                    <a:pt x="80" y="1254"/>
                  </a:lnTo>
                  <a:lnTo>
                    <a:pt x="58" y="2720"/>
                  </a:lnTo>
                  <a:lnTo>
                    <a:pt x="40" y="4665"/>
                  </a:lnTo>
                  <a:lnTo>
                    <a:pt x="23" y="7021"/>
                  </a:lnTo>
                  <a:lnTo>
                    <a:pt x="10" y="9728"/>
                  </a:lnTo>
                  <a:lnTo>
                    <a:pt x="5" y="12729"/>
                  </a:lnTo>
                  <a:lnTo>
                    <a:pt x="1" y="15940"/>
                  </a:lnTo>
                  <a:lnTo>
                    <a:pt x="5" y="19152"/>
                  </a:lnTo>
                  <a:lnTo>
                    <a:pt x="10" y="22152"/>
                  </a:lnTo>
                  <a:lnTo>
                    <a:pt x="23" y="24859"/>
                  </a:lnTo>
                  <a:lnTo>
                    <a:pt x="40" y="27227"/>
                  </a:lnTo>
                  <a:lnTo>
                    <a:pt x="58" y="29173"/>
                  </a:lnTo>
                  <a:lnTo>
                    <a:pt x="80" y="30649"/>
                  </a:lnTo>
                  <a:lnTo>
                    <a:pt x="89" y="31177"/>
                  </a:lnTo>
                  <a:lnTo>
                    <a:pt x="102" y="31575"/>
                  </a:lnTo>
                  <a:lnTo>
                    <a:pt x="115" y="31821"/>
                  </a:lnTo>
                  <a:lnTo>
                    <a:pt x="119" y="31880"/>
                  </a:lnTo>
                  <a:lnTo>
                    <a:pt x="124" y="31903"/>
                  </a:lnTo>
                  <a:lnTo>
                    <a:pt x="133" y="31880"/>
                  </a:lnTo>
                  <a:lnTo>
                    <a:pt x="137" y="31821"/>
                  </a:lnTo>
                  <a:lnTo>
                    <a:pt x="150" y="31575"/>
                  </a:lnTo>
                  <a:lnTo>
                    <a:pt x="163" y="31177"/>
                  </a:lnTo>
                  <a:lnTo>
                    <a:pt x="177" y="30649"/>
                  </a:lnTo>
                  <a:lnTo>
                    <a:pt x="199" y="29173"/>
                  </a:lnTo>
                  <a:lnTo>
                    <a:pt x="216" y="27227"/>
                  </a:lnTo>
                  <a:lnTo>
                    <a:pt x="234" y="24859"/>
                  </a:lnTo>
                  <a:lnTo>
                    <a:pt x="247" y="22152"/>
                  </a:lnTo>
                  <a:lnTo>
                    <a:pt x="251" y="19152"/>
                  </a:lnTo>
                  <a:lnTo>
                    <a:pt x="256" y="15940"/>
                  </a:lnTo>
                  <a:lnTo>
                    <a:pt x="256" y="12729"/>
                  </a:lnTo>
                  <a:lnTo>
                    <a:pt x="247" y="9728"/>
                  </a:lnTo>
                  <a:lnTo>
                    <a:pt x="238" y="7021"/>
                  </a:lnTo>
                  <a:lnTo>
                    <a:pt x="225" y="4665"/>
                  </a:lnTo>
                  <a:lnTo>
                    <a:pt x="207" y="2720"/>
                  </a:lnTo>
                  <a:lnTo>
                    <a:pt x="199" y="1923"/>
                  </a:lnTo>
                  <a:lnTo>
                    <a:pt x="185" y="1254"/>
                  </a:lnTo>
                  <a:lnTo>
                    <a:pt x="172" y="715"/>
                  </a:lnTo>
                  <a:lnTo>
                    <a:pt x="159" y="317"/>
                  </a:lnTo>
                  <a:lnTo>
                    <a:pt x="150" y="188"/>
                  </a:lnTo>
                  <a:lnTo>
                    <a:pt x="141" y="82"/>
                  </a:lnTo>
                  <a:lnTo>
                    <a:pt x="133" y="24"/>
                  </a:lnTo>
                  <a:lnTo>
                    <a:pt x="128"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9"/>
            <p:cNvSpPr/>
            <p:nvPr/>
          </p:nvSpPr>
          <p:spPr>
            <a:xfrm>
              <a:off x="3748575" y="-4431900"/>
              <a:ext cx="6400" cy="797600"/>
            </a:xfrm>
            <a:custGeom>
              <a:avLst/>
              <a:gdLst/>
              <a:ahLst/>
              <a:cxnLst/>
              <a:rect l="l" t="t" r="r" b="b"/>
              <a:pathLst>
                <a:path w="256" h="31904" fill="none" extrusionOk="0">
                  <a:moveTo>
                    <a:pt x="124" y="0"/>
                  </a:moveTo>
                  <a:lnTo>
                    <a:pt x="124" y="0"/>
                  </a:lnTo>
                  <a:lnTo>
                    <a:pt x="119" y="24"/>
                  </a:lnTo>
                  <a:lnTo>
                    <a:pt x="115" y="82"/>
                  </a:lnTo>
                  <a:lnTo>
                    <a:pt x="102" y="317"/>
                  </a:lnTo>
                  <a:lnTo>
                    <a:pt x="89" y="715"/>
                  </a:lnTo>
                  <a:lnTo>
                    <a:pt x="80" y="1254"/>
                  </a:lnTo>
                  <a:lnTo>
                    <a:pt x="58" y="2720"/>
                  </a:lnTo>
                  <a:lnTo>
                    <a:pt x="40" y="4665"/>
                  </a:lnTo>
                  <a:lnTo>
                    <a:pt x="23" y="7021"/>
                  </a:lnTo>
                  <a:lnTo>
                    <a:pt x="10" y="9728"/>
                  </a:lnTo>
                  <a:lnTo>
                    <a:pt x="5" y="12729"/>
                  </a:lnTo>
                  <a:lnTo>
                    <a:pt x="1" y="15940"/>
                  </a:lnTo>
                  <a:lnTo>
                    <a:pt x="1" y="15940"/>
                  </a:lnTo>
                  <a:lnTo>
                    <a:pt x="5" y="19152"/>
                  </a:lnTo>
                  <a:lnTo>
                    <a:pt x="10" y="22152"/>
                  </a:lnTo>
                  <a:lnTo>
                    <a:pt x="23" y="24859"/>
                  </a:lnTo>
                  <a:lnTo>
                    <a:pt x="40" y="27227"/>
                  </a:lnTo>
                  <a:lnTo>
                    <a:pt x="58" y="29173"/>
                  </a:lnTo>
                  <a:lnTo>
                    <a:pt x="80" y="30649"/>
                  </a:lnTo>
                  <a:lnTo>
                    <a:pt x="89" y="31177"/>
                  </a:lnTo>
                  <a:lnTo>
                    <a:pt x="102" y="31575"/>
                  </a:lnTo>
                  <a:lnTo>
                    <a:pt x="115" y="31821"/>
                  </a:lnTo>
                  <a:lnTo>
                    <a:pt x="119" y="31880"/>
                  </a:lnTo>
                  <a:lnTo>
                    <a:pt x="124" y="31903"/>
                  </a:lnTo>
                  <a:lnTo>
                    <a:pt x="124" y="31903"/>
                  </a:lnTo>
                  <a:lnTo>
                    <a:pt x="133" y="31880"/>
                  </a:lnTo>
                  <a:lnTo>
                    <a:pt x="137" y="31821"/>
                  </a:lnTo>
                  <a:lnTo>
                    <a:pt x="150" y="31575"/>
                  </a:lnTo>
                  <a:lnTo>
                    <a:pt x="163" y="31177"/>
                  </a:lnTo>
                  <a:lnTo>
                    <a:pt x="177" y="30649"/>
                  </a:lnTo>
                  <a:lnTo>
                    <a:pt x="199" y="29173"/>
                  </a:lnTo>
                  <a:lnTo>
                    <a:pt x="216" y="27227"/>
                  </a:lnTo>
                  <a:lnTo>
                    <a:pt x="234" y="24859"/>
                  </a:lnTo>
                  <a:lnTo>
                    <a:pt x="247" y="22152"/>
                  </a:lnTo>
                  <a:lnTo>
                    <a:pt x="251" y="19152"/>
                  </a:lnTo>
                  <a:lnTo>
                    <a:pt x="256" y="15940"/>
                  </a:lnTo>
                  <a:lnTo>
                    <a:pt x="256" y="15940"/>
                  </a:lnTo>
                  <a:lnTo>
                    <a:pt x="256" y="12729"/>
                  </a:lnTo>
                  <a:lnTo>
                    <a:pt x="247" y="9728"/>
                  </a:lnTo>
                  <a:lnTo>
                    <a:pt x="238" y="7021"/>
                  </a:lnTo>
                  <a:lnTo>
                    <a:pt x="225" y="4665"/>
                  </a:lnTo>
                  <a:lnTo>
                    <a:pt x="207" y="2720"/>
                  </a:lnTo>
                  <a:lnTo>
                    <a:pt x="199" y="1923"/>
                  </a:lnTo>
                  <a:lnTo>
                    <a:pt x="185" y="1254"/>
                  </a:lnTo>
                  <a:lnTo>
                    <a:pt x="172" y="715"/>
                  </a:lnTo>
                  <a:lnTo>
                    <a:pt x="159" y="317"/>
                  </a:lnTo>
                  <a:lnTo>
                    <a:pt x="150" y="188"/>
                  </a:lnTo>
                  <a:lnTo>
                    <a:pt x="141" y="82"/>
                  </a:lnTo>
                  <a:lnTo>
                    <a:pt x="133" y="24"/>
                  </a:lnTo>
                  <a:lnTo>
                    <a:pt x="128" y="0"/>
                  </a:lnTo>
                  <a:lnTo>
                    <a:pt x="124"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9"/>
            <p:cNvSpPr/>
            <p:nvPr/>
          </p:nvSpPr>
          <p:spPr>
            <a:xfrm>
              <a:off x="3370875" y="-3634900"/>
              <a:ext cx="734225" cy="1093825"/>
            </a:xfrm>
            <a:custGeom>
              <a:avLst/>
              <a:gdLst/>
              <a:ahLst/>
              <a:cxnLst/>
              <a:rect l="l" t="t" r="r" b="b"/>
              <a:pathLst>
                <a:path w="29369" h="43753" extrusionOk="0">
                  <a:moveTo>
                    <a:pt x="21146" y="211"/>
                  </a:moveTo>
                  <a:lnTo>
                    <a:pt x="21247" y="223"/>
                  </a:lnTo>
                  <a:lnTo>
                    <a:pt x="21344" y="211"/>
                  </a:lnTo>
                  <a:close/>
                  <a:moveTo>
                    <a:pt x="21537" y="0"/>
                  </a:moveTo>
                  <a:lnTo>
                    <a:pt x="21344" y="23"/>
                  </a:lnTo>
                  <a:lnTo>
                    <a:pt x="21533" y="47"/>
                  </a:lnTo>
                  <a:lnTo>
                    <a:pt x="21722" y="70"/>
                  </a:lnTo>
                  <a:lnTo>
                    <a:pt x="21911" y="117"/>
                  </a:lnTo>
                  <a:lnTo>
                    <a:pt x="22096" y="176"/>
                  </a:lnTo>
                  <a:lnTo>
                    <a:pt x="22285" y="246"/>
                  </a:lnTo>
                  <a:lnTo>
                    <a:pt x="22469" y="316"/>
                  </a:lnTo>
                  <a:lnTo>
                    <a:pt x="22654" y="410"/>
                  </a:lnTo>
                  <a:lnTo>
                    <a:pt x="22839" y="504"/>
                  </a:lnTo>
                  <a:lnTo>
                    <a:pt x="23023" y="610"/>
                  </a:lnTo>
                  <a:lnTo>
                    <a:pt x="23208" y="738"/>
                  </a:lnTo>
                  <a:lnTo>
                    <a:pt x="23388" y="867"/>
                  </a:lnTo>
                  <a:lnTo>
                    <a:pt x="23569" y="1008"/>
                  </a:lnTo>
                  <a:lnTo>
                    <a:pt x="23749" y="1160"/>
                  </a:lnTo>
                  <a:lnTo>
                    <a:pt x="23925" y="1313"/>
                  </a:lnTo>
                  <a:lnTo>
                    <a:pt x="24105" y="1489"/>
                  </a:lnTo>
                  <a:lnTo>
                    <a:pt x="24281" y="1664"/>
                  </a:lnTo>
                  <a:lnTo>
                    <a:pt x="24483" y="1899"/>
                  </a:lnTo>
                  <a:lnTo>
                    <a:pt x="24685" y="2145"/>
                  </a:lnTo>
                  <a:lnTo>
                    <a:pt x="24883" y="2403"/>
                  </a:lnTo>
                  <a:lnTo>
                    <a:pt x="25077" y="2672"/>
                  </a:lnTo>
                  <a:lnTo>
                    <a:pt x="25270" y="2965"/>
                  </a:lnTo>
                  <a:lnTo>
                    <a:pt x="25455" y="3270"/>
                  </a:lnTo>
                  <a:lnTo>
                    <a:pt x="25644" y="3587"/>
                  </a:lnTo>
                  <a:lnTo>
                    <a:pt x="25824" y="3915"/>
                  </a:lnTo>
                  <a:lnTo>
                    <a:pt x="26000" y="4255"/>
                  </a:lnTo>
                  <a:lnTo>
                    <a:pt x="26176" y="4618"/>
                  </a:lnTo>
                  <a:lnTo>
                    <a:pt x="26348" y="4981"/>
                  </a:lnTo>
                  <a:lnTo>
                    <a:pt x="26515" y="5368"/>
                  </a:lnTo>
                  <a:lnTo>
                    <a:pt x="26677" y="5767"/>
                  </a:lnTo>
                  <a:lnTo>
                    <a:pt x="26836" y="6165"/>
                  </a:lnTo>
                  <a:lnTo>
                    <a:pt x="26990" y="6587"/>
                  </a:lnTo>
                  <a:lnTo>
                    <a:pt x="27139" y="7021"/>
                  </a:lnTo>
                  <a:lnTo>
                    <a:pt x="27319" y="7571"/>
                  </a:lnTo>
                  <a:lnTo>
                    <a:pt x="27495" y="8134"/>
                  </a:lnTo>
                  <a:lnTo>
                    <a:pt x="27662" y="8720"/>
                  </a:lnTo>
                  <a:lnTo>
                    <a:pt x="27821" y="9318"/>
                  </a:lnTo>
                  <a:lnTo>
                    <a:pt x="27970" y="9927"/>
                  </a:lnTo>
                  <a:lnTo>
                    <a:pt x="28111" y="10560"/>
                  </a:lnTo>
                  <a:lnTo>
                    <a:pt x="28243" y="11193"/>
                  </a:lnTo>
                  <a:lnTo>
                    <a:pt x="28370" y="11849"/>
                  </a:lnTo>
                  <a:lnTo>
                    <a:pt x="28436" y="12224"/>
                  </a:lnTo>
                  <a:lnTo>
                    <a:pt x="28502" y="12588"/>
                  </a:lnTo>
                  <a:lnTo>
                    <a:pt x="28564" y="12963"/>
                  </a:lnTo>
                  <a:lnTo>
                    <a:pt x="28625" y="13350"/>
                  </a:lnTo>
                  <a:lnTo>
                    <a:pt x="28678" y="13725"/>
                  </a:lnTo>
                  <a:lnTo>
                    <a:pt x="28731" y="14111"/>
                  </a:lnTo>
                  <a:lnTo>
                    <a:pt x="28784" y="14498"/>
                  </a:lnTo>
                  <a:lnTo>
                    <a:pt x="28827" y="14885"/>
                  </a:lnTo>
                  <a:lnTo>
                    <a:pt x="28871" y="15284"/>
                  </a:lnTo>
                  <a:lnTo>
                    <a:pt x="28915" y="15670"/>
                  </a:lnTo>
                  <a:lnTo>
                    <a:pt x="28951" y="16069"/>
                  </a:lnTo>
                  <a:lnTo>
                    <a:pt x="28986" y="16467"/>
                  </a:lnTo>
                  <a:lnTo>
                    <a:pt x="29017" y="16877"/>
                  </a:lnTo>
                  <a:lnTo>
                    <a:pt x="29047" y="17276"/>
                  </a:lnTo>
                  <a:lnTo>
                    <a:pt x="29074" y="17686"/>
                  </a:lnTo>
                  <a:lnTo>
                    <a:pt x="29096" y="18085"/>
                  </a:lnTo>
                  <a:lnTo>
                    <a:pt x="29118" y="18554"/>
                  </a:lnTo>
                  <a:lnTo>
                    <a:pt x="29140" y="19022"/>
                  </a:lnTo>
                  <a:lnTo>
                    <a:pt x="29157" y="19491"/>
                  </a:lnTo>
                  <a:lnTo>
                    <a:pt x="29175" y="19960"/>
                  </a:lnTo>
                  <a:lnTo>
                    <a:pt x="29184" y="20429"/>
                  </a:lnTo>
                  <a:lnTo>
                    <a:pt x="29188" y="20898"/>
                  </a:lnTo>
                  <a:lnTo>
                    <a:pt x="29192" y="21366"/>
                  </a:lnTo>
                  <a:lnTo>
                    <a:pt x="29192" y="21835"/>
                  </a:lnTo>
                  <a:lnTo>
                    <a:pt x="29188" y="22304"/>
                  </a:lnTo>
                  <a:lnTo>
                    <a:pt x="29179" y="22773"/>
                  </a:lnTo>
                  <a:lnTo>
                    <a:pt x="29166" y="23242"/>
                  </a:lnTo>
                  <a:lnTo>
                    <a:pt x="29153" y="23699"/>
                  </a:lnTo>
                  <a:lnTo>
                    <a:pt x="29131" y="24168"/>
                  </a:lnTo>
                  <a:lnTo>
                    <a:pt x="29109" y="24636"/>
                  </a:lnTo>
                  <a:lnTo>
                    <a:pt x="29083" y="25094"/>
                  </a:lnTo>
                  <a:lnTo>
                    <a:pt x="29052" y="25551"/>
                  </a:lnTo>
                  <a:lnTo>
                    <a:pt x="29017" y="26008"/>
                  </a:lnTo>
                  <a:lnTo>
                    <a:pt x="28981" y="26465"/>
                  </a:lnTo>
                  <a:lnTo>
                    <a:pt x="28942" y="26922"/>
                  </a:lnTo>
                  <a:lnTo>
                    <a:pt x="28893" y="27367"/>
                  </a:lnTo>
                  <a:lnTo>
                    <a:pt x="28845" y="27824"/>
                  </a:lnTo>
                  <a:lnTo>
                    <a:pt x="28797" y="28270"/>
                  </a:lnTo>
                  <a:lnTo>
                    <a:pt x="28740" y="28715"/>
                  </a:lnTo>
                  <a:lnTo>
                    <a:pt x="28682" y="29149"/>
                  </a:lnTo>
                  <a:lnTo>
                    <a:pt x="28621" y="29594"/>
                  </a:lnTo>
                  <a:lnTo>
                    <a:pt x="28555" y="30028"/>
                  </a:lnTo>
                  <a:lnTo>
                    <a:pt x="28485" y="30450"/>
                  </a:lnTo>
                  <a:lnTo>
                    <a:pt x="28410" y="30883"/>
                  </a:lnTo>
                  <a:lnTo>
                    <a:pt x="28335" y="31305"/>
                  </a:lnTo>
                  <a:lnTo>
                    <a:pt x="28256" y="31727"/>
                  </a:lnTo>
                  <a:lnTo>
                    <a:pt x="28172" y="32149"/>
                  </a:lnTo>
                  <a:lnTo>
                    <a:pt x="28084" y="32559"/>
                  </a:lnTo>
                  <a:lnTo>
                    <a:pt x="27979" y="33017"/>
                  </a:lnTo>
                  <a:lnTo>
                    <a:pt x="27869" y="33474"/>
                  </a:lnTo>
                  <a:lnTo>
                    <a:pt x="27755" y="33919"/>
                  </a:lnTo>
                  <a:lnTo>
                    <a:pt x="27636" y="34353"/>
                  </a:lnTo>
                  <a:lnTo>
                    <a:pt x="27513" y="34786"/>
                  </a:lnTo>
                  <a:lnTo>
                    <a:pt x="27385" y="35208"/>
                  </a:lnTo>
                  <a:lnTo>
                    <a:pt x="27258" y="35619"/>
                  </a:lnTo>
                  <a:lnTo>
                    <a:pt x="27121" y="36017"/>
                  </a:lnTo>
                  <a:lnTo>
                    <a:pt x="26985" y="36404"/>
                  </a:lnTo>
                  <a:lnTo>
                    <a:pt x="26844" y="36779"/>
                  </a:lnTo>
                  <a:lnTo>
                    <a:pt x="26699" y="37154"/>
                  </a:lnTo>
                  <a:lnTo>
                    <a:pt x="26550" y="37517"/>
                  </a:lnTo>
                  <a:lnTo>
                    <a:pt x="26400" y="37857"/>
                  </a:lnTo>
                  <a:lnTo>
                    <a:pt x="26246" y="38197"/>
                  </a:lnTo>
                  <a:lnTo>
                    <a:pt x="26088" y="38525"/>
                  </a:lnTo>
                  <a:lnTo>
                    <a:pt x="25930" y="38853"/>
                  </a:lnTo>
                  <a:lnTo>
                    <a:pt x="25763" y="39158"/>
                  </a:lnTo>
                  <a:lnTo>
                    <a:pt x="25600" y="39451"/>
                  </a:lnTo>
                  <a:lnTo>
                    <a:pt x="25429" y="39732"/>
                  </a:lnTo>
                  <a:lnTo>
                    <a:pt x="25257" y="40014"/>
                  </a:lnTo>
                  <a:lnTo>
                    <a:pt x="25081" y="40272"/>
                  </a:lnTo>
                  <a:lnTo>
                    <a:pt x="24905" y="40518"/>
                  </a:lnTo>
                  <a:lnTo>
                    <a:pt x="24725" y="40752"/>
                  </a:lnTo>
                  <a:lnTo>
                    <a:pt x="24545" y="40986"/>
                  </a:lnTo>
                  <a:lnTo>
                    <a:pt x="24360" y="41197"/>
                  </a:lnTo>
                  <a:lnTo>
                    <a:pt x="24175" y="41397"/>
                  </a:lnTo>
                  <a:lnTo>
                    <a:pt x="23986" y="41584"/>
                  </a:lnTo>
                  <a:lnTo>
                    <a:pt x="23793" y="41760"/>
                  </a:lnTo>
                  <a:lnTo>
                    <a:pt x="23604" y="41924"/>
                  </a:lnTo>
                  <a:lnTo>
                    <a:pt x="23406" y="42076"/>
                  </a:lnTo>
                  <a:lnTo>
                    <a:pt x="23212" y="42217"/>
                  </a:lnTo>
                  <a:lnTo>
                    <a:pt x="23010" y="42346"/>
                  </a:lnTo>
                  <a:lnTo>
                    <a:pt x="22804" y="42463"/>
                  </a:lnTo>
                  <a:lnTo>
                    <a:pt x="22593" y="42557"/>
                  </a:lnTo>
                  <a:lnTo>
                    <a:pt x="22381" y="42639"/>
                  </a:lnTo>
                  <a:lnTo>
                    <a:pt x="22166" y="42698"/>
                  </a:lnTo>
                  <a:lnTo>
                    <a:pt x="21951" y="42745"/>
                  </a:lnTo>
                  <a:lnTo>
                    <a:pt x="21735" y="42780"/>
                  </a:lnTo>
                  <a:lnTo>
                    <a:pt x="21515" y="42791"/>
                  </a:lnTo>
                  <a:lnTo>
                    <a:pt x="21295" y="42803"/>
                  </a:lnTo>
                  <a:lnTo>
                    <a:pt x="20856" y="42815"/>
                  </a:lnTo>
                  <a:lnTo>
                    <a:pt x="20412" y="42803"/>
                  </a:lnTo>
                  <a:lnTo>
                    <a:pt x="19963" y="42791"/>
                  </a:lnTo>
                  <a:lnTo>
                    <a:pt x="19734" y="42791"/>
                  </a:lnTo>
                  <a:lnTo>
                    <a:pt x="19510" y="42803"/>
                  </a:lnTo>
                  <a:lnTo>
                    <a:pt x="8047" y="42803"/>
                  </a:lnTo>
                  <a:lnTo>
                    <a:pt x="7805" y="42791"/>
                  </a:lnTo>
                  <a:lnTo>
                    <a:pt x="7563" y="42768"/>
                  </a:lnTo>
                  <a:lnTo>
                    <a:pt x="7322" y="42709"/>
                  </a:lnTo>
                  <a:lnTo>
                    <a:pt x="7080" y="42639"/>
                  </a:lnTo>
                  <a:lnTo>
                    <a:pt x="6842" y="42557"/>
                  </a:lnTo>
                  <a:lnTo>
                    <a:pt x="6609" y="42452"/>
                  </a:lnTo>
                  <a:lnTo>
                    <a:pt x="6372" y="42323"/>
                  </a:lnTo>
                  <a:lnTo>
                    <a:pt x="6143" y="42170"/>
                  </a:lnTo>
                  <a:lnTo>
                    <a:pt x="5910" y="42006"/>
                  </a:lnTo>
                  <a:lnTo>
                    <a:pt x="5686" y="41830"/>
                  </a:lnTo>
                  <a:lnTo>
                    <a:pt x="5457" y="41631"/>
                  </a:lnTo>
                  <a:lnTo>
                    <a:pt x="5237" y="41408"/>
                  </a:lnTo>
                  <a:lnTo>
                    <a:pt x="5018" y="41174"/>
                  </a:lnTo>
                  <a:lnTo>
                    <a:pt x="4802" y="40916"/>
                  </a:lnTo>
                  <a:lnTo>
                    <a:pt x="4587" y="40647"/>
                  </a:lnTo>
                  <a:lnTo>
                    <a:pt x="4376" y="40365"/>
                  </a:lnTo>
                  <a:lnTo>
                    <a:pt x="4169" y="40061"/>
                  </a:lnTo>
                  <a:lnTo>
                    <a:pt x="3967" y="39732"/>
                  </a:lnTo>
                  <a:lnTo>
                    <a:pt x="3764" y="39392"/>
                  </a:lnTo>
                  <a:lnTo>
                    <a:pt x="3571" y="39041"/>
                  </a:lnTo>
                  <a:lnTo>
                    <a:pt x="3378" y="38678"/>
                  </a:lnTo>
                  <a:lnTo>
                    <a:pt x="3188" y="38291"/>
                  </a:lnTo>
                  <a:lnTo>
                    <a:pt x="3004" y="37892"/>
                  </a:lnTo>
                  <a:lnTo>
                    <a:pt x="2823" y="37470"/>
                  </a:lnTo>
                  <a:lnTo>
                    <a:pt x="2652" y="37037"/>
                  </a:lnTo>
                  <a:lnTo>
                    <a:pt x="2481" y="36591"/>
                  </a:lnTo>
                  <a:lnTo>
                    <a:pt x="2313" y="36134"/>
                  </a:lnTo>
                  <a:lnTo>
                    <a:pt x="2155" y="35654"/>
                  </a:lnTo>
                  <a:lnTo>
                    <a:pt x="2001" y="35161"/>
                  </a:lnTo>
                  <a:lnTo>
                    <a:pt x="1847" y="34657"/>
                  </a:lnTo>
                  <a:lnTo>
                    <a:pt x="1707" y="34142"/>
                  </a:lnTo>
                  <a:lnTo>
                    <a:pt x="1566" y="33603"/>
                  </a:lnTo>
                  <a:lnTo>
                    <a:pt x="1443" y="33099"/>
                  </a:lnTo>
                  <a:lnTo>
                    <a:pt x="1324" y="32583"/>
                  </a:lnTo>
                  <a:lnTo>
                    <a:pt x="1214" y="32055"/>
                  </a:lnTo>
                  <a:lnTo>
                    <a:pt x="1109" y="31516"/>
                  </a:lnTo>
                  <a:lnTo>
                    <a:pt x="1008" y="30977"/>
                  </a:lnTo>
                  <a:lnTo>
                    <a:pt x="915" y="30438"/>
                  </a:lnTo>
                  <a:lnTo>
                    <a:pt x="827" y="29875"/>
                  </a:lnTo>
                  <a:lnTo>
                    <a:pt x="744" y="29313"/>
                  </a:lnTo>
                  <a:lnTo>
                    <a:pt x="669" y="28750"/>
                  </a:lnTo>
                  <a:lnTo>
                    <a:pt x="599" y="28176"/>
                  </a:lnTo>
                  <a:lnTo>
                    <a:pt x="533" y="27602"/>
                  </a:lnTo>
                  <a:lnTo>
                    <a:pt x="475" y="27016"/>
                  </a:lnTo>
                  <a:lnTo>
                    <a:pt x="423" y="26430"/>
                  </a:lnTo>
                  <a:lnTo>
                    <a:pt x="379" y="25844"/>
                  </a:lnTo>
                  <a:lnTo>
                    <a:pt x="339" y="25246"/>
                  </a:lnTo>
                  <a:lnTo>
                    <a:pt x="308" y="24648"/>
                  </a:lnTo>
                  <a:lnTo>
                    <a:pt x="282" y="24062"/>
                  </a:lnTo>
                  <a:lnTo>
                    <a:pt x="264" y="23488"/>
                  </a:lnTo>
                  <a:lnTo>
                    <a:pt x="247" y="22902"/>
                  </a:lnTo>
                  <a:lnTo>
                    <a:pt x="242" y="22328"/>
                  </a:lnTo>
                  <a:lnTo>
                    <a:pt x="238" y="21741"/>
                  </a:lnTo>
                  <a:lnTo>
                    <a:pt x="238" y="21167"/>
                  </a:lnTo>
                  <a:lnTo>
                    <a:pt x="247" y="20581"/>
                  </a:lnTo>
                  <a:lnTo>
                    <a:pt x="260" y="20007"/>
                  </a:lnTo>
                  <a:lnTo>
                    <a:pt x="278" y="19421"/>
                  </a:lnTo>
                  <a:lnTo>
                    <a:pt x="300" y="18847"/>
                  </a:lnTo>
                  <a:lnTo>
                    <a:pt x="326" y="18272"/>
                  </a:lnTo>
                  <a:lnTo>
                    <a:pt x="361" y="17698"/>
                  </a:lnTo>
                  <a:lnTo>
                    <a:pt x="401" y="17124"/>
                  </a:lnTo>
                  <a:lnTo>
                    <a:pt x="445" y="16561"/>
                  </a:lnTo>
                  <a:lnTo>
                    <a:pt x="493" y="15987"/>
                  </a:lnTo>
                  <a:lnTo>
                    <a:pt x="546" y="15424"/>
                  </a:lnTo>
                  <a:lnTo>
                    <a:pt x="607" y="14908"/>
                  </a:lnTo>
                  <a:lnTo>
                    <a:pt x="669" y="14393"/>
                  </a:lnTo>
                  <a:lnTo>
                    <a:pt x="739" y="13889"/>
                  </a:lnTo>
                  <a:lnTo>
                    <a:pt x="814" y="13385"/>
                  </a:lnTo>
                  <a:lnTo>
                    <a:pt x="893" y="12881"/>
                  </a:lnTo>
                  <a:lnTo>
                    <a:pt x="972" y="12400"/>
                  </a:lnTo>
                  <a:lnTo>
                    <a:pt x="1060" y="11920"/>
                  </a:lnTo>
                  <a:lnTo>
                    <a:pt x="1153" y="11439"/>
                  </a:lnTo>
                  <a:lnTo>
                    <a:pt x="1249" y="10970"/>
                  </a:lnTo>
                  <a:lnTo>
                    <a:pt x="1350" y="10513"/>
                  </a:lnTo>
                  <a:lnTo>
                    <a:pt x="1456" y="10056"/>
                  </a:lnTo>
                  <a:lnTo>
                    <a:pt x="1566" y="9611"/>
                  </a:lnTo>
                  <a:lnTo>
                    <a:pt x="1680" y="9177"/>
                  </a:lnTo>
                  <a:lnTo>
                    <a:pt x="1799" y="8744"/>
                  </a:lnTo>
                  <a:lnTo>
                    <a:pt x="1918" y="8322"/>
                  </a:lnTo>
                  <a:lnTo>
                    <a:pt x="2045" y="7911"/>
                  </a:lnTo>
                  <a:lnTo>
                    <a:pt x="2173" y="7501"/>
                  </a:lnTo>
                  <a:lnTo>
                    <a:pt x="2309" y="7103"/>
                  </a:lnTo>
                  <a:lnTo>
                    <a:pt x="2445" y="6716"/>
                  </a:lnTo>
                  <a:lnTo>
                    <a:pt x="2586" y="6341"/>
                  </a:lnTo>
                  <a:lnTo>
                    <a:pt x="2731" y="5977"/>
                  </a:lnTo>
                  <a:lnTo>
                    <a:pt x="2876" y="5614"/>
                  </a:lnTo>
                  <a:lnTo>
                    <a:pt x="3030" y="5274"/>
                  </a:lnTo>
                  <a:lnTo>
                    <a:pt x="3184" y="4934"/>
                  </a:lnTo>
                  <a:lnTo>
                    <a:pt x="3342" y="4606"/>
                  </a:lnTo>
                  <a:lnTo>
                    <a:pt x="3505" y="4290"/>
                  </a:lnTo>
                  <a:lnTo>
                    <a:pt x="3672" y="3985"/>
                  </a:lnTo>
                  <a:lnTo>
                    <a:pt x="3839" y="3680"/>
                  </a:lnTo>
                  <a:lnTo>
                    <a:pt x="4011" y="3399"/>
                  </a:lnTo>
                  <a:lnTo>
                    <a:pt x="4187" y="3129"/>
                  </a:lnTo>
                  <a:lnTo>
                    <a:pt x="4362" y="2872"/>
                  </a:lnTo>
                  <a:lnTo>
                    <a:pt x="4543" y="2614"/>
                  </a:lnTo>
                  <a:lnTo>
                    <a:pt x="4710" y="2403"/>
                  </a:lnTo>
                  <a:lnTo>
                    <a:pt x="4877" y="2203"/>
                  </a:lnTo>
                  <a:lnTo>
                    <a:pt x="5044" y="2004"/>
                  </a:lnTo>
                  <a:lnTo>
                    <a:pt x="5215" y="1828"/>
                  </a:lnTo>
                  <a:lnTo>
                    <a:pt x="5383" y="1653"/>
                  </a:lnTo>
                  <a:lnTo>
                    <a:pt x="5558" y="1489"/>
                  </a:lnTo>
                  <a:lnTo>
                    <a:pt x="5730" y="1336"/>
                  </a:lnTo>
                  <a:lnTo>
                    <a:pt x="5906" y="1196"/>
                  </a:lnTo>
                  <a:lnTo>
                    <a:pt x="6082" y="1067"/>
                  </a:lnTo>
                  <a:lnTo>
                    <a:pt x="6258" y="949"/>
                  </a:lnTo>
                  <a:lnTo>
                    <a:pt x="6438" y="844"/>
                  </a:lnTo>
                  <a:lnTo>
                    <a:pt x="6614" y="738"/>
                  </a:lnTo>
                  <a:lnTo>
                    <a:pt x="6794" y="656"/>
                  </a:lnTo>
                  <a:lnTo>
                    <a:pt x="6979" y="586"/>
                  </a:lnTo>
                  <a:lnTo>
                    <a:pt x="7159" y="516"/>
                  </a:lnTo>
                  <a:lnTo>
                    <a:pt x="7339" y="469"/>
                  </a:lnTo>
                  <a:lnTo>
                    <a:pt x="8038" y="375"/>
                  </a:lnTo>
                  <a:lnTo>
                    <a:pt x="10070" y="375"/>
                  </a:lnTo>
                  <a:lnTo>
                    <a:pt x="18319" y="270"/>
                  </a:lnTo>
                  <a:lnTo>
                    <a:pt x="20565" y="211"/>
                  </a:lnTo>
                  <a:lnTo>
                    <a:pt x="18319" y="141"/>
                  </a:lnTo>
                  <a:lnTo>
                    <a:pt x="10070" y="47"/>
                  </a:lnTo>
                  <a:lnTo>
                    <a:pt x="8038" y="47"/>
                  </a:lnTo>
                  <a:lnTo>
                    <a:pt x="7326" y="129"/>
                  </a:lnTo>
                  <a:lnTo>
                    <a:pt x="7172" y="176"/>
                  </a:lnTo>
                  <a:lnTo>
                    <a:pt x="7018" y="223"/>
                  </a:lnTo>
                  <a:lnTo>
                    <a:pt x="6864" y="281"/>
                  </a:lnTo>
                  <a:lnTo>
                    <a:pt x="6715" y="340"/>
                  </a:lnTo>
                  <a:lnTo>
                    <a:pt x="6565" y="422"/>
                  </a:lnTo>
                  <a:lnTo>
                    <a:pt x="6411" y="492"/>
                  </a:lnTo>
                  <a:lnTo>
                    <a:pt x="6266" y="586"/>
                  </a:lnTo>
                  <a:lnTo>
                    <a:pt x="6117" y="680"/>
                  </a:lnTo>
                  <a:lnTo>
                    <a:pt x="5967" y="774"/>
                  </a:lnTo>
                  <a:lnTo>
                    <a:pt x="5822" y="879"/>
                  </a:lnTo>
                  <a:lnTo>
                    <a:pt x="5677" y="996"/>
                  </a:lnTo>
                  <a:lnTo>
                    <a:pt x="5536" y="1125"/>
                  </a:lnTo>
                  <a:lnTo>
                    <a:pt x="5391" y="1254"/>
                  </a:lnTo>
                  <a:lnTo>
                    <a:pt x="5251" y="1383"/>
                  </a:lnTo>
                  <a:lnTo>
                    <a:pt x="5110" y="1535"/>
                  </a:lnTo>
                  <a:lnTo>
                    <a:pt x="4969" y="1676"/>
                  </a:lnTo>
                  <a:lnTo>
                    <a:pt x="4833" y="1840"/>
                  </a:lnTo>
                  <a:lnTo>
                    <a:pt x="4697" y="2004"/>
                  </a:lnTo>
                  <a:lnTo>
                    <a:pt x="4560" y="2168"/>
                  </a:lnTo>
                  <a:lnTo>
                    <a:pt x="4428" y="2344"/>
                  </a:lnTo>
                  <a:lnTo>
                    <a:pt x="4297" y="2532"/>
                  </a:lnTo>
                  <a:lnTo>
                    <a:pt x="4165" y="2719"/>
                  </a:lnTo>
                  <a:lnTo>
                    <a:pt x="4033" y="2907"/>
                  </a:lnTo>
                  <a:lnTo>
                    <a:pt x="3905" y="3118"/>
                  </a:lnTo>
                  <a:lnTo>
                    <a:pt x="3778" y="3317"/>
                  </a:lnTo>
                  <a:lnTo>
                    <a:pt x="3655" y="3528"/>
                  </a:lnTo>
                  <a:lnTo>
                    <a:pt x="3531" y="3751"/>
                  </a:lnTo>
                  <a:lnTo>
                    <a:pt x="3408" y="3973"/>
                  </a:lnTo>
                  <a:lnTo>
                    <a:pt x="3285" y="4208"/>
                  </a:lnTo>
                  <a:lnTo>
                    <a:pt x="3166" y="4442"/>
                  </a:lnTo>
                  <a:lnTo>
                    <a:pt x="3052" y="4688"/>
                  </a:lnTo>
                  <a:lnTo>
                    <a:pt x="2933" y="4934"/>
                  </a:lnTo>
                  <a:lnTo>
                    <a:pt x="2823" y="5192"/>
                  </a:lnTo>
                  <a:lnTo>
                    <a:pt x="2709" y="5450"/>
                  </a:lnTo>
                  <a:lnTo>
                    <a:pt x="2599" y="5720"/>
                  </a:lnTo>
                  <a:lnTo>
                    <a:pt x="2489" y="5989"/>
                  </a:lnTo>
                  <a:lnTo>
                    <a:pt x="2384" y="6270"/>
                  </a:lnTo>
                  <a:lnTo>
                    <a:pt x="2278" y="6552"/>
                  </a:lnTo>
                  <a:lnTo>
                    <a:pt x="2177" y="6833"/>
                  </a:lnTo>
                  <a:lnTo>
                    <a:pt x="2076" y="7126"/>
                  </a:lnTo>
                  <a:lnTo>
                    <a:pt x="1979" y="7419"/>
                  </a:lnTo>
                  <a:lnTo>
                    <a:pt x="1883" y="7724"/>
                  </a:lnTo>
                  <a:lnTo>
                    <a:pt x="1786" y="8029"/>
                  </a:lnTo>
                  <a:lnTo>
                    <a:pt x="1693" y="8345"/>
                  </a:lnTo>
                  <a:lnTo>
                    <a:pt x="1601" y="8661"/>
                  </a:lnTo>
                  <a:lnTo>
                    <a:pt x="1513" y="8978"/>
                  </a:lnTo>
                  <a:lnTo>
                    <a:pt x="1430" y="9306"/>
                  </a:lnTo>
                  <a:lnTo>
                    <a:pt x="1346" y="9634"/>
                  </a:lnTo>
                  <a:lnTo>
                    <a:pt x="1263" y="9974"/>
                  </a:lnTo>
                  <a:lnTo>
                    <a:pt x="1183" y="10314"/>
                  </a:lnTo>
                  <a:lnTo>
                    <a:pt x="1104" y="10654"/>
                  </a:lnTo>
                  <a:lnTo>
                    <a:pt x="1030" y="11006"/>
                  </a:lnTo>
                  <a:lnTo>
                    <a:pt x="959" y="11357"/>
                  </a:lnTo>
                  <a:lnTo>
                    <a:pt x="889" y="11709"/>
                  </a:lnTo>
                  <a:lnTo>
                    <a:pt x="818" y="12072"/>
                  </a:lnTo>
                  <a:lnTo>
                    <a:pt x="753" y="12435"/>
                  </a:lnTo>
                  <a:lnTo>
                    <a:pt x="691" y="12811"/>
                  </a:lnTo>
                  <a:lnTo>
                    <a:pt x="629" y="13186"/>
                  </a:lnTo>
                  <a:lnTo>
                    <a:pt x="572" y="13561"/>
                  </a:lnTo>
                  <a:lnTo>
                    <a:pt x="515" y="13936"/>
                  </a:lnTo>
                  <a:lnTo>
                    <a:pt x="462" y="14322"/>
                  </a:lnTo>
                  <a:lnTo>
                    <a:pt x="414" y="14709"/>
                  </a:lnTo>
                  <a:lnTo>
                    <a:pt x="366" y="15108"/>
                  </a:lnTo>
                  <a:lnTo>
                    <a:pt x="322" y="15506"/>
                  </a:lnTo>
                  <a:lnTo>
                    <a:pt x="264" y="16081"/>
                  </a:lnTo>
                  <a:lnTo>
                    <a:pt x="216" y="16667"/>
                  </a:lnTo>
                  <a:lnTo>
                    <a:pt x="168" y="17253"/>
                  </a:lnTo>
                  <a:lnTo>
                    <a:pt x="128" y="17839"/>
                  </a:lnTo>
                  <a:lnTo>
                    <a:pt x="93" y="18425"/>
                  </a:lnTo>
                  <a:lnTo>
                    <a:pt x="67" y="19022"/>
                  </a:lnTo>
                  <a:lnTo>
                    <a:pt x="40" y="19608"/>
                  </a:lnTo>
                  <a:lnTo>
                    <a:pt x="23" y="20206"/>
                  </a:lnTo>
                  <a:lnTo>
                    <a:pt x="9" y="20804"/>
                  </a:lnTo>
                  <a:lnTo>
                    <a:pt x="1" y="21402"/>
                  </a:lnTo>
                  <a:lnTo>
                    <a:pt x="1" y="21999"/>
                  </a:lnTo>
                  <a:lnTo>
                    <a:pt x="5" y="22597"/>
                  </a:lnTo>
                  <a:lnTo>
                    <a:pt x="14" y="23183"/>
                  </a:lnTo>
                  <a:lnTo>
                    <a:pt x="27" y="23781"/>
                  </a:lnTo>
                  <a:lnTo>
                    <a:pt x="45" y="24379"/>
                  </a:lnTo>
                  <a:lnTo>
                    <a:pt x="71" y="24976"/>
                  </a:lnTo>
                  <a:lnTo>
                    <a:pt x="106" y="25598"/>
                  </a:lnTo>
                  <a:lnTo>
                    <a:pt x="146" y="26207"/>
                  </a:lnTo>
                  <a:lnTo>
                    <a:pt x="190" y="26828"/>
                  </a:lnTo>
                  <a:lnTo>
                    <a:pt x="242" y="27438"/>
                  </a:lnTo>
                  <a:lnTo>
                    <a:pt x="304" y="28035"/>
                  </a:lnTo>
                  <a:lnTo>
                    <a:pt x="370" y="28633"/>
                  </a:lnTo>
                  <a:lnTo>
                    <a:pt x="440" y="29219"/>
                  </a:lnTo>
                  <a:lnTo>
                    <a:pt x="519" y="29805"/>
                  </a:lnTo>
                  <a:lnTo>
                    <a:pt x="603" y="30391"/>
                  </a:lnTo>
                  <a:lnTo>
                    <a:pt x="691" y="30965"/>
                  </a:lnTo>
                  <a:lnTo>
                    <a:pt x="788" y="31528"/>
                  </a:lnTo>
                  <a:lnTo>
                    <a:pt x="893" y="32091"/>
                  </a:lnTo>
                  <a:lnTo>
                    <a:pt x="1003" y="32642"/>
                  </a:lnTo>
                  <a:lnTo>
                    <a:pt x="1117" y="33181"/>
                  </a:lnTo>
                  <a:lnTo>
                    <a:pt x="1236" y="33720"/>
                  </a:lnTo>
                  <a:lnTo>
                    <a:pt x="1364" y="34247"/>
                  </a:lnTo>
                  <a:lnTo>
                    <a:pt x="1509" y="34798"/>
                  </a:lnTo>
                  <a:lnTo>
                    <a:pt x="1654" y="35337"/>
                  </a:lnTo>
                  <a:lnTo>
                    <a:pt x="1808" y="35853"/>
                  </a:lnTo>
                  <a:lnTo>
                    <a:pt x="1970" y="36369"/>
                  </a:lnTo>
                  <a:lnTo>
                    <a:pt x="2133" y="36861"/>
                  </a:lnTo>
                  <a:lnTo>
                    <a:pt x="2305" y="37330"/>
                  </a:lnTo>
                  <a:lnTo>
                    <a:pt x="2481" y="37799"/>
                  </a:lnTo>
                  <a:lnTo>
                    <a:pt x="2661" y="38244"/>
                  </a:lnTo>
                  <a:lnTo>
                    <a:pt x="2845" y="38678"/>
                  </a:lnTo>
                  <a:lnTo>
                    <a:pt x="3035" y="39088"/>
                  </a:lnTo>
                  <a:lnTo>
                    <a:pt x="3228" y="39486"/>
                  </a:lnTo>
                  <a:lnTo>
                    <a:pt x="3426" y="39873"/>
                  </a:lnTo>
                  <a:lnTo>
                    <a:pt x="3628" y="40236"/>
                  </a:lnTo>
                  <a:lnTo>
                    <a:pt x="3835" y="40588"/>
                  </a:lnTo>
                  <a:lnTo>
                    <a:pt x="4046" y="40916"/>
                  </a:lnTo>
                  <a:lnTo>
                    <a:pt x="4257" y="41233"/>
                  </a:lnTo>
                  <a:lnTo>
                    <a:pt x="4477" y="41537"/>
                  </a:lnTo>
                  <a:lnTo>
                    <a:pt x="4697" y="41807"/>
                  </a:lnTo>
                  <a:lnTo>
                    <a:pt x="4921" y="42076"/>
                  </a:lnTo>
                  <a:lnTo>
                    <a:pt x="5145" y="42323"/>
                  </a:lnTo>
                  <a:lnTo>
                    <a:pt x="5374" y="42545"/>
                  </a:lnTo>
                  <a:lnTo>
                    <a:pt x="5607" y="42756"/>
                  </a:lnTo>
                  <a:lnTo>
                    <a:pt x="5844" y="42944"/>
                  </a:lnTo>
                  <a:lnTo>
                    <a:pt x="6082" y="43108"/>
                  </a:lnTo>
                  <a:lnTo>
                    <a:pt x="6319" y="43260"/>
                  </a:lnTo>
                  <a:lnTo>
                    <a:pt x="6561" y="43389"/>
                  </a:lnTo>
                  <a:lnTo>
                    <a:pt x="6803" y="43495"/>
                  </a:lnTo>
                  <a:lnTo>
                    <a:pt x="7049" y="43588"/>
                  </a:lnTo>
                  <a:lnTo>
                    <a:pt x="7295" y="43659"/>
                  </a:lnTo>
                  <a:lnTo>
                    <a:pt x="7546" y="43706"/>
                  </a:lnTo>
                  <a:lnTo>
                    <a:pt x="7797" y="43741"/>
                  </a:lnTo>
                  <a:lnTo>
                    <a:pt x="8047" y="43752"/>
                  </a:lnTo>
                  <a:lnTo>
                    <a:pt x="21291" y="43752"/>
                  </a:lnTo>
                  <a:lnTo>
                    <a:pt x="22179" y="43635"/>
                  </a:lnTo>
                  <a:lnTo>
                    <a:pt x="22619" y="43459"/>
                  </a:lnTo>
                  <a:lnTo>
                    <a:pt x="22834" y="43366"/>
                  </a:lnTo>
                  <a:lnTo>
                    <a:pt x="23050" y="43249"/>
                  </a:lnTo>
                  <a:lnTo>
                    <a:pt x="23256" y="43120"/>
                  </a:lnTo>
                  <a:lnTo>
                    <a:pt x="23463" y="42967"/>
                  </a:lnTo>
                  <a:lnTo>
                    <a:pt x="23665" y="42803"/>
                  </a:lnTo>
                  <a:lnTo>
                    <a:pt x="23863" y="42627"/>
                  </a:lnTo>
                  <a:lnTo>
                    <a:pt x="24061" y="42440"/>
                  </a:lnTo>
                  <a:lnTo>
                    <a:pt x="24259" y="42229"/>
                  </a:lnTo>
                  <a:lnTo>
                    <a:pt x="24452" y="42018"/>
                  </a:lnTo>
                  <a:lnTo>
                    <a:pt x="24642" y="41783"/>
                  </a:lnTo>
                  <a:lnTo>
                    <a:pt x="24831" y="41537"/>
                  </a:lnTo>
                  <a:lnTo>
                    <a:pt x="25015" y="41291"/>
                  </a:lnTo>
                  <a:lnTo>
                    <a:pt x="25200" y="41022"/>
                  </a:lnTo>
                  <a:lnTo>
                    <a:pt x="25380" y="40740"/>
                  </a:lnTo>
                  <a:lnTo>
                    <a:pt x="25556" y="40447"/>
                  </a:lnTo>
                  <a:lnTo>
                    <a:pt x="25732" y="40143"/>
                  </a:lnTo>
                  <a:lnTo>
                    <a:pt x="25903" y="39826"/>
                  </a:lnTo>
                  <a:lnTo>
                    <a:pt x="26071" y="39498"/>
                  </a:lnTo>
                  <a:lnTo>
                    <a:pt x="26233" y="39158"/>
                  </a:lnTo>
                  <a:lnTo>
                    <a:pt x="26396" y="38806"/>
                  </a:lnTo>
                  <a:lnTo>
                    <a:pt x="26554" y="38443"/>
                  </a:lnTo>
                  <a:lnTo>
                    <a:pt x="26708" y="38080"/>
                  </a:lnTo>
                  <a:lnTo>
                    <a:pt x="26862" y="37693"/>
                  </a:lnTo>
                  <a:lnTo>
                    <a:pt x="27007" y="37295"/>
                  </a:lnTo>
                  <a:lnTo>
                    <a:pt x="27152" y="36896"/>
                  </a:lnTo>
                  <a:lnTo>
                    <a:pt x="27293" y="36486"/>
                  </a:lnTo>
                  <a:lnTo>
                    <a:pt x="27429" y="36052"/>
                  </a:lnTo>
                  <a:lnTo>
                    <a:pt x="27561" y="35619"/>
                  </a:lnTo>
                  <a:lnTo>
                    <a:pt x="27689" y="35173"/>
                  </a:lnTo>
                  <a:lnTo>
                    <a:pt x="27812" y="34728"/>
                  </a:lnTo>
                  <a:lnTo>
                    <a:pt x="27930" y="34259"/>
                  </a:lnTo>
                  <a:lnTo>
                    <a:pt x="28045" y="33790"/>
                  </a:lnTo>
                  <a:lnTo>
                    <a:pt x="28155" y="33310"/>
                  </a:lnTo>
                  <a:lnTo>
                    <a:pt x="28265" y="32817"/>
                  </a:lnTo>
                  <a:lnTo>
                    <a:pt x="28353" y="32395"/>
                  </a:lnTo>
                  <a:lnTo>
                    <a:pt x="28436" y="31962"/>
                  </a:lnTo>
                  <a:lnTo>
                    <a:pt x="28515" y="31528"/>
                  </a:lnTo>
                  <a:lnTo>
                    <a:pt x="28594" y="31094"/>
                  </a:lnTo>
                  <a:lnTo>
                    <a:pt x="28665" y="30661"/>
                  </a:lnTo>
                  <a:lnTo>
                    <a:pt x="28735" y="30215"/>
                  </a:lnTo>
                  <a:lnTo>
                    <a:pt x="28801" y="29770"/>
                  </a:lnTo>
                  <a:lnTo>
                    <a:pt x="28863" y="29325"/>
                  </a:lnTo>
                  <a:lnTo>
                    <a:pt x="28924" y="28868"/>
                  </a:lnTo>
                  <a:lnTo>
                    <a:pt x="28977" y="28422"/>
                  </a:lnTo>
                  <a:lnTo>
                    <a:pt x="29030" y="27965"/>
                  </a:lnTo>
                  <a:lnTo>
                    <a:pt x="29078" y="27496"/>
                  </a:lnTo>
                  <a:lnTo>
                    <a:pt x="29122" y="27039"/>
                  </a:lnTo>
                  <a:lnTo>
                    <a:pt x="29166" y="26570"/>
                  </a:lnTo>
                  <a:lnTo>
                    <a:pt x="29201" y="26101"/>
                  </a:lnTo>
                  <a:lnTo>
                    <a:pt x="29236" y="25644"/>
                  </a:lnTo>
                  <a:lnTo>
                    <a:pt x="29263" y="25164"/>
                  </a:lnTo>
                  <a:lnTo>
                    <a:pt x="29289" y="24695"/>
                  </a:lnTo>
                  <a:lnTo>
                    <a:pt x="29311" y="24226"/>
                  </a:lnTo>
                  <a:lnTo>
                    <a:pt x="29329" y="23746"/>
                  </a:lnTo>
                  <a:lnTo>
                    <a:pt x="29346" y="23277"/>
                  </a:lnTo>
                  <a:lnTo>
                    <a:pt x="29355" y="22796"/>
                  </a:lnTo>
                  <a:lnTo>
                    <a:pt x="29364" y="22316"/>
                  </a:lnTo>
                  <a:lnTo>
                    <a:pt x="29368" y="21835"/>
                  </a:lnTo>
                  <a:lnTo>
                    <a:pt x="29368" y="21366"/>
                  </a:lnTo>
                  <a:lnTo>
                    <a:pt x="29364" y="20886"/>
                  </a:lnTo>
                  <a:lnTo>
                    <a:pt x="29355" y="20405"/>
                  </a:lnTo>
                  <a:lnTo>
                    <a:pt x="29342" y="19925"/>
                  </a:lnTo>
                  <a:lnTo>
                    <a:pt x="29329" y="19444"/>
                  </a:lnTo>
                  <a:lnTo>
                    <a:pt x="29307" y="18964"/>
                  </a:lnTo>
                  <a:lnTo>
                    <a:pt x="29285" y="18483"/>
                  </a:lnTo>
                  <a:lnTo>
                    <a:pt x="29258" y="18014"/>
                  </a:lnTo>
                  <a:lnTo>
                    <a:pt x="29236" y="17592"/>
                  </a:lnTo>
                  <a:lnTo>
                    <a:pt x="29210" y="17182"/>
                  </a:lnTo>
                  <a:lnTo>
                    <a:pt x="29179" y="16760"/>
                  </a:lnTo>
                  <a:lnTo>
                    <a:pt x="29144" y="16350"/>
                  </a:lnTo>
                  <a:lnTo>
                    <a:pt x="29109" y="15940"/>
                  </a:lnTo>
                  <a:lnTo>
                    <a:pt x="29069" y="15530"/>
                  </a:lnTo>
                  <a:lnTo>
                    <a:pt x="29030" y="15131"/>
                  </a:lnTo>
                  <a:lnTo>
                    <a:pt x="28981" y="14721"/>
                  </a:lnTo>
                  <a:lnTo>
                    <a:pt x="28933" y="14322"/>
                  </a:lnTo>
                  <a:lnTo>
                    <a:pt x="28880" y="13924"/>
                  </a:lnTo>
                  <a:lnTo>
                    <a:pt x="28827" y="13537"/>
                  </a:lnTo>
                  <a:lnTo>
                    <a:pt x="28766" y="13139"/>
                  </a:lnTo>
                  <a:lnTo>
                    <a:pt x="28704" y="12752"/>
                  </a:lnTo>
                  <a:lnTo>
                    <a:pt x="28643" y="12365"/>
                  </a:lnTo>
                  <a:lnTo>
                    <a:pt x="28572" y="11990"/>
                  </a:lnTo>
                  <a:lnTo>
                    <a:pt x="28502" y="11603"/>
                  </a:lnTo>
                  <a:lnTo>
                    <a:pt x="28375" y="10947"/>
                  </a:lnTo>
                  <a:lnTo>
                    <a:pt x="28234" y="10302"/>
                  </a:lnTo>
                  <a:lnTo>
                    <a:pt x="28089" y="9658"/>
                  </a:lnTo>
                  <a:lnTo>
                    <a:pt x="27935" y="9048"/>
                  </a:lnTo>
                  <a:lnTo>
                    <a:pt x="27772" y="8439"/>
                  </a:lnTo>
                  <a:lnTo>
                    <a:pt x="27596" y="7853"/>
                  </a:lnTo>
                  <a:lnTo>
                    <a:pt x="27416" y="7278"/>
                  </a:lnTo>
                  <a:lnTo>
                    <a:pt x="27231" y="6728"/>
                  </a:lnTo>
                  <a:lnTo>
                    <a:pt x="27077" y="6294"/>
                  </a:lnTo>
                  <a:lnTo>
                    <a:pt x="26919" y="5872"/>
                  </a:lnTo>
                  <a:lnTo>
                    <a:pt x="26756" y="5462"/>
                  </a:lnTo>
                  <a:lnTo>
                    <a:pt x="26589" y="5063"/>
                  </a:lnTo>
                  <a:lnTo>
                    <a:pt x="26422" y="4677"/>
                  </a:lnTo>
                  <a:lnTo>
                    <a:pt x="26246" y="4301"/>
                  </a:lnTo>
                  <a:lnTo>
                    <a:pt x="26066" y="3950"/>
                  </a:lnTo>
                  <a:lnTo>
                    <a:pt x="25886" y="3598"/>
                  </a:lnTo>
                  <a:lnTo>
                    <a:pt x="25701" y="3270"/>
                  </a:lnTo>
                  <a:lnTo>
                    <a:pt x="25512" y="2954"/>
                  </a:lnTo>
                  <a:lnTo>
                    <a:pt x="25319" y="2661"/>
                  </a:lnTo>
                  <a:lnTo>
                    <a:pt x="25125" y="2368"/>
                  </a:lnTo>
                  <a:lnTo>
                    <a:pt x="24923" y="2098"/>
                  </a:lnTo>
                  <a:lnTo>
                    <a:pt x="24721" y="1840"/>
                  </a:lnTo>
                  <a:lnTo>
                    <a:pt x="24518" y="1606"/>
                  </a:lnTo>
                  <a:lnTo>
                    <a:pt x="24307" y="1371"/>
                  </a:lnTo>
                  <a:lnTo>
                    <a:pt x="24044" y="1113"/>
                  </a:lnTo>
                  <a:lnTo>
                    <a:pt x="23775" y="879"/>
                  </a:lnTo>
                  <a:lnTo>
                    <a:pt x="23507" y="668"/>
                  </a:lnTo>
                  <a:lnTo>
                    <a:pt x="23234" y="481"/>
                  </a:lnTo>
                  <a:lnTo>
                    <a:pt x="22957" y="328"/>
                  </a:lnTo>
                  <a:lnTo>
                    <a:pt x="22680" y="188"/>
                  </a:lnTo>
                  <a:lnTo>
                    <a:pt x="22403" y="82"/>
                  </a:lnTo>
                  <a:lnTo>
                    <a:pt x="2212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9"/>
            <p:cNvSpPr/>
            <p:nvPr/>
          </p:nvSpPr>
          <p:spPr>
            <a:xfrm>
              <a:off x="3327125" y="-4469400"/>
              <a:ext cx="806225" cy="558200"/>
            </a:xfrm>
            <a:custGeom>
              <a:avLst/>
              <a:gdLst/>
              <a:ahLst/>
              <a:cxnLst/>
              <a:rect l="l" t="t" r="r" b="b"/>
              <a:pathLst>
                <a:path w="32249" h="22328" extrusionOk="0">
                  <a:moveTo>
                    <a:pt x="16696" y="0"/>
                  </a:moveTo>
                  <a:lnTo>
                    <a:pt x="15913" y="24"/>
                  </a:lnTo>
                  <a:lnTo>
                    <a:pt x="15140" y="59"/>
                  </a:lnTo>
                  <a:lnTo>
                    <a:pt x="14379" y="106"/>
                  </a:lnTo>
                  <a:lnTo>
                    <a:pt x="15153" y="82"/>
                  </a:lnTo>
                  <a:lnTo>
                    <a:pt x="15927" y="71"/>
                  </a:lnTo>
                  <a:lnTo>
                    <a:pt x="16520" y="82"/>
                  </a:lnTo>
                  <a:lnTo>
                    <a:pt x="17118" y="94"/>
                  </a:lnTo>
                  <a:lnTo>
                    <a:pt x="17712" y="117"/>
                  </a:lnTo>
                  <a:lnTo>
                    <a:pt x="18305" y="141"/>
                  </a:lnTo>
                  <a:lnTo>
                    <a:pt x="18895" y="176"/>
                  </a:lnTo>
                  <a:lnTo>
                    <a:pt x="19479" y="223"/>
                  </a:lnTo>
                  <a:lnTo>
                    <a:pt x="20631" y="328"/>
                  </a:lnTo>
                  <a:lnTo>
                    <a:pt x="21753" y="446"/>
                  </a:lnTo>
                  <a:lnTo>
                    <a:pt x="22843" y="586"/>
                  </a:lnTo>
                  <a:lnTo>
                    <a:pt x="23885" y="739"/>
                  </a:lnTo>
                  <a:lnTo>
                    <a:pt x="24879" y="903"/>
                  </a:lnTo>
                  <a:lnTo>
                    <a:pt x="24879" y="903"/>
                  </a:lnTo>
                  <a:lnTo>
                    <a:pt x="24483" y="785"/>
                  </a:lnTo>
                  <a:lnTo>
                    <a:pt x="24070" y="680"/>
                  </a:lnTo>
                  <a:lnTo>
                    <a:pt x="23648" y="574"/>
                  </a:lnTo>
                  <a:lnTo>
                    <a:pt x="23217" y="481"/>
                  </a:lnTo>
                  <a:lnTo>
                    <a:pt x="22773" y="399"/>
                  </a:lnTo>
                  <a:lnTo>
                    <a:pt x="22320" y="328"/>
                  </a:lnTo>
                  <a:lnTo>
                    <a:pt x="21858" y="258"/>
                  </a:lnTo>
                  <a:lnTo>
                    <a:pt x="21388" y="199"/>
                  </a:lnTo>
                  <a:lnTo>
                    <a:pt x="20913" y="153"/>
                  </a:lnTo>
                  <a:lnTo>
                    <a:pt x="20434" y="106"/>
                  </a:lnTo>
                  <a:lnTo>
                    <a:pt x="19945" y="71"/>
                  </a:lnTo>
                  <a:lnTo>
                    <a:pt x="19457" y="47"/>
                  </a:lnTo>
                  <a:lnTo>
                    <a:pt x="18472" y="12"/>
                  </a:lnTo>
                  <a:lnTo>
                    <a:pt x="17483" y="0"/>
                  </a:lnTo>
                  <a:close/>
                  <a:moveTo>
                    <a:pt x="26633" y="1700"/>
                  </a:moveTo>
                  <a:lnTo>
                    <a:pt x="26792" y="1817"/>
                  </a:lnTo>
                  <a:lnTo>
                    <a:pt x="26946" y="1958"/>
                  </a:lnTo>
                  <a:lnTo>
                    <a:pt x="27099" y="2098"/>
                  </a:lnTo>
                  <a:lnTo>
                    <a:pt x="27253" y="2251"/>
                  </a:lnTo>
                  <a:lnTo>
                    <a:pt x="27403" y="2415"/>
                  </a:lnTo>
                  <a:lnTo>
                    <a:pt x="27552" y="2579"/>
                  </a:lnTo>
                  <a:lnTo>
                    <a:pt x="27702" y="2754"/>
                  </a:lnTo>
                  <a:lnTo>
                    <a:pt x="27847" y="2942"/>
                  </a:lnTo>
                  <a:lnTo>
                    <a:pt x="27992" y="3130"/>
                  </a:lnTo>
                  <a:lnTo>
                    <a:pt x="28137" y="3329"/>
                  </a:lnTo>
                  <a:lnTo>
                    <a:pt x="28278" y="3540"/>
                  </a:lnTo>
                  <a:lnTo>
                    <a:pt x="28414" y="3751"/>
                  </a:lnTo>
                  <a:lnTo>
                    <a:pt x="28555" y="3973"/>
                  </a:lnTo>
                  <a:lnTo>
                    <a:pt x="28691" y="4208"/>
                  </a:lnTo>
                  <a:lnTo>
                    <a:pt x="28823" y="4442"/>
                  </a:lnTo>
                  <a:lnTo>
                    <a:pt x="28955" y="4688"/>
                  </a:lnTo>
                  <a:lnTo>
                    <a:pt x="29087" y="4935"/>
                  </a:lnTo>
                  <a:lnTo>
                    <a:pt x="29214" y="5204"/>
                  </a:lnTo>
                  <a:lnTo>
                    <a:pt x="29342" y="5462"/>
                  </a:lnTo>
                  <a:lnTo>
                    <a:pt x="29465" y="5743"/>
                  </a:lnTo>
                  <a:lnTo>
                    <a:pt x="29588" y="6013"/>
                  </a:lnTo>
                  <a:lnTo>
                    <a:pt x="29707" y="6306"/>
                  </a:lnTo>
                  <a:lnTo>
                    <a:pt x="29826" y="6599"/>
                  </a:lnTo>
                  <a:lnTo>
                    <a:pt x="29940" y="6892"/>
                  </a:lnTo>
                  <a:lnTo>
                    <a:pt x="30050" y="7208"/>
                  </a:lnTo>
                  <a:lnTo>
                    <a:pt x="30164" y="7513"/>
                  </a:lnTo>
                  <a:lnTo>
                    <a:pt x="30270" y="7829"/>
                  </a:lnTo>
                  <a:lnTo>
                    <a:pt x="30375" y="8158"/>
                  </a:lnTo>
                  <a:lnTo>
                    <a:pt x="30481" y="8486"/>
                  </a:lnTo>
                  <a:lnTo>
                    <a:pt x="30577" y="8826"/>
                  </a:lnTo>
                  <a:lnTo>
                    <a:pt x="30679" y="9166"/>
                  </a:lnTo>
                  <a:lnTo>
                    <a:pt x="30775" y="9517"/>
                  </a:lnTo>
                  <a:lnTo>
                    <a:pt x="30608" y="8908"/>
                  </a:lnTo>
                  <a:lnTo>
                    <a:pt x="30437" y="8298"/>
                  </a:lnTo>
                  <a:lnTo>
                    <a:pt x="30344" y="8005"/>
                  </a:lnTo>
                  <a:lnTo>
                    <a:pt x="30248" y="7701"/>
                  </a:lnTo>
                  <a:lnTo>
                    <a:pt x="30151" y="7408"/>
                  </a:lnTo>
                  <a:lnTo>
                    <a:pt x="30050" y="7115"/>
                  </a:lnTo>
                  <a:lnTo>
                    <a:pt x="29949" y="6821"/>
                  </a:lnTo>
                  <a:lnTo>
                    <a:pt x="29843" y="6540"/>
                  </a:lnTo>
                  <a:lnTo>
                    <a:pt x="29733" y="6259"/>
                  </a:lnTo>
                  <a:lnTo>
                    <a:pt x="29619" y="5978"/>
                  </a:lnTo>
                  <a:lnTo>
                    <a:pt x="29505" y="5696"/>
                  </a:lnTo>
                  <a:lnTo>
                    <a:pt x="29386" y="5427"/>
                  </a:lnTo>
                  <a:lnTo>
                    <a:pt x="29263" y="5169"/>
                  </a:lnTo>
                  <a:lnTo>
                    <a:pt x="29135" y="4899"/>
                  </a:lnTo>
                  <a:lnTo>
                    <a:pt x="29008" y="4653"/>
                  </a:lnTo>
                  <a:lnTo>
                    <a:pt x="28876" y="4395"/>
                  </a:lnTo>
                  <a:lnTo>
                    <a:pt x="28740" y="4161"/>
                  </a:lnTo>
                  <a:lnTo>
                    <a:pt x="28599" y="3915"/>
                  </a:lnTo>
                  <a:lnTo>
                    <a:pt x="28454" y="3692"/>
                  </a:lnTo>
                  <a:lnTo>
                    <a:pt x="28309" y="3469"/>
                  </a:lnTo>
                  <a:lnTo>
                    <a:pt x="28159" y="3247"/>
                  </a:lnTo>
                  <a:lnTo>
                    <a:pt x="28005" y="3048"/>
                  </a:lnTo>
                  <a:lnTo>
                    <a:pt x="27847" y="2848"/>
                  </a:lnTo>
                  <a:lnTo>
                    <a:pt x="27684" y="2649"/>
                  </a:lnTo>
                  <a:lnTo>
                    <a:pt x="27517" y="2473"/>
                  </a:lnTo>
                  <a:lnTo>
                    <a:pt x="27350" y="2297"/>
                  </a:lnTo>
                  <a:lnTo>
                    <a:pt x="27174" y="2133"/>
                  </a:lnTo>
                  <a:lnTo>
                    <a:pt x="26998" y="1981"/>
                  </a:lnTo>
                  <a:lnTo>
                    <a:pt x="26818" y="1829"/>
                  </a:lnTo>
                  <a:lnTo>
                    <a:pt x="26633" y="1700"/>
                  </a:lnTo>
                  <a:close/>
                  <a:moveTo>
                    <a:pt x="7014" y="1606"/>
                  </a:moveTo>
                  <a:lnTo>
                    <a:pt x="6719" y="1711"/>
                  </a:lnTo>
                  <a:lnTo>
                    <a:pt x="6565" y="1782"/>
                  </a:lnTo>
                  <a:lnTo>
                    <a:pt x="6403" y="1852"/>
                  </a:lnTo>
                  <a:lnTo>
                    <a:pt x="6240" y="1946"/>
                  </a:lnTo>
                  <a:lnTo>
                    <a:pt x="6073" y="2040"/>
                  </a:lnTo>
                  <a:lnTo>
                    <a:pt x="5901" y="2157"/>
                  </a:lnTo>
                  <a:lnTo>
                    <a:pt x="5726" y="2286"/>
                  </a:lnTo>
                  <a:lnTo>
                    <a:pt x="5550" y="2438"/>
                  </a:lnTo>
                  <a:lnTo>
                    <a:pt x="5369" y="2590"/>
                  </a:lnTo>
                  <a:lnTo>
                    <a:pt x="5185" y="2778"/>
                  </a:lnTo>
                  <a:lnTo>
                    <a:pt x="5000" y="2977"/>
                  </a:lnTo>
                  <a:lnTo>
                    <a:pt x="4815" y="3200"/>
                  </a:lnTo>
                  <a:lnTo>
                    <a:pt x="4631" y="3434"/>
                  </a:lnTo>
                  <a:lnTo>
                    <a:pt x="4442" y="3704"/>
                  </a:lnTo>
                  <a:lnTo>
                    <a:pt x="4253" y="3997"/>
                  </a:lnTo>
                  <a:lnTo>
                    <a:pt x="4063" y="4302"/>
                  </a:lnTo>
                  <a:lnTo>
                    <a:pt x="3879" y="4653"/>
                  </a:lnTo>
                  <a:lnTo>
                    <a:pt x="3690" y="5017"/>
                  </a:lnTo>
                  <a:lnTo>
                    <a:pt x="3505" y="5415"/>
                  </a:lnTo>
                  <a:lnTo>
                    <a:pt x="3320" y="5837"/>
                  </a:lnTo>
                  <a:lnTo>
                    <a:pt x="3136" y="6306"/>
                  </a:lnTo>
                  <a:lnTo>
                    <a:pt x="2955" y="6798"/>
                  </a:lnTo>
                  <a:lnTo>
                    <a:pt x="2863" y="7056"/>
                  </a:lnTo>
                  <a:lnTo>
                    <a:pt x="2775" y="7314"/>
                  </a:lnTo>
                  <a:lnTo>
                    <a:pt x="2687" y="7595"/>
                  </a:lnTo>
                  <a:lnTo>
                    <a:pt x="2599" y="7876"/>
                  </a:lnTo>
                  <a:lnTo>
                    <a:pt x="2511" y="8169"/>
                  </a:lnTo>
                  <a:lnTo>
                    <a:pt x="2428" y="8474"/>
                  </a:lnTo>
                  <a:lnTo>
                    <a:pt x="2340" y="8791"/>
                  </a:lnTo>
                  <a:lnTo>
                    <a:pt x="2256" y="9107"/>
                  </a:lnTo>
                  <a:lnTo>
                    <a:pt x="2173" y="9435"/>
                  </a:lnTo>
                  <a:lnTo>
                    <a:pt x="2089" y="9775"/>
                  </a:lnTo>
                  <a:lnTo>
                    <a:pt x="2010" y="10127"/>
                  </a:lnTo>
                  <a:lnTo>
                    <a:pt x="1931" y="10490"/>
                  </a:lnTo>
                  <a:lnTo>
                    <a:pt x="1852" y="10865"/>
                  </a:lnTo>
                  <a:lnTo>
                    <a:pt x="1773" y="11240"/>
                  </a:lnTo>
                  <a:lnTo>
                    <a:pt x="1693" y="11627"/>
                  </a:lnTo>
                  <a:lnTo>
                    <a:pt x="1619" y="12037"/>
                  </a:lnTo>
                  <a:lnTo>
                    <a:pt x="1544" y="12447"/>
                  </a:lnTo>
                  <a:lnTo>
                    <a:pt x="1469" y="12869"/>
                  </a:lnTo>
                  <a:lnTo>
                    <a:pt x="1381" y="13362"/>
                  </a:lnTo>
                  <a:lnTo>
                    <a:pt x="1496" y="12811"/>
                  </a:lnTo>
                  <a:lnTo>
                    <a:pt x="1606" y="12272"/>
                  </a:lnTo>
                  <a:lnTo>
                    <a:pt x="1724" y="11732"/>
                  </a:lnTo>
                  <a:lnTo>
                    <a:pt x="1839" y="11217"/>
                  </a:lnTo>
                  <a:lnTo>
                    <a:pt x="1962" y="10713"/>
                  </a:lnTo>
                  <a:lnTo>
                    <a:pt x="2080" y="10209"/>
                  </a:lnTo>
                  <a:lnTo>
                    <a:pt x="2208" y="9728"/>
                  </a:lnTo>
                  <a:lnTo>
                    <a:pt x="2331" y="9248"/>
                  </a:lnTo>
                  <a:lnTo>
                    <a:pt x="2463" y="8791"/>
                  </a:lnTo>
                  <a:lnTo>
                    <a:pt x="2590" y="8333"/>
                  </a:lnTo>
                  <a:lnTo>
                    <a:pt x="2727" y="7900"/>
                  </a:lnTo>
                  <a:lnTo>
                    <a:pt x="2863" y="7478"/>
                  </a:lnTo>
                  <a:lnTo>
                    <a:pt x="2999" y="7068"/>
                  </a:lnTo>
                  <a:lnTo>
                    <a:pt x="3140" y="6669"/>
                  </a:lnTo>
                  <a:lnTo>
                    <a:pt x="3281" y="6282"/>
                  </a:lnTo>
                  <a:lnTo>
                    <a:pt x="3426" y="5907"/>
                  </a:lnTo>
                  <a:lnTo>
                    <a:pt x="3571" y="5556"/>
                  </a:lnTo>
                  <a:lnTo>
                    <a:pt x="3720" y="5216"/>
                  </a:lnTo>
                  <a:lnTo>
                    <a:pt x="3874" y="4888"/>
                  </a:lnTo>
                  <a:lnTo>
                    <a:pt x="4028" y="4571"/>
                  </a:lnTo>
                  <a:lnTo>
                    <a:pt x="4182" y="4278"/>
                  </a:lnTo>
                  <a:lnTo>
                    <a:pt x="4340" y="3997"/>
                  </a:lnTo>
                  <a:lnTo>
                    <a:pt x="4503" y="3727"/>
                  </a:lnTo>
                  <a:lnTo>
                    <a:pt x="4666" y="3481"/>
                  </a:lnTo>
                  <a:lnTo>
                    <a:pt x="4833" y="3247"/>
                  </a:lnTo>
                  <a:lnTo>
                    <a:pt x="5000" y="3036"/>
                  </a:lnTo>
                  <a:lnTo>
                    <a:pt x="5171" y="2837"/>
                  </a:lnTo>
                  <a:lnTo>
                    <a:pt x="5343" y="2649"/>
                  </a:lnTo>
                  <a:lnTo>
                    <a:pt x="5519" y="2485"/>
                  </a:lnTo>
                  <a:lnTo>
                    <a:pt x="5695" y="2333"/>
                  </a:lnTo>
                  <a:lnTo>
                    <a:pt x="5875" y="2204"/>
                  </a:lnTo>
                  <a:lnTo>
                    <a:pt x="6060" y="2086"/>
                  </a:lnTo>
                  <a:lnTo>
                    <a:pt x="6293" y="1958"/>
                  </a:lnTo>
                  <a:lnTo>
                    <a:pt x="6526" y="1840"/>
                  </a:lnTo>
                  <a:lnTo>
                    <a:pt x="7014" y="1606"/>
                  </a:lnTo>
                  <a:close/>
                  <a:moveTo>
                    <a:pt x="31743" y="14428"/>
                  </a:moveTo>
                  <a:lnTo>
                    <a:pt x="31804" y="14909"/>
                  </a:lnTo>
                  <a:lnTo>
                    <a:pt x="31866" y="15389"/>
                  </a:lnTo>
                  <a:lnTo>
                    <a:pt x="31919" y="15870"/>
                  </a:lnTo>
                  <a:lnTo>
                    <a:pt x="31967" y="16362"/>
                  </a:lnTo>
                  <a:lnTo>
                    <a:pt x="32099" y="17722"/>
                  </a:lnTo>
                  <a:lnTo>
                    <a:pt x="32231" y="19128"/>
                  </a:lnTo>
                  <a:lnTo>
                    <a:pt x="32248" y="19175"/>
                  </a:lnTo>
                  <a:lnTo>
                    <a:pt x="32226" y="18812"/>
                  </a:lnTo>
                  <a:lnTo>
                    <a:pt x="32191" y="18390"/>
                  </a:lnTo>
                  <a:lnTo>
                    <a:pt x="32143" y="17815"/>
                  </a:lnTo>
                  <a:lnTo>
                    <a:pt x="32077" y="17124"/>
                  </a:lnTo>
                  <a:lnTo>
                    <a:pt x="32037" y="16725"/>
                  </a:lnTo>
                  <a:lnTo>
                    <a:pt x="31989" y="16315"/>
                  </a:lnTo>
                  <a:lnTo>
                    <a:pt x="31936" y="15870"/>
                  </a:lnTo>
                  <a:lnTo>
                    <a:pt x="31879" y="15413"/>
                  </a:lnTo>
                  <a:lnTo>
                    <a:pt x="31813" y="14932"/>
                  </a:lnTo>
                  <a:lnTo>
                    <a:pt x="31743" y="14428"/>
                  </a:lnTo>
                  <a:close/>
                  <a:moveTo>
                    <a:pt x="32248" y="19175"/>
                  </a:moveTo>
                  <a:lnTo>
                    <a:pt x="32248" y="19175"/>
                  </a:lnTo>
                  <a:lnTo>
                    <a:pt x="32248" y="19175"/>
                  </a:lnTo>
                  <a:close/>
                  <a:moveTo>
                    <a:pt x="1236" y="14135"/>
                  </a:moveTo>
                  <a:lnTo>
                    <a:pt x="977" y="15413"/>
                  </a:lnTo>
                  <a:lnTo>
                    <a:pt x="862" y="15987"/>
                  </a:lnTo>
                  <a:lnTo>
                    <a:pt x="810" y="16268"/>
                  </a:lnTo>
                  <a:lnTo>
                    <a:pt x="766" y="16549"/>
                  </a:lnTo>
                  <a:lnTo>
                    <a:pt x="612" y="17499"/>
                  </a:lnTo>
                  <a:lnTo>
                    <a:pt x="480" y="18331"/>
                  </a:lnTo>
                  <a:lnTo>
                    <a:pt x="370" y="19069"/>
                  </a:lnTo>
                  <a:lnTo>
                    <a:pt x="278" y="19702"/>
                  </a:lnTo>
                  <a:lnTo>
                    <a:pt x="198" y="20253"/>
                  </a:lnTo>
                  <a:lnTo>
                    <a:pt x="137" y="20722"/>
                  </a:lnTo>
                  <a:lnTo>
                    <a:pt x="93" y="21120"/>
                  </a:lnTo>
                  <a:lnTo>
                    <a:pt x="58" y="21437"/>
                  </a:lnTo>
                  <a:lnTo>
                    <a:pt x="31" y="21695"/>
                  </a:lnTo>
                  <a:lnTo>
                    <a:pt x="14" y="21906"/>
                  </a:lnTo>
                  <a:lnTo>
                    <a:pt x="5" y="22058"/>
                  </a:lnTo>
                  <a:lnTo>
                    <a:pt x="1" y="22175"/>
                  </a:lnTo>
                  <a:lnTo>
                    <a:pt x="5" y="22246"/>
                  </a:lnTo>
                  <a:lnTo>
                    <a:pt x="5" y="22292"/>
                  </a:lnTo>
                  <a:lnTo>
                    <a:pt x="9" y="22316"/>
                  </a:lnTo>
                  <a:lnTo>
                    <a:pt x="14" y="22328"/>
                  </a:lnTo>
                  <a:lnTo>
                    <a:pt x="146" y="21238"/>
                  </a:lnTo>
                  <a:lnTo>
                    <a:pt x="286" y="20159"/>
                  </a:lnTo>
                  <a:lnTo>
                    <a:pt x="432" y="19093"/>
                  </a:lnTo>
                  <a:lnTo>
                    <a:pt x="581" y="18061"/>
                  </a:lnTo>
                  <a:lnTo>
                    <a:pt x="735" y="17042"/>
                  </a:lnTo>
                  <a:lnTo>
                    <a:pt x="898" y="16045"/>
                  </a:lnTo>
                  <a:lnTo>
                    <a:pt x="1065" y="15084"/>
                  </a:lnTo>
                  <a:lnTo>
                    <a:pt x="1236" y="14135"/>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9"/>
            <p:cNvSpPr/>
            <p:nvPr/>
          </p:nvSpPr>
          <p:spPr>
            <a:xfrm>
              <a:off x="3686575" y="-4469400"/>
              <a:ext cx="262525" cy="22575"/>
            </a:xfrm>
            <a:custGeom>
              <a:avLst/>
              <a:gdLst/>
              <a:ahLst/>
              <a:cxnLst/>
              <a:rect l="l" t="t" r="r" b="b"/>
              <a:pathLst>
                <a:path w="10501" h="903" fill="none" extrusionOk="0">
                  <a:moveTo>
                    <a:pt x="10501" y="903"/>
                  </a:moveTo>
                  <a:lnTo>
                    <a:pt x="10501" y="903"/>
                  </a:lnTo>
                  <a:lnTo>
                    <a:pt x="9507" y="739"/>
                  </a:lnTo>
                  <a:lnTo>
                    <a:pt x="8465" y="586"/>
                  </a:lnTo>
                  <a:lnTo>
                    <a:pt x="7375" y="446"/>
                  </a:lnTo>
                  <a:lnTo>
                    <a:pt x="6253" y="328"/>
                  </a:lnTo>
                  <a:lnTo>
                    <a:pt x="5101" y="223"/>
                  </a:lnTo>
                  <a:lnTo>
                    <a:pt x="4517" y="176"/>
                  </a:lnTo>
                  <a:lnTo>
                    <a:pt x="3927" y="141"/>
                  </a:lnTo>
                  <a:lnTo>
                    <a:pt x="3334" y="117"/>
                  </a:lnTo>
                  <a:lnTo>
                    <a:pt x="2740" y="94"/>
                  </a:lnTo>
                  <a:lnTo>
                    <a:pt x="2142" y="82"/>
                  </a:lnTo>
                  <a:lnTo>
                    <a:pt x="1549" y="71"/>
                  </a:lnTo>
                  <a:lnTo>
                    <a:pt x="1549" y="71"/>
                  </a:lnTo>
                  <a:lnTo>
                    <a:pt x="775" y="82"/>
                  </a:lnTo>
                  <a:lnTo>
                    <a:pt x="1" y="106"/>
                  </a:lnTo>
                  <a:lnTo>
                    <a:pt x="1" y="106"/>
                  </a:lnTo>
                  <a:lnTo>
                    <a:pt x="762" y="59"/>
                  </a:lnTo>
                  <a:lnTo>
                    <a:pt x="1535" y="24"/>
                  </a:lnTo>
                  <a:lnTo>
                    <a:pt x="2318" y="0"/>
                  </a:lnTo>
                  <a:lnTo>
                    <a:pt x="3105" y="0"/>
                  </a:lnTo>
                  <a:lnTo>
                    <a:pt x="3105" y="0"/>
                  </a:lnTo>
                  <a:lnTo>
                    <a:pt x="4094" y="12"/>
                  </a:lnTo>
                  <a:lnTo>
                    <a:pt x="5079" y="47"/>
                  </a:lnTo>
                  <a:lnTo>
                    <a:pt x="5567" y="71"/>
                  </a:lnTo>
                  <a:lnTo>
                    <a:pt x="6056" y="106"/>
                  </a:lnTo>
                  <a:lnTo>
                    <a:pt x="6535" y="153"/>
                  </a:lnTo>
                  <a:lnTo>
                    <a:pt x="7010" y="199"/>
                  </a:lnTo>
                  <a:lnTo>
                    <a:pt x="7480" y="258"/>
                  </a:lnTo>
                  <a:lnTo>
                    <a:pt x="7942" y="328"/>
                  </a:lnTo>
                  <a:lnTo>
                    <a:pt x="8395" y="399"/>
                  </a:lnTo>
                  <a:lnTo>
                    <a:pt x="8839" y="481"/>
                  </a:lnTo>
                  <a:lnTo>
                    <a:pt x="9270" y="574"/>
                  </a:lnTo>
                  <a:lnTo>
                    <a:pt x="9692" y="680"/>
                  </a:lnTo>
                  <a:lnTo>
                    <a:pt x="10105" y="785"/>
                  </a:lnTo>
                  <a:lnTo>
                    <a:pt x="10501" y="9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9"/>
            <p:cNvSpPr/>
            <p:nvPr/>
          </p:nvSpPr>
          <p:spPr>
            <a:xfrm>
              <a:off x="3992950" y="-4426925"/>
              <a:ext cx="103575" cy="195475"/>
            </a:xfrm>
            <a:custGeom>
              <a:avLst/>
              <a:gdLst/>
              <a:ahLst/>
              <a:cxnLst/>
              <a:rect l="l" t="t" r="r" b="b"/>
              <a:pathLst>
                <a:path w="4143" h="7819" fill="none" extrusionOk="0">
                  <a:moveTo>
                    <a:pt x="4142" y="7818"/>
                  </a:moveTo>
                  <a:lnTo>
                    <a:pt x="4142" y="7818"/>
                  </a:lnTo>
                  <a:lnTo>
                    <a:pt x="4046" y="7467"/>
                  </a:lnTo>
                  <a:lnTo>
                    <a:pt x="3944" y="7127"/>
                  </a:lnTo>
                  <a:lnTo>
                    <a:pt x="3848" y="6787"/>
                  </a:lnTo>
                  <a:lnTo>
                    <a:pt x="3742" y="6459"/>
                  </a:lnTo>
                  <a:lnTo>
                    <a:pt x="3637" y="6130"/>
                  </a:lnTo>
                  <a:lnTo>
                    <a:pt x="3531" y="5814"/>
                  </a:lnTo>
                  <a:lnTo>
                    <a:pt x="3417" y="5509"/>
                  </a:lnTo>
                  <a:lnTo>
                    <a:pt x="3307" y="5193"/>
                  </a:lnTo>
                  <a:lnTo>
                    <a:pt x="3193" y="4900"/>
                  </a:lnTo>
                  <a:lnTo>
                    <a:pt x="3074" y="4607"/>
                  </a:lnTo>
                  <a:lnTo>
                    <a:pt x="2955" y="4314"/>
                  </a:lnTo>
                  <a:lnTo>
                    <a:pt x="2832" y="4044"/>
                  </a:lnTo>
                  <a:lnTo>
                    <a:pt x="2709" y="3763"/>
                  </a:lnTo>
                  <a:lnTo>
                    <a:pt x="2581" y="3505"/>
                  </a:lnTo>
                  <a:lnTo>
                    <a:pt x="2454" y="3236"/>
                  </a:lnTo>
                  <a:lnTo>
                    <a:pt x="2322" y="2989"/>
                  </a:lnTo>
                  <a:lnTo>
                    <a:pt x="2190" y="2743"/>
                  </a:lnTo>
                  <a:lnTo>
                    <a:pt x="2058" y="2509"/>
                  </a:lnTo>
                  <a:lnTo>
                    <a:pt x="1922" y="2274"/>
                  </a:lnTo>
                  <a:lnTo>
                    <a:pt x="1781" y="2052"/>
                  </a:lnTo>
                  <a:lnTo>
                    <a:pt x="1645" y="1841"/>
                  </a:lnTo>
                  <a:lnTo>
                    <a:pt x="1504" y="1630"/>
                  </a:lnTo>
                  <a:lnTo>
                    <a:pt x="1359" y="1431"/>
                  </a:lnTo>
                  <a:lnTo>
                    <a:pt x="1214" y="1243"/>
                  </a:lnTo>
                  <a:lnTo>
                    <a:pt x="1069" y="1055"/>
                  </a:lnTo>
                  <a:lnTo>
                    <a:pt x="919" y="880"/>
                  </a:lnTo>
                  <a:lnTo>
                    <a:pt x="770" y="716"/>
                  </a:lnTo>
                  <a:lnTo>
                    <a:pt x="620" y="552"/>
                  </a:lnTo>
                  <a:lnTo>
                    <a:pt x="466" y="399"/>
                  </a:lnTo>
                  <a:lnTo>
                    <a:pt x="313" y="259"/>
                  </a:lnTo>
                  <a:lnTo>
                    <a:pt x="159" y="118"/>
                  </a:lnTo>
                  <a:lnTo>
                    <a:pt x="0" y="1"/>
                  </a:lnTo>
                  <a:lnTo>
                    <a:pt x="0" y="1"/>
                  </a:lnTo>
                  <a:lnTo>
                    <a:pt x="185" y="130"/>
                  </a:lnTo>
                  <a:lnTo>
                    <a:pt x="365" y="282"/>
                  </a:lnTo>
                  <a:lnTo>
                    <a:pt x="541" y="434"/>
                  </a:lnTo>
                  <a:lnTo>
                    <a:pt x="717" y="598"/>
                  </a:lnTo>
                  <a:lnTo>
                    <a:pt x="884" y="774"/>
                  </a:lnTo>
                  <a:lnTo>
                    <a:pt x="1051" y="950"/>
                  </a:lnTo>
                  <a:lnTo>
                    <a:pt x="1214" y="1149"/>
                  </a:lnTo>
                  <a:lnTo>
                    <a:pt x="1372" y="1349"/>
                  </a:lnTo>
                  <a:lnTo>
                    <a:pt x="1526" y="1548"/>
                  </a:lnTo>
                  <a:lnTo>
                    <a:pt x="1676" y="1770"/>
                  </a:lnTo>
                  <a:lnTo>
                    <a:pt x="1821" y="1993"/>
                  </a:lnTo>
                  <a:lnTo>
                    <a:pt x="1966" y="2216"/>
                  </a:lnTo>
                  <a:lnTo>
                    <a:pt x="2107" y="2462"/>
                  </a:lnTo>
                  <a:lnTo>
                    <a:pt x="2243" y="2696"/>
                  </a:lnTo>
                  <a:lnTo>
                    <a:pt x="2375" y="2954"/>
                  </a:lnTo>
                  <a:lnTo>
                    <a:pt x="2502" y="3200"/>
                  </a:lnTo>
                  <a:lnTo>
                    <a:pt x="2630" y="3470"/>
                  </a:lnTo>
                  <a:lnTo>
                    <a:pt x="2753" y="3728"/>
                  </a:lnTo>
                  <a:lnTo>
                    <a:pt x="2872" y="3997"/>
                  </a:lnTo>
                  <a:lnTo>
                    <a:pt x="2986" y="4279"/>
                  </a:lnTo>
                  <a:lnTo>
                    <a:pt x="3100" y="4560"/>
                  </a:lnTo>
                  <a:lnTo>
                    <a:pt x="3210" y="4841"/>
                  </a:lnTo>
                  <a:lnTo>
                    <a:pt x="3316" y="5122"/>
                  </a:lnTo>
                  <a:lnTo>
                    <a:pt x="3417" y="5416"/>
                  </a:lnTo>
                  <a:lnTo>
                    <a:pt x="3518" y="5709"/>
                  </a:lnTo>
                  <a:lnTo>
                    <a:pt x="3615" y="6002"/>
                  </a:lnTo>
                  <a:lnTo>
                    <a:pt x="3711" y="6306"/>
                  </a:lnTo>
                  <a:lnTo>
                    <a:pt x="3804" y="6599"/>
                  </a:lnTo>
                  <a:lnTo>
                    <a:pt x="3975" y="7209"/>
                  </a:lnTo>
                  <a:lnTo>
                    <a:pt x="4142" y="78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9"/>
            <p:cNvSpPr/>
            <p:nvPr/>
          </p:nvSpPr>
          <p:spPr>
            <a:xfrm>
              <a:off x="3361650" y="-4429275"/>
              <a:ext cx="140825" cy="293925"/>
            </a:xfrm>
            <a:custGeom>
              <a:avLst/>
              <a:gdLst/>
              <a:ahLst/>
              <a:cxnLst/>
              <a:rect l="l" t="t" r="r" b="b"/>
              <a:pathLst>
                <a:path w="5633" h="11757" fill="none" extrusionOk="0">
                  <a:moveTo>
                    <a:pt x="0" y="11757"/>
                  </a:moveTo>
                  <a:lnTo>
                    <a:pt x="0" y="11757"/>
                  </a:lnTo>
                  <a:lnTo>
                    <a:pt x="88" y="11264"/>
                  </a:lnTo>
                  <a:lnTo>
                    <a:pt x="88" y="11264"/>
                  </a:lnTo>
                  <a:lnTo>
                    <a:pt x="163" y="10842"/>
                  </a:lnTo>
                  <a:lnTo>
                    <a:pt x="238" y="10432"/>
                  </a:lnTo>
                  <a:lnTo>
                    <a:pt x="312" y="10022"/>
                  </a:lnTo>
                  <a:lnTo>
                    <a:pt x="392" y="9635"/>
                  </a:lnTo>
                  <a:lnTo>
                    <a:pt x="471" y="9260"/>
                  </a:lnTo>
                  <a:lnTo>
                    <a:pt x="550" y="8885"/>
                  </a:lnTo>
                  <a:lnTo>
                    <a:pt x="629" y="8522"/>
                  </a:lnTo>
                  <a:lnTo>
                    <a:pt x="708" y="8170"/>
                  </a:lnTo>
                  <a:lnTo>
                    <a:pt x="792" y="7830"/>
                  </a:lnTo>
                  <a:lnTo>
                    <a:pt x="875" y="7502"/>
                  </a:lnTo>
                  <a:lnTo>
                    <a:pt x="959" y="7186"/>
                  </a:lnTo>
                  <a:lnTo>
                    <a:pt x="1047" y="6869"/>
                  </a:lnTo>
                  <a:lnTo>
                    <a:pt x="1130" y="6564"/>
                  </a:lnTo>
                  <a:lnTo>
                    <a:pt x="1218" y="6271"/>
                  </a:lnTo>
                  <a:lnTo>
                    <a:pt x="1306" y="5990"/>
                  </a:lnTo>
                  <a:lnTo>
                    <a:pt x="1394" y="5709"/>
                  </a:lnTo>
                  <a:lnTo>
                    <a:pt x="1482" y="5451"/>
                  </a:lnTo>
                  <a:lnTo>
                    <a:pt x="1574" y="5193"/>
                  </a:lnTo>
                  <a:lnTo>
                    <a:pt x="1755" y="4701"/>
                  </a:lnTo>
                  <a:lnTo>
                    <a:pt x="1939" y="4232"/>
                  </a:lnTo>
                  <a:lnTo>
                    <a:pt x="2124" y="3810"/>
                  </a:lnTo>
                  <a:lnTo>
                    <a:pt x="2309" y="3412"/>
                  </a:lnTo>
                  <a:lnTo>
                    <a:pt x="2498" y="3048"/>
                  </a:lnTo>
                  <a:lnTo>
                    <a:pt x="2682" y="2697"/>
                  </a:lnTo>
                  <a:lnTo>
                    <a:pt x="2872" y="2392"/>
                  </a:lnTo>
                  <a:lnTo>
                    <a:pt x="3061" y="2099"/>
                  </a:lnTo>
                  <a:lnTo>
                    <a:pt x="3250" y="1829"/>
                  </a:lnTo>
                  <a:lnTo>
                    <a:pt x="3434" y="1595"/>
                  </a:lnTo>
                  <a:lnTo>
                    <a:pt x="3619" y="1372"/>
                  </a:lnTo>
                  <a:lnTo>
                    <a:pt x="3804" y="1173"/>
                  </a:lnTo>
                  <a:lnTo>
                    <a:pt x="3988" y="985"/>
                  </a:lnTo>
                  <a:lnTo>
                    <a:pt x="4169" y="833"/>
                  </a:lnTo>
                  <a:lnTo>
                    <a:pt x="4345" y="681"/>
                  </a:lnTo>
                  <a:lnTo>
                    <a:pt x="4520" y="552"/>
                  </a:lnTo>
                  <a:lnTo>
                    <a:pt x="4692" y="435"/>
                  </a:lnTo>
                  <a:lnTo>
                    <a:pt x="4859" y="341"/>
                  </a:lnTo>
                  <a:lnTo>
                    <a:pt x="5022" y="247"/>
                  </a:lnTo>
                  <a:lnTo>
                    <a:pt x="5184" y="177"/>
                  </a:lnTo>
                  <a:lnTo>
                    <a:pt x="5338" y="106"/>
                  </a:lnTo>
                  <a:lnTo>
                    <a:pt x="5633" y="1"/>
                  </a:lnTo>
                  <a:lnTo>
                    <a:pt x="5633" y="1"/>
                  </a:lnTo>
                  <a:lnTo>
                    <a:pt x="5145" y="235"/>
                  </a:lnTo>
                  <a:lnTo>
                    <a:pt x="4912" y="353"/>
                  </a:lnTo>
                  <a:lnTo>
                    <a:pt x="4679" y="481"/>
                  </a:lnTo>
                  <a:lnTo>
                    <a:pt x="4679" y="481"/>
                  </a:lnTo>
                  <a:lnTo>
                    <a:pt x="4494" y="599"/>
                  </a:lnTo>
                  <a:lnTo>
                    <a:pt x="4314" y="728"/>
                  </a:lnTo>
                  <a:lnTo>
                    <a:pt x="4138" y="880"/>
                  </a:lnTo>
                  <a:lnTo>
                    <a:pt x="3962" y="1044"/>
                  </a:lnTo>
                  <a:lnTo>
                    <a:pt x="3790" y="1232"/>
                  </a:lnTo>
                  <a:lnTo>
                    <a:pt x="3619" y="1431"/>
                  </a:lnTo>
                  <a:lnTo>
                    <a:pt x="3452" y="1642"/>
                  </a:lnTo>
                  <a:lnTo>
                    <a:pt x="3285" y="1876"/>
                  </a:lnTo>
                  <a:lnTo>
                    <a:pt x="3122" y="2122"/>
                  </a:lnTo>
                  <a:lnTo>
                    <a:pt x="2959" y="2392"/>
                  </a:lnTo>
                  <a:lnTo>
                    <a:pt x="2801" y="2673"/>
                  </a:lnTo>
                  <a:lnTo>
                    <a:pt x="2647" y="2966"/>
                  </a:lnTo>
                  <a:lnTo>
                    <a:pt x="2493" y="3283"/>
                  </a:lnTo>
                  <a:lnTo>
                    <a:pt x="2339" y="3611"/>
                  </a:lnTo>
                  <a:lnTo>
                    <a:pt x="2190" y="3951"/>
                  </a:lnTo>
                  <a:lnTo>
                    <a:pt x="2045" y="4302"/>
                  </a:lnTo>
                  <a:lnTo>
                    <a:pt x="1900" y="4677"/>
                  </a:lnTo>
                  <a:lnTo>
                    <a:pt x="1759" y="5064"/>
                  </a:lnTo>
                  <a:lnTo>
                    <a:pt x="1618" y="5463"/>
                  </a:lnTo>
                  <a:lnTo>
                    <a:pt x="1482" y="5873"/>
                  </a:lnTo>
                  <a:lnTo>
                    <a:pt x="1346" y="6295"/>
                  </a:lnTo>
                  <a:lnTo>
                    <a:pt x="1209" y="6728"/>
                  </a:lnTo>
                  <a:lnTo>
                    <a:pt x="1082" y="7186"/>
                  </a:lnTo>
                  <a:lnTo>
                    <a:pt x="950" y="7643"/>
                  </a:lnTo>
                  <a:lnTo>
                    <a:pt x="827" y="8123"/>
                  </a:lnTo>
                  <a:lnTo>
                    <a:pt x="699" y="8604"/>
                  </a:lnTo>
                  <a:lnTo>
                    <a:pt x="581" y="9108"/>
                  </a:lnTo>
                  <a:lnTo>
                    <a:pt x="458" y="9612"/>
                  </a:lnTo>
                  <a:lnTo>
                    <a:pt x="343" y="10127"/>
                  </a:lnTo>
                  <a:lnTo>
                    <a:pt x="225" y="10667"/>
                  </a:lnTo>
                  <a:lnTo>
                    <a:pt x="115" y="11206"/>
                  </a:lnTo>
                  <a:lnTo>
                    <a:pt x="0" y="1175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9"/>
            <p:cNvSpPr/>
            <p:nvPr/>
          </p:nvSpPr>
          <p:spPr>
            <a:xfrm>
              <a:off x="4120675" y="-4108700"/>
              <a:ext cx="12675" cy="118675"/>
            </a:xfrm>
            <a:custGeom>
              <a:avLst/>
              <a:gdLst/>
              <a:ahLst/>
              <a:cxnLst/>
              <a:rect l="l" t="t" r="r" b="b"/>
              <a:pathLst>
                <a:path w="507" h="4747" fill="none" extrusionOk="0">
                  <a:moveTo>
                    <a:pt x="506" y="4747"/>
                  </a:moveTo>
                  <a:lnTo>
                    <a:pt x="506" y="4747"/>
                  </a:lnTo>
                  <a:lnTo>
                    <a:pt x="489" y="4700"/>
                  </a:lnTo>
                  <a:lnTo>
                    <a:pt x="489" y="4700"/>
                  </a:lnTo>
                  <a:lnTo>
                    <a:pt x="357" y="3294"/>
                  </a:lnTo>
                  <a:lnTo>
                    <a:pt x="225" y="1934"/>
                  </a:lnTo>
                  <a:lnTo>
                    <a:pt x="225" y="1934"/>
                  </a:lnTo>
                  <a:lnTo>
                    <a:pt x="177" y="1442"/>
                  </a:lnTo>
                  <a:lnTo>
                    <a:pt x="124" y="961"/>
                  </a:lnTo>
                  <a:lnTo>
                    <a:pt x="62" y="481"/>
                  </a:lnTo>
                  <a:lnTo>
                    <a:pt x="1" y="0"/>
                  </a:lnTo>
                  <a:lnTo>
                    <a:pt x="1" y="0"/>
                  </a:lnTo>
                  <a:lnTo>
                    <a:pt x="71" y="504"/>
                  </a:lnTo>
                  <a:lnTo>
                    <a:pt x="137" y="985"/>
                  </a:lnTo>
                  <a:lnTo>
                    <a:pt x="194" y="1442"/>
                  </a:lnTo>
                  <a:lnTo>
                    <a:pt x="247" y="1887"/>
                  </a:lnTo>
                  <a:lnTo>
                    <a:pt x="295" y="2297"/>
                  </a:lnTo>
                  <a:lnTo>
                    <a:pt x="335" y="2696"/>
                  </a:lnTo>
                  <a:lnTo>
                    <a:pt x="401" y="3387"/>
                  </a:lnTo>
                  <a:lnTo>
                    <a:pt x="449" y="3962"/>
                  </a:lnTo>
                  <a:lnTo>
                    <a:pt x="484" y="4384"/>
                  </a:lnTo>
                  <a:lnTo>
                    <a:pt x="506" y="474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9"/>
            <p:cNvSpPr/>
            <p:nvPr/>
          </p:nvSpPr>
          <p:spPr>
            <a:xfrm>
              <a:off x="3327125" y="-4116025"/>
              <a:ext cx="30925" cy="204825"/>
            </a:xfrm>
            <a:custGeom>
              <a:avLst/>
              <a:gdLst/>
              <a:ahLst/>
              <a:cxnLst/>
              <a:rect l="l" t="t" r="r" b="b"/>
              <a:pathLst>
                <a:path w="1237" h="8193" fill="none" extrusionOk="0">
                  <a:moveTo>
                    <a:pt x="14" y="8193"/>
                  </a:moveTo>
                  <a:lnTo>
                    <a:pt x="14" y="8193"/>
                  </a:lnTo>
                  <a:lnTo>
                    <a:pt x="9" y="8181"/>
                  </a:lnTo>
                  <a:lnTo>
                    <a:pt x="5" y="8157"/>
                  </a:lnTo>
                  <a:lnTo>
                    <a:pt x="5" y="8111"/>
                  </a:lnTo>
                  <a:lnTo>
                    <a:pt x="1" y="8040"/>
                  </a:lnTo>
                  <a:lnTo>
                    <a:pt x="5" y="7923"/>
                  </a:lnTo>
                  <a:lnTo>
                    <a:pt x="14" y="7771"/>
                  </a:lnTo>
                  <a:lnTo>
                    <a:pt x="31" y="7560"/>
                  </a:lnTo>
                  <a:lnTo>
                    <a:pt x="58" y="7302"/>
                  </a:lnTo>
                  <a:lnTo>
                    <a:pt x="93" y="6985"/>
                  </a:lnTo>
                  <a:lnTo>
                    <a:pt x="137" y="6587"/>
                  </a:lnTo>
                  <a:lnTo>
                    <a:pt x="198" y="6118"/>
                  </a:lnTo>
                  <a:lnTo>
                    <a:pt x="278" y="5567"/>
                  </a:lnTo>
                  <a:lnTo>
                    <a:pt x="370" y="4934"/>
                  </a:lnTo>
                  <a:lnTo>
                    <a:pt x="480" y="4196"/>
                  </a:lnTo>
                  <a:lnTo>
                    <a:pt x="612" y="3364"/>
                  </a:lnTo>
                  <a:lnTo>
                    <a:pt x="766" y="2414"/>
                  </a:lnTo>
                  <a:lnTo>
                    <a:pt x="766" y="2414"/>
                  </a:lnTo>
                  <a:lnTo>
                    <a:pt x="810" y="2133"/>
                  </a:lnTo>
                  <a:lnTo>
                    <a:pt x="862" y="1852"/>
                  </a:lnTo>
                  <a:lnTo>
                    <a:pt x="977" y="1278"/>
                  </a:lnTo>
                  <a:lnTo>
                    <a:pt x="1236" y="0"/>
                  </a:lnTo>
                  <a:lnTo>
                    <a:pt x="1236" y="0"/>
                  </a:lnTo>
                  <a:lnTo>
                    <a:pt x="1065" y="949"/>
                  </a:lnTo>
                  <a:lnTo>
                    <a:pt x="898" y="1910"/>
                  </a:lnTo>
                  <a:lnTo>
                    <a:pt x="735" y="2907"/>
                  </a:lnTo>
                  <a:lnTo>
                    <a:pt x="581" y="3926"/>
                  </a:lnTo>
                  <a:lnTo>
                    <a:pt x="432" y="4958"/>
                  </a:lnTo>
                  <a:lnTo>
                    <a:pt x="286" y="6024"/>
                  </a:lnTo>
                  <a:lnTo>
                    <a:pt x="146" y="7103"/>
                  </a:lnTo>
                  <a:lnTo>
                    <a:pt x="14" y="819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9"/>
            <p:cNvSpPr/>
            <p:nvPr/>
          </p:nvSpPr>
          <p:spPr>
            <a:xfrm>
              <a:off x="3327450" y="-4467650"/>
              <a:ext cx="805450" cy="556750"/>
            </a:xfrm>
            <a:custGeom>
              <a:avLst/>
              <a:gdLst/>
              <a:ahLst/>
              <a:cxnLst/>
              <a:rect l="l" t="t" r="r" b="b"/>
              <a:pathLst>
                <a:path w="32218" h="22270" extrusionOk="0">
                  <a:moveTo>
                    <a:pt x="15914" y="1"/>
                  </a:moveTo>
                  <a:lnTo>
                    <a:pt x="15140" y="12"/>
                  </a:lnTo>
                  <a:lnTo>
                    <a:pt x="14366" y="36"/>
                  </a:lnTo>
                  <a:lnTo>
                    <a:pt x="13715" y="83"/>
                  </a:lnTo>
                  <a:lnTo>
                    <a:pt x="13078" y="153"/>
                  </a:lnTo>
                  <a:lnTo>
                    <a:pt x="12462" y="211"/>
                  </a:lnTo>
                  <a:lnTo>
                    <a:pt x="11864" y="294"/>
                  </a:lnTo>
                  <a:lnTo>
                    <a:pt x="11420" y="352"/>
                  </a:lnTo>
                  <a:lnTo>
                    <a:pt x="10993" y="422"/>
                  </a:lnTo>
                  <a:lnTo>
                    <a:pt x="10580" y="504"/>
                  </a:lnTo>
                  <a:lnTo>
                    <a:pt x="10189" y="587"/>
                  </a:lnTo>
                  <a:lnTo>
                    <a:pt x="9811" y="669"/>
                  </a:lnTo>
                  <a:lnTo>
                    <a:pt x="9459" y="762"/>
                  </a:lnTo>
                  <a:lnTo>
                    <a:pt x="8808" y="950"/>
                  </a:lnTo>
                  <a:lnTo>
                    <a:pt x="8254" y="1114"/>
                  </a:lnTo>
                  <a:lnTo>
                    <a:pt x="7797" y="1266"/>
                  </a:lnTo>
                  <a:lnTo>
                    <a:pt x="7449" y="1395"/>
                  </a:lnTo>
                  <a:lnTo>
                    <a:pt x="7225" y="1466"/>
                  </a:lnTo>
                  <a:lnTo>
                    <a:pt x="7001" y="1536"/>
                  </a:lnTo>
                  <a:lnTo>
                    <a:pt x="6513" y="1770"/>
                  </a:lnTo>
                  <a:lnTo>
                    <a:pt x="6280" y="1888"/>
                  </a:lnTo>
                  <a:lnTo>
                    <a:pt x="6047" y="2016"/>
                  </a:lnTo>
                  <a:lnTo>
                    <a:pt x="5862" y="2134"/>
                  </a:lnTo>
                  <a:lnTo>
                    <a:pt x="5682" y="2263"/>
                  </a:lnTo>
                  <a:lnTo>
                    <a:pt x="5506" y="2415"/>
                  </a:lnTo>
                  <a:lnTo>
                    <a:pt x="5330" y="2579"/>
                  </a:lnTo>
                  <a:lnTo>
                    <a:pt x="5158" y="2767"/>
                  </a:lnTo>
                  <a:lnTo>
                    <a:pt x="4987" y="2966"/>
                  </a:lnTo>
                  <a:lnTo>
                    <a:pt x="4820" y="3177"/>
                  </a:lnTo>
                  <a:lnTo>
                    <a:pt x="4653" y="3411"/>
                  </a:lnTo>
                  <a:lnTo>
                    <a:pt x="4490" y="3657"/>
                  </a:lnTo>
                  <a:lnTo>
                    <a:pt x="4327" y="3927"/>
                  </a:lnTo>
                  <a:lnTo>
                    <a:pt x="4169" y="4208"/>
                  </a:lnTo>
                  <a:lnTo>
                    <a:pt x="4015" y="4501"/>
                  </a:lnTo>
                  <a:lnTo>
                    <a:pt x="3861" y="4818"/>
                  </a:lnTo>
                  <a:lnTo>
                    <a:pt x="3707" y="5146"/>
                  </a:lnTo>
                  <a:lnTo>
                    <a:pt x="3558" y="5486"/>
                  </a:lnTo>
                  <a:lnTo>
                    <a:pt x="3413" y="5837"/>
                  </a:lnTo>
                  <a:lnTo>
                    <a:pt x="3268" y="6212"/>
                  </a:lnTo>
                  <a:lnTo>
                    <a:pt x="3127" y="6599"/>
                  </a:lnTo>
                  <a:lnTo>
                    <a:pt x="2986" y="6998"/>
                  </a:lnTo>
                  <a:lnTo>
                    <a:pt x="2850" y="7408"/>
                  </a:lnTo>
                  <a:lnTo>
                    <a:pt x="2714" y="7830"/>
                  </a:lnTo>
                  <a:lnTo>
                    <a:pt x="2577" y="8263"/>
                  </a:lnTo>
                  <a:lnTo>
                    <a:pt x="2450" y="8721"/>
                  </a:lnTo>
                  <a:lnTo>
                    <a:pt x="2318" y="9178"/>
                  </a:lnTo>
                  <a:lnTo>
                    <a:pt x="2195" y="9658"/>
                  </a:lnTo>
                  <a:lnTo>
                    <a:pt x="2067" y="10139"/>
                  </a:lnTo>
                  <a:lnTo>
                    <a:pt x="1949" y="10643"/>
                  </a:lnTo>
                  <a:lnTo>
                    <a:pt x="1826" y="11147"/>
                  </a:lnTo>
                  <a:lnTo>
                    <a:pt x="1711" y="11662"/>
                  </a:lnTo>
                  <a:lnTo>
                    <a:pt x="1593" y="12202"/>
                  </a:lnTo>
                  <a:lnTo>
                    <a:pt x="1483" y="12741"/>
                  </a:lnTo>
                  <a:lnTo>
                    <a:pt x="1368" y="13292"/>
                  </a:lnTo>
                  <a:lnTo>
                    <a:pt x="1298" y="13690"/>
                  </a:lnTo>
                  <a:lnTo>
                    <a:pt x="1223" y="14065"/>
                  </a:lnTo>
                  <a:lnTo>
                    <a:pt x="1052" y="15014"/>
                  </a:lnTo>
                  <a:lnTo>
                    <a:pt x="885" y="15975"/>
                  </a:lnTo>
                  <a:lnTo>
                    <a:pt x="722" y="16972"/>
                  </a:lnTo>
                  <a:lnTo>
                    <a:pt x="568" y="17991"/>
                  </a:lnTo>
                  <a:lnTo>
                    <a:pt x="419" y="19023"/>
                  </a:lnTo>
                  <a:lnTo>
                    <a:pt x="273" y="20089"/>
                  </a:lnTo>
                  <a:lnTo>
                    <a:pt x="133" y="21168"/>
                  </a:lnTo>
                  <a:lnTo>
                    <a:pt x="1" y="22258"/>
                  </a:lnTo>
                  <a:lnTo>
                    <a:pt x="1" y="22269"/>
                  </a:lnTo>
                  <a:lnTo>
                    <a:pt x="427" y="21343"/>
                  </a:lnTo>
                  <a:lnTo>
                    <a:pt x="858" y="20429"/>
                  </a:lnTo>
                  <a:lnTo>
                    <a:pt x="1294" y="19527"/>
                  </a:lnTo>
                  <a:lnTo>
                    <a:pt x="1738" y="18613"/>
                  </a:lnTo>
                  <a:lnTo>
                    <a:pt x="2182" y="17722"/>
                  </a:lnTo>
                  <a:lnTo>
                    <a:pt x="2635" y="16831"/>
                  </a:lnTo>
                  <a:lnTo>
                    <a:pt x="3092" y="15964"/>
                  </a:lnTo>
                  <a:lnTo>
                    <a:pt x="3549" y="15096"/>
                  </a:lnTo>
                  <a:lnTo>
                    <a:pt x="4015" y="14253"/>
                  </a:lnTo>
                  <a:lnTo>
                    <a:pt x="4486" y="13420"/>
                  </a:lnTo>
                  <a:lnTo>
                    <a:pt x="4961" y="12600"/>
                  </a:lnTo>
                  <a:lnTo>
                    <a:pt x="5440" y="11803"/>
                  </a:lnTo>
                  <a:lnTo>
                    <a:pt x="5924" y="11029"/>
                  </a:lnTo>
                  <a:lnTo>
                    <a:pt x="6412" y="10279"/>
                  </a:lnTo>
                  <a:lnTo>
                    <a:pt x="6904" y="9553"/>
                  </a:lnTo>
                  <a:lnTo>
                    <a:pt x="7155" y="9201"/>
                  </a:lnTo>
                  <a:lnTo>
                    <a:pt x="7405" y="8861"/>
                  </a:lnTo>
                  <a:lnTo>
                    <a:pt x="7652" y="8521"/>
                  </a:lnTo>
                  <a:lnTo>
                    <a:pt x="7907" y="8181"/>
                  </a:lnTo>
                  <a:lnTo>
                    <a:pt x="8157" y="7853"/>
                  </a:lnTo>
                  <a:lnTo>
                    <a:pt x="8412" y="7537"/>
                  </a:lnTo>
                  <a:lnTo>
                    <a:pt x="8663" y="7232"/>
                  </a:lnTo>
                  <a:lnTo>
                    <a:pt x="8918" y="6927"/>
                  </a:lnTo>
                  <a:lnTo>
                    <a:pt x="9177" y="6634"/>
                  </a:lnTo>
                  <a:lnTo>
                    <a:pt x="9432" y="6353"/>
                  </a:lnTo>
                  <a:lnTo>
                    <a:pt x="9692" y="6072"/>
                  </a:lnTo>
                  <a:lnTo>
                    <a:pt x="9951" y="5802"/>
                  </a:lnTo>
                  <a:lnTo>
                    <a:pt x="10211" y="5544"/>
                  </a:lnTo>
                  <a:lnTo>
                    <a:pt x="10474" y="5298"/>
                  </a:lnTo>
                  <a:lnTo>
                    <a:pt x="10738" y="5052"/>
                  </a:lnTo>
                  <a:lnTo>
                    <a:pt x="10998" y="4829"/>
                  </a:lnTo>
                  <a:lnTo>
                    <a:pt x="11266" y="4607"/>
                  </a:lnTo>
                  <a:lnTo>
                    <a:pt x="11530" y="4396"/>
                  </a:lnTo>
                  <a:lnTo>
                    <a:pt x="11794" y="4196"/>
                  </a:lnTo>
                  <a:lnTo>
                    <a:pt x="12062" y="3997"/>
                  </a:lnTo>
                  <a:lnTo>
                    <a:pt x="12330" y="3821"/>
                  </a:lnTo>
                  <a:lnTo>
                    <a:pt x="12598" y="3657"/>
                  </a:lnTo>
                  <a:lnTo>
                    <a:pt x="12871" y="3493"/>
                  </a:lnTo>
                  <a:lnTo>
                    <a:pt x="13139" y="3353"/>
                  </a:lnTo>
                  <a:lnTo>
                    <a:pt x="13412" y="3212"/>
                  </a:lnTo>
                  <a:lnTo>
                    <a:pt x="13684" y="3095"/>
                  </a:lnTo>
                  <a:lnTo>
                    <a:pt x="13961" y="2978"/>
                  </a:lnTo>
                  <a:lnTo>
                    <a:pt x="14234" y="2884"/>
                  </a:lnTo>
                  <a:lnTo>
                    <a:pt x="14511" y="2802"/>
                  </a:lnTo>
                  <a:lnTo>
                    <a:pt x="14788" y="2720"/>
                  </a:lnTo>
                  <a:lnTo>
                    <a:pt x="15065" y="2661"/>
                  </a:lnTo>
                  <a:lnTo>
                    <a:pt x="15342" y="2614"/>
                  </a:lnTo>
                  <a:lnTo>
                    <a:pt x="15619" y="2579"/>
                  </a:lnTo>
                  <a:lnTo>
                    <a:pt x="15900" y="2556"/>
                  </a:lnTo>
                  <a:lnTo>
                    <a:pt x="16257" y="2544"/>
                  </a:lnTo>
                  <a:lnTo>
                    <a:pt x="16591" y="2556"/>
                  </a:lnTo>
                  <a:lnTo>
                    <a:pt x="16925" y="2579"/>
                  </a:lnTo>
                  <a:lnTo>
                    <a:pt x="16938" y="2087"/>
                  </a:lnTo>
                  <a:lnTo>
                    <a:pt x="16947" y="1723"/>
                  </a:lnTo>
                  <a:lnTo>
                    <a:pt x="16960" y="1501"/>
                  </a:lnTo>
                  <a:lnTo>
                    <a:pt x="16964" y="1442"/>
                  </a:lnTo>
                  <a:lnTo>
                    <a:pt x="16969" y="1430"/>
                  </a:lnTo>
                  <a:lnTo>
                    <a:pt x="16973" y="1430"/>
                  </a:lnTo>
                  <a:lnTo>
                    <a:pt x="16978" y="1442"/>
                  </a:lnTo>
                  <a:lnTo>
                    <a:pt x="16986" y="1501"/>
                  </a:lnTo>
                  <a:lnTo>
                    <a:pt x="17000" y="1723"/>
                  </a:lnTo>
                  <a:lnTo>
                    <a:pt x="17017" y="2087"/>
                  </a:lnTo>
                  <a:lnTo>
                    <a:pt x="17026" y="2579"/>
                  </a:lnTo>
                  <a:lnTo>
                    <a:pt x="17290" y="2614"/>
                  </a:lnTo>
                  <a:lnTo>
                    <a:pt x="17554" y="2649"/>
                  </a:lnTo>
                  <a:lnTo>
                    <a:pt x="17818" y="2684"/>
                  </a:lnTo>
                  <a:lnTo>
                    <a:pt x="18081" y="2731"/>
                  </a:lnTo>
                  <a:lnTo>
                    <a:pt x="18341" y="2790"/>
                  </a:lnTo>
                  <a:lnTo>
                    <a:pt x="18605" y="2860"/>
                  </a:lnTo>
                  <a:lnTo>
                    <a:pt x="18864" y="2931"/>
                  </a:lnTo>
                  <a:lnTo>
                    <a:pt x="19123" y="3013"/>
                  </a:lnTo>
                  <a:lnTo>
                    <a:pt x="19383" y="3106"/>
                  </a:lnTo>
                  <a:lnTo>
                    <a:pt x="19642" y="3200"/>
                  </a:lnTo>
                  <a:lnTo>
                    <a:pt x="19902" y="3306"/>
                  </a:lnTo>
                  <a:lnTo>
                    <a:pt x="20161" y="3411"/>
                  </a:lnTo>
                  <a:lnTo>
                    <a:pt x="20416" y="3528"/>
                  </a:lnTo>
                  <a:lnTo>
                    <a:pt x="20676" y="3657"/>
                  </a:lnTo>
                  <a:lnTo>
                    <a:pt x="20931" y="3798"/>
                  </a:lnTo>
                  <a:lnTo>
                    <a:pt x="21186" y="3939"/>
                  </a:lnTo>
                  <a:lnTo>
                    <a:pt x="21441" y="4079"/>
                  </a:lnTo>
                  <a:lnTo>
                    <a:pt x="21696" y="4243"/>
                  </a:lnTo>
                  <a:lnTo>
                    <a:pt x="21951" y="4407"/>
                  </a:lnTo>
                  <a:lnTo>
                    <a:pt x="22201" y="4571"/>
                  </a:lnTo>
                  <a:lnTo>
                    <a:pt x="22456" y="4747"/>
                  </a:lnTo>
                  <a:lnTo>
                    <a:pt x="22707" y="4935"/>
                  </a:lnTo>
                  <a:lnTo>
                    <a:pt x="22958" y="5134"/>
                  </a:lnTo>
                  <a:lnTo>
                    <a:pt x="23204" y="5333"/>
                  </a:lnTo>
                  <a:lnTo>
                    <a:pt x="23454" y="5533"/>
                  </a:lnTo>
                  <a:lnTo>
                    <a:pt x="23701" y="5755"/>
                  </a:lnTo>
                  <a:lnTo>
                    <a:pt x="23947" y="5978"/>
                  </a:lnTo>
                  <a:lnTo>
                    <a:pt x="24193" y="6201"/>
                  </a:lnTo>
                  <a:lnTo>
                    <a:pt x="24439" y="6435"/>
                  </a:lnTo>
                  <a:lnTo>
                    <a:pt x="24681" y="6681"/>
                  </a:lnTo>
                  <a:lnTo>
                    <a:pt x="24923" y="6939"/>
                  </a:lnTo>
                  <a:lnTo>
                    <a:pt x="25165" y="7197"/>
                  </a:lnTo>
                  <a:lnTo>
                    <a:pt x="25407" y="7455"/>
                  </a:lnTo>
                  <a:lnTo>
                    <a:pt x="25649" y="7724"/>
                  </a:lnTo>
                  <a:lnTo>
                    <a:pt x="25886" y="8006"/>
                  </a:lnTo>
                  <a:lnTo>
                    <a:pt x="26123" y="8299"/>
                  </a:lnTo>
                  <a:lnTo>
                    <a:pt x="26357" y="8592"/>
                  </a:lnTo>
                  <a:lnTo>
                    <a:pt x="26594" y="8885"/>
                  </a:lnTo>
                  <a:lnTo>
                    <a:pt x="26827" y="9189"/>
                  </a:lnTo>
                  <a:lnTo>
                    <a:pt x="27060" y="9506"/>
                  </a:lnTo>
                  <a:lnTo>
                    <a:pt x="27289" y="9822"/>
                  </a:lnTo>
                  <a:lnTo>
                    <a:pt x="27522" y="10150"/>
                  </a:lnTo>
                  <a:lnTo>
                    <a:pt x="27750" y="10490"/>
                  </a:lnTo>
                  <a:lnTo>
                    <a:pt x="27979" y="10830"/>
                  </a:lnTo>
                  <a:lnTo>
                    <a:pt x="28203" y="11182"/>
                  </a:lnTo>
                  <a:lnTo>
                    <a:pt x="28428" y="11533"/>
                  </a:lnTo>
                  <a:lnTo>
                    <a:pt x="28652" y="11897"/>
                  </a:lnTo>
                  <a:lnTo>
                    <a:pt x="28872" y="12260"/>
                  </a:lnTo>
                  <a:lnTo>
                    <a:pt x="29091" y="12635"/>
                  </a:lnTo>
                  <a:lnTo>
                    <a:pt x="29311" y="13022"/>
                  </a:lnTo>
                  <a:lnTo>
                    <a:pt x="29531" y="13409"/>
                  </a:lnTo>
                  <a:lnTo>
                    <a:pt x="29747" y="13807"/>
                  </a:lnTo>
                  <a:lnTo>
                    <a:pt x="29962" y="14206"/>
                  </a:lnTo>
                  <a:lnTo>
                    <a:pt x="30173" y="14616"/>
                  </a:lnTo>
                  <a:lnTo>
                    <a:pt x="30384" y="15026"/>
                  </a:lnTo>
                  <a:lnTo>
                    <a:pt x="30595" y="15448"/>
                  </a:lnTo>
                  <a:lnTo>
                    <a:pt x="30802" y="15882"/>
                  </a:lnTo>
                  <a:lnTo>
                    <a:pt x="31013" y="16315"/>
                  </a:lnTo>
                  <a:lnTo>
                    <a:pt x="31215" y="16749"/>
                  </a:lnTo>
                  <a:lnTo>
                    <a:pt x="31417" y="17206"/>
                  </a:lnTo>
                  <a:lnTo>
                    <a:pt x="31620" y="17652"/>
                  </a:lnTo>
                  <a:lnTo>
                    <a:pt x="31822" y="18120"/>
                  </a:lnTo>
                  <a:lnTo>
                    <a:pt x="32020" y="18577"/>
                  </a:lnTo>
                  <a:lnTo>
                    <a:pt x="32218" y="19058"/>
                  </a:lnTo>
                  <a:lnTo>
                    <a:pt x="32086" y="17652"/>
                  </a:lnTo>
                  <a:lnTo>
                    <a:pt x="31954" y="16292"/>
                  </a:lnTo>
                  <a:lnTo>
                    <a:pt x="31906" y="15800"/>
                  </a:lnTo>
                  <a:lnTo>
                    <a:pt x="31853" y="15319"/>
                  </a:lnTo>
                  <a:lnTo>
                    <a:pt x="31791" y="14839"/>
                  </a:lnTo>
                  <a:lnTo>
                    <a:pt x="31730" y="14358"/>
                  </a:lnTo>
                  <a:lnTo>
                    <a:pt x="31642" y="13784"/>
                  </a:lnTo>
                  <a:lnTo>
                    <a:pt x="31545" y="13198"/>
                  </a:lnTo>
                  <a:lnTo>
                    <a:pt x="31439" y="12588"/>
                  </a:lnTo>
                  <a:lnTo>
                    <a:pt x="31325" y="11967"/>
                  </a:lnTo>
                  <a:lnTo>
                    <a:pt x="31202" y="11346"/>
                  </a:lnTo>
                  <a:lnTo>
                    <a:pt x="31066" y="10713"/>
                  </a:lnTo>
                  <a:lnTo>
                    <a:pt x="30916" y="10080"/>
                  </a:lnTo>
                  <a:lnTo>
                    <a:pt x="30762" y="9447"/>
                  </a:lnTo>
                  <a:lnTo>
                    <a:pt x="30666" y="9096"/>
                  </a:lnTo>
                  <a:lnTo>
                    <a:pt x="30564" y="8756"/>
                  </a:lnTo>
                  <a:lnTo>
                    <a:pt x="30468" y="8416"/>
                  </a:lnTo>
                  <a:lnTo>
                    <a:pt x="30362" y="8088"/>
                  </a:lnTo>
                  <a:lnTo>
                    <a:pt x="30257" y="7759"/>
                  </a:lnTo>
                  <a:lnTo>
                    <a:pt x="30151" y="7443"/>
                  </a:lnTo>
                  <a:lnTo>
                    <a:pt x="30037" y="7138"/>
                  </a:lnTo>
                  <a:lnTo>
                    <a:pt x="29927" y="6822"/>
                  </a:lnTo>
                  <a:lnTo>
                    <a:pt x="29813" y="6529"/>
                  </a:lnTo>
                  <a:lnTo>
                    <a:pt x="29694" y="6236"/>
                  </a:lnTo>
                  <a:lnTo>
                    <a:pt x="29575" y="5943"/>
                  </a:lnTo>
                  <a:lnTo>
                    <a:pt x="29452" y="5673"/>
                  </a:lnTo>
                  <a:lnTo>
                    <a:pt x="29329" y="5392"/>
                  </a:lnTo>
                  <a:lnTo>
                    <a:pt x="29201" y="5134"/>
                  </a:lnTo>
                  <a:lnTo>
                    <a:pt x="29074" y="4865"/>
                  </a:lnTo>
                  <a:lnTo>
                    <a:pt x="28942" y="4618"/>
                  </a:lnTo>
                  <a:lnTo>
                    <a:pt x="28810" y="4372"/>
                  </a:lnTo>
                  <a:lnTo>
                    <a:pt x="28678" y="4138"/>
                  </a:lnTo>
                  <a:lnTo>
                    <a:pt x="28542" y="3903"/>
                  </a:lnTo>
                  <a:lnTo>
                    <a:pt x="28401" y="3681"/>
                  </a:lnTo>
                  <a:lnTo>
                    <a:pt x="28265" y="3470"/>
                  </a:lnTo>
                  <a:lnTo>
                    <a:pt x="28124" y="3259"/>
                  </a:lnTo>
                  <a:lnTo>
                    <a:pt x="27979" y="3060"/>
                  </a:lnTo>
                  <a:lnTo>
                    <a:pt x="27834" y="2872"/>
                  </a:lnTo>
                  <a:lnTo>
                    <a:pt x="27689" y="2684"/>
                  </a:lnTo>
                  <a:lnTo>
                    <a:pt x="27539" y="2509"/>
                  </a:lnTo>
                  <a:lnTo>
                    <a:pt x="27390" y="2345"/>
                  </a:lnTo>
                  <a:lnTo>
                    <a:pt x="27240" y="2181"/>
                  </a:lnTo>
                  <a:lnTo>
                    <a:pt x="27086" y="2028"/>
                  </a:lnTo>
                  <a:lnTo>
                    <a:pt x="26933" y="1888"/>
                  </a:lnTo>
                  <a:lnTo>
                    <a:pt x="26779" y="1747"/>
                  </a:lnTo>
                  <a:lnTo>
                    <a:pt x="26620" y="1630"/>
                  </a:lnTo>
                  <a:lnTo>
                    <a:pt x="26422" y="1489"/>
                  </a:lnTo>
                  <a:lnTo>
                    <a:pt x="26216" y="1372"/>
                  </a:lnTo>
                  <a:lnTo>
                    <a:pt x="26009" y="1266"/>
                  </a:lnTo>
                  <a:lnTo>
                    <a:pt x="25798" y="1173"/>
                  </a:lnTo>
                  <a:lnTo>
                    <a:pt x="25345" y="997"/>
                  </a:lnTo>
                  <a:lnTo>
                    <a:pt x="24866" y="833"/>
                  </a:lnTo>
                  <a:lnTo>
                    <a:pt x="23872" y="669"/>
                  </a:lnTo>
                  <a:lnTo>
                    <a:pt x="22830" y="516"/>
                  </a:lnTo>
                  <a:lnTo>
                    <a:pt x="21740" y="376"/>
                  </a:lnTo>
                  <a:lnTo>
                    <a:pt x="20618" y="258"/>
                  </a:lnTo>
                  <a:lnTo>
                    <a:pt x="19466" y="153"/>
                  </a:lnTo>
                  <a:lnTo>
                    <a:pt x="18882" y="106"/>
                  </a:lnTo>
                  <a:lnTo>
                    <a:pt x="18292" y="71"/>
                  </a:lnTo>
                  <a:lnTo>
                    <a:pt x="17699" y="47"/>
                  </a:lnTo>
                  <a:lnTo>
                    <a:pt x="17105" y="24"/>
                  </a:lnTo>
                  <a:lnTo>
                    <a:pt x="16507" y="12"/>
                  </a:lnTo>
                  <a:lnTo>
                    <a:pt x="1591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9"/>
            <p:cNvSpPr/>
            <p:nvPr/>
          </p:nvSpPr>
          <p:spPr>
            <a:xfrm>
              <a:off x="3327450" y="-4467650"/>
              <a:ext cx="805450" cy="556750"/>
            </a:xfrm>
            <a:custGeom>
              <a:avLst/>
              <a:gdLst/>
              <a:ahLst/>
              <a:cxnLst/>
              <a:rect l="l" t="t" r="r" b="b"/>
              <a:pathLst>
                <a:path w="32218" h="22270" fill="none" extrusionOk="0">
                  <a:moveTo>
                    <a:pt x="1" y="22269"/>
                  </a:moveTo>
                  <a:lnTo>
                    <a:pt x="1" y="22269"/>
                  </a:lnTo>
                  <a:lnTo>
                    <a:pt x="1" y="22258"/>
                  </a:lnTo>
                  <a:lnTo>
                    <a:pt x="1" y="22258"/>
                  </a:lnTo>
                  <a:lnTo>
                    <a:pt x="133" y="21168"/>
                  </a:lnTo>
                  <a:lnTo>
                    <a:pt x="273" y="20089"/>
                  </a:lnTo>
                  <a:lnTo>
                    <a:pt x="419" y="19023"/>
                  </a:lnTo>
                  <a:lnTo>
                    <a:pt x="568" y="17991"/>
                  </a:lnTo>
                  <a:lnTo>
                    <a:pt x="722" y="16972"/>
                  </a:lnTo>
                  <a:lnTo>
                    <a:pt x="885" y="15975"/>
                  </a:lnTo>
                  <a:lnTo>
                    <a:pt x="1052" y="15014"/>
                  </a:lnTo>
                  <a:lnTo>
                    <a:pt x="1223" y="14065"/>
                  </a:lnTo>
                  <a:lnTo>
                    <a:pt x="1223" y="14065"/>
                  </a:lnTo>
                  <a:lnTo>
                    <a:pt x="1298" y="13690"/>
                  </a:lnTo>
                  <a:lnTo>
                    <a:pt x="1368" y="13292"/>
                  </a:lnTo>
                  <a:lnTo>
                    <a:pt x="1368" y="13292"/>
                  </a:lnTo>
                  <a:lnTo>
                    <a:pt x="1483" y="12741"/>
                  </a:lnTo>
                  <a:lnTo>
                    <a:pt x="1593" y="12202"/>
                  </a:lnTo>
                  <a:lnTo>
                    <a:pt x="1711" y="11662"/>
                  </a:lnTo>
                  <a:lnTo>
                    <a:pt x="1826" y="11147"/>
                  </a:lnTo>
                  <a:lnTo>
                    <a:pt x="1949" y="10643"/>
                  </a:lnTo>
                  <a:lnTo>
                    <a:pt x="2067" y="10139"/>
                  </a:lnTo>
                  <a:lnTo>
                    <a:pt x="2195" y="9658"/>
                  </a:lnTo>
                  <a:lnTo>
                    <a:pt x="2318" y="9178"/>
                  </a:lnTo>
                  <a:lnTo>
                    <a:pt x="2450" y="8721"/>
                  </a:lnTo>
                  <a:lnTo>
                    <a:pt x="2577" y="8263"/>
                  </a:lnTo>
                  <a:lnTo>
                    <a:pt x="2714" y="7830"/>
                  </a:lnTo>
                  <a:lnTo>
                    <a:pt x="2850" y="7408"/>
                  </a:lnTo>
                  <a:lnTo>
                    <a:pt x="2986" y="6998"/>
                  </a:lnTo>
                  <a:lnTo>
                    <a:pt x="3127" y="6599"/>
                  </a:lnTo>
                  <a:lnTo>
                    <a:pt x="3268" y="6212"/>
                  </a:lnTo>
                  <a:lnTo>
                    <a:pt x="3413" y="5837"/>
                  </a:lnTo>
                  <a:lnTo>
                    <a:pt x="3558" y="5486"/>
                  </a:lnTo>
                  <a:lnTo>
                    <a:pt x="3707" y="5146"/>
                  </a:lnTo>
                  <a:lnTo>
                    <a:pt x="3861" y="4818"/>
                  </a:lnTo>
                  <a:lnTo>
                    <a:pt x="4015" y="4501"/>
                  </a:lnTo>
                  <a:lnTo>
                    <a:pt x="4169" y="4208"/>
                  </a:lnTo>
                  <a:lnTo>
                    <a:pt x="4327" y="3927"/>
                  </a:lnTo>
                  <a:lnTo>
                    <a:pt x="4490" y="3657"/>
                  </a:lnTo>
                  <a:lnTo>
                    <a:pt x="4653" y="3411"/>
                  </a:lnTo>
                  <a:lnTo>
                    <a:pt x="4820" y="3177"/>
                  </a:lnTo>
                  <a:lnTo>
                    <a:pt x="4987" y="2966"/>
                  </a:lnTo>
                  <a:lnTo>
                    <a:pt x="5158" y="2767"/>
                  </a:lnTo>
                  <a:lnTo>
                    <a:pt x="5330" y="2579"/>
                  </a:lnTo>
                  <a:lnTo>
                    <a:pt x="5506" y="2415"/>
                  </a:lnTo>
                  <a:lnTo>
                    <a:pt x="5682" y="2263"/>
                  </a:lnTo>
                  <a:lnTo>
                    <a:pt x="5862" y="2134"/>
                  </a:lnTo>
                  <a:lnTo>
                    <a:pt x="6047" y="2016"/>
                  </a:lnTo>
                  <a:lnTo>
                    <a:pt x="6047" y="2016"/>
                  </a:lnTo>
                  <a:lnTo>
                    <a:pt x="6280" y="1888"/>
                  </a:lnTo>
                  <a:lnTo>
                    <a:pt x="6513" y="1770"/>
                  </a:lnTo>
                  <a:lnTo>
                    <a:pt x="7001" y="1536"/>
                  </a:lnTo>
                  <a:lnTo>
                    <a:pt x="7001" y="1536"/>
                  </a:lnTo>
                  <a:lnTo>
                    <a:pt x="7225" y="1466"/>
                  </a:lnTo>
                  <a:lnTo>
                    <a:pt x="7225" y="1466"/>
                  </a:lnTo>
                  <a:lnTo>
                    <a:pt x="7449" y="1395"/>
                  </a:lnTo>
                  <a:lnTo>
                    <a:pt x="7797" y="1266"/>
                  </a:lnTo>
                  <a:lnTo>
                    <a:pt x="8254" y="1114"/>
                  </a:lnTo>
                  <a:lnTo>
                    <a:pt x="8808" y="950"/>
                  </a:lnTo>
                  <a:lnTo>
                    <a:pt x="9459" y="762"/>
                  </a:lnTo>
                  <a:lnTo>
                    <a:pt x="9811" y="669"/>
                  </a:lnTo>
                  <a:lnTo>
                    <a:pt x="10189" y="587"/>
                  </a:lnTo>
                  <a:lnTo>
                    <a:pt x="10580" y="504"/>
                  </a:lnTo>
                  <a:lnTo>
                    <a:pt x="10993" y="422"/>
                  </a:lnTo>
                  <a:lnTo>
                    <a:pt x="11420" y="352"/>
                  </a:lnTo>
                  <a:lnTo>
                    <a:pt x="11864" y="294"/>
                  </a:lnTo>
                  <a:lnTo>
                    <a:pt x="11864" y="294"/>
                  </a:lnTo>
                  <a:lnTo>
                    <a:pt x="12462" y="211"/>
                  </a:lnTo>
                  <a:lnTo>
                    <a:pt x="13078" y="153"/>
                  </a:lnTo>
                  <a:lnTo>
                    <a:pt x="13715" y="83"/>
                  </a:lnTo>
                  <a:lnTo>
                    <a:pt x="14366" y="36"/>
                  </a:lnTo>
                  <a:lnTo>
                    <a:pt x="14366" y="36"/>
                  </a:lnTo>
                  <a:lnTo>
                    <a:pt x="15140" y="12"/>
                  </a:lnTo>
                  <a:lnTo>
                    <a:pt x="15914" y="1"/>
                  </a:lnTo>
                  <a:lnTo>
                    <a:pt x="15914" y="1"/>
                  </a:lnTo>
                  <a:lnTo>
                    <a:pt x="16507" y="12"/>
                  </a:lnTo>
                  <a:lnTo>
                    <a:pt x="17105" y="24"/>
                  </a:lnTo>
                  <a:lnTo>
                    <a:pt x="17699" y="47"/>
                  </a:lnTo>
                  <a:lnTo>
                    <a:pt x="18292" y="71"/>
                  </a:lnTo>
                  <a:lnTo>
                    <a:pt x="18882" y="106"/>
                  </a:lnTo>
                  <a:lnTo>
                    <a:pt x="19466" y="153"/>
                  </a:lnTo>
                  <a:lnTo>
                    <a:pt x="20618" y="258"/>
                  </a:lnTo>
                  <a:lnTo>
                    <a:pt x="21740" y="376"/>
                  </a:lnTo>
                  <a:lnTo>
                    <a:pt x="22830" y="516"/>
                  </a:lnTo>
                  <a:lnTo>
                    <a:pt x="23872" y="669"/>
                  </a:lnTo>
                  <a:lnTo>
                    <a:pt x="24866" y="833"/>
                  </a:lnTo>
                  <a:lnTo>
                    <a:pt x="24866" y="833"/>
                  </a:lnTo>
                  <a:lnTo>
                    <a:pt x="25345" y="997"/>
                  </a:lnTo>
                  <a:lnTo>
                    <a:pt x="25798" y="1173"/>
                  </a:lnTo>
                  <a:lnTo>
                    <a:pt x="25798" y="1173"/>
                  </a:lnTo>
                  <a:lnTo>
                    <a:pt x="26009" y="1266"/>
                  </a:lnTo>
                  <a:lnTo>
                    <a:pt x="26216" y="1372"/>
                  </a:lnTo>
                  <a:lnTo>
                    <a:pt x="26422" y="1489"/>
                  </a:lnTo>
                  <a:lnTo>
                    <a:pt x="26620" y="1630"/>
                  </a:lnTo>
                  <a:lnTo>
                    <a:pt x="26620" y="1630"/>
                  </a:lnTo>
                  <a:lnTo>
                    <a:pt x="26779" y="1747"/>
                  </a:lnTo>
                  <a:lnTo>
                    <a:pt x="26933" y="1888"/>
                  </a:lnTo>
                  <a:lnTo>
                    <a:pt x="27086" y="2028"/>
                  </a:lnTo>
                  <a:lnTo>
                    <a:pt x="27240" y="2181"/>
                  </a:lnTo>
                  <a:lnTo>
                    <a:pt x="27390" y="2345"/>
                  </a:lnTo>
                  <a:lnTo>
                    <a:pt x="27539" y="2509"/>
                  </a:lnTo>
                  <a:lnTo>
                    <a:pt x="27689" y="2684"/>
                  </a:lnTo>
                  <a:lnTo>
                    <a:pt x="27834" y="2872"/>
                  </a:lnTo>
                  <a:lnTo>
                    <a:pt x="27979" y="3060"/>
                  </a:lnTo>
                  <a:lnTo>
                    <a:pt x="28124" y="3259"/>
                  </a:lnTo>
                  <a:lnTo>
                    <a:pt x="28265" y="3470"/>
                  </a:lnTo>
                  <a:lnTo>
                    <a:pt x="28401" y="3681"/>
                  </a:lnTo>
                  <a:lnTo>
                    <a:pt x="28542" y="3903"/>
                  </a:lnTo>
                  <a:lnTo>
                    <a:pt x="28678" y="4138"/>
                  </a:lnTo>
                  <a:lnTo>
                    <a:pt x="28810" y="4372"/>
                  </a:lnTo>
                  <a:lnTo>
                    <a:pt x="28942" y="4618"/>
                  </a:lnTo>
                  <a:lnTo>
                    <a:pt x="29074" y="4865"/>
                  </a:lnTo>
                  <a:lnTo>
                    <a:pt x="29201" y="5134"/>
                  </a:lnTo>
                  <a:lnTo>
                    <a:pt x="29329" y="5392"/>
                  </a:lnTo>
                  <a:lnTo>
                    <a:pt x="29452" y="5673"/>
                  </a:lnTo>
                  <a:lnTo>
                    <a:pt x="29575" y="5943"/>
                  </a:lnTo>
                  <a:lnTo>
                    <a:pt x="29694" y="6236"/>
                  </a:lnTo>
                  <a:lnTo>
                    <a:pt x="29813" y="6529"/>
                  </a:lnTo>
                  <a:lnTo>
                    <a:pt x="29927" y="6822"/>
                  </a:lnTo>
                  <a:lnTo>
                    <a:pt x="30037" y="7138"/>
                  </a:lnTo>
                  <a:lnTo>
                    <a:pt x="30151" y="7443"/>
                  </a:lnTo>
                  <a:lnTo>
                    <a:pt x="30257" y="7759"/>
                  </a:lnTo>
                  <a:lnTo>
                    <a:pt x="30362" y="8088"/>
                  </a:lnTo>
                  <a:lnTo>
                    <a:pt x="30468" y="8416"/>
                  </a:lnTo>
                  <a:lnTo>
                    <a:pt x="30564" y="8756"/>
                  </a:lnTo>
                  <a:lnTo>
                    <a:pt x="30666" y="9096"/>
                  </a:lnTo>
                  <a:lnTo>
                    <a:pt x="30762" y="9447"/>
                  </a:lnTo>
                  <a:lnTo>
                    <a:pt x="30762" y="9447"/>
                  </a:lnTo>
                  <a:lnTo>
                    <a:pt x="30916" y="10080"/>
                  </a:lnTo>
                  <a:lnTo>
                    <a:pt x="31066" y="10713"/>
                  </a:lnTo>
                  <a:lnTo>
                    <a:pt x="31202" y="11346"/>
                  </a:lnTo>
                  <a:lnTo>
                    <a:pt x="31325" y="11967"/>
                  </a:lnTo>
                  <a:lnTo>
                    <a:pt x="31439" y="12588"/>
                  </a:lnTo>
                  <a:lnTo>
                    <a:pt x="31545" y="13198"/>
                  </a:lnTo>
                  <a:lnTo>
                    <a:pt x="31642" y="13784"/>
                  </a:lnTo>
                  <a:lnTo>
                    <a:pt x="31730" y="14358"/>
                  </a:lnTo>
                  <a:lnTo>
                    <a:pt x="31730" y="14358"/>
                  </a:lnTo>
                  <a:lnTo>
                    <a:pt x="31791" y="14839"/>
                  </a:lnTo>
                  <a:lnTo>
                    <a:pt x="31853" y="15319"/>
                  </a:lnTo>
                  <a:lnTo>
                    <a:pt x="31906" y="15800"/>
                  </a:lnTo>
                  <a:lnTo>
                    <a:pt x="31954" y="16292"/>
                  </a:lnTo>
                  <a:lnTo>
                    <a:pt x="31954" y="16292"/>
                  </a:lnTo>
                  <a:lnTo>
                    <a:pt x="32086" y="17652"/>
                  </a:lnTo>
                  <a:lnTo>
                    <a:pt x="32218" y="19058"/>
                  </a:lnTo>
                  <a:lnTo>
                    <a:pt x="32218" y="19058"/>
                  </a:lnTo>
                  <a:lnTo>
                    <a:pt x="32020" y="18577"/>
                  </a:lnTo>
                  <a:lnTo>
                    <a:pt x="31822" y="18120"/>
                  </a:lnTo>
                  <a:lnTo>
                    <a:pt x="31620" y="17652"/>
                  </a:lnTo>
                  <a:lnTo>
                    <a:pt x="31417" y="17206"/>
                  </a:lnTo>
                  <a:lnTo>
                    <a:pt x="31215" y="16749"/>
                  </a:lnTo>
                  <a:lnTo>
                    <a:pt x="31013" y="16315"/>
                  </a:lnTo>
                  <a:lnTo>
                    <a:pt x="30802" y="15882"/>
                  </a:lnTo>
                  <a:lnTo>
                    <a:pt x="30595" y="15448"/>
                  </a:lnTo>
                  <a:lnTo>
                    <a:pt x="30384" y="15026"/>
                  </a:lnTo>
                  <a:lnTo>
                    <a:pt x="30173" y="14616"/>
                  </a:lnTo>
                  <a:lnTo>
                    <a:pt x="29962" y="14206"/>
                  </a:lnTo>
                  <a:lnTo>
                    <a:pt x="29747" y="13807"/>
                  </a:lnTo>
                  <a:lnTo>
                    <a:pt x="29531" y="13409"/>
                  </a:lnTo>
                  <a:lnTo>
                    <a:pt x="29311" y="13022"/>
                  </a:lnTo>
                  <a:lnTo>
                    <a:pt x="29091" y="12635"/>
                  </a:lnTo>
                  <a:lnTo>
                    <a:pt x="28872" y="12260"/>
                  </a:lnTo>
                  <a:lnTo>
                    <a:pt x="28652" y="11897"/>
                  </a:lnTo>
                  <a:lnTo>
                    <a:pt x="28428" y="11533"/>
                  </a:lnTo>
                  <a:lnTo>
                    <a:pt x="28203" y="11182"/>
                  </a:lnTo>
                  <a:lnTo>
                    <a:pt x="27979" y="10830"/>
                  </a:lnTo>
                  <a:lnTo>
                    <a:pt x="27750" y="10490"/>
                  </a:lnTo>
                  <a:lnTo>
                    <a:pt x="27522" y="10150"/>
                  </a:lnTo>
                  <a:lnTo>
                    <a:pt x="27289" y="9822"/>
                  </a:lnTo>
                  <a:lnTo>
                    <a:pt x="27060" y="9506"/>
                  </a:lnTo>
                  <a:lnTo>
                    <a:pt x="26827" y="9189"/>
                  </a:lnTo>
                  <a:lnTo>
                    <a:pt x="26594" y="8885"/>
                  </a:lnTo>
                  <a:lnTo>
                    <a:pt x="26357" y="8592"/>
                  </a:lnTo>
                  <a:lnTo>
                    <a:pt x="26123" y="8299"/>
                  </a:lnTo>
                  <a:lnTo>
                    <a:pt x="25886" y="8006"/>
                  </a:lnTo>
                  <a:lnTo>
                    <a:pt x="25649" y="7724"/>
                  </a:lnTo>
                  <a:lnTo>
                    <a:pt x="25407" y="7455"/>
                  </a:lnTo>
                  <a:lnTo>
                    <a:pt x="25165" y="7197"/>
                  </a:lnTo>
                  <a:lnTo>
                    <a:pt x="24923" y="6939"/>
                  </a:lnTo>
                  <a:lnTo>
                    <a:pt x="24681" y="6681"/>
                  </a:lnTo>
                  <a:lnTo>
                    <a:pt x="24439" y="6435"/>
                  </a:lnTo>
                  <a:lnTo>
                    <a:pt x="24193" y="6201"/>
                  </a:lnTo>
                  <a:lnTo>
                    <a:pt x="23947" y="5978"/>
                  </a:lnTo>
                  <a:lnTo>
                    <a:pt x="23701" y="5755"/>
                  </a:lnTo>
                  <a:lnTo>
                    <a:pt x="23454" y="5533"/>
                  </a:lnTo>
                  <a:lnTo>
                    <a:pt x="23204" y="5333"/>
                  </a:lnTo>
                  <a:lnTo>
                    <a:pt x="22958" y="5134"/>
                  </a:lnTo>
                  <a:lnTo>
                    <a:pt x="22707" y="4935"/>
                  </a:lnTo>
                  <a:lnTo>
                    <a:pt x="22456" y="4747"/>
                  </a:lnTo>
                  <a:lnTo>
                    <a:pt x="22201" y="4571"/>
                  </a:lnTo>
                  <a:lnTo>
                    <a:pt x="21951" y="4407"/>
                  </a:lnTo>
                  <a:lnTo>
                    <a:pt x="21696" y="4243"/>
                  </a:lnTo>
                  <a:lnTo>
                    <a:pt x="21441" y="4079"/>
                  </a:lnTo>
                  <a:lnTo>
                    <a:pt x="21186" y="3939"/>
                  </a:lnTo>
                  <a:lnTo>
                    <a:pt x="20931" y="3798"/>
                  </a:lnTo>
                  <a:lnTo>
                    <a:pt x="20676" y="3657"/>
                  </a:lnTo>
                  <a:lnTo>
                    <a:pt x="20416" y="3528"/>
                  </a:lnTo>
                  <a:lnTo>
                    <a:pt x="20161" y="3411"/>
                  </a:lnTo>
                  <a:lnTo>
                    <a:pt x="19902" y="3306"/>
                  </a:lnTo>
                  <a:lnTo>
                    <a:pt x="19642" y="3200"/>
                  </a:lnTo>
                  <a:lnTo>
                    <a:pt x="19383" y="3106"/>
                  </a:lnTo>
                  <a:lnTo>
                    <a:pt x="19123" y="3013"/>
                  </a:lnTo>
                  <a:lnTo>
                    <a:pt x="18864" y="2931"/>
                  </a:lnTo>
                  <a:lnTo>
                    <a:pt x="18605" y="2860"/>
                  </a:lnTo>
                  <a:lnTo>
                    <a:pt x="18341" y="2790"/>
                  </a:lnTo>
                  <a:lnTo>
                    <a:pt x="18081" y="2731"/>
                  </a:lnTo>
                  <a:lnTo>
                    <a:pt x="17818" y="2684"/>
                  </a:lnTo>
                  <a:lnTo>
                    <a:pt x="17554" y="2649"/>
                  </a:lnTo>
                  <a:lnTo>
                    <a:pt x="17290" y="2614"/>
                  </a:lnTo>
                  <a:lnTo>
                    <a:pt x="17026" y="2579"/>
                  </a:lnTo>
                  <a:lnTo>
                    <a:pt x="17026" y="2579"/>
                  </a:lnTo>
                  <a:lnTo>
                    <a:pt x="17017" y="2087"/>
                  </a:lnTo>
                  <a:lnTo>
                    <a:pt x="17000" y="1723"/>
                  </a:lnTo>
                  <a:lnTo>
                    <a:pt x="16986" y="1501"/>
                  </a:lnTo>
                  <a:lnTo>
                    <a:pt x="16978" y="1442"/>
                  </a:lnTo>
                  <a:lnTo>
                    <a:pt x="16973" y="1430"/>
                  </a:lnTo>
                  <a:lnTo>
                    <a:pt x="16969" y="1430"/>
                  </a:lnTo>
                  <a:lnTo>
                    <a:pt x="16969" y="1430"/>
                  </a:lnTo>
                  <a:lnTo>
                    <a:pt x="16964" y="1442"/>
                  </a:lnTo>
                  <a:lnTo>
                    <a:pt x="16960" y="1501"/>
                  </a:lnTo>
                  <a:lnTo>
                    <a:pt x="16947" y="1723"/>
                  </a:lnTo>
                  <a:lnTo>
                    <a:pt x="16938" y="2087"/>
                  </a:lnTo>
                  <a:lnTo>
                    <a:pt x="16925" y="2579"/>
                  </a:lnTo>
                  <a:lnTo>
                    <a:pt x="16925" y="2579"/>
                  </a:lnTo>
                  <a:lnTo>
                    <a:pt x="16591" y="2556"/>
                  </a:lnTo>
                  <a:lnTo>
                    <a:pt x="16257" y="2544"/>
                  </a:lnTo>
                  <a:lnTo>
                    <a:pt x="16257" y="2544"/>
                  </a:lnTo>
                  <a:lnTo>
                    <a:pt x="15900" y="2556"/>
                  </a:lnTo>
                  <a:lnTo>
                    <a:pt x="15900" y="2556"/>
                  </a:lnTo>
                  <a:lnTo>
                    <a:pt x="15619" y="2579"/>
                  </a:lnTo>
                  <a:lnTo>
                    <a:pt x="15342" y="2614"/>
                  </a:lnTo>
                  <a:lnTo>
                    <a:pt x="15065" y="2661"/>
                  </a:lnTo>
                  <a:lnTo>
                    <a:pt x="14788" y="2720"/>
                  </a:lnTo>
                  <a:lnTo>
                    <a:pt x="14511" y="2802"/>
                  </a:lnTo>
                  <a:lnTo>
                    <a:pt x="14234" y="2884"/>
                  </a:lnTo>
                  <a:lnTo>
                    <a:pt x="13961" y="2978"/>
                  </a:lnTo>
                  <a:lnTo>
                    <a:pt x="13684" y="3095"/>
                  </a:lnTo>
                  <a:lnTo>
                    <a:pt x="13412" y="3212"/>
                  </a:lnTo>
                  <a:lnTo>
                    <a:pt x="13139" y="3353"/>
                  </a:lnTo>
                  <a:lnTo>
                    <a:pt x="12871" y="3493"/>
                  </a:lnTo>
                  <a:lnTo>
                    <a:pt x="12598" y="3657"/>
                  </a:lnTo>
                  <a:lnTo>
                    <a:pt x="12330" y="3821"/>
                  </a:lnTo>
                  <a:lnTo>
                    <a:pt x="12062" y="3997"/>
                  </a:lnTo>
                  <a:lnTo>
                    <a:pt x="11794" y="4196"/>
                  </a:lnTo>
                  <a:lnTo>
                    <a:pt x="11530" y="4396"/>
                  </a:lnTo>
                  <a:lnTo>
                    <a:pt x="11266" y="4607"/>
                  </a:lnTo>
                  <a:lnTo>
                    <a:pt x="10998" y="4829"/>
                  </a:lnTo>
                  <a:lnTo>
                    <a:pt x="10738" y="5052"/>
                  </a:lnTo>
                  <a:lnTo>
                    <a:pt x="10474" y="5298"/>
                  </a:lnTo>
                  <a:lnTo>
                    <a:pt x="10211" y="5544"/>
                  </a:lnTo>
                  <a:lnTo>
                    <a:pt x="9951" y="5802"/>
                  </a:lnTo>
                  <a:lnTo>
                    <a:pt x="9692" y="6072"/>
                  </a:lnTo>
                  <a:lnTo>
                    <a:pt x="9432" y="6353"/>
                  </a:lnTo>
                  <a:lnTo>
                    <a:pt x="9177" y="6634"/>
                  </a:lnTo>
                  <a:lnTo>
                    <a:pt x="8918" y="6927"/>
                  </a:lnTo>
                  <a:lnTo>
                    <a:pt x="8663" y="7232"/>
                  </a:lnTo>
                  <a:lnTo>
                    <a:pt x="8412" y="7537"/>
                  </a:lnTo>
                  <a:lnTo>
                    <a:pt x="8157" y="7853"/>
                  </a:lnTo>
                  <a:lnTo>
                    <a:pt x="7907" y="8181"/>
                  </a:lnTo>
                  <a:lnTo>
                    <a:pt x="7652" y="8521"/>
                  </a:lnTo>
                  <a:lnTo>
                    <a:pt x="7405" y="8861"/>
                  </a:lnTo>
                  <a:lnTo>
                    <a:pt x="7155" y="9201"/>
                  </a:lnTo>
                  <a:lnTo>
                    <a:pt x="6904" y="9553"/>
                  </a:lnTo>
                  <a:lnTo>
                    <a:pt x="6412" y="10279"/>
                  </a:lnTo>
                  <a:lnTo>
                    <a:pt x="5924" y="11029"/>
                  </a:lnTo>
                  <a:lnTo>
                    <a:pt x="5440" y="11803"/>
                  </a:lnTo>
                  <a:lnTo>
                    <a:pt x="4961" y="12600"/>
                  </a:lnTo>
                  <a:lnTo>
                    <a:pt x="4486" y="13420"/>
                  </a:lnTo>
                  <a:lnTo>
                    <a:pt x="4015" y="14253"/>
                  </a:lnTo>
                  <a:lnTo>
                    <a:pt x="3549" y="15096"/>
                  </a:lnTo>
                  <a:lnTo>
                    <a:pt x="3092" y="15964"/>
                  </a:lnTo>
                  <a:lnTo>
                    <a:pt x="2635" y="16831"/>
                  </a:lnTo>
                  <a:lnTo>
                    <a:pt x="2182" y="17722"/>
                  </a:lnTo>
                  <a:lnTo>
                    <a:pt x="1738" y="18613"/>
                  </a:lnTo>
                  <a:lnTo>
                    <a:pt x="1294" y="19527"/>
                  </a:lnTo>
                  <a:lnTo>
                    <a:pt x="858" y="20429"/>
                  </a:lnTo>
                  <a:lnTo>
                    <a:pt x="427" y="21343"/>
                  </a:lnTo>
                  <a:lnTo>
                    <a:pt x="1" y="2226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9"/>
            <p:cNvSpPr/>
            <p:nvPr/>
          </p:nvSpPr>
          <p:spPr>
            <a:xfrm>
              <a:off x="3750550" y="-4431900"/>
              <a:ext cx="2575" cy="28725"/>
            </a:xfrm>
            <a:custGeom>
              <a:avLst/>
              <a:gdLst/>
              <a:ahLst/>
              <a:cxnLst/>
              <a:rect l="l" t="t" r="r" b="b"/>
              <a:pathLst>
                <a:path w="103" h="1149" extrusionOk="0">
                  <a:moveTo>
                    <a:pt x="45" y="0"/>
                  </a:moveTo>
                  <a:lnTo>
                    <a:pt x="40" y="12"/>
                  </a:lnTo>
                  <a:lnTo>
                    <a:pt x="36" y="71"/>
                  </a:lnTo>
                  <a:lnTo>
                    <a:pt x="23" y="293"/>
                  </a:lnTo>
                  <a:lnTo>
                    <a:pt x="14" y="657"/>
                  </a:lnTo>
                  <a:lnTo>
                    <a:pt x="1" y="1149"/>
                  </a:lnTo>
                  <a:lnTo>
                    <a:pt x="102" y="1149"/>
                  </a:lnTo>
                  <a:lnTo>
                    <a:pt x="93" y="657"/>
                  </a:lnTo>
                  <a:lnTo>
                    <a:pt x="76" y="293"/>
                  </a:lnTo>
                  <a:lnTo>
                    <a:pt x="62" y="71"/>
                  </a:lnTo>
                  <a:lnTo>
                    <a:pt x="54" y="12"/>
                  </a:lnTo>
                  <a:lnTo>
                    <a:pt x="4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9"/>
            <p:cNvSpPr/>
            <p:nvPr/>
          </p:nvSpPr>
          <p:spPr>
            <a:xfrm>
              <a:off x="3453100" y="-4511900"/>
              <a:ext cx="570325" cy="83250"/>
            </a:xfrm>
            <a:custGeom>
              <a:avLst/>
              <a:gdLst/>
              <a:ahLst/>
              <a:cxnLst/>
              <a:rect l="l" t="t" r="r" b="b"/>
              <a:pathLst>
                <a:path w="22813" h="3330" extrusionOk="0">
                  <a:moveTo>
                    <a:pt x="555" y="1"/>
                  </a:moveTo>
                  <a:lnTo>
                    <a:pt x="493" y="36"/>
                  </a:lnTo>
                  <a:lnTo>
                    <a:pt x="436" y="71"/>
                  </a:lnTo>
                  <a:lnTo>
                    <a:pt x="379" y="130"/>
                  </a:lnTo>
                  <a:lnTo>
                    <a:pt x="322" y="200"/>
                  </a:lnTo>
                  <a:lnTo>
                    <a:pt x="273" y="282"/>
                  </a:lnTo>
                  <a:lnTo>
                    <a:pt x="225" y="376"/>
                  </a:lnTo>
                  <a:lnTo>
                    <a:pt x="181" y="481"/>
                  </a:lnTo>
                  <a:lnTo>
                    <a:pt x="141" y="598"/>
                  </a:lnTo>
                  <a:lnTo>
                    <a:pt x="106" y="716"/>
                  </a:lnTo>
                  <a:lnTo>
                    <a:pt x="75" y="856"/>
                  </a:lnTo>
                  <a:lnTo>
                    <a:pt x="49" y="997"/>
                  </a:lnTo>
                  <a:lnTo>
                    <a:pt x="31" y="1149"/>
                  </a:lnTo>
                  <a:lnTo>
                    <a:pt x="14" y="1302"/>
                  </a:lnTo>
                  <a:lnTo>
                    <a:pt x="5" y="1466"/>
                  </a:lnTo>
                  <a:lnTo>
                    <a:pt x="1" y="1642"/>
                  </a:lnTo>
                  <a:lnTo>
                    <a:pt x="1" y="1688"/>
                  </a:lnTo>
                  <a:lnTo>
                    <a:pt x="5" y="1853"/>
                  </a:lnTo>
                  <a:lnTo>
                    <a:pt x="14" y="2017"/>
                  </a:lnTo>
                  <a:lnTo>
                    <a:pt x="31" y="2169"/>
                  </a:lnTo>
                  <a:lnTo>
                    <a:pt x="49" y="2321"/>
                  </a:lnTo>
                  <a:lnTo>
                    <a:pt x="75" y="2474"/>
                  </a:lnTo>
                  <a:lnTo>
                    <a:pt x="106" y="2603"/>
                  </a:lnTo>
                  <a:lnTo>
                    <a:pt x="141" y="2732"/>
                  </a:lnTo>
                  <a:lnTo>
                    <a:pt x="181" y="2849"/>
                  </a:lnTo>
                  <a:lnTo>
                    <a:pt x="225" y="2954"/>
                  </a:lnTo>
                  <a:lnTo>
                    <a:pt x="273" y="3048"/>
                  </a:lnTo>
                  <a:lnTo>
                    <a:pt x="322" y="3130"/>
                  </a:lnTo>
                  <a:lnTo>
                    <a:pt x="379" y="3200"/>
                  </a:lnTo>
                  <a:lnTo>
                    <a:pt x="436" y="3247"/>
                  </a:lnTo>
                  <a:lnTo>
                    <a:pt x="493" y="3294"/>
                  </a:lnTo>
                  <a:lnTo>
                    <a:pt x="555" y="3318"/>
                  </a:lnTo>
                  <a:lnTo>
                    <a:pt x="616" y="3329"/>
                  </a:lnTo>
                  <a:lnTo>
                    <a:pt x="22197" y="3329"/>
                  </a:lnTo>
                  <a:lnTo>
                    <a:pt x="22258" y="3318"/>
                  </a:lnTo>
                  <a:lnTo>
                    <a:pt x="22320" y="3294"/>
                  </a:lnTo>
                  <a:lnTo>
                    <a:pt x="22381" y="3247"/>
                  </a:lnTo>
                  <a:lnTo>
                    <a:pt x="22439" y="3200"/>
                  </a:lnTo>
                  <a:lnTo>
                    <a:pt x="22491" y="3130"/>
                  </a:lnTo>
                  <a:lnTo>
                    <a:pt x="22540" y="3048"/>
                  </a:lnTo>
                  <a:lnTo>
                    <a:pt x="22588" y="2954"/>
                  </a:lnTo>
                  <a:lnTo>
                    <a:pt x="22632" y="2849"/>
                  </a:lnTo>
                  <a:lnTo>
                    <a:pt x="22672" y="2732"/>
                  </a:lnTo>
                  <a:lnTo>
                    <a:pt x="22707" y="2603"/>
                  </a:lnTo>
                  <a:lnTo>
                    <a:pt x="22738" y="2474"/>
                  </a:lnTo>
                  <a:lnTo>
                    <a:pt x="22764" y="2321"/>
                  </a:lnTo>
                  <a:lnTo>
                    <a:pt x="22786" y="2169"/>
                  </a:lnTo>
                  <a:lnTo>
                    <a:pt x="22799" y="2017"/>
                  </a:lnTo>
                  <a:lnTo>
                    <a:pt x="22808" y="1853"/>
                  </a:lnTo>
                  <a:lnTo>
                    <a:pt x="22812" y="1688"/>
                  </a:lnTo>
                  <a:lnTo>
                    <a:pt x="22812" y="1642"/>
                  </a:lnTo>
                  <a:lnTo>
                    <a:pt x="22808" y="1466"/>
                  </a:lnTo>
                  <a:lnTo>
                    <a:pt x="22799" y="1302"/>
                  </a:lnTo>
                  <a:lnTo>
                    <a:pt x="22786" y="1149"/>
                  </a:lnTo>
                  <a:lnTo>
                    <a:pt x="22764" y="997"/>
                  </a:lnTo>
                  <a:lnTo>
                    <a:pt x="22738" y="856"/>
                  </a:lnTo>
                  <a:lnTo>
                    <a:pt x="22707" y="716"/>
                  </a:lnTo>
                  <a:lnTo>
                    <a:pt x="22672" y="598"/>
                  </a:lnTo>
                  <a:lnTo>
                    <a:pt x="22632" y="481"/>
                  </a:lnTo>
                  <a:lnTo>
                    <a:pt x="22588" y="376"/>
                  </a:lnTo>
                  <a:lnTo>
                    <a:pt x="22540" y="282"/>
                  </a:lnTo>
                  <a:lnTo>
                    <a:pt x="22491" y="200"/>
                  </a:lnTo>
                  <a:lnTo>
                    <a:pt x="22439" y="130"/>
                  </a:lnTo>
                  <a:lnTo>
                    <a:pt x="22381" y="71"/>
                  </a:lnTo>
                  <a:lnTo>
                    <a:pt x="22320" y="36"/>
                  </a:lnTo>
                  <a:lnTo>
                    <a:pt x="2225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9"/>
            <p:cNvSpPr/>
            <p:nvPr/>
          </p:nvSpPr>
          <p:spPr>
            <a:xfrm>
              <a:off x="3489050" y="-5595150"/>
              <a:ext cx="235150" cy="588975"/>
            </a:xfrm>
            <a:custGeom>
              <a:avLst/>
              <a:gdLst/>
              <a:ahLst/>
              <a:cxnLst/>
              <a:rect l="l" t="t" r="r" b="b"/>
              <a:pathLst>
                <a:path w="9406" h="23559" extrusionOk="0">
                  <a:moveTo>
                    <a:pt x="9406" y="0"/>
                  </a:moveTo>
                  <a:lnTo>
                    <a:pt x="9274" y="24"/>
                  </a:lnTo>
                  <a:lnTo>
                    <a:pt x="9142" y="59"/>
                  </a:lnTo>
                  <a:lnTo>
                    <a:pt x="9010" y="117"/>
                  </a:lnTo>
                  <a:lnTo>
                    <a:pt x="8878" y="199"/>
                  </a:lnTo>
                  <a:lnTo>
                    <a:pt x="8698" y="305"/>
                  </a:lnTo>
                  <a:lnTo>
                    <a:pt x="8522" y="422"/>
                  </a:lnTo>
                  <a:lnTo>
                    <a:pt x="8346" y="539"/>
                  </a:lnTo>
                  <a:lnTo>
                    <a:pt x="8166" y="680"/>
                  </a:lnTo>
                  <a:lnTo>
                    <a:pt x="7990" y="821"/>
                  </a:lnTo>
                  <a:lnTo>
                    <a:pt x="7818" y="961"/>
                  </a:lnTo>
                  <a:lnTo>
                    <a:pt x="7642" y="1125"/>
                  </a:lnTo>
                  <a:lnTo>
                    <a:pt x="7471" y="1289"/>
                  </a:lnTo>
                  <a:lnTo>
                    <a:pt x="7185" y="1571"/>
                  </a:lnTo>
                  <a:lnTo>
                    <a:pt x="6899" y="1887"/>
                  </a:lnTo>
                  <a:lnTo>
                    <a:pt x="6622" y="2204"/>
                  </a:lnTo>
                  <a:lnTo>
                    <a:pt x="6345" y="2555"/>
                  </a:lnTo>
                  <a:lnTo>
                    <a:pt x="6073" y="2919"/>
                  </a:lnTo>
                  <a:lnTo>
                    <a:pt x="5804" y="3294"/>
                  </a:lnTo>
                  <a:lnTo>
                    <a:pt x="5541" y="3692"/>
                  </a:lnTo>
                  <a:lnTo>
                    <a:pt x="5281" y="4102"/>
                  </a:lnTo>
                  <a:lnTo>
                    <a:pt x="5026" y="4536"/>
                  </a:lnTo>
                  <a:lnTo>
                    <a:pt x="4776" y="4981"/>
                  </a:lnTo>
                  <a:lnTo>
                    <a:pt x="4529" y="5450"/>
                  </a:lnTo>
                  <a:lnTo>
                    <a:pt x="4288" y="5931"/>
                  </a:lnTo>
                  <a:lnTo>
                    <a:pt x="4050" y="6423"/>
                  </a:lnTo>
                  <a:lnTo>
                    <a:pt x="3817" y="6939"/>
                  </a:lnTo>
                  <a:lnTo>
                    <a:pt x="3593" y="7466"/>
                  </a:lnTo>
                  <a:lnTo>
                    <a:pt x="3369" y="8005"/>
                  </a:lnTo>
                  <a:lnTo>
                    <a:pt x="3153" y="8556"/>
                  </a:lnTo>
                  <a:lnTo>
                    <a:pt x="2942" y="9130"/>
                  </a:lnTo>
                  <a:lnTo>
                    <a:pt x="2735" y="9716"/>
                  </a:lnTo>
                  <a:lnTo>
                    <a:pt x="2533" y="10314"/>
                  </a:lnTo>
                  <a:lnTo>
                    <a:pt x="2340" y="10924"/>
                  </a:lnTo>
                  <a:lnTo>
                    <a:pt x="2151" y="11557"/>
                  </a:lnTo>
                  <a:lnTo>
                    <a:pt x="1966" y="12189"/>
                  </a:lnTo>
                  <a:lnTo>
                    <a:pt x="1786" y="12846"/>
                  </a:lnTo>
                  <a:lnTo>
                    <a:pt x="1614" y="13502"/>
                  </a:lnTo>
                  <a:lnTo>
                    <a:pt x="1451" y="14182"/>
                  </a:lnTo>
                  <a:lnTo>
                    <a:pt x="1289" y="14873"/>
                  </a:lnTo>
                  <a:lnTo>
                    <a:pt x="1139" y="15565"/>
                  </a:lnTo>
                  <a:lnTo>
                    <a:pt x="990" y="16280"/>
                  </a:lnTo>
                  <a:lnTo>
                    <a:pt x="849" y="17007"/>
                  </a:lnTo>
                  <a:lnTo>
                    <a:pt x="717" y="17733"/>
                  </a:lnTo>
                  <a:lnTo>
                    <a:pt x="590" y="18483"/>
                  </a:lnTo>
                  <a:lnTo>
                    <a:pt x="519" y="18929"/>
                  </a:lnTo>
                  <a:lnTo>
                    <a:pt x="453" y="19386"/>
                  </a:lnTo>
                  <a:lnTo>
                    <a:pt x="387" y="19843"/>
                  </a:lnTo>
                  <a:lnTo>
                    <a:pt x="326" y="20300"/>
                  </a:lnTo>
                  <a:lnTo>
                    <a:pt x="269" y="20757"/>
                  </a:lnTo>
                  <a:lnTo>
                    <a:pt x="211" y="21226"/>
                  </a:lnTo>
                  <a:lnTo>
                    <a:pt x="159" y="21695"/>
                  </a:lnTo>
                  <a:lnTo>
                    <a:pt x="110" y="22164"/>
                  </a:lnTo>
                  <a:lnTo>
                    <a:pt x="71" y="22503"/>
                  </a:lnTo>
                  <a:lnTo>
                    <a:pt x="40" y="22843"/>
                  </a:lnTo>
                  <a:lnTo>
                    <a:pt x="14" y="23195"/>
                  </a:lnTo>
                  <a:lnTo>
                    <a:pt x="0" y="23558"/>
                  </a:lnTo>
                  <a:lnTo>
                    <a:pt x="9" y="23535"/>
                  </a:lnTo>
                  <a:lnTo>
                    <a:pt x="22" y="23465"/>
                  </a:lnTo>
                  <a:lnTo>
                    <a:pt x="62" y="23207"/>
                  </a:lnTo>
                  <a:lnTo>
                    <a:pt x="198" y="22222"/>
                  </a:lnTo>
                  <a:lnTo>
                    <a:pt x="299" y="21519"/>
                  </a:lnTo>
                  <a:lnTo>
                    <a:pt x="427" y="20687"/>
                  </a:lnTo>
                  <a:lnTo>
                    <a:pt x="581" y="19737"/>
                  </a:lnTo>
                  <a:lnTo>
                    <a:pt x="669" y="19222"/>
                  </a:lnTo>
                  <a:lnTo>
                    <a:pt x="765" y="18683"/>
                  </a:lnTo>
                  <a:lnTo>
                    <a:pt x="897" y="17968"/>
                  </a:lnTo>
                  <a:lnTo>
                    <a:pt x="1034" y="17264"/>
                  </a:lnTo>
                  <a:lnTo>
                    <a:pt x="1179" y="16561"/>
                  </a:lnTo>
                  <a:lnTo>
                    <a:pt x="1328" y="15870"/>
                  </a:lnTo>
                  <a:lnTo>
                    <a:pt x="1487" y="15190"/>
                  </a:lnTo>
                  <a:lnTo>
                    <a:pt x="1645" y="14522"/>
                  </a:lnTo>
                  <a:lnTo>
                    <a:pt x="1812" y="13866"/>
                  </a:lnTo>
                  <a:lnTo>
                    <a:pt x="1988" y="13221"/>
                  </a:lnTo>
                  <a:lnTo>
                    <a:pt x="2164" y="12588"/>
                  </a:lnTo>
                  <a:lnTo>
                    <a:pt x="2348" y="11967"/>
                  </a:lnTo>
                  <a:lnTo>
                    <a:pt x="2537" y="11357"/>
                  </a:lnTo>
                  <a:lnTo>
                    <a:pt x="2731" y="10760"/>
                  </a:lnTo>
                  <a:lnTo>
                    <a:pt x="2929" y="10174"/>
                  </a:lnTo>
                  <a:lnTo>
                    <a:pt x="3131" y="9599"/>
                  </a:lnTo>
                  <a:lnTo>
                    <a:pt x="3342" y="9048"/>
                  </a:lnTo>
                  <a:lnTo>
                    <a:pt x="3553" y="8498"/>
                  </a:lnTo>
                  <a:lnTo>
                    <a:pt x="3773" y="7958"/>
                  </a:lnTo>
                  <a:lnTo>
                    <a:pt x="3997" y="7443"/>
                  </a:lnTo>
                  <a:lnTo>
                    <a:pt x="4222" y="6939"/>
                  </a:lnTo>
                  <a:lnTo>
                    <a:pt x="4455" y="6446"/>
                  </a:lnTo>
                  <a:lnTo>
                    <a:pt x="4692" y="5966"/>
                  </a:lnTo>
                  <a:lnTo>
                    <a:pt x="4929" y="5509"/>
                  </a:lnTo>
                  <a:lnTo>
                    <a:pt x="5176" y="5063"/>
                  </a:lnTo>
                  <a:lnTo>
                    <a:pt x="5422" y="4630"/>
                  </a:lnTo>
                  <a:lnTo>
                    <a:pt x="5677" y="4208"/>
                  </a:lnTo>
                  <a:lnTo>
                    <a:pt x="5932" y="3809"/>
                  </a:lnTo>
                  <a:lnTo>
                    <a:pt x="6191" y="3411"/>
                  </a:lnTo>
                  <a:lnTo>
                    <a:pt x="6455" y="3048"/>
                  </a:lnTo>
                  <a:lnTo>
                    <a:pt x="6723" y="2684"/>
                  </a:lnTo>
                  <a:lnTo>
                    <a:pt x="6996" y="2344"/>
                  </a:lnTo>
                  <a:lnTo>
                    <a:pt x="7269" y="2028"/>
                  </a:lnTo>
                  <a:lnTo>
                    <a:pt x="7546" y="1723"/>
                  </a:lnTo>
                  <a:lnTo>
                    <a:pt x="7757" y="1500"/>
                  </a:lnTo>
                  <a:lnTo>
                    <a:pt x="7950" y="1301"/>
                  </a:lnTo>
                  <a:lnTo>
                    <a:pt x="8315" y="950"/>
                  </a:lnTo>
                  <a:lnTo>
                    <a:pt x="8636" y="668"/>
                  </a:lnTo>
                  <a:lnTo>
                    <a:pt x="8904" y="446"/>
                  </a:lnTo>
                  <a:lnTo>
                    <a:pt x="9278" y="153"/>
                  </a:lnTo>
                  <a:lnTo>
                    <a:pt x="9375" y="59"/>
                  </a:lnTo>
                  <a:lnTo>
                    <a:pt x="9401" y="24"/>
                  </a:lnTo>
                  <a:lnTo>
                    <a:pt x="9406" y="12"/>
                  </a:lnTo>
                  <a:lnTo>
                    <a:pt x="9406"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9"/>
            <p:cNvSpPr/>
            <p:nvPr/>
          </p:nvSpPr>
          <p:spPr>
            <a:xfrm>
              <a:off x="3794650" y="-5858000"/>
              <a:ext cx="308025" cy="849175"/>
            </a:xfrm>
            <a:custGeom>
              <a:avLst/>
              <a:gdLst/>
              <a:ahLst/>
              <a:cxnLst/>
              <a:rect l="l" t="t" r="r" b="b"/>
              <a:pathLst>
                <a:path w="12321" h="33967" extrusionOk="0">
                  <a:moveTo>
                    <a:pt x="3320" y="1"/>
                  </a:moveTo>
                  <a:lnTo>
                    <a:pt x="3153" y="259"/>
                  </a:lnTo>
                  <a:lnTo>
                    <a:pt x="2990" y="517"/>
                  </a:lnTo>
                  <a:lnTo>
                    <a:pt x="2832" y="798"/>
                  </a:lnTo>
                  <a:lnTo>
                    <a:pt x="2678" y="1079"/>
                  </a:lnTo>
                  <a:lnTo>
                    <a:pt x="2524" y="1384"/>
                  </a:lnTo>
                  <a:lnTo>
                    <a:pt x="2375" y="1689"/>
                  </a:lnTo>
                  <a:lnTo>
                    <a:pt x="2234" y="2005"/>
                  </a:lnTo>
                  <a:lnTo>
                    <a:pt x="2089" y="2345"/>
                  </a:lnTo>
                  <a:lnTo>
                    <a:pt x="1952" y="2685"/>
                  </a:lnTo>
                  <a:lnTo>
                    <a:pt x="1820" y="3025"/>
                  </a:lnTo>
                  <a:lnTo>
                    <a:pt x="1693" y="3388"/>
                  </a:lnTo>
                  <a:lnTo>
                    <a:pt x="1565" y="3752"/>
                  </a:lnTo>
                  <a:lnTo>
                    <a:pt x="1447" y="4138"/>
                  </a:lnTo>
                  <a:lnTo>
                    <a:pt x="1328" y="4525"/>
                  </a:lnTo>
                  <a:lnTo>
                    <a:pt x="1214" y="4912"/>
                  </a:lnTo>
                  <a:lnTo>
                    <a:pt x="1108" y="5322"/>
                  </a:lnTo>
                  <a:lnTo>
                    <a:pt x="1003" y="5732"/>
                  </a:lnTo>
                  <a:lnTo>
                    <a:pt x="902" y="6142"/>
                  </a:lnTo>
                  <a:lnTo>
                    <a:pt x="805" y="6576"/>
                  </a:lnTo>
                  <a:lnTo>
                    <a:pt x="717" y="7010"/>
                  </a:lnTo>
                  <a:lnTo>
                    <a:pt x="629" y="7443"/>
                  </a:lnTo>
                  <a:lnTo>
                    <a:pt x="545" y="7889"/>
                  </a:lnTo>
                  <a:lnTo>
                    <a:pt x="471" y="8346"/>
                  </a:lnTo>
                  <a:lnTo>
                    <a:pt x="396" y="8803"/>
                  </a:lnTo>
                  <a:lnTo>
                    <a:pt x="330" y="9272"/>
                  </a:lnTo>
                  <a:lnTo>
                    <a:pt x="268" y="9741"/>
                  </a:lnTo>
                  <a:lnTo>
                    <a:pt x="211" y="10221"/>
                  </a:lnTo>
                  <a:lnTo>
                    <a:pt x="158" y="10702"/>
                  </a:lnTo>
                  <a:lnTo>
                    <a:pt x="110" y="11194"/>
                  </a:lnTo>
                  <a:lnTo>
                    <a:pt x="66" y="11686"/>
                  </a:lnTo>
                  <a:lnTo>
                    <a:pt x="31" y="12179"/>
                  </a:lnTo>
                  <a:lnTo>
                    <a:pt x="0" y="12682"/>
                  </a:lnTo>
                  <a:lnTo>
                    <a:pt x="8385" y="32736"/>
                  </a:lnTo>
                  <a:lnTo>
                    <a:pt x="8623" y="33967"/>
                  </a:lnTo>
                  <a:lnTo>
                    <a:pt x="8675" y="33920"/>
                  </a:lnTo>
                  <a:lnTo>
                    <a:pt x="8834" y="33803"/>
                  </a:lnTo>
                  <a:lnTo>
                    <a:pt x="8944" y="33697"/>
                  </a:lnTo>
                  <a:lnTo>
                    <a:pt x="9071" y="33580"/>
                  </a:lnTo>
                  <a:lnTo>
                    <a:pt x="9216" y="33428"/>
                  </a:lnTo>
                  <a:lnTo>
                    <a:pt x="9375" y="33252"/>
                  </a:lnTo>
                  <a:lnTo>
                    <a:pt x="9546" y="33053"/>
                  </a:lnTo>
                  <a:lnTo>
                    <a:pt x="9726" y="32830"/>
                  </a:lnTo>
                  <a:lnTo>
                    <a:pt x="9915" y="32572"/>
                  </a:lnTo>
                  <a:lnTo>
                    <a:pt x="10113" y="32291"/>
                  </a:lnTo>
                  <a:lnTo>
                    <a:pt x="10311" y="31974"/>
                  </a:lnTo>
                  <a:lnTo>
                    <a:pt x="10513" y="31634"/>
                  </a:lnTo>
                  <a:lnTo>
                    <a:pt x="10615" y="31447"/>
                  </a:lnTo>
                  <a:lnTo>
                    <a:pt x="10716" y="31259"/>
                  </a:lnTo>
                  <a:lnTo>
                    <a:pt x="10812" y="31060"/>
                  </a:lnTo>
                  <a:lnTo>
                    <a:pt x="10914" y="30849"/>
                  </a:lnTo>
                  <a:lnTo>
                    <a:pt x="11010" y="30638"/>
                  </a:lnTo>
                  <a:lnTo>
                    <a:pt x="11107" y="30416"/>
                  </a:lnTo>
                  <a:lnTo>
                    <a:pt x="11199" y="30181"/>
                  </a:lnTo>
                  <a:lnTo>
                    <a:pt x="11292" y="29935"/>
                  </a:lnTo>
                  <a:lnTo>
                    <a:pt x="11380" y="29689"/>
                  </a:lnTo>
                  <a:lnTo>
                    <a:pt x="11468" y="29431"/>
                  </a:lnTo>
                  <a:lnTo>
                    <a:pt x="11555" y="29161"/>
                  </a:lnTo>
                  <a:lnTo>
                    <a:pt x="11635" y="28892"/>
                  </a:lnTo>
                  <a:lnTo>
                    <a:pt x="11714" y="28599"/>
                  </a:lnTo>
                  <a:lnTo>
                    <a:pt x="11789" y="28306"/>
                  </a:lnTo>
                  <a:lnTo>
                    <a:pt x="11859" y="28001"/>
                  </a:lnTo>
                  <a:lnTo>
                    <a:pt x="11929" y="27696"/>
                  </a:lnTo>
                  <a:lnTo>
                    <a:pt x="11991" y="27368"/>
                  </a:lnTo>
                  <a:lnTo>
                    <a:pt x="12048" y="27040"/>
                  </a:lnTo>
                  <a:lnTo>
                    <a:pt x="12101" y="26700"/>
                  </a:lnTo>
                  <a:lnTo>
                    <a:pt x="12149" y="26349"/>
                  </a:lnTo>
                  <a:lnTo>
                    <a:pt x="12193" y="25985"/>
                  </a:lnTo>
                  <a:lnTo>
                    <a:pt x="12228" y="25610"/>
                  </a:lnTo>
                  <a:lnTo>
                    <a:pt x="12263" y="25235"/>
                  </a:lnTo>
                  <a:lnTo>
                    <a:pt x="12285" y="24837"/>
                  </a:lnTo>
                  <a:lnTo>
                    <a:pt x="12307" y="24438"/>
                  </a:lnTo>
                  <a:lnTo>
                    <a:pt x="12316" y="24028"/>
                  </a:lnTo>
                  <a:lnTo>
                    <a:pt x="12321" y="23606"/>
                  </a:lnTo>
                  <a:lnTo>
                    <a:pt x="12321" y="23172"/>
                  </a:lnTo>
                  <a:lnTo>
                    <a:pt x="12312" y="22727"/>
                  </a:lnTo>
                  <a:lnTo>
                    <a:pt x="12294" y="22270"/>
                  </a:lnTo>
                  <a:lnTo>
                    <a:pt x="12268" y="21813"/>
                  </a:lnTo>
                  <a:lnTo>
                    <a:pt x="12233" y="21332"/>
                  </a:lnTo>
                  <a:lnTo>
                    <a:pt x="12189" y="20840"/>
                  </a:lnTo>
                  <a:lnTo>
                    <a:pt x="12140" y="20348"/>
                  </a:lnTo>
                  <a:lnTo>
                    <a:pt x="12079" y="19832"/>
                  </a:lnTo>
                  <a:lnTo>
                    <a:pt x="12008" y="19316"/>
                  </a:lnTo>
                  <a:lnTo>
                    <a:pt x="33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9"/>
            <p:cNvSpPr/>
            <p:nvPr/>
          </p:nvSpPr>
          <p:spPr>
            <a:xfrm>
              <a:off x="3794650" y="-5858000"/>
              <a:ext cx="308025" cy="849175"/>
            </a:xfrm>
            <a:custGeom>
              <a:avLst/>
              <a:gdLst/>
              <a:ahLst/>
              <a:cxnLst/>
              <a:rect l="l" t="t" r="r" b="b"/>
              <a:pathLst>
                <a:path w="12321" h="33967" fill="none" extrusionOk="0">
                  <a:moveTo>
                    <a:pt x="8623" y="33967"/>
                  </a:moveTo>
                  <a:lnTo>
                    <a:pt x="8623" y="33967"/>
                  </a:lnTo>
                  <a:lnTo>
                    <a:pt x="8675" y="33920"/>
                  </a:lnTo>
                  <a:lnTo>
                    <a:pt x="8834" y="33803"/>
                  </a:lnTo>
                  <a:lnTo>
                    <a:pt x="8944" y="33697"/>
                  </a:lnTo>
                  <a:lnTo>
                    <a:pt x="9071" y="33580"/>
                  </a:lnTo>
                  <a:lnTo>
                    <a:pt x="9216" y="33428"/>
                  </a:lnTo>
                  <a:lnTo>
                    <a:pt x="9375" y="33252"/>
                  </a:lnTo>
                  <a:lnTo>
                    <a:pt x="9546" y="33053"/>
                  </a:lnTo>
                  <a:lnTo>
                    <a:pt x="9726" y="32830"/>
                  </a:lnTo>
                  <a:lnTo>
                    <a:pt x="9915" y="32572"/>
                  </a:lnTo>
                  <a:lnTo>
                    <a:pt x="10113" y="32291"/>
                  </a:lnTo>
                  <a:lnTo>
                    <a:pt x="10311" y="31974"/>
                  </a:lnTo>
                  <a:lnTo>
                    <a:pt x="10513" y="31634"/>
                  </a:lnTo>
                  <a:lnTo>
                    <a:pt x="10615" y="31447"/>
                  </a:lnTo>
                  <a:lnTo>
                    <a:pt x="10716" y="31259"/>
                  </a:lnTo>
                  <a:lnTo>
                    <a:pt x="10812" y="31060"/>
                  </a:lnTo>
                  <a:lnTo>
                    <a:pt x="10914" y="30849"/>
                  </a:lnTo>
                  <a:lnTo>
                    <a:pt x="11010" y="30638"/>
                  </a:lnTo>
                  <a:lnTo>
                    <a:pt x="11107" y="30416"/>
                  </a:lnTo>
                  <a:lnTo>
                    <a:pt x="11199" y="30181"/>
                  </a:lnTo>
                  <a:lnTo>
                    <a:pt x="11292" y="29935"/>
                  </a:lnTo>
                  <a:lnTo>
                    <a:pt x="11380" y="29689"/>
                  </a:lnTo>
                  <a:lnTo>
                    <a:pt x="11468" y="29431"/>
                  </a:lnTo>
                  <a:lnTo>
                    <a:pt x="11555" y="29161"/>
                  </a:lnTo>
                  <a:lnTo>
                    <a:pt x="11635" y="28892"/>
                  </a:lnTo>
                  <a:lnTo>
                    <a:pt x="11714" y="28599"/>
                  </a:lnTo>
                  <a:lnTo>
                    <a:pt x="11789" y="28306"/>
                  </a:lnTo>
                  <a:lnTo>
                    <a:pt x="11859" y="28001"/>
                  </a:lnTo>
                  <a:lnTo>
                    <a:pt x="11929" y="27696"/>
                  </a:lnTo>
                  <a:lnTo>
                    <a:pt x="11991" y="27368"/>
                  </a:lnTo>
                  <a:lnTo>
                    <a:pt x="12048" y="27040"/>
                  </a:lnTo>
                  <a:lnTo>
                    <a:pt x="12101" y="26700"/>
                  </a:lnTo>
                  <a:lnTo>
                    <a:pt x="12149" y="26349"/>
                  </a:lnTo>
                  <a:lnTo>
                    <a:pt x="12193" y="25985"/>
                  </a:lnTo>
                  <a:lnTo>
                    <a:pt x="12228" y="25610"/>
                  </a:lnTo>
                  <a:lnTo>
                    <a:pt x="12263" y="25235"/>
                  </a:lnTo>
                  <a:lnTo>
                    <a:pt x="12285" y="24837"/>
                  </a:lnTo>
                  <a:lnTo>
                    <a:pt x="12307" y="24438"/>
                  </a:lnTo>
                  <a:lnTo>
                    <a:pt x="12316" y="24028"/>
                  </a:lnTo>
                  <a:lnTo>
                    <a:pt x="12321" y="23606"/>
                  </a:lnTo>
                  <a:lnTo>
                    <a:pt x="12321" y="23172"/>
                  </a:lnTo>
                  <a:lnTo>
                    <a:pt x="12312" y="22727"/>
                  </a:lnTo>
                  <a:lnTo>
                    <a:pt x="12294" y="22270"/>
                  </a:lnTo>
                  <a:lnTo>
                    <a:pt x="12268" y="21813"/>
                  </a:lnTo>
                  <a:lnTo>
                    <a:pt x="12233" y="21332"/>
                  </a:lnTo>
                  <a:lnTo>
                    <a:pt x="12189" y="20840"/>
                  </a:lnTo>
                  <a:lnTo>
                    <a:pt x="12140" y="20348"/>
                  </a:lnTo>
                  <a:lnTo>
                    <a:pt x="12079" y="19832"/>
                  </a:lnTo>
                  <a:lnTo>
                    <a:pt x="12008" y="19316"/>
                  </a:lnTo>
                  <a:lnTo>
                    <a:pt x="3320" y="1"/>
                  </a:lnTo>
                  <a:lnTo>
                    <a:pt x="3320" y="1"/>
                  </a:lnTo>
                  <a:lnTo>
                    <a:pt x="3153" y="259"/>
                  </a:lnTo>
                  <a:lnTo>
                    <a:pt x="2990" y="517"/>
                  </a:lnTo>
                  <a:lnTo>
                    <a:pt x="2832" y="798"/>
                  </a:lnTo>
                  <a:lnTo>
                    <a:pt x="2678" y="1079"/>
                  </a:lnTo>
                  <a:lnTo>
                    <a:pt x="2524" y="1384"/>
                  </a:lnTo>
                  <a:lnTo>
                    <a:pt x="2375" y="1689"/>
                  </a:lnTo>
                  <a:lnTo>
                    <a:pt x="2234" y="2005"/>
                  </a:lnTo>
                  <a:lnTo>
                    <a:pt x="2089" y="2345"/>
                  </a:lnTo>
                  <a:lnTo>
                    <a:pt x="1952" y="2685"/>
                  </a:lnTo>
                  <a:lnTo>
                    <a:pt x="1820" y="3025"/>
                  </a:lnTo>
                  <a:lnTo>
                    <a:pt x="1693" y="3388"/>
                  </a:lnTo>
                  <a:lnTo>
                    <a:pt x="1565" y="3752"/>
                  </a:lnTo>
                  <a:lnTo>
                    <a:pt x="1447" y="4138"/>
                  </a:lnTo>
                  <a:lnTo>
                    <a:pt x="1328" y="4525"/>
                  </a:lnTo>
                  <a:lnTo>
                    <a:pt x="1214" y="4912"/>
                  </a:lnTo>
                  <a:lnTo>
                    <a:pt x="1108" y="5322"/>
                  </a:lnTo>
                  <a:lnTo>
                    <a:pt x="1003" y="5732"/>
                  </a:lnTo>
                  <a:lnTo>
                    <a:pt x="902" y="6142"/>
                  </a:lnTo>
                  <a:lnTo>
                    <a:pt x="805" y="6576"/>
                  </a:lnTo>
                  <a:lnTo>
                    <a:pt x="717" y="7010"/>
                  </a:lnTo>
                  <a:lnTo>
                    <a:pt x="629" y="7443"/>
                  </a:lnTo>
                  <a:lnTo>
                    <a:pt x="545" y="7889"/>
                  </a:lnTo>
                  <a:lnTo>
                    <a:pt x="471" y="8346"/>
                  </a:lnTo>
                  <a:lnTo>
                    <a:pt x="396" y="8803"/>
                  </a:lnTo>
                  <a:lnTo>
                    <a:pt x="330" y="9272"/>
                  </a:lnTo>
                  <a:lnTo>
                    <a:pt x="268" y="9741"/>
                  </a:lnTo>
                  <a:lnTo>
                    <a:pt x="211" y="10221"/>
                  </a:lnTo>
                  <a:lnTo>
                    <a:pt x="158" y="10702"/>
                  </a:lnTo>
                  <a:lnTo>
                    <a:pt x="110" y="11194"/>
                  </a:lnTo>
                  <a:lnTo>
                    <a:pt x="66" y="11686"/>
                  </a:lnTo>
                  <a:lnTo>
                    <a:pt x="31" y="12179"/>
                  </a:lnTo>
                  <a:lnTo>
                    <a:pt x="0" y="12682"/>
                  </a:lnTo>
                  <a:lnTo>
                    <a:pt x="8385" y="32736"/>
                  </a:lnTo>
                  <a:lnTo>
                    <a:pt x="8623" y="339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9"/>
            <p:cNvSpPr/>
            <p:nvPr/>
          </p:nvSpPr>
          <p:spPr>
            <a:xfrm>
              <a:off x="3773650" y="-5596025"/>
              <a:ext cx="235600" cy="588675"/>
            </a:xfrm>
            <a:custGeom>
              <a:avLst/>
              <a:gdLst/>
              <a:ahLst/>
              <a:cxnLst/>
              <a:rect l="l" t="t" r="r" b="b"/>
              <a:pathLst>
                <a:path w="9424" h="23547" extrusionOk="0">
                  <a:moveTo>
                    <a:pt x="0" y="0"/>
                  </a:moveTo>
                  <a:lnTo>
                    <a:pt x="5" y="12"/>
                  </a:lnTo>
                  <a:lnTo>
                    <a:pt x="9" y="23"/>
                  </a:lnTo>
                  <a:lnTo>
                    <a:pt x="35" y="59"/>
                  </a:lnTo>
                  <a:lnTo>
                    <a:pt x="137" y="152"/>
                  </a:lnTo>
                  <a:lnTo>
                    <a:pt x="515" y="457"/>
                  </a:lnTo>
                  <a:lnTo>
                    <a:pt x="783" y="680"/>
                  </a:lnTo>
                  <a:lnTo>
                    <a:pt x="1104" y="961"/>
                  </a:lnTo>
                  <a:lnTo>
                    <a:pt x="1469" y="1313"/>
                  </a:lnTo>
                  <a:lnTo>
                    <a:pt x="1667" y="1512"/>
                  </a:lnTo>
                  <a:lnTo>
                    <a:pt x="1878" y="1735"/>
                  </a:lnTo>
                  <a:lnTo>
                    <a:pt x="2155" y="2039"/>
                  </a:lnTo>
                  <a:lnTo>
                    <a:pt x="2427" y="2356"/>
                  </a:lnTo>
                  <a:lnTo>
                    <a:pt x="2700" y="2696"/>
                  </a:lnTo>
                  <a:lnTo>
                    <a:pt x="2968" y="3047"/>
                  </a:lnTo>
                  <a:lnTo>
                    <a:pt x="3232" y="3422"/>
                  </a:lnTo>
                  <a:lnTo>
                    <a:pt x="3492" y="3809"/>
                  </a:lnTo>
                  <a:lnTo>
                    <a:pt x="3747" y="4208"/>
                  </a:lnTo>
                  <a:lnTo>
                    <a:pt x="4002" y="4630"/>
                  </a:lnTo>
                  <a:lnTo>
                    <a:pt x="4248" y="5063"/>
                  </a:lnTo>
                  <a:lnTo>
                    <a:pt x="4494" y="5509"/>
                  </a:lnTo>
                  <a:lnTo>
                    <a:pt x="4736" y="5966"/>
                  </a:lnTo>
                  <a:lnTo>
                    <a:pt x="4969" y="6446"/>
                  </a:lnTo>
                  <a:lnTo>
                    <a:pt x="5202" y="6939"/>
                  </a:lnTo>
                  <a:lnTo>
                    <a:pt x="5431" y="7443"/>
                  </a:lnTo>
                  <a:lnTo>
                    <a:pt x="5650" y="7958"/>
                  </a:lnTo>
                  <a:lnTo>
                    <a:pt x="5870" y="8497"/>
                  </a:lnTo>
                  <a:lnTo>
                    <a:pt x="6081" y="9037"/>
                  </a:lnTo>
                  <a:lnTo>
                    <a:pt x="6292" y="9599"/>
                  </a:lnTo>
                  <a:lnTo>
                    <a:pt x="6495" y="10173"/>
                  </a:lnTo>
                  <a:lnTo>
                    <a:pt x="6693" y="10759"/>
                  </a:lnTo>
                  <a:lnTo>
                    <a:pt x="6886" y="11357"/>
                  </a:lnTo>
                  <a:lnTo>
                    <a:pt x="7075" y="11967"/>
                  </a:lnTo>
                  <a:lnTo>
                    <a:pt x="7260" y="12588"/>
                  </a:lnTo>
                  <a:lnTo>
                    <a:pt x="7440" y="13221"/>
                  </a:lnTo>
                  <a:lnTo>
                    <a:pt x="7612" y="13865"/>
                  </a:lnTo>
                  <a:lnTo>
                    <a:pt x="7779" y="14522"/>
                  </a:lnTo>
                  <a:lnTo>
                    <a:pt x="7941" y="15190"/>
                  </a:lnTo>
                  <a:lnTo>
                    <a:pt x="8095" y="15870"/>
                  </a:lnTo>
                  <a:lnTo>
                    <a:pt x="8245" y="16561"/>
                  </a:lnTo>
                  <a:lnTo>
                    <a:pt x="8390" y="17253"/>
                  </a:lnTo>
                  <a:lnTo>
                    <a:pt x="8526" y="17968"/>
                  </a:lnTo>
                  <a:lnTo>
                    <a:pt x="8658" y="18682"/>
                  </a:lnTo>
                  <a:lnTo>
                    <a:pt x="8755" y="19222"/>
                  </a:lnTo>
                  <a:lnTo>
                    <a:pt x="8843" y="19737"/>
                  </a:lnTo>
                  <a:lnTo>
                    <a:pt x="8997" y="20687"/>
                  </a:lnTo>
                  <a:lnTo>
                    <a:pt x="9124" y="21519"/>
                  </a:lnTo>
                  <a:lnTo>
                    <a:pt x="9225" y="22234"/>
                  </a:lnTo>
                  <a:lnTo>
                    <a:pt x="9362" y="23218"/>
                  </a:lnTo>
                  <a:lnTo>
                    <a:pt x="9401" y="23476"/>
                  </a:lnTo>
                  <a:lnTo>
                    <a:pt x="9414" y="23535"/>
                  </a:lnTo>
                  <a:lnTo>
                    <a:pt x="9419" y="23546"/>
                  </a:lnTo>
                  <a:lnTo>
                    <a:pt x="9423" y="23546"/>
                  </a:lnTo>
                  <a:lnTo>
                    <a:pt x="9410" y="23195"/>
                  </a:lnTo>
                  <a:lnTo>
                    <a:pt x="9384" y="22843"/>
                  </a:lnTo>
                  <a:lnTo>
                    <a:pt x="9353" y="22492"/>
                  </a:lnTo>
                  <a:lnTo>
                    <a:pt x="9313" y="22152"/>
                  </a:lnTo>
                  <a:lnTo>
                    <a:pt x="9265" y="21683"/>
                  </a:lnTo>
                  <a:lnTo>
                    <a:pt x="9212" y="21214"/>
                  </a:lnTo>
                  <a:lnTo>
                    <a:pt x="9159" y="20757"/>
                  </a:lnTo>
                  <a:lnTo>
                    <a:pt x="9098" y="20288"/>
                  </a:lnTo>
                  <a:lnTo>
                    <a:pt x="9036" y="19831"/>
                  </a:lnTo>
                  <a:lnTo>
                    <a:pt x="8970" y="19386"/>
                  </a:lnTo>
                  <a:lnTo>
                    <a:pt x="8904" y="18929"/>
                  </a:lnTo>
                  <a:lnTo>
                    <a:pt x="8834" y="18483"/>
                  </a:lnTo>
                  <a:lnTo>
                    <a:pt x="8706" y="17733"/>
                  </a:lnTo>
                  <a:lnTo>
                    <a:pt x="8574" y="17006"/>
                  </a:lnTo>
                  <a:lnTo>
                    <a:pt x="8434" y="16280"/>
                  </a:lnTo>
                  <a:lnTo>
                    <a:pt x="8284" y="15565"/>
                  </a:lnTo>
                  <a:lnTo>
                    <a:pt x="8130" y="14862"/>
                  </a:lnTo>
                  <a:lnTo>
                    <a:pt x="7972" y="14182"/>
                  </a:lnTo>
                  <a:lnTo>
                    <a:pt x="7809" y="13502"/>
                  </a:lnTo>
                  <a:lnTo>
                    <a:pt x="7638" y="12834"/>
                  </a:lnTo>
                  <a:lnTo>
                    <a:pt x="7458" y="12189"/>
                  </a:lnTo>
                  <a:lnTo>
                    <a:pt x="7273" y="11545"/>
                  </a:lnTo>
                  <a:lnTo>
                    <a:pt x="7084" y="10924"/>
                  </a:lnTo>
                  <a:lnTo>
                    <a:pt x="6890" y="10314"/>
                  </a:lnTo>
                  <a:lnTo>
                    <a:pt x="6688" y="9716"/>
                  </a:lnTo>
                  <a:lnTo>
                    <a:pt x="6482" y="9130"/>
                  </a:lnTo>
                  <a:lnTo>
                    <a:pt x="6270" y="8556"/>
                  </a:lnTo>
                  <a:lnTo>
                    <a:pt x="6055" y="8005"/>
                  </a:lnTo>
                  <a:lnTo>
                    <a:pt x="5831" y="7454"/>
                  </a:lnTo>
                  <a:lnTo>
                    <a:pt x="5606" y="6939"/>
                  </a:lnTo>
                  <a:lnTo>
                    <a:pt x="5373" y="6423"/>
                  </a:lnTo>
                  <a:lnTo>
                    <a:pt x="5136" y="5931"/>
                  </a:lnTo>
                  <a:lnTo>
                    <a:pt x="4894" y="5450"/>
                  </a:lnTo>
                  <a:lnTo>
                    <a:pt x="4648" y="4981"/>
                  </a:lnTo>
                  <a:lnTo>
                    <a:pt x="4397" y="4536"/>
                  </a:lnTo>
                  <a:lnTo>
                    <a:pt x="4142" y="4102"/>
                  </a:lnTo>
                  <a:lnTo>
                    <a:pt x="3883" y="3692"/>
                  </a:lnTo>
                  <a:lnTo>
                    <a:pt x="3619" y="3293"/>
                  </a:lnTo>
                  <a:lnTo>
                    <a:pt x="3351" y="2907"/>
                  </a:lnTo>
                  <a:lnTo>
                    <a:pt x="3078" y="2555"/>
                  </a:lnTo>
                  <a:lnTo>
                    <a:pt x="2801" y="2203"/>
                  </a:lnTo>
                  <a:lnTo>
                    <a:pt x="2524" y="1875"/>
                  </a:lnTo>
                  <a:lnTo>
                    <a:pt x="2238" y="1571"/>
                  </a:lnTo>
                  <a:lnTo>
                    <a:pt x="1953" y="1278"/>
                  </a:lnTo>
                  <a:lnTo>
                    <a:pt x="1781" y="1113"/>
                  </a:lnTo>
                  <a:lnTo>
                    <a:pt x="1605" y="961"/>
                  </a:lnTo>
                  <a:lnTo>
                    <a:pt x="1434" y="809"/>
                  </a:lnTo>
                  <a:lnTo>
                    <a:pt x="1258" y="668"/>
                  </a:lnTo>
                  <a:lnTo>
                    <a:pt x="1082" y="539"/>
                  </a:lnTo>
                  <a:lnTo>
                    <a:pt x="902" y="422"/>
                  </a:lnTo>
                  <a:lnTo>
                    <a:pt x="726" y="305"/>
                  </a:lnTo>
                  <a:lnTo>
                    <a:pt x="546" y="211"/>
                  </a:lnTo>
                  <a:lnTo>
                    <a:pt x="414" y="117"/>
                  </a:lnTo>
                  <a:lnTo>
                    <a:pt x="277" y="59"/>
                  </a:lnTo>
                  <a:lnTo>
                    <a:pt x="141" y="12"/>
                  </a:lnTo>
                  <a:lnTo>
                    <a:pt x="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9"/>
            <p:cNvSpPr/>
            <p:nvPr/>
          </p:nvSpPr>
          <p:spPr>
            <a:xfrm>
              <a:off x="3750450" y="-5603350"/>
              <a:ext cx="7050" cy="620025"/>
            </a:xfrm>
            <a:custGeom>
              <a:avLst/>
              <a:gdLst/>
              <a:ahLst/>
              <a:cxnLst/>
              <a:rect l="l" t="t" r="r" b="b"/>
              <a:pathLst>
                <a:path w="282" h="24801" extrusionOk="0">
                  <a:moveTo>
                    <a:pt x="141" y="0"/>
                  </a:moveTo>
                  <a:lnTo>
                    <a:pt x="102" y="1547"/>
                  </a:lnTo>
                  <a:lnTo>
                    <a:pt x="66" y="3094"/>
                  </a:lnTo>
                  <a:lnTo>
                    <a:pt x="36" y="4641"/>
                  </a:lnTo>
                  <a:lnTo>
                    <a:pt x="18" y="6188"/>
                  </a:lnTo>
                  <a:lnTo>
                    <a:pt x="5" y="7747"/>
                  </a:lnTo>
                  <a:lnTo>
                    <a:pt x="1" y="9294"/>
                  </a:lnTo>
                  <a:lnTo>
                    <a:pt x="5" y="10841"/>
                  </a:lnTo>
                  <a:lnTo>
                    <a:pt x="18" y="12400"/>
                  </a:lnTo>
                  <a:lnTo>
                    <a:pt x="5" y="13947"/>
                  </a:lnTo>
                  <a:lnTo>
                    <a:pt x="1" y="15506"/>
                  </a:lnTo>
                  <a:lnTo>
                    <a:pt x="5" y="17053"/>
                  </a:lnTo>
                  <a:lnTo>
                    <a:pt x="18" y="18600"/>
                  </a:lnTo>
                  <a:lnTo>
                    <a:pt x="36" y="20159"/>
                  </a:lnTo>
                  <a:lnTo>
                    <a:pt x="66" y="21706"/>
                  </a:lnTo>
                  <a:lnTo>
                    <a:pt x="102" y="23253"/>
                  </a:lnTo>
                  <a:lnTo>
                    <a:pt x="141" y="24801"/>
                  </a:lnTo>
                  <a:lnTo>
                    <a:pt x="185" y="23253"/>
                  </a:lnTo>
                  <a:lnTo>
                    <a:pt x="220" y="21706"/>
                  </a:lnTo>
                  <a:lnTo>
                    <a:pt x="247" y="20159"/>
                  </a:lnTo>
                  <a:lnTo>
                    <a:pt x="264" y="18600"/>
                  </a:lnTo>
                  <a:lnTo>
                    <a:pt x="278" y="17053"/>
                  </a:lnTo>
                  <a:lnTo>
                    <a:pt x="282" y="15506"/>
                  </a:lnTo>
                  <a:lnTo>
                    <a:pt x="278" y="13947"/>
                  </a:lnTo>
                  <a:lnTo>
                    <a:pt x="269" y="12400"/>
                  </a:lnTo>
                  <a:lnTo>
                    <a:pt x="278" y="10841"/>
                  </a:lnTo>
                  <a:lnTo>
                    <a:pt x="282" y="9294"/>
                  </a:lnTo>
                  <a:lnTo>
                    <a:pt x="278" y="7747"/>
                  </a:lnTo>
                  <a:lnTo>
                    <a:pt x="264" y="6188"/>
                  </a:lnTo>
                  <a:lnTo>
                    <a:pt x="247" y="4641"/>
                  </a:lnTo>
                  <a:lnTo>
                    <a:pt x="220" y="3094"/>
                  </a:lnTo>
                  <a:lnTo>
                    <a:pt x="185" y="1547"/>
                  </a:lnTo>
                  <a:lnTo>
                    <a:pt x="14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9"/>
            <p:cNvSpPr/>
            <p:nvPr/>
          </p:nvSpPr>
          <p:spPr>
            <a:xfrm>
              <a:off x="3331850" y="-10745700"/>
              <a:ext cx="394100" cy="2843400"/>
            </a:xfrm>
            <a:custGeom>
              <a:avLst/>
              <a:gdLst/>
              <a:ahLst/>
              <a:cxnLst/>
              <a:rect l="l" t="t" r="r" b="b"/>
              <a:pathLst>
                <a:path w="15764" h="113736" extrusionOk="0">
                  <a:moveTo>
                    <a:pt x="12194" y="0"/>
                  </a:moveTo>
                  <a:lnTo>
                    <a:pt x="12158" y="117"/>
                  </a:lnTo>
                  <a:lnTo>
                    <a:pt x="12049" y="457"/>
                  </a:lnTo>
                  <a:lnTo>
                    <a:pt x="11873" y="1043"/>
                  </a:lnTo>
                  <a:lnTo>
                    <a:pt x="11763" y="1430"/>
                  </a:lnTo>
                  <a:lnTo>
                    <a:pt x="11635" y="1899"/>
                  </a:lnTo>
                  <a:lnTo>
                    <a:pt x="11490" y="2426"/>
                  </a:lnTo>
                  <a:lnTo>
                    <a:pt x="11327" y="3036"/>
                  </a:lnTo>
                  <a:lnTo>
                    <a:pt x="11152" y="3715"/>
                  </a:lnTo>
                  <a:lnTo>
                    <a:pt x="10958" y="4477"/>
                  </a:lnTo>
                  <a:lnTo>
                    <a:pt x="10751" y="5321"/>
                  </a:lnTo>
                  <a:lnTo>
                    <a:pt x="10532" y="6247"/>
                  </a:lnTo>
                  <a:lnTo>
                    <a:pt x="10294" y="7255"/>
                  </a:lnTo>
                  <a:lnTo>
                    <a:pt x="10048" y="8357"/>
                  </a:lnTo>
                  <a:lnTo>
                    <a:pt x="9784" y="9552"/>
                  </a:lnTo>
                  <a:lnTo>
                    <a:pt x="9503" y="10830"/>
                  </a:lnTo>
                  <a:lnTo>
                    <a:pt x="9212" y="12201"/>
                  </a:lnTo>
                  <a:lnTo>
                    <a:pt x="8909" y="13678"/>
                  </a:lnTo>
                  <a:lnTo>
                    <a:pt x="8592" y="15248"/>
                  </a:lnTo>
                  <a:lnTo>
                    <a:pt x="8263" y="16924"/>
                  </a:lnTo>
                  <a:lnTo>
                    <a:pt x="7920" y="18706"/>
                  </a:lnTo>
                  <a:lnTo>
                    <a:pt x="7568" y="20593"/>
                  </a:lnTo>
                  <a:lnTo>
                    <a:pt x="7203" y="22585"/>
                  </a:lnTo>
                  <a:lnTo>
                    <a:pt x="6825" y="24695"/>
                  </a:lnTo>
                  <a:lnTo>
                    <a:pt x="6434" y="26910"/>
                  </a:lnTo>
                  <a:lnTo>
                    <a:pt x="6038" y="29243"/>
                  </a:lnTo>
                  <a:lnTo>
                    <a:pt x="5624" y="31704"/>
                  </a:lnTo>
                  <a:lnTo>
                    <a:pt x="5207" y="34271"/>
                  </a:lnTo>
                  <a:lnTo>
                    <a:pt x="4776" y="36966"/>
                  </a:lnTo>
                  <a:lnTo>
                    <a:pt x="4332" y="39791"/>
                  </a:lnTo>
                  <a:lnTo>
                    <a:pt x="4112" y="41233"/>
                  </a:lnTo>
                  <a:lnTo>
                    <a:pt x="3901" y="42686"/>
                  </a:lnTo>
                  <a:lnTo>
                    <a:pt x="3699" y="44128"/>
                  </a:lnTo>
                  <a:lnTo>
                    <a:pt x="3501" y="45581"/>
                  </a:lnTo>
                  <a:lnTo>
                    <a:pt x="3312" y="47034"/>
                  </a:lnTo>
                  <a:lnTo>
                    <a:pt x="3127" y="48476"/>
                  </a:lnTo>
                  <a:lnTo>
                    <a:pt x="2951" y="49929"/>
                  </a:lnTo>
                  <a:lnTo>
                    <a:pt x="2780" y="51371"/>
                  </a:lnTo>
                  <a:lnTo>
                    <a:pt x="2617" y="52812"/>
                  </a:lnTo>
                  <a:lnTo>
                    <a:pt x="2463" y="54254"/>
                  </a:lnTo>
                  <a:lnTo>
                    <a:pt x="2314" y="55684"/>
                  </a:lnTo>
                  <a:lnTo>
                    <a:pt x="2168" y="57114"/>
                  </a:lnTo>
                  <a:lnTo>
                    <a:pt x="2028" y="58544"/>
                  </a:lnTo>
                  <a:lnTo>
                    <a:pt x="1896" y="59950"/>
                  </a:lnTo>
                  <a:lnTo>
                    <a:pt x="1773" y="61368"/>
                  </a:lnTo>
                  <a:lnTo>
                    <a:pt x="1650" y="62763"/>
                  </a:lnTo>
                  <a:lnTo>
                    <a:pt x="1535" y="64146"/>
                  </a:lnTo>
                  <a:lnTo>
                    <a:pt x="1425" y="65529"/>
                  </a:lnTo>
                  <a:lnTo>
                    <a:pt x="1320" y="66900"/>
                  </a:lnTo>
                  <a:lnTo>
                    <a:pt x="1223" y="68248"/>
                  </a:lnTo>
                  <a:lnTo>
                    <a:pt x="1126" y="69596"/>
                  </a:lnTo>
                  <a:lnTo>
                    <a:pt x="1038" y="70921"/>
                  </a:lnTo>
                  <a:lnTo>
                    <a:pt x="955" y="72245"/>
                  </a:lnTo>
                  <a:lnTo>
                    <a:pt x="876" y="73534"/>
                  </a:lnTo>
                  <a:lnTo>
                    <a:pt x="801" y="74823"/>
                  </a:lnTo>
                  <a:lnTo>
                    <a:pt x="726" y="76089"/>
                  </a:lnTo>
                  <a:lnTo>
                    <a:pt x="660" y="77343"/>
                  </a:lnTo>
                  <a:lnTo>
                    <a:pt x="599" y="78574"/>
                  </a:lnTo>
                  <a:lnTo>
                    <a:pt x="542" y="79781"/>
                  </a:lnTo>
                  <a:lnTo>
                    <a:pt x="484" y="80977"/>
                  </a:lnTo>
                  <a:lnTo>
                    <a:pt x="436" y="82137"/>
                  </a:lnTo>
                  <a:lnTo>
                    <a:pt x="388" y="83286"/>
                  </a:lnTo>
                  <a:lnTo>
                    <a:pt x="304" y="85513"/>
                  </a:lnTo>
                  <a:lnTo>
                    <a:pt x="229" y="87646"/>
                  </a:lnTo>
                  <a:lnTo>
                    <a:pt x="172" y="89673"/>
                  </a:lnTo>
                  <a:lnTo>
                    <a:pt x="124" y="91595"/>
                  </a:lnTo>
                  <a:lnTo>
                    <a:pt x="84" y="93400"/>
                  </a:lnTo>
                  <a:lnTo>
                    <a:pt x="53" y="95076"/>
                  </a:lnTo>
                  <a:lnTo>
                    <a:pt x="31" y="96635"/>
                  </a:lnTo>
                  <a:lnTo>
                    <a:pt x="14" y="98053"/>
                  </a:lnTo>
                  <a:lnTo>
                    <a:pt x="5" y="99319"/>
                  </a:lnTo>
                  <a:lnTo>
                    <a:pt x="1" y="100444"/>
                  </a:lnTo>
                  <a:lnTo>
                    <a:pt x="1" y="101417"/>
                  </a:lnTo>
                  <a:lnTo>
                    <a:pt x="1" y="102226"/>
                  </a:lnTo>
                  <a:lnTo>
                    <a:pt x="5" y="103328"/>
                  </a:lnTo>
                  <a:lnTo>
                    <a:pt x="9" y="103703"/>
                  </a:lnTo>
                  <a:lnTo>
                    <a:pt x="3782" y="112798"/>
                  </a:lnTo>
                  <a:lnTo>
                    <a:pt x="9133" y="113735"/>
                  </a:lnTo>
                  <a:lnTo>
                    <a:pt x="13042" y="111473"/>
                  </a:lnTo>
                  <a:lnTo>
                    <a:pt x="15764" y="621"/>
                  </a:lnTo>
                  <a:lnTo>
                    <a:pt x="1219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9"/>
            <p:cNvSpPr/>
            <p:nvPr/>
          </p:nvSpPr>
          <p:spPr>
            <a:xfrm>
              <a:off x="3331850" y="-10745700"/>
              <a:ext cx="394100" cy="2843400"/>
            </a:xfrm>
            <a:custGeom>
              <a:avLst/>
              <a:gdLst/>
              <a:ahLst/>
              <a:cxnLst/>
              <a:rect l="l" t="t" r="r" b="b"/>
              <a:pathLst>
                <a:path w="15764" h="113736" fill="none" extrusionOk="0">
                  <a:moveTo>
                    <a:pt x="3782" y="112798"/>
                  </a:moveTo>
                  <a:lnTo>
                    <a:pt x="9" y="103703"/>
                  </a:lnTo>
                  <a:lnTo>
                    <a:pt x="9" y="103703"/>
                  </a:lnTo>
                  <a:lnTo>
                    <a:pt x="5" y="103328"/>
                  </a:lnTo>
                  <a:lnTo>
                    <a:pt x="1" y="102226"/>
                  </a:lnTo>
                  <a:lnTo>
                    <a:pt x="1" y="101417"/>
                  </a:lnTo>
                  <a:lnTo>
                    <a:pt x="1" y="100444"/>
                  </a:lnTo>
                  <a:lnTo>
                    <a:pt x="5" y="99319"/>
                  </a:lnTo>
                  <a:lnTo>
                    <a:pt x="14" y="98053"/>
                  </a:lnTo>
                  <a:lnTo>
                    <a:pt x="31" y="96635"/>
                  </a:lnTo>
                  <a:lnTo>
                    <a:pt x="53" y="95076"/>
                  </a:lnTo>
                  <a:lnTo>
                    <a:pt x="84" y="93400"/>
                  </a:lnTo>
                  <a:lnTo>
                    <a:pt x="124" y="91595"/>
                  </a:lnTo>
                  <a:lnTo>
                    <a:pt x="172" y="89673"/>
                  </a:lnTo>
                  <a:lnTo>
                    <a:pt x="229" y="87646"/>
                  </a:lnTo>
                  <a:lnTo>
                    <a:pt x="304" y="85513"/>
                  </a:lnTo>
                  <a:lnTo>
                    <a:pt x="388" y="83286"/>
                  </a:lnTo>
                  <a:lnTo>
                    <a:pt x="436" y="82137"/>
                  </a:lnTo>
                  <a:lnTo>
                    <a:pt x="484" y="80977"/>
                  </a:lnTo>
                  <a:lnTo>
                    <a:pt x="542" y="79781"/>
                  </a:lnTo>
                  <a:lnTo>
                    <a:pt x="599" y="78574"/>
                  </a:lnTo>
                  <a:lnTo>
                    <a:pt x="660" y="77343"/>
                  </a:lnTo>
                  <a:lnTo>
                    <a:pt x="726" y="76089"/>
                  </a:lnTo>
                  <a:lnTo>
                    <a:pt x="801" y="74823"/>
                  </a:lnTo>
                  <a:lnTo>
                    <a:pt x="876" y="73534"/>
                  </a:lnTo>
                  <a:lnTo>
                    <a:pt x="955" y="72245"/>
                  </a:lnTo>
                  <a:lnTo>
                    <a:pt x="1038" y="70921"/>
                  </a:lnTo>
                  <a:lnTo>
                    <a:pt x="1126" y="69596"/>
                  </a:lnTo>
                  <a:lnTo>
                    <a:pt x="1223" y="68248"/>
                  </a:lnTo>
                  <a:lnTo>
                    <a:pt x="1320" y="66900"/>
                  </a:lnTo>
                  <a:lnTo>
                    <a:pt x="1425" y="65529"/>
                  </a:lnTo>
                  <a:lnTo>
                    <a:pt x="1535" y="64146"/>
                  </a:lnTo>
                  <a:lnTo>
                    <a:pt x="1650" y="62763"/>
                  </a:lnTo>
                  <a:lnTo>
                    <a:pt x="1773" y="61368"/>
                  </a:lnTo>
                  <a:lnTo>
                    <a:pt x="1896" y="59950"/>
                  </a:lnTo>
                  <a:lnTo>
                    <a:pt x="2028" y="58544"/>
                  </a:lnTo>
                  <a:lnTo>
                    <a:pt x="2168" y="57114"/>
                  </a:lnTo>
                  <a:lnTo>
                    <a:pt x="2314" y="55684"/>
                  </a:lnTo>
                  <a:lnTo>
                    <a:pt x="2463" y="54254"/>
                  </a:lnTo>
                  <a:lnTo>
                    <a:pt x="2617" y="52812"/>
                  </a:lnTo>
                  <a:lnTo>
                    <a:pt x="2780" y="51371"/>
                  </a:lnTo>
                  <a:lnTo>
                    <a:pt x="2951" y="49929"/>
                  </a:lnTo>
                  <a:lnTo>
                    <a:pt x="3127" y="48476"/>
                  </a:lnTo>
                  <a:lnTo>
                    <a:pt x="3312" y="47034"/>
                  </a:lnTo>
                  <a:lnTo>
                    <a:pt x="3501" y="45581"/>
                  </a:lnTo>
                  <a:lnTo>
                    <a:pt x="3699" y="44128"/>
                  </a:lnTo>
                  <a:lnTo>
                    <a:pt x="3901" y="42686"/>
                  </a:lnTo>
                  <a:lnTo>
                    <a:pt x="4112" y="41233"/>
                  </a:lnTo>
                  <a:lnTo>
                    <a:pt x="4332" y="39791"/>
                  </a:lnTo>
                  <a:lnTo>
                    <a:pt x="4332" y="39791"/>
                  </a:lnTo>
                  <a:lnTo>
                    <a:pt x="4776" y="36966"/>
                  </a:lnTo>
                  <a:lnTo>
                    <a:pt x="5207" y="34271"/>
                  </a:lnTo>
                  <a:lnTo>
                    <a:pt x="5624" y="31704"/>
                  </a:lnTo>
                  <a:lnTo>
                    <a:pt x="6038" y="29243"/>
                  </a:lnTo>
                  <a:lnTo>
                    <a:pt x="6434" y="26910"/>
                  </a:lnTo>
                  <a:lnTo>
                    <a:pt x="6825" y="24695"/>
                  </a:lnTo>
                  <a:lnTo>
                    <a:pt x="7203" y="22585"/>
                  </a:lnTo>
                  <a:lnTo>
                    <a:pt x="7568" y="20593"/>
                  </a:lnTo>
                  <a:lnTo>
                    <a:pt x="7920" y="18706"/>
                  </a:lnTo>
                  <a:lnTo>
                    <a:pt x="8263" y="16924"/>
                  </a:lnTo>
                  <a:lnTo>
                    <a:pt x="8592" y="15248"/>
                  </a:lnTo>
                  <a:lnTo>
                    <a:pt x="8909" y="13678"/>
                  </a:lnTo>
                  <a:lnTo>
                    <a:pt x="9212" y="12201"/>
                  </a:lnTo>
                  <a:lnTo>
                    <a:pt x="9503" y="10830"/>
                  </a:lnTo>
                  <a:lnTo>
                    <a:pt x="9784" y="9552"/>
                  </a:lnTo>
                  <a:lnTo>
                    <a:pt x="10048" y="8357"/>
                  </a:lnTo>
                  <a:lnTo>
                    <a:pt x="10294" y="7255"/>
                  </a:lnTo>
                  <a:lnTo>
                    <a:pt x="10532" y="6247"/>
                  </a:lnTo>
                  <a:lnTo>
                    <a:pt x="10751" y="5321"/>
                  </a:lnTo>
                  <a:lnTo>
                    <a:pt x="10958" y="4477"/>
                  </a:lnTo>
                  <a:lnTo>
                    <a:pt x="11152" y="3715"/>
                  </a:lnTo>
                  <a:lnTo>
                    <a:pt x="11327" y="3036"/>
                  </a:lnTo>
                  <a:lnTo>
                    <a:pt x="11490" y="2426"/>
                  </a:lnTo>
                  <a:lnTo>
                    <a:pt x="11635" y="1899"/>
                  </a:lnTo>
                  <a:lnTo>
                    <a:pt x="11763" y="1430"/>
                  </a:lnTo>
                  <a:lnTo>
                    <a:pt x="11873" y="1043"/>
                  </a:lnTo>
                  <a:lnTo>
                    <a:pt x="12049" y="457"/>
                  </a:lnTo>
                  <a:lnTo>
                    <a:pt x="12158" y="117"/>
                  </a:lnTo>
                  <a:lnTo>
                    <a:pt x="12194" y="0"/>
                  </a:lnTo>
                  <a:lnTo>
                    <a:pt x="15764" y="621"/>
                  </a:lnTo>
                  <a:lnTo>
                    <a:pt x="13042" y="111473"/>
                  </a:lnTo>
                  <a:lnTo>
                    <a:pt x="9133" y="113735"/>
                  </a:lnTo>
                  <a:lnTo>
                    <a:pt x="3782" y="11279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9"/>
            <p:cNvSpPr/>
            <p:nvPr/>
          </p:nvSpPr>
          <p:spPr>
            <a:xfrm>
              <a:off x="3560175" y="-10677725"/>
              <a:ext cx="166225" cy="2775425"/>
            </a:xfrm>
            <a:custGeom>
              <a:avLst/>
              <a:gdLst/>
              <a:ahLst/>
              <a:cxnLst/>
              <a:rect l="l" t="t" r="r" b="b"/>
              <a:pathLst>
                <a:path w="6649" h="111017" extrusionOk="0">
                  <a:moveTo>
                    <a:pt x="6649" y="0"/>
                  </a:moveTo>
                  <a:lnTo>
                    <a:pt x="6578" y="24"/>
                  </a:lnTo>
                  <a:lnTo>
                    <a:pt x="3909" y="108754"/>
                  </a:lnTo>
                  <a:lnTo>
                    <a:pt x="0" y="111016"/>
                  </a:lnTo>
                  <a:lnTo>
                    <a:pt x="5" y="111016"/>
                  </a:lnTo>
                  <a:lnTo>
                    <a:pt x="3914" y="108754"/>
                  </a:lnTo>
                  <a:lnTo>
                    <a:pt x="6649"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9"/>
            <p:cNvSpPr/>
            <p:nvPr/>
          </p:nvSpPr>
          <p:spPr>
            <a:xfrm>
              <a:off x="3560175" y="-10677725"/>
              <a:ext cx="166225" cy="2775425"/>
            </a:xfrm>
            <a:custGeom>
              <a:avLst/>
              <a:gdLst/>
              <a:ahLst/>
              <a:cxnLst/>
              <a:rect l="l" t="t" r="r" b="b"/>
              <a:pathLst>
                <a:path w="6649" h="111017" fill="none" extrusionOk="0">
                  <a:moveTo>
                    <a:pt x="5" y="111016"/>
                  </a:moveTo>
                  <a:lnTo>
                    <a:pt x="0" y="111016"/>
                  </a:lnTo>
                  <a:lnTo>
                    <a:pt x="3909" y="108754"/>
                  </a:lnTo>
                  <a:lnTo>
                    <a:pt x="6578" y="24"/>
                  </a:lnTo>
                  <a:lnTo>
                    <a:pt x="6649" y="0"/>
                  </a:lnTo>
                  <a:lnTo>
                    <a:pt x="3914" y="108754"/>
                  </a:lnTo>
                  <a:lnTo>
                    <a:pt x="5" y="1110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9"/>
            <p:cNvSpPr/>
            <p:nvPr/>
          </p:nvSpPr>
          <p:spPr>
            <a:xfrm>
              <a:off x="3521575" y="-10677150"/>
              <a:ext cx="203075" cy="2774850"/>
            </a:xfrm>
            <a:custGeom>
              <a:avLst/>
              <a:gdLst/>
              <a:ahLst/>
              <a:cxnLst/>
              <a:rect l="l" t="t" r="r" b="b"/>
              <a:pathLst>
                <a:path w="8123" h="110994" extrusionOk="0">
                  <a:moveTo>
                    <a:pt x="8122" y="1"/>
                  </a:moveTo>
                  <a:lnTo>
                    <a:pt x="5875" y="704"/>
                  </a:lnTo>
                  <a:lnTo>
                    <a:pt x="1" y="110642"/>
                  </a:lnTo>
                  <a:lnTo>
                    <a:pt x="1544" y="110993"/>
                  </a:lnTo>
                  <a:lnTo>
                    <a:pt x="5453" y="108731"/>
                  </a:lnTo>
                  <a:lnTo>
                    <a:pt x="812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9"/>
            <p:cNvSpPr/>
            <p:nvPr/>
          </p:nvSpPr>
          <p:spPr>
            <a:xfrm>
              <a:off x="3523225" y="-10658100"/>
              <a:ext cx="145350" cy="2747300"/>
            </a:xfrm>
            <a:custGeom>
              <a:avLst/>
              <a:gdLst/>
              <a:ahLst/>
              <a:cxnLst/>
              <a:rect l="l" t="t" r="r" b="b"/>
              <a:pathLst>
                <a:path w="5814" h="109892" extrusionOk="0">
                  <a:moveTo>
                    <a:pt x="5809" y="0"/>
                  </a:moveTo>
                  <a:lnTo>
                    <a:pt x="5805" y="12"/>
                  </a:lnTo>
                  <a:lnTo>
                    <a:pt x="5801" y="71"/>
                  </a:lnTo>
                  <a:lnTo>
                    <a:pt x="5783" y="282"/>
                  </a:lnTo>
                  <a:lnTo>
                    <a:pt x="5726" y="1114"/>
                  </a:lnTo>
                  <a:lnTo>
                    <a:pt x="5642" y="2462"/>
                  </a:lnTo>
                  <a:lnTo>
                    <a:pt x="5532" y="4302"/>
                  </a:lnTo>
                  <a:lnTo>
                    <a:pt x="5396" y="6611"/>
                  </a:lnTo>
                  <a:lnTo>
                    <a:pt x="5238" y="9365"/>
                  </a:lnTo>
                  <a:lnTo>
                    <a:pt x="4864" y="16069"/>
                  </a:lnTo>
                  <a:lnTo>
                    <a:pt x="4420" y="24192"/>
                  </a:lnTo>
                  <a:lnTo>
                    <a:pt x="3914" y="33509"/>
                  </a:lnTo>
                  <a:lnTo>
                    <a:pt x="3365" y="43823"/>
                  </a:lnTo>
                  <a:lnTo>
                    <a:pt x="2780" y="54899"/>
                  </a:lnTo>
                  <a:lnTo>
                    <a:pt x="2199" y="65975"/>
                  </a:lnTo>
                  <a:lnTo>
                    <a:pt x="1663" y="76289"/>
                  </a:lnTo>
                  <a:lnTo>
                    <a:pt x="1184" y="85630"/>
                  </a:lnTo>
                  <a:lnTo>
                    <a:pt x="766" y="93764"/>
                  </a:lnTo>
                  <a:lnTo>
                    <a:pt x="432" y="100480"/>
                  </a:lnTo>
                  <a:lnTo>
                    <a:pt x="181" y="105555"/>
                  </a:lnTo>
                  <a:lnTo>
                    <a:pt x="98" y="107418"/>
                  </a:lnTo>
                  <a:lnTo>
                    <a:pt x="36" y="108766"/>
                  </a:lnTo>
                  <a:lnTo>
                    <a:pt x="5" y="109610"/>
                  </a:lnTo>
                  <a:lnTo>
                    <a:pt x="1" y="109821"/>
                  </a:lnTo>
                  <a:lnTo>
                    <a:pt x="1" y="109880"/>
                  </a:lnTo>
                  <a:lnTo>
                    <a:pt x="1" y="109891"/>
                  </a:lnTo>
                  <a:lnTo>
                    <a:pt x="5" y="109880"/>
                  </a:lnTo>
                  <a:lnTo>
                    <a:pt x="14" y="109833"/>
                  </a:lnTo>
                  <a:lnTo>
                    <a:pt x="32" y="109622"/>
                  </a:lnTo>
                  <a:lnTo>
                    <a:pt x="89" y="108790"/>
                  </a:lnTo>
                  <a:lnTo>
                    <a:pt x="172" y="107442"/>
                  </a:lnTo>
                  <a:lnTo>
                    <a:pt x="282" y="105602"/>
                  </a:lnTo>
                  <a:lnTo>
                    <a:pt x="419" y="103293"/>
                  </a:lnTo>
                  <a:lnTo>
                    <a:pt x="572" y="100539"/>
                  </a:lnTo>
                  <a:lnTo>
                    <a:pt x="946" y="93834"/>
                  </a:lnTo>
                  <a:lnTo>
                    <a:pt x="1395" y="85712"/>
                  </a:lnTo>
                  <a:lnTo>
                    <a:pt x="1896" y="76383"/>
                  </a:lnTo>
                  <a:lnTo>
                    <a:pt x="2446" y="66069"/>
                  </a:lnTo>
                  <a:lnTo>
                    <a:pt x="3030" y="54981"/>
                  </a:lnTo>
                  <a:lnTo>
                    <a:pt x="3606" y="43905"/>
                  </a:lnTo>
                  <a:lnTo>
                    <a:pt x="4138" y="33580"/>
                  </a:lnTo>
                  <a:lnTo>
                    <a:pt x="4622" y="24238"/>
                  </a:lnTo>
                  <a:lnTo>
                    <a:pt x="5035" y="16104"/>
                  </a:lnTo>
                  <a:lnTo>
                    <a:pt x="5374" y="9389"/>
                  </a:lnTo>
                  <a:lnTo>
                    <a:pt x="5625" y="4314"/>
                  </a:lnTo>
                  <a:lnTo>
                    <a:pt x="5713" y="2474"/>
                  </a:lnTo>
                  <a:lnTo>
                    <a:pt x="5774" y="1114"/>
                  </a:lnTo>
                  <a:lnTo>
                    <a:pt x="5805" y="282"/>
                  </a:lnTo>
                  <a:lnTo>
                    <a:pt x="5814" y="71"/>
                  </a:lnTo>
                  <a:lnTo>
                    <a:pt x="5814" y="12"/>
                  </a:lnTo>
                  <a:lnTo>
                    <a:pt x="580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9"/>
            <p:cNvSpPr/>
            <p:nvPr/>
          </p:nvSpPr>
          <p:spPr>
            <a:xfrm>
              <a:off x="3590075" y="-8625775"/>
              <a:ext cx="5950" cy="15850"/>
            </a:xfrm>
            <a:custGeom>
              <a:avLst/>
              <a:gdLst/>
              <a:ahLst/>
              <a:cxnLst/>
              <a:rect l="l" t="t" r="r" b="b"/>
              <a:pathLst>
                <a:path w="238" h="634" extrusionOk="0">
                  <a:moveTo>
                    <a:pt x="106" y="1"/>
                  </a:moveTo>
                  <a:lnTo>
                    <a:pt x="79" y="12"/>
                  </a:lnTo>
                  <a:lnTo>
                    <a:pt x="62" y="47"/>
                  </a:lnTo>
                  <a:lnTo>
                    <a:pt x="40" y="83"/>
                  </a:lnTo>
                  <a:lnTo>
                    <a:pt x="27" y="129"/>
                  </a:lnTo>
                  <a:lnTo>
                    <a:pt x="13" y="176"/>
                  </a:lnTo>
                  <a:lnTo>
                    <a:pt x="5" y="235"/>
                  </a:lnTo>
                  <a:lnTo>
                    <a:pt x="0" y="305"/>
                  </a:lnTo>
                  <a:lnTo>
                    <a:pt x="0" y="364"/>
                  </a:lnTo>
                  <a:lnTo>
                    <a:pt x="9" y="434"/>
                  </a:lnTo>
                  <a:lnTo>
                    <a:pt x="18" y="481"/>
                  </a:lnTo>
                  <a:lnTo>
                    <a:pt x="31" y="528"/>
                  </a:lnTo>
                  <a:lnTo>
                    <a:pt x="49" y="575"/>
                  </a:lnTo>
                  <a:lnTo>
                    <a:pt x="66" y="610"/>
                  </a:lnTo>
                  <a:lnTo>
                    <a:pt x="93" y="622"/>
                  </a:lnTo>
                  <a:lnTo>
                    <a:pt x="115" y="633"/>
                  </a:lnTo>
                  <a:lnTo>
                    <a:pt x="137" y="633"/>
                  </a:lnTo>
                  <a:lnTo>
                    <a:pt x="163" y="622"/>
                  </a:lnTo>
                  <a:lnTo>
                    <a:pt x="181" y="587"/>
                  </a:lnTo>
                  <a:lnTo>
                    <a:pt x="198" y="551"/>
                  </a:lnTo>
                  <a:lnTo>
                    <a:pt x="216" y="516"/>
                  </a:lnTo>
                  <a:lnTo>
                    <a:pt x="229" y="458"/>
                  </a:lnTo>
                  <a:lnTo>
                    <a:pt x="233" y="399"/>
                  </a:lnTo>
                  <a:lnTo>
                    <a:pt x="238" y="340"/>
                  </a:lnTo>
                  <a:lnTo>
                    <a:pt x="238" y="282"/>
                  </a:lnTo>
                  <a:lnTo>
                    <a:pt x="233" y="212"/>
                  </a:lnTo>
                  <a:lnTo>
                    <a:pt x="225" y="153"/>
                  </a:lnTo>
                  <a:lnTo>
                    <a:pt x="211" y="106"/>
                  </a:lnTo>
                  <a:lnTo>
                    <a:pt x="194" y="71"/>
                  </a:lnTo>
                  <a:lnTo>
                    <a:pt x="176" y="36"/>
                  </a:lnTo>
                  <a:lnTo>
                    <a:pt x="154" y="12"/>
                  </a:lnTo>
                  <a:lnTo>
                    <a:pt x="1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9"/>
            <p:cNvSpPr/>
            <p:nvPr/>
          </p:nvSpPr>
          <p:spPr>
            <a:xfrm>
              <a:off x="3623925" y="-9301175"/>
              <a:ext cx="6075" cy="15850"/>
            </a:xfrm>
            <a:custGeom>
              <a:avLst/>
              <a:gdLst/>
              <a:ahLst/>
              <a:cxnLst/>
              <a:rect l="l" t="t" r="r" b="b"/>
              <a:pathLst>
                <a:path w="243" h="634" extrusionOk="0">
                  <a:moveTo>
                    <a:pt x="242" y="306"/>
                  </a:moveTo>
                  <a:lnTo>
                    <a:pt x="241" y="329"/>
                  </a:lnTo>
                  <a:lnTo>
                    <a:pt x="242" y="353"/>
                  </a:lnTo>
                  <a:lnTo>
                    <a:pt x="242" y="306"/>
                  </a:lnTo>
                  <a:close/>
                  <a:moveTo>
                    <a:pt x="128" y="1"/>
                  </a:moveTo>
                  <a:lnTo>
                    <a:pt x="106" y="13"/>
                  </a:lnTo>
                  <a:lnTo>
                    <a:pt x="84" y="24"/>
                  </a:lnTo>
                  <a:lnTo>
                    <a:pt x="62" y="48"/>
                  </a:lnTo>
                  <a:lnTo>
                    <a:pt x="40" y="83"/>
                  </a:lnTo>
                  <a:lnTo>
                    <a:pt x="27" y="130"/>
                  </a:lnTo>
                  <a:lnTo>
                    <a:pt x="14" y="188"/>
                  </a:lnTo>
                  <a:lnTo>
                    <a:pt x="5" y="247"/>
                  </a:lnTo>
                  <a:lnTo>
                    <a:pt x="1" y="306"/>
                  </a:lnTo>
                  <a:lnTo>
                    <a:pt x="1" y="376"/>
                  </a:lnTo>
                  <a:lnTo>
                    <a:pt x="9" y="435"/>
                  </a:lnTo>
                  <a:lnTo>
                    <a:pt x="23" y="493"/>
                  </a:lnTo>
                  <a:lnTo>
                    <a:pt x="36" y="540"/>
                  </a:lnTo>
                  <a:lnTo>
                    <a:pt x="53" y="575"/>
                  </a:lnTo>
                  <a:lnTo>
                    <a:pt x="75" y="610"/>
                  </a:lnTo>
                  <a:lnTo>
                    <a:pt x="97" y="622"/>
                  </a:lnTo>
                  <a:lnTo>
                    <a:pt x="119" y="634"/>
                  </a:lnTo>
                  <a:lnTo>
                    <a:pt x="146" y="622"/>
                  </a:lnTo>
                  <a:lnTo>
                    <a:pt x="168" y="610"/>
                  </a:lnTo>
                  <a:lnTo>
                    <a:pt x="190" y="575"/>
                  </a:lnTo>
                  <a:lnTo>
                    <a:pt x="207" y="540"/>
                  </a:lnTo>
                  <a:lnTo>
                    <a:pt x="220" y="493"/>
                  </a:lnTo>
                  <a:lnTo>
                    <a:pt x="229" y="435"/>
                  </a:lnTo>
                  <a:lnTo>
                    <a:pt x="238" y="376"/>
                  </a:lnTo>
                  <a:lnTo>
                    <a:pt x="241" y="329"/>
                  </a:lnTo>
                  <a:lnTo>
                    <a:pt x="238" y="282"/>
                  </a:lnTo>
                  <a:lnTo>
                    <a:pt x="234" y="224"/>
                  </a:lnTo>
                  <a:lnTo>
                    <a:pt x="225" y="165"/>
                  </a:lnTo>
                  <a:lnTo>
                    <a:pt x="212" y="118"/>
                  </a:lnTo>
                  <a:lnTo>
                    <a:pt x="194" y="71"/>
                  </a:lnTo>
                  <a:lnTo>
                    <a:pt x="176" y="36"/>
                  </a:lnTo>
                  <a:lnTo>
                    <a:pt x="154" y="13"/>
                  </a:lnTo>
                  <a:lnTo>
                    <a:pt x="12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9"/>
            <p:cNvSpPr/>
            <p:nvPr/>
          </p:nvSpPr>
          <p:spPr>
            <a:xfrm>
              <a:off x="3659000" y="-10077050"/>
              <a:ext cx="6075" cy="15850"/>
            </a:xfrm>
            <a:custGeom>
              <a:avLst/>
              <a:gdLst/>
              <a:ahLst/>
              <a:cxnLst/>
              <a:rect l="l" t="t" r="r" b="b"/>
              <a:pathLst>
                <a:path w="243" h="634" extrusionOk="0">
                  <a:moveTo>
                    <a:pt x="106" y="0"/>
                  </a:moveTo>
                  <a:lnTo>
                    <a:pt x="84" y="12"/>
                  </a:lnTo>
                  <a:lnTo>
                    <a:pt x="62" y="47"/>
                  </a:lnTo>
                  <a:lnTo>
                    <a:pt x="44" y="82"/>
                  </a:lnTo>
                  <a:lnTo>
                    <a:pt x="27" y="117"/>
                  </a:lnTo>
                  <a:lnTo>
                    <a:pt x="13" y="176"/>
                  </a:lnTo>
                  <a:lnTo>
                    <a:pt x="5" y="235"/>
                  </a:lnTo>
                  <a:lnTo>
                    <a:pt x="0" y="293"/>
                  </a:lnTo>
                  <a:lnTo>
                    <a:pt x="0" y="363"/>
                  </a:lnTo>
                  <a:lnTo>
                    <a:pt x="9" y="422"/>
                  </a:lnTo>
                  <a:lnTo>
                    <a:pt x="18" y="481"/>
                  </a:lnTo>
                  <a:lnTo>
                    <a:pt x="31" y="528"/>
                  </a:lnTo>
                  <a:lnTo>
                    <a:pt x="49" y="574"/>
                  </a:lnTo>
                  <a:lnTo>
                    <a:pt x="71" y="598"/>
                  </a:lnTo>
                  <a:lnTo>
                    <a:pt x="93" y="621"/>
                  </a:lnTo>
                  <a:lnTo>
                    <a:pt x="115" y="633"/>
                  </a:lnTo>
                  <a:lnTo>
                    <a:pt x="141" y="633"/>
                  </a:lnTo>
                  <a:lnTo>
                    <a:pt x="163" y="621"/>
                  </a:lnTo>
                  <a:lnTo>
                    <a:pt x="180" y="598"/>
                  </a:lnTo>
                  <a:lnTo>
                    <a:pt x="198" y="563"/>
                  </a:lnTo>
                  <a:lnTo>
                    <a:pt x="216" y="516"/>
                  </a:lnTo>
                  <a:lnTo>
                    <a:pt x="229" y="457"/>
                  </a:lnTo>
                  <a:lnTo>
                    <a:pt x="238" y="410"/>
                  </a:lnTo>
                  <a:lnTo>
                    <a:pt x="242" y="340"/>
                  </a:lnTo>
                  <a:lnTo>
                    <a:pt x="242" y="281"/>
                  </a:lnTo>
                  <a:lnTo>
                    <a:pt x="233" y="211"/>
                  </a:lnTo>
                  <a:lnTo>
                    <a:pt x="224" y="164"/>
                  </a:lnTo>
                  <a:lnTo>
                    <a:pt x="211" y="106"/>
                  </a:lnTo>
                  <a:lnTo>
                    <a:pt x="194"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9"/>
            <p:cNvSpPr/>
            <p:nvPr/>
          </p:nvSpPr>
          <p:spPr>
            <a:xfrm>
              <a:off x="3549950" y="-8073750"/>
              <a:ext cx="5850" cy="16150"/>
            </a:xfrm>
            <a:custGeom>
              <a:avLst/>
              <a:gdLst/>
              <a:ahLst/>
              <a:cxnLst/>
              <a:rect l="l" t="t" r="r" b="b"/>
              <a:pathLst>
                <a:path w="234" h="646" extrusionOk="0">
                  <a:moveTo>
                    <a:pt x="119" y="1"/>
                  </a:moveTo>
                  <a:lnTo>
                    <a:pt x="97" y="13"/>
                  </a:lnTo>
                  <a:lnTo>
                    <a:pt x="75" y="24"/>
                  </a:lnTo>
                  <a:lnTo>
                    <a:pt x="53" y="59"/>
                  </a:lnTo>
                  <a:lnTo>
                    <a:pt x="36" y="95"/>
                  </a:lnTo>
                  <a:lnTo>
                    <a:pt x="22" y="142"/>
                  </a:lnTo>
                  <a:lnTo>
                    <a:pt x="9" y="200"/>
                  </a:lnTo>
                  <a:lnTo>
                    <a:pt x="0" y="259"/>
                  </a:lnTo>
                  <a:lnTo>
                    <a:pt x="0" y="329"/>
                  </a:lnTo>
                  <a:lnTo>
                    <a:pt x="0" y="388"/>
                  </a:lnTo>
                  <a:lnTo>
                    <a:pt x="9" y="446"/>
                  </a:lnTo>
                  <a:lnTo>
                    <a:pt x="22" y="505"/>
                  </a:lnTo>
                  <a:lnTo>
                    <a:pt x="36" y="552"/>
                  </a:lnTo>
                  <a:lnTo>
                    <a:pt x="53" y="587"/>
                  </a:lnTo>
                  <a:lnTo>
                    <a:pt x="75" y="622"/>
                  </a:lnTo>
                  <a:lnTo>
                    <a:pt x="97" y="634"/>
                  </a:lnTo>
                  <a:lnTo>
                    <a:pt x="119" y="646"/>
                  </a:lnTo>
                  <a:lnTo>
                    <a:pt x="141" y="634"/>
                  </a:lnTo>
                  <a:lnTo>
                    <a:pt x="163" y="622"/>
                  </a:lnTo>
                  <a:lnTo>
                    <a:pt x="181" y="587"/>
                  </a:lnTo>
                  <a:lnTo>
                    <a:pt x="198" y="552"/>
                  </a:lnTo>
                  <a:lnTo>
                    <a:pt x="211" y="517"/>
                  </a:lnTo>
                  <a:lnTo>
                    <a:pt x="225" y="458"/>
                  </a:lnTo>
                  <a:lnTo>
                    <a:pt x="229" y="411"/>
                  </a:lnTo>
                  <a:lnTo>
                    <a:pt x="233" y="353"/>
                  </a:lnTo>
                  <a:lnTo>
                    <a:pt x="233" y="282"/>
                  </a:lnTo>
                  <a:lnTo>
                    <a:pt x="229" y="224"/>
                  </a:lnTo>
                  <a:lnTo>
                    <a:pt x="216" y="165"/>
                  </a:lnTo>
                  <a:lnTo>
                    <a:pt x="203" y="118"/>
                  </a:lnTo>
                  <a:lnTo>
                    <a:pt x="185" y="71"/>
                  </a:lnTo>
                  <a:lnTo>
                    <a:pt x="167" y="36"/>
                  </a:lnTo>
                  <a:lnTo>
                    <a:pt x="145"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a:off x="3286225" y="-7480400"/>
              <a:ext cx="334100" cy="2104725"/>
            </a:xfrm>
            <a:custGeom>
              <a:avLst/>
              <a:gdLst/>
              <a:ahLst/>
              <a:cxnLst/>
              <a:rect l="l" t="t" r="r" b="b"/>
              <a:pathLst>
                <a:path w="13364" h="84189" extrusionOk="0">
                  <a:moveTo>
                    <a:pt x="4675" y="1"/>
                  </a:moveTo>
                  <a:lnTo>
                    <a:pt x="4495" y="622"/>
                  </a:lnTo>
                  <a:lnTo>
                    <a:pt x="4314" y="1255"/>
                  </a:lnTo>
                  <a:lnTo>
                    <a:pt x="4143" y="1900"/>
                  </a:lnTo>
                  <a:lnTo>
                    <a:pt x="3976" y="2556"/>
                  </a:lnTo>
                  <a:lnTo>
                    <a:pt x="3813" y="3212"/>
                  </a:lnTo>
                  <a:lnTo>
                    <a:pt x="3655" y="3892"/>
                  </a:lnTo>
                  <a:lnTo>
                    <a:pt x="3501" y="4584"/>
                  </a:lnTo>
                  <a:lnTo>
                    <a:pt x="3347" y="5275"/>
                  </a:lnTo>
                  <a:lnTo>
                    <a:pt x="3202" y="5978"/>
                  </a:lnTo>
                  <a:lnTo>
                    <a:pt x="3057" y="6693"/>
                  </a:lnTo>
                  <a:lnTo>
                    <a:pt x="2921" y="7420"/>
                  </a:lnTo>
                  <a:lnTo>
                    <a:pt x="2784" y="8147"/>
                  </a:lnTo>
                  <a:lnTo>
                    <a:pt x="2652" y="8885"/>
                  </a:lnTo>
                  <a:lnTo>
                    <a:pt x="2525" y="9635"/>
                  </a:lnTo>
                  <a:lnTo>
                    <a:pt x="2402" y="10397"/>
                  </a:lnTo>
                  <a:lnTo>
                    <a:pt x="2283" y="11159"/>
                  </a:lnTo>
                  <a:lnTo>
                    <a:pt x="2169" y="11932"/>
                  </a:lnTo>
                  <a:lnTo>
                    <a:pt x="2054" y="12706"/>
                  </a:lnTo>
                  <a:lnTo>
                    <a:pt x="1949" y="13491"/>
                  </a:lnTo>
                  <a:lnTo>
                    <a:pt x="1843" y="14288"/>
                  </a:lnTo>
                  <a:lnTo>
                    <a:pt x="1738" y="15085"/>
                  </a:lnTo>
                  <a:lnTo>
                    <a:pt x="1641" y="15894"/>
                  </a:lnTo>
                  <a:lnTo>
                    <a:pt x="1549" y="16702"/>
                  </a:lnTo>
                  <a:lnTo>
                    <a:pt x="1456" y="17523"/>
                  </a:lnTo>
                  <a:lnTo>
                    <a:pt x="1368" y="18343"/>
                  </a:lnTo>
                  <a:lnTo>
                    <a:pt x="1280" y="19175"/>
                  </a:lnTo>
                  <a:lnTo>
                    <a:pt x="1201" y="20008"/>
                  </a:lnTo>
                  <a:lnTo>
                    <a:pt x="1122" y="20840"/>
                  </a:lnTo>
                  <a:lnTo>
                    <a:pt x="1047" y="21684"/>
                  </a:lnTo>
                  <a:lnTo>
                    <a:pt x="973" y="22528"/>
                  </a:lnTo>
                  <a:lnTo>
                    <a:pt x="907" y="23383"/>
                  </a:lnTo>
                  <a:lnTo>
                    <a:pt x="836" y="24239"/>
                  </a:lnTo>
                  <a:lnTo>
                    <a:pt x="775" y="25094"/>
                  </a:lnTo>
                  <a:lnTo>
                    <a:pt x="713" y="25950"/>
                  </a:lnTo>
                  <a:lnTo>
                    <a:pt x="656" y="26817"/>
                  </a:lnTo>
                  <a:lnTo>
                    <a:pt x="603" y="27685"/>
                  </a:lnTo>
                  <a:lnTo>
                    <a:pt x="551" y="28552"/>
                  </a:lnTo>
                  <a:lnTo>
                    <a:pt x="502" y="29419"/>
                  </a:lnTo>
                  <a:lnTo>
                    <a:pt x="454" y="30286"/>
                  </a:lnTo>
                  <a:lnTo>
                    <a:pt x="410" y="31165"/>
                  </a:lnTo>
                  <a:lnTo>
                    <a:pt x="331" y="32912"/>
                  </a:lnTo>
                  <a:lnTo>
                    <a:pt x="256" y="34670"/>
                  </a:lnTo>
                  <a:lnTo>
                    <a:pt x="194" y="36428"/>
                  </a:lnTo>
                  <a:lnTo>
                    <a:pt x="146" y="38174"/>
                  </a:lnTo>
                  <a:lnTo>
                    <a:pt x="102" y="39932"/>
                  </a:lnTo>
                  <a:lnTo>
                    <a:pt x="67" y="41679"/>
                  </a:lnTo>
                  <a:lnTo>
                    <a:pt x="36" y="43413"/>
                  </a:lnTo>
                  <a:lnTo>
                    <a:pt x="18" y="45148"/>
                  </a:lnTo>
                  <a:lnTo>
                    <a:pt x="5" y="46871"/>
                  </a:lnTo>
                  <a:lnTo>
                    <a:pt x="1" y="48582"/>
                  </a:lnTo>
                  <a:lnTo>
                    <a:pt x="1" y="50270"/>
                  </a:lnTo>
                  <a:lnTo>
                    <a:pt x="10" y="51946"/>
                  </a:lnTo>
                  <a:lnTo>
                    <a:pt x="23" y="53598"/>
                  </a:lnTo>
                  <a:lnTo>
                    <a:pt x="40" y="55228"/>
                  </a:lnTo>
                  <a:lnTo>
                    <a:pt x="62" y="56845"/>
                  </a:lnTo>
                  <a:lnTo>
                    <a:pt x="89" y="58427"/>
                  </a:lnTo>
                  <a:lnTo>
                    <a:pt x="120" y="59986"/>
                  </a:lnTo>
                  <a:lnTo>
                    <a:pt x="159" y="61510"/>
                  </a:lnTo>
                  <a:lnTo>
                    <a:pt x="194" y="63010"/>
                  </a:lnTo>
                  <a:lnTo>
                    <a:pt x="238" y="64475"/>
                  </a:lnTo>
                  <a:lnTo>
                    <a:pt x="282" y="65905"/>
                  </a:lnTo>
                  <a:lnTo>
                    <a:pt x="331" y="67288"/>
                  </a:lnTo>
                  <a:lnTo>
                    <a:pt x="379" y="68648"/>
                  </a:lnTo>
                  <a:lnTo>
                    <a:pt x="432" y="69948"/>
                  </a:lnTo>
                  <a:lnTo>
                    <a:pt x="480" y="71214"/>
                  </a:lnTo>
                  <a:lnTo>
                    <a:pt x="533" y="72433"/>
                  </a:lnTo>
                  <a:lnTo>
                    <a:pt x="643" y="74730"/>
                  </a:lnTo>
                  <a:lnTo>
                    <a:pt x="748" y="76805"/>
                  </a:lnTo>
                  <a:lnTo>
                    <a:pt x="850" y="78668"/>
                  </a:lnTo>
                  <a:lnTo>
                    <a:pt x="942" y="80286"/>
                  </a:lnTo>
                  <a:lnTo>
                    <a:pt x="1025" y="81645"/>
                  </a:lnTo>
                  <a:lnTo>
                    <a:pt x="1096" y="82735"/>
                  </a:lnTo>
                  <a:lnTo>
                    <a:pt x="1149" y="83532"/>
                  </a:lnTo>
                  <a:lnTo>
                    <a:pt x="1197" y="84189"/>
                  </a:lnTo>
                  <a:lnTo>
                    <a:pt x="4675" y="84189"/>
                  </a:lnTo>
                  <a:lnTo>
                    <a:pt x="13363" y="64979"/>
                  </a:lnTo>
                  <a:lnTo>
                    <a:pt x="13363" y="20078"/>
                  </a:lnTo>
                  <a:lnTo>
                    <a:pt x="13363" y="19750"/>
                  </a:lnTo>
                  <a:lnTo>
                    <a:pt x="13355" y="19410"/>
                  </a:lnTo>
                  <a:lnTo>
                    <a:pt x="13346" y="19070"/>
                  </a:lnTo>
                  <a:lnTo>
                    <a:pt x="13333" y="18707"/>
                  </a:lnTo>
                  <a:lnTo>
                    <a:pt x="13319" y="18343"/>
                  </a:lnTo>
                  <a:lnTo>
                    <a:pt x="13297" y="17980"/>
                  </a:lnTo>
                  <a:lnTo>
                    <a:pt x="13254" y="17230"/>
                  </a:lnTo>
                  <a:lnTo>
                    <a:pt x="13192" y="16445"/>
                  </a:lnTo>
                  <a:lnTo>
                    <a:pt x="13122" y="15648"/>
                  </a:lnTo>
                  <a:lnTo>
                    <a:pt x="13042" y="14839"/>
                  </a:lnTo>
                  <a:lnTo>
                    <a:pt x="12955" y="14018"/>
                  </a:lnTo>
                  <a:lnTo>
                    <a:pt x="12862" y="13186"/>
                  </a:lnTo>
                  <a:lnTo>
                    <a:pt x="12761" y="12342"/>
                  </a:lnTo>
                  <a:lnTo>
                    <a:pt x="12651" y="11510"/>
                  </a:lnTo>
                  <a:lnTo>
                    <a:pt x="12537" y="10678"/>
                  </a:lnTo>
                  <a:lnTo>
                    <a:pt x="12422" y="9846"/>
                  </a:lnTo>
                  <a:lnTo>
                    <a:pt x="12304" y="9026"/>
                  </a:lnTo>
                  <a:lnTo>
                    <a:pt x="12181" y="8229"/>
                  </a:lnTo>
                  <a:lnTo>
                    <a:pt x="12062" y="7432"/>
                  </a:lnTo>
                  <a:lnTo>
                    <a:pt x="11939" y="6670"/>
                  </a:lnTo>
                  <a:lnTo>
                    <a:pt x="11816" y="5931"/>
                  </a:lnTo>
                  <a:lnTo>
                    <a:pt x="11583" y="4525"/>
                  </a:lnTo>
                  <a:lnTo>
                    <a:pt x="11358" y="3259"/>
                  </a:lnTo>
                  <a:lnTo>
                    <a:pt x="11165" y="2157"/>
                  </a:lnTo>
                  <a:lnTo>
                    <a:pt x="10998" y="1255"/>
                  </a:lnTo>
                  <a:lnTo>
                    <a:pt x="10866" y="575"/>
                  </a:lnTo>
                  <a:lnTo>
                    <a:pt x="1075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9"/>
            <p:cNvSpPr/>
            <p:nvPr/>
          </p:nvSpPr>
          <p:spPr>
            <a:xfrm>
              <a:off x="3286225" y="-7480400"/>
              <a:ext cx="334100" cy="2104725"/>
            </a:xfrm>
            <a:custGeom>
              <a:avLst/>
              <a:gdLst/>
              <a:ahLst/>
              <a:cxnLst/>
              <a:rect l="l" t="t" r="r" b="b"/>
              <a:pathLst>
                <a:path w="13364" h="84189" fill="none" extrusionOk="0">
                  <a:moveTo>
                    <a:pt x="4675" y="84189"/>
                  </a:moveTo>
                  <a:lnTo>
                    <a:pt x="1197" y="84189"/>
                  </a:lnTo>
                  <a:lnTo>
                    <a:pt x="1197" y="84189"/>
                  </a:lnTo>
                  <a:lnTo>
                    <a:pt x="1149" y="83532"/>
                  </a:lnTo>
                  <a:lnTo>
                    <a:pt x="1096" y="82735"/>
                  </a:lnTo>
                  <a:lnTo>
                    <a:pt x="1025" y="81645"/>
                  </a:lnTo>
                  <a:lnTo>
                    <a:pt x="942" y="80286"/>
                  </a:lnTo>
                  <a:lnTo>
                    <a:pt x="850" y="78668"/>
                  </a:lnTo>
                  <a:lnTo>
                    <a:pt x="748" y="76805"/>
                  </a:lnTo>
                  <a:lnTo>
                    <a:pt x="643" y="74730"/>
                  </a:lnTo>
                  <a:lnTo>
                    <a:pt x="533" y="72433"/>
                  </a:lnTo>
                  <a:lnTo>
                    <a:pt x="480" y="71214"/>
                  </a:lnTo>
                  <a:lnTo>
                    <a:pt x="432" y="69948"/>
                  </a:lnTo>
                  <a:lnTo>
                    <a:pt x="379" y="68648"/>
                  </a:lnTo>
                  <a:lnTo>
                    <a:pt x="331" y="67288"/>
                  </a:lnTo>
                  <a:lnTo>
                    <a:pt x="282" y="65905"/>
                  </a:lnTo>
                  <a:lnTo>
                    <a:pt x="238" y="64475"/>
                  </a:lnTo>
                  <a:lnTo>
                    <a:pt x="194" y="63010"/>
                  </a:lnTo>
                  <a:lnTo>
                    <a:pt x="159" y="61510"/>
                  </a:lnTo>
                  <a:lnTo>
                    <a:pt x="120" y="59986"/>
                  </a:lnTo>
                  <a:lnTo>
                    <a:pt x="89" y="58427"/>
                  </a:lnTo>
                  <a:lnTo>
                    <a:pt x="62" y="56845"/>
                  </a:lnTo>
                  <a:lnTo>
                    <a:pt x="40" y="55228"/>
                  </a:lnTo>
                  <a:lnTo>
                    <a:pt x="23" y="53598"/>
                  </a:lnTo>
                  <a:lnTo>
                    <a:pt x="10" y="51946"/>
                  </a:lnTo>
                  <a:lnTo>
                    <a:pt x="1" y="50270"/>
                  </a:lnTo>
                  <a:lnTo>
                    <a:pt x="1" y="48582"/>
                  </a:lnTo>
                  <a:lnTo>
                    <a:pt x="5" y="46871"/>
                  </a:lnTo>
                  <a:lnTo>
                    <a:pt x="18" y="45148"/>
                  </a:lnTo>
                  <a:lnTo>
                    <a:pt x="36" y="43413"/>
                  </a:lnTo>
                  <a:lnTo>
                    <a:pt x="67" y="41679"/>
                  </a:lnTo>
                  <a:lnTo>
                    <a:pt x="102" y="39932"/>
                  </a:lnTo>
                  <a:lnTo>
                    <a:pt x="146" y="38174"/>
                  </a:lnTo>
                  <a:lnTo>
                    <a:pt x="194" y="36428"/>
                  </a:lnTo>
                  <a:lnTo>
                    <a:pt x="256" y="34670"/>
                  </a:lnTo>
                  <a:lnTo>
                    <a:pt x="331" y="32912"/>
                  </a:lnTo>
                  <a:lnTo>
                    <a:pt x="410" y="31165"/>
                  </a:lnTo>
                  <a:lnTo>
                    <a:pt x="454" y="30286"/>
                  </a:lnTo>
                  <a:lnTo>
                    <a:pt x="502" y="29419"/>
                  </a:lnTo>
                  <a:lnTo>
                    <a:pt x="551" y="28552"/>
                  </a:lnTo>
                  <a:lnTo>
                    <a:pt x="603" y="27685"/>
                  </a:lnTo>
                  <a:lnTo>
                    <a:pt x="656" y="26817"/>
                  </a:lnTo>
                  <a:lnTo>
                    <a:pt x="713" y="25950"/>
                  </a:lnTo>
                  <a:lnTo>
                    <a:pt x="775" y="25094"/>
                  </a:lnTo>
                  <a:lnTo>
                    <a:pt x="836" y="24239"/>
                  </a:lnTo>
                  <a:lnTo>
                    <a:pt x="907" y="23383"/>
                  </a:lnTo>
                  <a:lnTo>
                    <a:pt x="973" y="22528"/>
                  </a:lnTo>
                  <a:lnTo>
                    <a:pt x="1047" y="21684"/>
                  </a:lnTo>
                  <a:lnTo>
                    <a:pt x="1122" y="20840"/>
                  </a:lnTo>
                  <a:lnTo>
                    <a:pt x="1201" y="20008"/>
                  </a:lnTo>
                  <a:lnTo>
                    <a:pt x="1280" y="19175"/>
                  </a:lnTo>
                  <a:lnTo>
                    <a:pt x="1368" y="18343"/>
                  </a:lnTo>
                  <a:lnTo>
                    <a:pt x="1456" y="17523"/>
                  </a:lnTo>
                  <a:lnTo>
                    <a:pt x="1549" y="16702"/>
                  </a:lnTo>
                  <a:lnTo>
                    <a:pt x="1641" y="15894"/>
                  </a:lnTo>
                  <a:lnTo>
                    <a:pt x="1738" y="15085"/>
                  </a:lnTo>
                  <a:lnTo>
                    <a:pt x="1843" y="14288"/>
                  </a:lnTo>
                  <a:lnTo>
                    <a:pt x="1949" y="13491"/>
                  </a:lnTo>
                  <a:lnTo>
                    <a:pt x="2054" y="12706"/>
                  </a:lnTo>
                  <a:lnTo>
                    <a:pt x="2169" y="11932"/>
                  </a:lnTo>
                  <a:lnTo>
                    <a:pt x="2283" y="11159"/>
                  </a:lnTo>
                  <a:lnTo>
                    <a:pt x="2402" y="10397"/>
                  </a:lnTo>
                  <a:lnTo>
                    <a:pt x="2525" y="9635"/>
                  </a:lnTo>
                  <a:lnTo>
                    <a:pt x="2652" y="8885"/>
                  </a:lnTo>
                  <a:lnTo>
                    <a:pt x="2784" y="8147"/>
                  </a:lnTo>
                  <a:lnTo>
                    <a:pt x="2921" y="7420"/>
                  </a:lnTo>
                  <a:lnTo>
                    <a:pt x="3057" y="6693"/>
                  </a:lnTo>
                  <a:lnTo>
                    <a:pt x="3202" y="5978"/>
                  </a:lnTo>
                  <a:lnTo>
                    <a:pt x="3347" y="5275"/>
                  </a:lnTo>
                  <a:lnTo>
                    <a:pt x="3501" y="4584"/>
                  </a:lnTo>
                  <a:lnTo>
                    <a:pt x="3655" y="3892"/>
                  </a:lnTo>
                  <a:lnTo>
                    <a:pt x="3813" y="3212"/>
                  </a:lnTo>
                  <a:lnTo>
                    <a:pt x="3976" y="2556"/>
                  </a:lnTo>
                  <a:lnTo>
                    <a:pt x="4143" y="1900"/>
                  </a:lnTo>
                  <a:lnTo>
                    <a:pt x="4314" y="1255"/>
                  </a:lnTo>
                  <a:lnTo>
                    <a:pt x="4495" y="622"/>
                  </a:lnTo>
                  <a:lnTo>
                    <a:pt x="4675" y="1"/>
                  </a:lnTo>
                  <a:lnTo>
                    <a:pt x="10756" y="1"/>
                  </a:lnTo>
                  <a:lnTo>
                    <a:pt x="10756" y="1"/>
                  </a:lnTo>
                  <a:lnTo>
                    <a:pt x="10866" y="575"/>
                  </a:lnTo>
                  <a:lnTo>
                    <a:pt x="10998" y="1255"/>
                  </a:lnTo>
                  <a:lnTo>
                    <a:pt x="11165" y="2157"/>
                  </a:lnTo>
                  <a:lnTo>
                    <a:pt x="11358" y="3259"/>
                  </a:lnTo>
                  <a:lnTo>
                    <a:pt x="11583" y="4525"/>
                  </a:lnTo>
                  <a:lnTo>
                    <a:pt x="11816" y="5931"/>
                  </a:lnTo>
                  <a:lnTo>
                    <a:pt x="11939" y="6670"/>
                  </a:lnTo>
                  <a:lnTo>
                    <a:pt x="12062" y="7432"/>
                  </a:lnTo>
                  <a:lnTo>
                    <a:pt x="12181" y="8229"/>
                  </a:lnTo>
                  <a:lnTo>
                    <a:pt x="12304" y="9026"/>
                  </a:lnTo>
                  <a:lnTo>
                    <a:pt x="12422" y="9846"/>
                  </a:lnTo>
                  <a:lnTo>
                    <a:pt x="12537" y="10678"/>
                  </a:lnTo>
                  <a:lnTo>
                    <a:pt x="12651" y="11510"/>
                  </a:lnTo>
                  <a:lnTo>
                    <a:pt x="12761" y="12342"/>
                  </a:lnTo>
                  <a:lnTo>
                    <a:pt x="12862" y="13186"/>
                  </a:lnTo>
                  <a:lnTo>
                    <a:pt x="12955" y="14018"/>
                  </a:lnTo>
                  <a:lnTo>
                    <a:pt x="13042" y="14839"/>
                  </a:lnTo>
                  <a:lnTo>
                    <a:pt x="13122" y="15648"/>
                  </a:lnTo>
                  <a:lnTo>
                    <a:pt x="13192" y="16445"/>
                  </a:lnTo>
                  <a:lnTo>
                    <a:pt x="13254" y="17230"/>
                  </a:lnTo>
                  <a:lnTo>
                    <a:pt x="13297" y="17980"/>
                  </a:lnTo>
                  <a:lnTo>
                    <a:pt x="13319" y="18343"/>
                  </a:lnTo>
                  <a:lnTo>
                    <a:pt x="13333" y="18707"/>
                  </a:lnTo>
                  <a:lnTo>
                    <a:pt x="13346" y="19070"/>
                  </a:lnTo>
                  <a:lnTo>
                    <a:pt x="13355" y="19410"/>
                  </a:lnTo>
                  <a:lnTo>
                    <a:pt x="13363" y="19750"/>
                  </a:lnTo>
                  <a:lnTo>
                    <a:pt x="13363" y="20078"/>
                  </a:lnTo>
                  <a:lnTo>
                    <a:pt x="13363" y="64979"/>
                  </a:lnTo>
                  <a:lnTo>
                    <a:pt x="4675" y="8418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9"/>
            <p:cNvSpPr/>
            <p:nvPr/>
          </p:nvSpPr>
          <p:spPr>
            <a:xfrm>
              <a:off x="3509725" y="-7449925"/>
              <a:ext cx="101925" cy="1838675"/>
            </a:xfrm>
            <a:custGeom>
              <a:avLst/>
              <a:gdLst/>
              <a:ahLst/>
              <a:cxnLst/>
              <a:rect l="l" t="t" r="r" b="b"/>
              <a:pathLst>
                <a:path w="4077" h="73547" extrusionOk="0">
                  <a:moveTo>
                    <a:pt x="2049" y="1"/>
                  </a:moveTo>
                  <a:lnTo>
                    <a:pt x="2247" y="1067"/>
                  </a:lnTo>
                  <a:lnTo>
                    <a:pt x="2484" y="2392"/>
                  </a:lnTo>
                  <a:lnTo>
                    <a:pt x="2612" y="3142"/>
                  </a:lnTo>
                  <a:lnTo>
                    <a:pt x="2748" y="3939"/>
                  </a:lnTo>
                  <a:lnTo>
                    <a:pt x="2889" y="4783"/>
                  </a:lnTo>
                  <a:lnTo>
                    <a:pt x="3030" y="5662"/>
                  </a:lnTo>
                  <a:lnTo>
                    <a:pt x="3175" y="6564"/>
                  </a:lnTo>
                  <a:lnTo>
                    <a:pt x="3315" y="7502"/>
                  </a:lnTo>
                  <a:lnTo>
                    <a:pt x="3456" y="8451"/>
                  </a:lnTo>
                  <a:lnTo>
                    <a:pt x="3592" y="9424"/>
                  </a:lnTo>
                  <a:lnTo>
                    <a:pt x="3724" y="10397"/>
                  </a:lnTo>
                  <a:lnTo>
                    <a:pt x="3852" y="11381"/>
                  </a:lnTo>
                  <a:lnTo>
                    <a:pt x="3966" y="12366"/>
                  </a:lnTo>
                  <a:lnTo>
                    <a:pt x="4076" y="13327"/>
                  </a:lnTo>
                  <a:lnTo>
                    <a:pt x="3988" y="12460"/>
                  </a:lnTo>
                  <a:lnTo>
                    <a:pt x="3896" y="11592"/>
                  </a:lnTo>
                  <a:lnTo>
                    <a:pt x="3795" y="10725"/>
                  </a:lnTo>
                  <a:lnTo>
                    <a:pt x="3694" y="9869"/>
                  </a:lnTo>
                  <a:lnTo>
                    <a:pt x="3584" y="9014"/>
                  </a:lnTo>
                  <a:lnTo>
                    <a:pt x="3469" y="8170"/>
                  </a:lnTo>
                  <a:lnTo>
                    <a:pt x="3351" y="7326"/>
                  </a:lnTo>
                  <a:lnTo>
                    <a:pt x="3227" y="6482"/>
                  </a:lnTo>
                  <a:lnTo>
                    <a:pt x="3096" y="5650"/>
                  </a:lnTo>
                  <a:lnTo>
                    <a:pt x="2959" y="4830"/>
                  </a:lnTo>
                  <a:lnTo>
                    <a:pt x="2823" y="4009"/>
                  </a:lnTo>
                  <a:lnTo>
                    <a:pt x="2678" y="3189"/>
                  </a:lnTo>
                  <a:lnTo>
                    <a:pt x="2528" y="2380"/>
                  </a:lnTo>
                  <a:lnTo>
                    <a:pt x="2374" y="1583"/>
                  </a:lnTo>
                  <a:lnTo>
                    <a:pt x="2212" y="786"/>
                  </a:lnTo>
                  <a:lnTo>
                    <a:pt x="2049" y="1"/>
                  </a:lnTo>
                  <a:close/>
                  <a:moveTo>
                    <a:pt x="422" y="72597"/>
                  </a:moveTo>
                  <a:lnTo>
                    <a:pt x="0" y="73535"/>
                  </a:lnTo>
                  <a:lnTo>
                    <a:pt x="0" y="73547"/>
                  </a:lnTo>
                  <a:lnTo>
                    <a:pt x="422" y="72597"/>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9"/>
            <p:cNvSpPr/>
            <p:nvPr/>
          </p:nvSpPr>
          <p:spPr>
            <a:xfrm>
              <a:off x="3347475" y="-7258000"/>
              <a:ext cx="5075" cy="29925"/>
            </a:xfrm>
            <a:custGeom>
              <a:avLst/>
              <a:gdLst/>
              <a:ahLst/>
              <a:cxnLst/>
              <a:rect l="l" t="t" r="r" b="b"/>
              <a:pathLst>
                <a:path w="203" h="1197" fill="none" extrusionOk="0">
                  <a:moveTo>
                    <a:pt x="0" y="1196"/>
                  </a:moveTo>
                  <a:lnTo>
                    <a:pt x="0" y="1196"/>
                  </a:lnTo>
                  <a:lnTo>
                    <a:pt x="101" y="598"/>
                  </a:lnTo>
                  <a:lnTo>
                    <a:pt x="202" y="1"/>
                  </a:lnTo>
                  <a:lnTo>
                    <a:pt x="202" y="1"/>
                  </a:lnTo>
                  <a:lnTo>
                    <a:pt x="101" y="598"/>
                  </a:lnTo>
                  <a:lnTo>
                    <a:pt x="0" y="11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3560950" y="-7449925"/>
              <a:ext cx="50700" cy="333175"/>
            </a:xfrm>
            <a:custGeom>
              <a:avLst/>
              <a:gdLst/>
              <a:ahLst/>
              <a:cxnLst/>
              <a:rect l="l" t="t" r="r" b="b"/>
              <a:pathLst>
                <a:path w="2028" h="13327" fill="none" extrusionOk="0">
                  <a:moveTo>
                    <a:pt x="2027" y="13327"/>
                  </a:moveTo>
                  <a:lnTo>
                    <a:pt x="2027" y="13327"/>
                  </a:lnTo>
                  <a:lnTo>
                    <a:pt x="1917" y="12366"/>
                  </a:lnTo>
                  <a:lnTo>
                    <a:pt x="1803" y="11381"/>
                  </a:lnTo>
                  <a:lnTo>
                    <a:pt x="1675" y="10397"/>
                  </a:lnTo>
                  <a:lnTo>
                    <a:pt x="1543" y="9424"/>
                  </a:lnTo>
                  <a:lnTo>
                    <a:pt x="1407" y="8451"/>
                  </a:lnTo>
                  <a:lnTo>
                    <a:pt x="1266" y="7502"/>
                  </a:lnTo>
                  <a:lnTo>
                    <a:pt x="1126" y="6564"/>
                  </a:lnTo>
                  <a:lnTo>
                    <a:pt x="981" y="5662"/>
                  </a:lnTo>
                  <a:lnTo>
                    <a:pt x="840" y="4783"/>
                  </a:lnTo>
                  <a:lnTo>
                    <a:pt x="699" y="3939"/>
                  </a:lnTo>
                  <a:lnTo>
                    <a:pt x="563" y="3142"/>
                  </a:lnTo>
                  <a:lnTo>
                    <a:pt x="435" y="2392"/>
                  </a:lnTo>
                  <a:lnTo>
                    <a:pt x="198" y="1067"/>
                  </a:lnTo>
                  <a:lnTo>
                    <a:pt x="0" y="1"/>
                  </a:lnTo>
                  <a:lnTo>
                    <a:pt x="0" y="1"/>
                  </a:lnTo>
                  <a:lnTo>
                    <a:pt x="163" y="786"/>
                  </a:lnTo>
                  <a:lnTo>
                    <a:pt x="325" y="1583"/>
                  </a:lnTo>
                  <a:lnTo>
                    <a:pt x="479" y="2380"/>
                  </a:lnTo>
                  <a:lnTo>
                    <a:pt x="629" y="3189"/>
                  </a:lnTo>
                  <a:lnTo>
                    <a:pt x="774" y="4009"/>
                  </a:lnTo>
                  <a:lnTo>
                    <a:pt x="910" y="4830"/>
                  </a:lnTo>
                  <a:lnTo>
                    <a:pt x="1047" y="5650"/>
                  </a:lnTo>
                  <a:lnTo>
                    <a:pt x="1178" y="6482"/>
                  </a:lnTo>
                  <a:lnTo>
                    <a:pt x="1302" y="7326"/>
                  </a:lnTo>
                  <a:lnTo>
                    <a:pt x="1420" y="8170"/>
                  </a:lnTo>
                  <a:lnTo>
                    <a:pt x="1535" y="9014"/>
                  </a:lnTo>
                  <a:lnTo>
                    <a:pt x="1645" y="9869"/>
                  </a:lnTo>
                  <a:lnTo>
                    <a:pt x="1746" y="10725"/>
                  </a:lnTo>
                  <a:lnTo>
                    <a:pt x="1847" y="11592"/>
                  </a:lnTo>
                  <a:lnTo>
                    <a:pt x="1939" y="12460"/>
                  </a:lnTo>
                  <a:lnTo>
                    <a:pt x="2027" y="133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3509725" y="-5635000"/>
              <a:ext cx="10575" cy="23750"/>
            </a:xfrm>
            <a:custGeom>
              <a:avLst/>
              <a:gdLst/>
              <a:ahLst/>
              <a:cxnLst/>
              <a:rect l="l" t="t" r="r" b="b"/>
              <a:pathLst>
                <a:path w="423" h="950" fill="none" extrusionOk="0">
                  <a:moveTo>
                    <a:pt x="0" y="950"/>
                  </a:moveTo>
                  <a:lnTo>
                    <a:pt x="0" y="938"/>
                  </a:lnTo>
                  <a:lnTo>
                    <a:pt x="422" y="0"/>
                  </a:lnTo>
                  <a:lnTo>
                    <a:pt x="0" y="95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3343500" y="-7478925"/>
              <a:ext cx="276825" cy="1867375"/>
            </a:xfrm>
            <a:custGeom>
              <a:avLst/>
              <a:gdLst/>
              <a:ahLst/>
              <a:cxnLst/>
              <a:rect l="l" t="t" r="r" b="b"/>
              <a:pathLst>
                <a:path w="11073" h="74695" extrusionOk="0">
                  <a:moveTo>
                    <a:pt x="2384" y="0"/>
                  </a:moveTo>
                  <a:lnTo>
                    <a:pt x="2234" y="516"/>
                  </a:lnTo>
                  <a:lnTo>
                    <a:pt x="2089" y="1044"/>
                  </a:lnTo>
                  <a:lnTo>
                    <a:pt x="1949" y="1571"/>
                  </a:lnTo>
                  <a:lnTo>
                    <a:pt x="1808" y="2098"/>
                  </a:lnTo>
                  <a:lnTo>
                    <a:pt x="1672" y="2638"/>
                  </a:lnTo>
                  <a:lnTo>
                    <a:pt x="1535" y="3177"/>
                  </a:lnTo>
                  <a:lnTo>
                    <a:pt x="1408" y="3716"/>
                  </a:lnTo>
                  <a:lnTo>
                    <a:pt x="1280" y="4267"/>
                  </a:lnTo>
                  <a:lnTo>
                    <a:pt x="1153" y="4829"/>
                  </a:lnTo>
                  <a:lnTo>
                    <a:pt x="1030" y="5380"/>
                  </a:lnTo>
                  <a:lnTo>
                    <a:pt x="911" y="5943"/>
                  </a:lnTo>
                  <a:lnTo>
                    <a:pt x="797" y="6517"/>
                  </a:lnTo>
                  <a:lnTo>
                    <a:pt x="682" y="7091"/>
                  </a:lnTo>
                  <a:lnTo>
                    <a:pt x="572" y="7666"/>
                  </a:lnTo>
                  <a:lnTo>
                    <a:pt x="467" y="8252"/>
                  </a:lnTo>
                  <a:lnTo>
                    <a:pt x="361" y="8838"/>
                  </a:lnTo>
                  <a:lnTo>
                    <a:pt x="260" y="9435"/>
                  </a:lnTo>
                  <a:lnTo>
                    <a:pt x="159" y="10033"/>
                  </a:lnTo>
                  <a:lnTo>
                    <a:pt x="1" y="11065"/>
                  </a:lnTo>
                  <a:lnTo>
                    <a:pt x="6649" y="18062"/>
                  </a:lnTo>
                  <a:lnTo>
                    <a:pt x="6649" y="74695"/>
                  </a:lnTo>
                  <a:lnTo>
                    <a:pt x="7071" y="73757"/>
                  </a:lnTo>
                  <a:lnTo>
                    <a:pt x="11072" y="64885"/>
                  </a:lnTo>
                  <a:lnTo>
                    <a:pt x="11024" y="20171"/>
                  </a:lnTo>
                  <a:lnTo>
                    <a:pt x="11024" y="19632"/>
                  </a:lnTo>
                  <a:lnTo>
                    <a:pt x="11015" y="19081"/>
                  </a:lnTo>
                  <a:lnTo>
                    <a:pt x="11002" y="18530"/>
                  </a:lnTo>
                  <a:lnTo>
                    <a:pt x="10980" y="17991"/>
                  </a:lnTo>
                  <a:lnTo>
                    <a:pt x="10958" y="17452"/>
                  </a:lnTo>
                  <a:lnTo>
                    <a:pt x="10927" y="16913"/>
                  </a:lnTo>
                  <a:lnTo>
                    <a:pt x="10888" y="16374"/>
                  </a:lnTo>
                  <a:lnTo>
                    <a:pt x="10848" y="15835"/>
                  </a:lnTo>
                  <a:lnTo>
                    <a:pt x="10787" y="15167"/>
                  </a:lnTo>
                  <a:lnTo>
                    <a:pt x="10725" y="14487"/>
                  </a:lnTo>
                  <a:lnTo>
                    <a:pt x="10615" y="13526"/>
                  </a:lnTo>
                  <a:lnTo>
                    <a:pt x="10501" y="12541"/>
                  </a:lnTo>
                  <a:lnTo>
                    <a:pt x="10373" y="11557"/>
                  </a:lnTo>
                  <a:lnTo>
                    <a:pt x="10241" y="10584"/>
                  </a:lnTo>
                  <a:lnTo>
                    <a:pt x="10105" y="9611"/>
                  </a:lnTo>
                  <a:lnTo>
                    <a:pt x="9964" y="8662"/>
                  </a:lnTo>
                  <a:lnTo>
                    <a:pt x="9824" y="7724"/>
                  </a:lnTo>
                  <a:lnTo>
                    <a:pt x="9679" y="6822"/>
                  </a:lnTo>
                  <a:lnTo>
                    <a:pt x="9538" y="5943"/>
                  </a:lnTo>
                  <a:lnTo>
                    <a:pt x="9397" y="5099"/>
                  </a:lnTo>
                  <a:lnTo>
                    <a:pt x="9261" y="4302"/>
                  </a:lnTo>
                  <a:lnTo>
                    <a:pt x="9133" y="3552"/>
                  </a:lnTo>
                  <a:lnTo>
                    <a:pt x="8896" y="2227"/>
                  </a:lnTo>
                  <a:lnTo>
                    <a:pt x="8698" y="1161"/>
                  </a:lnTo>
                  <a:lnTo>
                    <a:pt x="8571" y="575"/>
                  </a:lnTo>
                  <a:lnTo>
                    <a:pt x="844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3344175" y="-7202325"/>
              <a:ext cx="168750" cy="1591075"/>
            </a:xfrm>
            <a:custGeom>
              <a:avLst/>
              <a:gdLst/>
              <a:ahLst/>
              <a:cxnLst/>
              <a:rect l="l" t="t" r="r" b="b"/>
              <a:pathLst>
                <a:path w="6750" h="63643" extrusionOk="0">
                  <a:moveTo>
                    <a:pt x="0" y="1"/>
                  </a:moveTo>
                  <a:lnTo>
                    <a:pt x="119" y="176"/>
                  </a:lnTo>
                  <a:lnTo>
                    <a:pt x="238" y="329"/>
                  </a:lnTo>
                  <a:lnTo>
                    <a:pt x="356" y="469"/>
                  </a:lnTo>
                  <a:lnTo>
                    <a:pt x="484" y="598"/>
                  </a:lnTo>
                  <a:lnTo>
                    <a:pt x="1821" y="2098"/>
                  </a:lnTo>
                  <a:lnTo>
                    <a:pt x="6560" y="7150"/>
                  </a:lnTo>
                  <a:lnTo>
                    <a:pt x="6560" y="25750"/>
                  </a:lnTo>
                  <a:lnTo>
                    <a:pt x="6565" y="33345"/>
                  </a:lnTo>
                  <a:lnTo>
                    <a:pt x="6574" y="40436"/>
                  </a:lnTo>
                  <a:lnTo>
                    <a:pt x="6596" y="52508"/>
                  </a:lnTo>
                  <a:lnTo>
                    <a:pt x="6600" y="54911"/>
                  </a:lnTo>
                  <a:lnTo>
                    <a:pt x="6613" y="57067"/>
                  </a:lnTo>
                  <a:lnTo>
                    <a:pt x="6635" y="60619"/>
                  </a:lnTo>
                  <a:lnTo>
                    <a:pt x="6635" y="61263"/>
                  </a:lnTo>
                  <a:lnTo>
                    <a:pt x="6640" y="61838"/>
                  </a:lnTo>
                  <a:lnTo>
                    <a:pt x="6644" y="62353"/>
                  </a:lnTo>
                  <a:lnTo>
                    <a:pt x="6651" y="62552"/>
                  </a:lnTo>
                  <a:lnTo>
                    <a:pt x="6653" y="62412"/>
                  </a:lnTo>
                  <a:lnTo>
                    <a:pt x="6653" y="61896"/>
                  </a:lnTo>
                  <a:lnTo>
                    <a:pt x="6662" y="61322"/>
                  </a:lnTo>
                  <a:lnTo>
                    <a:pt x="6675" y="60666"/>
                  </a:lnTo>
                  <a:lnTo>
                    <a:pt x="6675" y="59025"/>
                  </a:lnTo>
                  <a:lnTo>
                    <a:pt x="6679" y="57126"/>
                  </a:lnTo>
                  <a:lnTo>
                    <a:pt x="6692" y="54958"/>
                  </a:lnTo>
                  <a:lnTo>
                    <a:pt x="6701" y="53786"/>
                  </a:lnTo>
                  <a:lnTo>
                    <a:pt x="6714" y="52567"/>
                  </a:lnTo>
                  <a:lnTo>
                    <a:pt x="6719" y="46917"/>
                  </a:lnTo>
                  <a:lnTo>
                    <a:pt x="6728" y="40483"/>
                  </a:lnTo>
                  <a:lnTo>
                    <a:pt x="6750" y="25797"/>
                  </a:lnTo>
                  <a:lnTo>
                    <a:pt x="6750" y="6998"/>
                  </a:lnTo>
                  <a:lnTo>
                    <a:pt x="6750" y="6798"/>
                  </a:lnTo>
                  <a:lnTo>
                    <a:pt x="6684" y="6728"/>
                  </a:lnTo>
                  <a:lnTo>
                    <a:pt x="1847" y="1770"/>
                  </a:lnTo>
                  <a:lnTo>
                    <a:pt x="484" y="434"/>
                  </a:lnTo>
                  <a:lnTo>
                    <a:pt x="365" y="305"/>
                  </a:lnTo>
                  <a:lnTo>
                    <a:pt x="246" y="188"/>
                  </a:lnTo>
                  <a:lnTo>
                    <a:pt x="123" y="94"/>
                  </a:lnTo>
                  <a:lnTo>
                    <a:pt x="0" y="1"/>
                  </a:lnTo>
                  <a:close/>
                  <a:moveTo>
                    <a:pt x="6651" y="62552"/>
                  </a:moveTo>
                  <a:lnTo>
                    <a:pt x="6648" y="62869"/>
                  </a:lnTo>
                  <a:lnTo>
                    <a:pt x="6648" y="62972"/>
                  </a:lnTo>
                  <a:lnTo>
                    <a:pt x="6662" y="62822"/>
                  </a:lnTo>
                  <a:lnTo>
                    <a:pt x="6651" y="62552"/>
                  </a:lnTo>
                  <a:close/>
                  <a:moveTo>
                    <a:pt x="6648" y="62972"/>
                  </a:moveTo>
                  <a:lnTo>
                    <a:pt x="6644" y="63021"/>
                  </a:lnTo>
                  <a:lnTo>
                    <a:pt x="6635" y="63232"/>
                  </a:lnTo>
                  <a:lnTo>
                    <a:pt x="6626" y="63432"/>
                  </a:lnTo>
                  <a:lnTo>
                    <a:pt x="6622" y="63643"/>
                  </a:lnTo>
                  <a:lnTo>
                    <a:pt x="6635" y="63443"/>
                  </a:lnTo>
                  <a:lnTo>
                    <a:pt x="6644" y="63256"/>
                  </a:lnTo>
                  <a:lnTo>
                    <a:pt x="6648" y="63068"/>
                  </a:lnTo>
                  <a:lnTo>
                    <a:pt x="6648" y="62972"/>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3531800" y="-6701850"/>
              <a:ext cx="6075" cy="16125"/>
            </a:xfrm>
            <a:custGeom>
              <a:avLst/>
              <a:gdLst/>
              <a:ahLst/>
              <a:cxnLst/>
              <a:rect l="l" t="t" r="r" b="b"/>
              <a:pathLst>
                <a:path w="243" h="645" extrusionOk="0">
                  <a:moveTo>
                    <a:pt x="120" y="0"/>
                  </a:moveTo>
                  <a:lnTo>
                    <a:pt x="98" y="12"/>
                  </a:lnTo>
                  <a:lnTo>
                    <a:pt x="76" y="23"/>
                  </a:lnTo>
                  <a:lnTo>
                    <a:pt x="54" y="59"/>
                  </a:lnTo>
                  <a:lnTo>
                    <a:pt x="36" y="94"/>
                  </a:lnTo>
                  <a:lnTo>
                    <a:pt x="23" y="141"/>
                  </a:lnTo>
                  <a:lnTo>
                    <a:pt x="10" y="199"/>
                  </a:lnTo>
                  <a:lnTo>
                    <a:pt x="1" y="258"/>
                  </a:lnTo>
                  <a:lnTo>
                    <a:pt x="1" y="328"/>
                  </a:lnTo>
                  <a:lnTo>
                    <a:pt x="1" y="387"/>
                  </a:lnTo>
                  <a:lnTo>
                    <a:pt x="10" y="445"/>
                  </a:lnTo>
                  <a:lnTo>
                    <a:pt x="23" y="504"/>
                  </a:lnTo>
                  <a:lnTo>
                    <a:pt x="36" y="551"/>
                  </a:lnTo>
                  <a:lnTo>
                    <a:pt x="54" y="586"/>
                  </a:lnTo>
                  <a:lnTo>
                    <a:pt x="76" y="621"/>
                  </a:lnTo>
                  <a:lnTo>
                    <a:pt x="98" y="633"/>
                  </a:lnTo>
                  <a:lnTo>
                    <a:pt x="120" y="645"/>
                  </a:lnTo>
                  <a:lnTo>
                    <a:pt x="146" y="633"/>
                  </a:lnTo>
                  <a:lnTo>
                    <a:pt x="168" y="621"/>
                  </a:lnTo>
                  <a:lnTo>
                    <a:pt x="186" y="586"/>
                  </a:lnTo>
                  <a:lnTo>
                    <a:pt x="208" y="551"/>
                  </a:lnTo>
                  <a:lnTo>
                    <a:pt x="221" y="504"/>
                  </a:lnTo>
                  <a:lnTo>
                    <a:pt x="229" y="445"/>
                  </a:lnTo>
                  <a:lnTo>
                    <a:pt x="238" y="387"/>
                  </a:lnTo>
                  <a:lnTo>
                    <a:pt x="243" y="328"/>
                  </a:lnTo>
                  <a:lnTo>
                    <a:pt x="238" y="258"/>
                  </a:lnTo>
                  <a:lnTo>
                    <a:pt x="229" y="199"/>
                  </a:lnTo>
                  <a:lnTo>
                    <a:pt x="221" y="141"/>
                  </a:lnTo>
                  <a:lnTo>
                    <a:pt x="208" y="94"/>
                  </a:lnTo>
                  <a:lnTo>
                    <a:pt x="186" y="59"/>
                  </a:lnTo>
                  <a:lnTo>
                    <a:pt x="168" y="23"/>
                  </a:lnTo>
                  <a:lnTo>
                    <a:pt x="146" y="12"/>
                  </a:lnTo>
                  <a:lnTo>
                    <a:pt x="1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3438375" y="-7230150"/>
              <a:ext cx="5950" cy="16125"/>
            </a:xfrm>
            <a:custGeom>
              <a:avLst/>
              <a:gdLst/>
              <a:ahLst/>
              <a:cxnLst/>
              <a:rect l="l" t="t" r="r" b="b"/>
              <a:pathLst>
                <a:path w="238" h="645" extrusionOk="0">
                  <a:moveTo>
                    <a:pt x="119" y="0"/>
                  </a:moveTo>
                  <a:lnTo>
                    <a:pt x="97" y="12"/>
                  </a:lnTo>
                  <a:lnTo>
                    <a:pt x="75" y="35"/>
                  </a:lnTo>
                  <a:lnTo>
                    <a:pt x="53" y="59"/>
                  </a:lnTo>
                  <a:lnTo>
                    <a:pt x="36" y="94"/>
                  </a:lnTo>
                  <a:lnTo>
                    <a:pt x="22" y="141"/>
                  </a:lnTo>
                  <a:lnTo>
                    <a:pt x="9" y="199"/>
                  </a:lnTo>
                  <a:lnTo>
                    <a:pt x="0" y="258"/>
                  </a:lnTo>
                  <a:lnTo>
                    <a:pt x="0" y="328"/>
                  </a:lnTo>
                  <a:lnTo>
                    <a:pt x="0" y="387"/>
                  </a:lnTo>
                  <a:lnTo>
                    <a:pt x="9" y="445"/>
                  </a:lnTo>
                  <a:lnTo>
                    <a:pt x="22" y="504"/>
                  </a:lnTo>
                  <a:lnTo>
                    <a:pt x="36" y="551"/>
                  </a:lnTo>
                  <a:lnTo>
                    <a:pt x="53" y="586"/>
                  </a:lnTo>
                  <a:lnTo>
                    <a:pt x="75" y="621"/>
                  </a:lnTo>
                  <a:lnTo>
                    <a:pt x="97" y="633"/>
                  </a:lnTo>
                  <a:lnTo>
                    <a:pt x="119" y="645"/>
                  </a:lnTo>
                  <a:lnTo>
                    <a:pt x="145" y="633"/>
                  </a:lnTo>
                  <a:lnTo>
                    <a:pt x="167" y="621"/>
                  </a:lnTo>
                  <a:lnTo>
                    <a:pt x="185" y="586"/>
                  </a:lnTo>
                  <a:lnTo>
                    <a:pt x="203" y="551"/>
                  </a:lnTo>
                  <a:lnTo>
                    <a:pt x="220" y="504"/>
                  </a:lnTo>
                  <a:lnTo>
                    <a:pt x="229" y="445"/>
                  </a:lnTo>
                  <a:lnTo>
                    <a:pt x="238" y="387"/>
                  </a:lnTo>
                  <a:lnTo>
                    <a:pt x="238" y="328"/>
                  </a:lnTo>
                  <a:lnTo>
                    <a:pt x="238" y="258"/>
                  </a:lnTo>
                  <a:lnTo>
                    <a:pt x="229" y="199"/>
                  </a:lnTo>
                  <a:lnTo>
                    <a:pt x="220" y="141"/>
                  </a:lnTo>
                  <a:lnTo>
                    <a:pt x="203" y="94"/>
                  </a:lnTo>
                  <a:lnTo>
                    <a:pt x="185" y="59"/>
                  </a:lnTo>
                  <a:lnTo>
                    <a:pt x="167" y="35"/>
                  </a:lnTo>
                  <a:lnTo>
                    <a:pt x="145"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3531800" y="-6256775"/>
              <a:ext cx="6075" cy="16150"/>
            </a:xfrm>
            <a:custGeom>
              <a:avLst/>
              <a:gdLst/>
              <a:ahLst/>
              <a:cxnLst/>
              <a:rect l="l" t="t" r="r" b="b"/>
              <a:pathLst>
                <a:path w="243" h="646" extrusionOk="0">
                  <a:moveTo>
                    <a:pt x="98" y="0"/>
                  </a:moveTo>
                  <a:lnTo>
                    <a:pt x="76" y="24"/>
                  </a:lnTo>
                  <a:lnTo>
                    <a:pt x="54" y="59"/>
                  </a:lnTo>
                  <a:lnTo>
                    <a:pt x="36" y="94"/>
                  </a:lnTo>
                  <a:lnTo>
                    <a:pt x="23" y="141"/>
                  </a:lnTo>
                  <a:lnTo>
                    <a:pt x="10" y="200"/>
                  </a:lnTo>
                  <a:lnTo>
                    <a:pt x="1" y="258"/>
                  </a:lnTo>
                  <a:lnTo>
                    <a:pt x="1" y="317"/>
                  </a:lnTo>
                  <a:lnTo>
                    <a:pt x="1" y="387"/>
                  </a:lnTo>
                  <a:lnTo>
                    <a:pt x="10" y="446"/>
                  </a:lnTo>
                  <a:lnTo>
                    <a:pt x="23" y="504"/>
                  </a:lnTo>
                  <a:lnTo>
                    <a:pt x="36" y="551"/>
                  </a:lnTo>
                  <a:lnTo>
                    <a:pt x="54" y="586"/>
                  </a:lnTo>
                  <a:lnTo>
                    <a:pt x="76" y="610"/>
                  </a:lnTo>
                  <a:lnTo>
                    <a:pt x="98" y="633"/>
                  </a:lnTo>
                  <a:lnTo>
                    <a:pt x="120" y="645"/>
                  </a:lnTo>
                  <a:lnTo>
                    <a:pt x="146" y="633"/>
                  </a:lnTo>
                  <a:lnTo>
                    <a:pt x="168" y="610"/>
                  </a:lnTo>
                  <a:lnTo>
                    <a:pt x="186" y="586"/>
                  </a:lnTo>
                  <a:lnTo>
                    <a:pt x="208" y="551"/>
                  </a:lnTo>
                  <a:lnTo>
                    <a:pt x="221" y="504"/>
                  </a:lnTo>
                  <a:lnTo>
                    <a:pt x="229" y="446"/>
                  </a:lnTo>
                  <a:lnTo>
                    <a:pt x="238" y="387"/>
                  </a:lnTo>
                  <a:lnTo>
                    <a:pt x="243" y="317"/>
                  </a:lnTo>
                  <a:lnTo>
                    <a:pt x="238" y="258"/>
                  </a:lnTo>
                  <a:lnTo>
                    <a:pt x="229" y="200"/>
                  </a:lnTo>
                  <a:lnTo>
                    <a:pt x="221" y="141"/>
                  </a:lnTo>
                  <a:lnTo>
                    <a:pt x="208" y="94"/>
                  </a:lnTo>
                  <a:lnTo>
                    <a:pt x="186" y="59"/>
                  </a:lnTo>
                  <a:lnTo>
                    <a:pt x="168" y="24"/>
                  </a:lnTo>
                  <a:lnTo>
                    <a:pt x="146"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3531800" y="-5811400"/>
              <a:ext cx="6075" cy="15850"/>
            </a:xfrm>
            <a:custGeom>
              <a:avLst/>
              <a:gdLst/>
              <a:ahLst/>
              <a:cxnLst/>
              <a:rect l="l" t="t" r="r" b="b"/>
              <a:pathLst>
                <a:path w="243" h="634" extrusionOk="0">
                  <a:moveTo>
                    <a:pt x="98" y="1"/>
                  </a:moveTo>
                  <a:lnTo>
                    <a:pt x="76" y="24"/>
                  </a:lnTo>
                  <a:lnTo>
                    <a:pt x="54" y="47"/>
                  </a:lnTo>
                  <a:lnTo>
                    <a:pt x="36" y="94"/>
                  </a:lnTo>
                  <a:lnTo>
                    <a:pt x="23" y="141"/>
                  </a:lnTo>
                  <a:lnTo>
                    <a:pt x="10" y="188"/>
                  </a:lnTo>
                  <a:lnTo>
                    <a:pt x="1" y="258"/>
                  </a:lnTo>
                  <a:lnTo>
                    <a:pt x="1" y="317"/>
                  </a:lnTo>
                  <a:lnTo>
                    <a:pt x="1" y="387"/>
                  </a:lnTo>
                  <a:lnTo>
                    <a:pt x="10" y="446"/>
                  </a:lnTo>
                  <a:lnTo>
                    <a:pt x="23" y="493"/>
                  </a:lnTo>
                  <a:lnTo>
                    <a:pt x="36" y="540"/>
                  </a:lnTo>
                  <a:lnTo>
                    <a:pt x="54" y="587"/>
                  </a:lnTo>
                  <a:lnTo>
                    <a:pt x="76" y="610"/>
                  </a:lnTo>
                  <a:lnTo>
                    <a:pt x="98" y="633"/>
                  </a:lnTo>
                  <a:lnTo>
                    <a:pt x="146" y="633"/>
                  </a:lnTo>
                  <a:lnTo>
                    <a:pt x="168" y="610"/>
                  </a:lnTo>
                  <a:lnTo>
                    <a:pt x="186" y="587"/>
                  </a:lnTo>
                  <a:lnTo>
                    <a:pt x="208" y="540"/>
                  </a:lnTo>
                  <a:lnTo>
                    <a:pt x="221" y="493"/>
                  </a:lnTo>
                  <a:lnTo>
                    <a:pt x="229" y="446"/>
                  </a:lnTo>
                  <a:lnTo>
                    <a:pt x="238" y="387"/>
                  </a:lnTo>
                  <a:lnTo>
                    <a:pt x="243" y="317"/>
                  </a:lnTo>
                  <a:lnTo>
                    <a:pt x="238" y="258"/>
                  </a:lnTo>
                  <a:lnTo>
                    <a:pt x="229" y="188"/>
                  </a:lnTo>
                  <a:lnTo>
                    <a:pt x="221" y="141"/>
                  </a:lnTo>
                  <a:lnTo>
                    <a:pt x="208" y="94"/>
                  </a:lnTo>
                  <a:lnTo>
                    <a:pt x="186" y="47"/>
                  </a:lnTo>
                  <a:lnTo>
                    <a:pt x="168" y="24"/>
                  </a:lnTo>
                  <a:lnTo>
                    <a:pt x="14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3365825" y="-7872123"/>
              <a:ext cx="232175" cy="447150"/>
            </a:xfrm>
            <a:custGeom>
              <a:avLst/>
              <a:gdLst/>
              <a:ahLst/>
              <a:cxnLst/>
              <a:rect l="l" t="t" r="r" b="b"/>
              <a:pathLst>
                <a:path w="9287" h="17886" extrusionOk="0">
                  <a:moveTo>
                    <a:pt x="3285" y="0"/>
                  </a:moveTo>
                  <a:lnTo>
                    <a:pt x="3118" y="12"/>
                  </a:lnTo>
                  <a:lnTo>
                    <a:pt x="2951" y="47"/>
                  </a:lnTo>
                  <a:lnTo>
                    <a:pt x="2784" y="106"/>
                  </a:lnTo>
                  <a:lnTo>
                    <a:pt x="2625" y="188"/>
                  </a:lnTo>
                  <a:lnTo>
                    <a:pt x="2463" y="281"/>
                  </a:lnTo>
                  <a:lnTo>
                    <a:pt x="2309" y="399"/>
                  </a:lnTo>
                  <a:lnTo>
                    <a:pt x="2155" y="539"/>
                  </a:lnTo>
                  <a:lnTo>
                    <a:pt x="2005" y="692"/>
                  </a:lnTo>
                  <a:lnTo>
                    <a:pt x="1860" y="867"/>
                  </a:lnTo>
                  <a:lnTo>
                    <a:pt x="1720" y="1067"/>
                  </a:lnTo>
                  <a:lnTo>
                    <a:pt x="1583" y="1278"/>
                  </a:lnTo>
                  <a:lnTo>
                    <a:pt x="1447" y="1500"/>
                  </a:lnTo>
                  <a:lnTo>
                    <a:pt x="1319" y="1746"/>
                  </a:lnTo>
                  <a:lnTo>
                    <a:pt x="1196" y="2004"/>
                  </a:lnTo>
                  <a:lnTo>
                    <a:pt x="1078" y="2286"/>
                  </a:lnTo>
                  <a:lnTo>
                    <a:pt x="963" y="2567"/>
                  </a:lnTo>
                  <a:lnTo>
                    <a:pt x="853" y="2872"/>
                  </a:lnTo>
                  <a:lnTo>
                    <a:pt x="752" y="3188"/>
                  </a:lnTo>
                  <a:lnTo>
                    <a:pt x="651" y="3528"/>
                  </a:lnTo>
                  <a:lnTo>
                    <a:pt x="563" y="3868"/>
                  </a:lnTo>
                  <a:lnTo>
                    <a:pt x="475" y="4219"/>
                  </a:lnTo>
                  <a:lnTo>
                    <a:pt x="396" y="4583"/>
                  </a:lnTo>
                  <a:lnTo>
                    <a:pt x="326" y="4970"/>
                  </a:lnTo>
                  <a:lnTo>
                    <a:pt x="260" y="5356"/>
                  </a:lnTo>
                  <a:lnTo>
                    <a:pt x="198" y="5755"/>
                  </a:lnTo>
                  <a:lnTo>
                    <a:pt x="150" y="6153"/>
                  </a:lnTo>
                  <a:lnTo>
                    <a:pt x="101" y="6575"/>
                  </a:lnTo>
                  <a:lnTo>
                    <a:pt x="66" y="6997"/>
                  </a:lnTo>
                  <a:lnTo>
                    <a:pt x="40" y="7431"/>
                  </a:lnTo>
                  <a:lnTo>
                    <a:pt x="18" y="7865"/>
                  </a:lnTo>
                  <a:lnTo>
                    <a:pt x="5" y="8310"/>
                  </a:lnTo>
                  <a:lnTo>
                    <a:pt x="0" y="8767"/>
                  </a:lnTo>
                  <a:lnTo>
                    <a:pt x="0" y="9119"/>
                  </a:lnTo>
                  <a:lnTo>
                    <a:pt x="5" y="9576"/>
                  </a:lnTo>
                  <a:lnTo>
                    <a:pt x="18" y="10021"/>
                  </a:lnTo>
                  <a:lnTo>
                    <a:pt x="40" y="10455"/>
                  </a:lnTo>
                  <a:lnTo>
                    <a:pt x="66" y="10888"/>
                  </a:lnTo>
                  <a:lnTo>
                    <a:pt x="101" y="11310"/>
                  </a:lnTo>
                  <a:lnTo>
                    <a:pt x="150" y="11732"/>
                  </a:lnTo>
                  <a:lnTo>
                    <a:pt x="198" y="12131"/>
                  </a:lnTo>
                  <a:lnTo>
                    <a:pt x="260" y="12529"/>
                  </a:lnTo>
                  <a:lnTo>
                    <a:pt x="326" y="12916"/>
                  </a:lnTo>
                  <a:lnTo>
                    <a:pt x="396" y="13303"/>
                  </a:lnTo>
                  <a:lnTo>
                    <a:pt x="475" y="13666"/>
                  </a:lnTo>
                  <a:lnTo>
                    <a:pt x="563" y="14018"/>
                  </a:lnTo>
                  <a:lnTo>
                    <a:pt x="651" y="14358"/>
                  </a:lnTo>
                  <a:lnTo>
                    <a:pt x="752" y="14698"/>
                  </a:lnTo>
                  <a:lnTo>
                    <a:pt x="853" y="15014"/>
                  </a:lnTo>
                  <a:lnTo>
                    <a:pt x="963" y="15319"/>
                  </a:lnTo>
                  <a:lnTo>
                    <a:pt x="1078" y="15612"/>
                  </a:lnTo>
                  <a:lnTo>
                    <a:pt x="1196" y="15881"/>
                  </a:lnTo>
                  <a:lnTo>
                    <a:pt x="1319" y="16139"/>
                  </a:lnTo>
                  <a:lnTo>
                    <a:pt x="1447" y="16385"/>
                  </a:lnTo>
                  <a:lnTo>
                    <a:pt x="1583" y="16608"/>
                  </a:lnTo>
                  <a:lnTo>
                    <a:pt x="1720" y="16819"/>
                  </a:lnTo>
                  <a:lnTo>
                    <a:pt x="1860" y="17018"/>
                  </a:lnTo>
                  <a:lnTo>
                    <a:pt x="2005" y="17194"/>
                  </a:lnTo>
                  <a:lnTo>
                    <a:pt x="2155" y="17346"/>
                  </a:lnTo>
                  <a:lnTo>
                    <a:pt x="2309" y="17487"/>
                  </a:lnTo>
                  <a:lnTo>
                    <a:pt x="2463" y="17604"/>
                  </a:lnTo>
                  <a:lnTo>
                    <a:pt x="2625" y="17698"/>
                  </a:lnTo>
                  <a:lnTo>
                    <a:pt x="2784" y="17780"/>
                  </a:lnTo>
                  <a:lnTo>
                    <a:pt x="2951" y="17839"/>
                  </a:lnTo>
                  <a:lnTo>
                    <a:pt x="3118" y="17874"/>
                  </a:lnTo>
                  <a:lnTo>
                    <a:pt x="3285" y="17886"/>
                  </a:lnTo>
                  <a:lnTo>
                    <a:pt x="6002" y="17886"/>
                  </a:lnTo>
                  <a:lnTo>
                    <a:pt x="6169" y="17874"/>
                  </a:lnTo>
                  <a:lnTo>
                    <a:pt x="6336" y="17839"/>
                  </a:lnTo>
                  <a:lnTo>
                    <a:pt x="6499" y="17780"/>
                  </a:lnTo>
                  <a:lnTo>
                    <a:pt x="6662" y="17698"/>
                  </a:lnTo>
                  <a:lnTo>
                    <a:pt x="6820" y="17604"/>
                  </a:lnTo>
                  <a:lnTo>
                    <a:pt x="6978" y="17487"/>
                  </a:lnTo>
                  <a:lnTo>
                    <a:pt x="7132" y="17346"/>
                  </a:lnTo>
                  <a:lnTo>
                    <a:pt x="7277" y="17194"/>
                  </a:lnTo>
                  <a:lnTo>
                    <a:pt x="7427" y="17018"/>
                  </a:lnTo>
                  <a:lnTo>
                    <a:pt x="7568" y="16819"/>
                  </a:lnTo>
                  <a:lnTo>
                    <a:pt x="7704" y="16608"/>
                  </a:lnTo>
                  <a:lnTo>
                    <a:pt x="7836" y="16385"/>
                  </a:lnTo>
                  <a:lnTo>
                    <a:pt x="7968" y="16139"/>
                  </a:lnTo>
                  <a:lnTo>
                    <a:pt x="8091" y="15881"/>
                  </a:lnTo>
                  <a:lnTo>
                    <a:pt x="8210" y="15612"/>
                  </a:lnTo>
                  <a:lnTo>
                    <a:pt x="8324" y="15319"/>
                  </a:lnTo>
                  <a:lnTo>
                    <a:pt x="8434" y="15014"/>
                  </a:lnTo>
                  <a:lnTo>
                    <a:pt x="8535" y="14698"/>
                  </a:lnTo>
                  <a:lnTo>
                    <a:pt x="8632" y="14358"/>
                  </a:lnTo>
                  <a:lnTo>
                    <a:pt x="8724" y="14018"/>
                  </a:lnTo>
                  <a:lnTo>
                    <a:pt x="8812" y="13666"/>
                  </a:lnTo>
                  <a:lnTo>
                    <a:pt x="8891" y="13303"/>
                  </a:lnTo>
                  <a:lnTo>
                    <a:pt x="8961" y="12916"/>
                  </a:lnTo>
                  <a:lnTo>
                    <a:pt x="9027" y="12529"/>
                  </a:lnTo>
                  <a:lnTo>
                    <a:pt x="9089" y="12131"/>
                  </a:lnTo>
                  <a:lnTo>
                    <a:pt x="9137" y="11732"/>
                  </a:lnTo>
                  <a:lnTo>
                    <a:pt x="9181" y="11310"/>
                  </a:lnTo>
                  <a:lnTo>
                    <a:pt x="9221" y="10888"/>
                  </a:lnTo>
                  <a:lnTo>
                    <a:pt x="9247" y="10455"/>
                  </a:lnTo>
                  <a:lnTo>
                    <a:pt x="9269" y="10021"/>
                  </a:lnTo>
                  <a:lnTo>
                    <a:pt x="9282" y="9576"/>
                  </a:lnTo>
                  <a:lnTo>
                    <a:pt x="9287" y="9119"/>
                  </a:lnTo>
                  <a:lnTo>
                    <a:pt x="9287" y="8767"/>
                  </a:lnTo>
                  <a:lnTo>
                    <a:pt x="9282" y="8310"/>
                  </a:lnTo>
                  <a:lnTo>
                    <a:pt x="9269" y="7865"/>
                  </a:lnTo>
                  <a:lnTo>
                    <a:pt x="9247" y="7431"/>
                  </a:lnTo>
                  <a:lnTo>
                    <a:pt x="9221" y="6997"/>
                  </a:lnTo>
                  <a:lnTo>
                    <a:pt x="9181" y="6575"/>
                  </a:lnTo>
                  <a:lnTo>
                    <a:pt x="9137" y="6153"/>
                  </a:lnTo>
                  <a:lnTo>
                    <a:pt x="9089" y="5755"/>
                  </a:lnTo>
                  <a:lnTo>
                    <a:pt x="9027" y="5356"/>
                  </a:lnTo>
                  <a:lnTo>
                    <a:pt x="8961" y="4970"/>
                  </a:lnTo>
                  <a:lnTo>
                    <a:pt x="8891" y="4583"/>
                  </a:lnTo>
                  <a:lnTo>
                    <a:pt x="8812" y="4219"/>
                  </a:lnTo>
                  <a:lnTo>
                    <a:pt x="8724" y="3868"/>
                  </a:lnTo>
                  <a:lnTo>
                    <a:pt x="8632" y="3528"/>
                  </a:lnTo>
                  <a:lnTo>
                    <a:pt x="8535" y="3188"/>
                  </a:lnTo>
                  <a:lnTo>
                    <a:pt x="8434" y="2872"/>
                  </a:lnTo>
                  <a:lnTo>
                    <a:pt x="8324" y="2567"/>
                  </a:lnTo>
                  <a:lnTo>
                    <a:pt x="8210" y="2286"/>
                  </a:lnTo>
                  <a:lnTo>
                    <a:pt x="8091" y="2004"/>
                  </a:lnTo>
                  <a:lnTo>
                    <a:pt x="7968" y="1746"/>
                  </a:lnTo>
                  <a:lnTo>
                    <a:pt x="7836" y="1500"/>
                  </a:lnTo>
                  <a:lnTo>
                    <a:pt x="7704" y="1278"/>
                  </a:lnTo>
                  <a:lnTo>
                    <a:pt x="7568" y="1067"/>
                  </a:lnTo>
                  <a:lnTo>
                    <a:pt x="7427" y="867"/>
                  </a:lnTo>
                  <a:lnTo>
                    <a:pt x="7277" y="692"/>
                  </a:lnTo>
                  <a:lnTo>
                    <a:pt x="7132" y="539"/>
                  </a:lnTo>
                  <a:lnTo>
                    <a:pt x="6978" y="399"/>
                  </a:lnTo>
                  <a:lnTo>
                    <a:pt x="6820" y="281"/>
                  </a:lnTo>
                  <a:lnTo>
                    <a:pt x="6662" y="188"/>
                  </a:lnTo>
                  <a:lnTo>
                    <a:pt x="6499" y="106"/>
                  </a:lnTo>
                  <a:lnTo>
                    <a:pt x="6336" y="47"/>
                  </a:lnTo>
                  <a:lnTo>
                    <a:pt x="6169" y="12"/>
                  </a:lnTo>
                  <a:lnTo>
                    <a:pt x="600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3430450" y="-7870073"/>
              <a:ext cx="32025" cy="413450"/>
            </a:xfrm>
            <a:custGeom>
              <a:avLst/>
              <a:gdLst/>
              <a:ahLst/>
              <a:cxnLst/>
              <a:rect l="l" t="t" r="r" b="b"/>
              <a:pathLst>
                <a:path w="1281" h="16538" extrusionOk="0">
                  <a:moveTo>
                    <a:pt x="1263" y="0"/>
                  </a:moveTo>
                  <a:lnTo>
                    <a:pt x="1210" y="24"/>
                  </a:lnTo>
                  <a:lnTo>
                    <a:pt x="1126" y="70"/>
                  </a:lnTo>
                  <a:lnTo>
                    <a:pt x="1074" y="117"/>
                  </a:lnTo>
                  <a:lnTo>
                    <a:pt x="1017" y="176"/>
                  </a:lnTo>
                  <a:lnTo>
                    <a:pt x="937" y="305"/>
                  </a:lnTo>
                  <a:lnTo>
                    <a:pt x="858" y="457"/>
                  </a:lnTo>
                  <a:lnTo>
                    <a:pt x="788" y="610"/>
                  </a:lnTo>
                  <a:lnTo>
                    <a:pt x="718" y="785"/>
                  </a:lnTo>
                  <a:lnTo>
                    <a:pt x="652" y="961"/>
                  </a:lnTo>
                  <a:lnTo>
                    <a:pt x="590" y="1160"/>
                  </a:lnTo>
                  <a:lnTo>
                    <a:pt x="537" y="1360"/>
                  </a:lnTo>
                  <a:lnTo>
                    <a:pt x="484" y="1571"/>
                  </a:lnTo>
                  <a:lnTo>
                    <a:pt x="423" y="1946"/>
                  </a:lnTo>
                  <a:lnTo>
                    <a:pt x="361" y="2321"/>
                  </a:lnTo>
                  <a:lnTo>
                    <a:pt x="309" y="2696"/>
                  </a:lnTo>
                  <a:lnTo>
                    <a:pt x="260" y="3071"/>
                  </a:lnTo>
                  <a:lnTo>
                    <a:pt x="212" y="3458"/>
                  </a:lnTo>
                  <a:lnTo>
                    <a:pt x="172" y="3844"/>
                  </a:lnTo>
                  <a:lnTo>
                    <a:pt x="137" y="4231"/>
                  </a:lnTo>
                  <a:lnTo>
                    <a:pt x="102" y="4630"/>
                  </a:lnTo>
                  <a:lnTo>
                    <a:pt x="76" y="5028"/>
                  </a:lnTo>
                  <a:lnTo>
                    <a:pt x="49" y="5427"/>
                  </a:lnTo>
                  <a:lnTo>
                    <a:pt x="32" y="5825"/>
                  </a:lnTo>
                  <a:lnTo>
                    <a:pt x="18" y="6224"/>
                  </a:lnTo>
                  <a:lnTo>
                    <a:pt x="5" y="6622"/>
                  </a:lnTo>
                  <a:lnTo>
                    <a:pt x="1" y="7032"/>
                  </a:lnTo>
                  <a:lnTo>
                    <a:pt x="1" y="7431"/>
                  </a:lnTo>
                  <a:lnTo>
                    <a:pt x="5" y="7841"/>
                  </a:lnTo>
                  <a:lnTo>
                    <a:pt x="5" y="8240"/>
                  </a:lnTo>
                  <a:lnTo>
                    <a:pt x="5" y="8638"/>
                  </a:lnTo>
                  <a:lnTo>
                    <a:pt x="10" y="9037"/>
                  </a:lnTo>
                  <a:lnTo>
                    <a:pt x="18" y="9435"/>
                  </a:lnTo>
                  <a:lnTo>
                    <a:pt x="32" y="9834"/>
                  </a:lnTo>
                  <a:lnTo>
                    <a:pt x="45" y="10232"/>
                  </a:lnTo>
                  <a:lnTo>
                    <a:pt x="67" y="10631"/>
                  </a:lnTo>
                  <a:lnTo>
                    <a:pt x="84" y="11029"/>
                  </a:lnTo>
                  <a:lnTo>
                    <a:pt x="111" y="11428"/>
                  </a:lnTo>
                  <a:lnTo>
                    <a:pt x="137" y="11814"/>
                  </a:lnTo>
                  <a:lnTo>
                    <a:pt x="168" y="12213"/>
                  </a:lnTo>
                  <a:lnTo>
                    <a:pt x="203" y="12600"/>
                  </a:lnTo>
                  <a:lnTo>
                    <a:pt x="238" y="12986"/>
                  </a:lnTo>
                  <a:lnTo>
                    <a:pt x="278" y="13373"/>
                  </a:lnTo>
                  <a:lnTo>
                    <a:pt x="322" y="13760"/>
                  </a:lnTo>
                  <a:lnTo>
                    <a:pt x="370" y="14135"/>
                  </a:lnTo>
                  <a:lnTo>
                    <a:pt x="401" y="14463"/>
                  </a:lnTo>
                  <a:lnTo>
                    <a:pt x="440" y="14780"/>
                  </a:lnTo>
                  <a:lnTo>
                    <a:pt x="484" y="15084"/>
                  </a:lnTo>
                  <a:lnTo>
                    <a:pt x="533" y="15389"/>
                  </a:lnTo>
                  <a:lnTo>
                    <a:pt x="590" y="15682"/>
                  </a:lnTo>
                  <a:lnTo>
                    <a:pt x="652" y="15975"/>
                  </a:lnTo>
                  <a:lnTo>
                    <a:pt x="718" y="16256"/>
                  </a:lnTo>
                  <a:lnTo>
                    <a:pt x="788" y="16538"/>
                  </a:lnTo>
                  <a:lnTo>
                    <a:pt x="726" y="15999"/>
                  </a:lnTo>
                  <a:lnTo>
                    <a:pt x="674" y="15471"/>
                  </a:lnTo>
                  <a:lnTo>
                    <a:pt x="621" y="14932"/>
                  </a:lnTo>
                  <a:lnTo>
                    <a:pt x="572" y="14405"/>
                  </a:lnTo>
                  <a:lnTo>
                    <a:pt x="524" y="13865"/>
                  </a:lnTo>
                  <a:lnTo>
                    <a:pt x="484" y="13326"/>
                  </a:lnTo>
                  <a:lnTo>
                    <a:pt x="445" y="12787"/>
                  </a:lnTo>
                  <a:lnTo>
                    <a:pt x="410" y="12236"/>
                  </a:lnTo>
                  <a:lnTo>
                    <a:pt x="379" y="11697"/>
                  </a:lnTo>
                  <a:lnTo>
                    <a:pt x="348" y="11146"/>
                  </a:lnTo>
                  <a:lnTo>
                    <a:pt x="326" y="10595"/>
                  </a:lnTo>
                  <a:lnTo>
                    <a:pt x="304" y="10056"/>
                  </a:lnTo>
                  <a:lnTo>
                    <a:pt x="287" y="9505"/>
                  </a:lnTo>
                  <a:lnTo>
                    <a:pt x="273" y="8955"/>
                  </a:lnTo>
                  <a:lnTo>
                    <a:pt x="260" y="8404"/>
                  </a:lnTo>
                  <a:lnTo>
                    <a:pt x="256" y="7853"/>
                  </a:lnTo>
                  <a:lnTo>
                    <a:pt x="251" y="7466"/>
                  </a:lnTo>
                  <a:lnTo>
                    <a:pt x="251" y="7079"/>
                  </a:lnTo>
                  <a:lnTo>
                    <a:pt x="256" y="6693"/>
                  </a:lnTo>
                  <a:lnTo>
                    <a:pt x="265" y="6306"/>
                  </a:lnTo>
                  <a:lnTo>
                    <a:pt x="278" y="5919"/>
                  </a:lnTo>
                  <a:lnTo>
                    <a:pt x="295" y="5532"/>
                  </a:lnTo>
                  <a:lnTo>
                    <a:pt x="313" y="5157"/>
                  </a:lnTo>
                  <a:lnTo>
                    <a:pt x="339" y="4770"/>
                  </a:lnTo>
                  <a:lnTo>
                    <a:pt x="366" y="4395"/>
                  </a:lnTo>
                  <a:lnTo>
                    <a:pt x="397" y="4020"/>
                  </a:lnTo>
                  <a:lnTo>
                    <a:pt x="432" y="3645"/>
                  </a:lnTo>
                  <a:lnTo>
                    <a:pt x="471" y="3270"/>
                  </a:lnTo>
                  <a:lnTo>
                    <a:pt x="511" y="2895"/>
                  </a:lnTo>
                  <a:lnTo>
                    <a:pt x="555" y="2532"/>
                  </a:lnTo>
                  <a:lnTo>
                    <a:pt x="603" y="2168"/>
                  </a:lnTo>
                  <a:lnTo>
                    <a:pt x="656" y="1805"/>
                  </a:lnTo>
                  <a:lnTo>
                    <a:pt x="713" y="1536"/>
                  </a:lnTo>
                  <a:lnTo>
                    <a:pt x="779" y="1278"/>
                  </a:lnTo>
                  <a:lnTo>
                    <a:pt x="849" y="1020"/>
                  </a:lnTo>
                  <a:lnTo>
                    <a:pt x="924" y="785"/>
                  </a:lnTo>
                  <a:lnTo>
                    <a:pt x="1008" y="574"/>
                  </a:lnTo>
                  <a:lnTo>
                    <a:pt x="1091" y="363"/>
                  </a:lnTo>
                  <a:lnTo>
                    <a:pt x="1184" y="176"/>
                  </a:lnTo>
                  <a:lnTo>
                    <a:pt x="128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3573350" y="-11170575"/>
              <a:ext cx="204725" cy="508975"/>
            </a:xfrm>
            <a:custGeom>
              <a:avLst/>
              <a:gdLst/>
              <a:ahLst/>
              <a:cxnLst/>
              <a:rect l="l" t="t" r="r" b="b"/>
              <a:pathLst>
                <a:path w="8189" h="20359" extrusionOk="0">
                  <a:moveTo>
                    <a:pt x="8188" y="0"/>
                  </a:moveTo>
                  <a:lnTo>
                    <a:pt x="1" y="82"/>
                  </a:lnTo>
                  <a:lnTo>
                    <a:pt x="208" y="10045"/>
                  </a:lnTo>
                  <a:lnTo>
                    <a:pt x="203" y="10361"/>
                  </a:lnTo>
                  <a:lnTo>
                    <a:pt x="203" y="10666"/>
                  </a:lnTo>
                  <a:lnTo>
                    <a:pt x="208" y="10971"/>
                  </a:lnTo>
                  <a:lnTo>
                    <a:pt x="216" y="11287"/>
                  </a:lnTo>
                  <a:lnTo>
                    <a:pt x="225" y="11592"/>
                  </a:lnTo>
                  <a:lnTo>
                    <a:pt x="243" y="11897"/>
                  </a:lnTo>
                  <a:lnTo>
                    <a:pt x="256" y="12190"/>
                  </a:lnTo>
                  <a:lnTo>
                    <a:pt x="278" y="12494"/>
                  </a:lnTo>
                  <a:lnTo>
                    <a:pt x="304" y="12787"/>
                  </a:lnTo>
                  <a:lnTo>
                    <a:pt x="331" y="13092"/>
                  </a:lnTo>
                  <a:lnTo>
                    <a:pt x="361" y="13373"/>
                  </a:lnTo>
                  <a:lnTo>
                    <a:pt x="392" y="13666"/>
                  </a:lnTo>
                  <a:lnTo>
                    <a:pt x="432" y="13959"/>
                  </a:lnTo>
                  <a:lnTo>
                    <a:pt x="471" y="14241"/>
                  </a:lnTo>
                  <a:lnTo>
                    <a:pt x="511" y="14522"/>
                  </a:lnTo>
                  <a:lnTo>
                    <a:pt x="559" y="14803"/>
                  </a:lnTo>
                  <a:lnTo>
                    <a:pt x="608" y="15073"/>
                  </a:lnTo>
                  <a:lnTo>
                    <a:pt x="660" y="15342"/>
                  </a:lnTo>
                  <a:lnTo>
                    <a:pt x="713" y="15612"/>
                  </a:lnTo>
                  <a:lnTo>
                    <a:pt x="770" y="15870"/>
                  </a:lnTo>
                  <a:lnTo>
                    <a:pt x="832" y="16128"/>
                  </a:lnTo>
                  <a:lnTo>
                    <a:pt x="894" y="16374"/>
                  </a:lnTo>
                  <a:lnTo>
                    <a:pt x="959" y="16620"/>
                  </a:lnTo>
                  <a:lnTo>
                    <a:pt x="1030" y="16866"/>
                  </a:lnTo>
                  <a:lnTo>
                    <a:pt x="1100" y="17112"/>
                  </a:lnTo>
                  <a:lnTo>
                    <a:pt x="1175" y="17335"/>
                  </a:lnTo>
                  <a:lnTo>
                    <a:pt x="1254" y="17569"/>
                  </a:lnTo>
                  <a:lnTo>
                    <a:pt x="1333" y="17792"/>
                  </a:lnTo>
                  <a:lnTo>
                    <a:pt x="1417" y="18003"/>
                  </a:lnTo>
                  <a:lnTo>
                    <a:pt x="1500" y="18214"/>
                  </a:lnTo>
                  <a:lnTo>
                    <a:pt x="1588" y="18413"/>
                  </a:lnTo>
                  <a:lnTo>
                    <a:pt x="1676" y="18612"/>
                  </a:lnTo>
                  <a:lnTo>
                    <a:pt x="1808" y="18800"/>
                  </a:lnTo>
                  <a:lnTo>
                    <a:pt x="1940" y="18988"/>
                  </a:lnTo>
                  <a:lnTo>
                    <a:pt x="2072" y="19152"/>
                  </a:lnTo>
                  <a:lnTo>
                    <a:pt x="2204" y="19316"/>
                  </a:lnTo>
                  <a:lnTo>
                    <a:pt x="2340" y="19456"/>
                  </a:lnTo>
                  <a:lnTo>
                    <a:pt x="2481" y="19597"/>
                  </a:lnTo>
                  <a:lnTo>
                    <a:pt x="2617" y="19714"/>
                  </a:lnTo>
                  <a:lnTo>
                    <a:pt x="2758" y="19831"/>
                  </a:lnTo>
                  <a:lnTo>
                    <a:pt x="2894" y="19937"/>
                  </a:lnTo>
                  <a:lnTo>
                    <a:pt x="3039" y="20031"/>
                  </a:lnTo>
                  <a:lnTo>
                    <a:pt x="3180" y="20113"/>
                  </a:lnTo>
                  <a:lnTo>
                    <a:pt x="3321" y="20183"/>
                  </a:lnTo>
                  <a:lnTo>
                    <a:pt x="3466" y="20242"/>
                  </a:lnTo>
                  <a:lnTo>
                    <a:pt x="3606" y="20289"/>
                  </a:lnTo>
                  <a:lnTo>
                    <a:pt x="3752" y="20324"/>
                  </a:lnTo>
                  <a:lnTo>
                    <a:pt x="3897" y="20347"/>
                  </a:lnTo>
                  <a:lnTo>
                    <a:pt x="4042" y="20359"/>
                  </a:lnTo>
                  <a:lnTo>
                    <a:pt x="4187" y="20359"/>
                  </a:lnTo>
                  <a:lnTo>
                    <a:pt x="4332" y="20347"/>
                  </a:lnTo>
                  <a:lnTo>
                    <a:pt x="4473" y="20335"/>
                  </a:lnTo>
                  <a:lnTo>
                    <a:pt x="4618" y="20300"/>
                  </a:lnTo>
                  <a:lnTo>
                    <a:pt x="4763" y="20265"/>
                  </a:lnTo>
                  <a:lnTo>
                    <a:pt x="4908" y="20206"/>
                  </a:lnTo>
                  <a:lnTo>
                    <a:pt x="5049" y="20136"/>
                  </a:lnTo>
                  <a:lnTo>
                    <a:pt x="5194" y="20066"/>
                  </a:lnTo>
                  <a:lnTo>
                    <a:pt x="5335" y="19972"/>
                  </a:lnTo>
                  <a:lnTo>
                    <a:pt x="5475" y="19878"/>
                  </a:lnTo>
                  <a:lnTo>
                    <a:pt x="5616" y="19773"/>
                  </a:lnTo>
                  <a:lnTo>
                    <a:pt x="5757" y="19644"/>
                  </a:lnTo>
                  <a:lnTo>
                    <a:pt x="5897" y="19515"/>
                  </a:lnTo>
                  <a:lnTo>
                    <a:pt x="6034" y="19374"/>
                  </a:lnTo>
                  <a:lnTo>
                    <a:pt x="6170" y="19210"/>
                  </a:lnTo>
                  <a:lnTo>
                    <a:pt x="6328" y="18929"/>
                  </a:lnTo>
                  <a:lnTo>
                    <a:pt x="6482" y="18636"/>
                  </a:lnTo>
                  <a:lnTo>
                    <a:pt x="6632" y="18319"/>
                  </a:lnTo>
                  <a:lnTo>
                    <a:pt x="6772" y="17980"/>
                  </a:lnTo>
                  <a:lnTo>
                    <a:pt x="6909" y="17628"/>
                  </a:lnTo>
                  <a:lnTo>
                    <a:pt x="7036" y="17253"/>
                  </a:lnTo>
                  <a:lnTo>
                    <a:pt x="7155" y="16866"/>
                  </a:lnTo>
                  <a:lnTo>
                    <a:pt x="7269" y="16468"/>
                  </a:lnTo>
                  <a:lnTo>
                    <a:pt x="7375" y="16057"/>
                  </a:lnTo>
                  <a:lnTo>
                    <a:pt x="7471" y="15624"/>
                  </a:lnTo>
                  <a:lnTo>
                    <a:pt x="7564" y="15178"/>
                  </a:lnTo>
                  <a:lnTo>
                    <a:pt x="7647" y="14733"/>
                  </a:lnTo>
                  <a:lnTo>
                    <a:pt x="7722" y="14264"/>
                  </a:lnTo>
                  <a:lnTo>
                    <a:pt x="7788" y="13795"/>
                  </a:lnTo>
                  <a:lnTo>
                    <a:pt x="7845" y="13303"/>
                  </a:lnTo>
                  <a:lnTo>
                    <a:pt x="7894" y="12811"/>
                  </a:lnTo>
                  <a:lnTo>
                    <a:pt x="7920" y="12553"/>
                  </a:lnTo>
                  <a:lnTo>
                    <a:pt x="7946" y="12272"/>
                  </a:lnTo>
                  <a:lnTo>
                    <a:pt x="7968" y="11967"/>
                  </a:lnTo>
                  <a:lnTo>
                    <a:pt x="7990" y="11639"/>
                  </a:lnTo>
                  <a:lnTo>
                    <a:pt x="8030" y="10912"/>
                  </a:lnTo>
                  <a:lnTo>
                    <a:pt x="8065" y="10103"/>
                  </a:lnTo>
                  <a:lnTo>
                    <a:pt x="8091" y="9248"/>
                  </a:lnTo>
                  <a:lnTo>
                    <a:pt x="8113" y="8345"/>
                  </a:lnTo>
                  <a:lnTo>
                    <a:pt x="8135" y="7408"/>
                  </a:lnTo>
                  <a:lnTo>
                    <a:pt x="8149" y="6458"/>
                  </a:lnTo>
                  <a:lnTo>
                    <a:pt x="8162" y="5509"/>
                  </a:lnTo>
                  <a:lnTo>
                    <a:pt x="8171" y="4560"/>
                  </a:lnTo>
                  <a:lnTo>
                    <a:pt x="8184" y="2778"/>
                  </a:lnTo>
                  <a:lnTo>
                    <a:pt x="8188" y="1219"/>
                  </a:lnTo>
                  <a:lnTo>
                    <a:pt x="8188"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3573350" y="-11170575"/>
              <a:ext cx="204725" cy="508975"/>
            </a:xfrm>
            <a:custGeom>
              <a:avLst/>
              <a:gdLst/>
              <a:ahLst/>
              <a:cxnLst/>
              <a:rect l="l" t="t" r="r" b="b"/>
              <a:pathLst>
                <a:path w="8189" h="20359" fill="none" extrusionOk="0">
                  <a:moveTo>
                    <a:pt x="8188" y="0"/>
                  </a:moveTo>
                  <a:lnTo>
                    <a:pt x="8188" y="0"/>
                  </a:lnTo>
                  <a:lnTo>
                    <a:pt x="8188" y="1219"/>
                  </a:lnTo>
                  <a:lnTo>
                    <a:pt x="8184" y="2778"/>
                  </a:lnTo>
                  <a:lnTo>
                    <a:pt x="8171" y="4560"/>
                  </a:lnTo>
                  <a:lnTo>
                    <a:pt x="8162" y="5509"/>
                  </a:lnTo>
                  <a:lnTo>
                    <a:pt x="8149" y="6458"/>
                  </a:lnTo>
                  <a:lnTo>
                    <a:pt x="8135" y="7408"/>
                  </a:lnTo>
                  <a:lnTo>
                    <a:pt x="8113" y="8345"/>
                  </a:lnTo>
                  <a:lnTo>
                    <a:pt x="8091" y="9248"/>
                  </a:lnTo>
                  <a:lnTo>
                    <a:pt x="8065" y="10103"/>
                  </a:lnTo>
                  <a:lnTo>
                    <a:pt x="8030" y="10912"/>
                  </a:lnTo>
                  <a:lnTo>
                    <a:pt x="7990" y="11639"/>
                  </a:lnTo>
                  <a:lnTo>
                    <a:pt x="7968" y="11967"/>
                  </a:lnTo>
                  <a:lnTo>
                    <a:pt x="7946" y="12272"/>
                  </a:lnTo>
                  <a:lnTo>
                    <a:pt x="7920" y="12553"/>
                  </a:lnTo>
                  <a:lnTo>
                    <a:pt x="7894" y="12811"/>
                  </a:lnTo>
                  <a:lnTo>
                    <a:pt x="7894" y="12811"/>
                  </a:lnTo>
                  <a:lnTo>
                    <a:pt x="7845" y="13303"/>
                  </a:lnTo>
                  <a:lnTo>
                    <a:pt x="7788" y="13795"/>
                  </a:lnTo>
                  <a:lnTo>
                    <a:pt x="7722" y="14264"/>
                  </a:lnTo>
                  <a:lnTo>
                    <a:pt x="7647" y="14733"/>
                  </a:lnTo>
                  <a:lnTo>
                    <a:pt x="7564" y="15178"/>
                  </a:lnTo>
                  <a:lnTo>
                    <a:pt x="7471" y="15624"/>
                  </a:lnTo>
                  <a:lnTo>
                    <a:pt x="7375" y="16057"/>
                  </a:lnTo>
                  <a:lnTo>
                    <a:pt x="7269" y="16468"/>
                  </a:lnTo>
                  <a:lnTo>
                    <a:pt x="7155" y="16866"/>
                  </a:lnTo>
                  <a:lnTo>
                    <a:pt x="7036" y="17253"/>
                  </a:lnTo>
                  <a:lnTo>
                    <a:pt x="6909" y="17628"/>
                  </a:lnTo>
                  <a:lnTo>
                    <a:pt x="6772" y="17980"/>
                  </a:lnTo>
                  <a:lnTo>
                    <a:pt x="6632" y="18319"/>
                  </a:lnTo>
                  <a:lnTo>
                    <a:pt x="6482" y="18636"/>
                  </a:lnTo>
                  <a:lnTo>
                    <a:pt x="6328" y="18929"/>
                  </a:lnTo>
                  <a:lnTo>
                    <a:pt x="6170" y="19210"/>
                  </a:lnTo>
                  <a:lnTo>
                    <a:pt x="6170" y="19210"/>
                  </a:lnTo>
                  <a:lnTo>
                    <a:pt x="6034" y="19374"/>
                  </a:lnTo>
                  <a:lnTo>
                    <a:pt x="5897" y="19515"/>
                  </a:lnTo>
                  <a:lnTo>
                    <a:pt x="5757" y="19644"/>
                  </a:lnTo>
                  <a:lnTo>
                    <a:pt x="5616" y="19773"/>
                  </a:lnTo>
                  <a:lnTo>
                    <a:pt x="5475" y="19878"/>
                  </a:lnTo>
                  <a:lnTo>
                    <a:pt x="5335" y="19972"/>
                  </a:lnTo>
                  <a:lnTo>
                    <a:pt x="5194" y="20066"/>
                  </a:lnTo>
                  <a:lnTo>
                    <a:pt x="5049" y="20136"/>
                  </a:lnTo>
                  <a:lnTo>
                    <a:pt x="4908" y="20206"/>
                  </a:lnTo>
                  <a:lnTo>
                    <a:pt x="4763" y="20265"/>
                  </a:lnTo>
                  <a:lnTo>
                    <a:pt x="4618" y="20300"/>
                  </a:lnTo>
                  <a:lnTo>
                    <a:pt x="4473" y="20335"/>
                  </a:lnTo>
                  <a:lnTo>
                    <a:pt x="4332" y="20347"/>
                  </a:lnTo>
                  <a:lnTo>
                    <a:pt x="4187" y="20359"/>
                  </a:lnTo>
                  <a:lnTo>
                    <a:pt x="4042" y="20359"/>
                  </a:lnTo>
                  <a:lnTo>
                    <a:pt x="3897" y="20347"/>
                  </a:lnTo>
                  <a:lnTo>
                    <a:pt x="3752" y="20324"/>
                  </a:lnTo>
                  <a:lnTo>
                    <a:pt x="3606" y="20289"/>
                  </a:lnTo>
                  <a:lnTo>
                    <a:pt x="3466" y="20242"/>
                  </a:lnTo>
                  <a:lnTo>
                    <a:pt x="3321" y="20183"/>
                  </a:lnTo>
                  <a:lnTo>
                    <a:pt x="3180" y="20113"/>
                  </a:lnTo>
                  <a:lnTo>
                    <a:pt x="3039" y="20031"/>
                  </a:lnTo>
                  <a:lnTo>
                    <a:pt x="2894" y="19937"/>
                  </a:lnTo>
                  <a:lnTo>
                    <a:pt x="2758" y="19831"/>
                  </a:lnTo>
                  <a:lnTo>
                    <a:pt x="2617" y="19714"/>
                  </a:lnTo>
                  <a:lnTo>
                    <a:pt x="2481" y="19597"/>
                  </a:lnTo>
                  <a:lnTo>
                    <a:pt x="2340" y="19456"/>
                  </a:lnTo>
                  <a:lnTo>
                    <a:pt x="2204" y="19316"/>
                  </a:lnTo>
                  <a:lnTo>
                    <a:pt x="2072" y="19152"/>
                  </a:lnTo>
                  <a:lnTo>
                    <a:pt x="1940" y="18988"/>
                  </a:lnTo>
                  <a:lnTo>
                    <a:pt x="1808" y="18800"/>
                  </a:lnTo>
                  <a:lnTo>
                    <a:pt x="1676" y="18612"/>
                  </a:lnTo>
                  <a:lnTo>
                    <a:pt x="1676" y="18612"/>
                  </a:lnTo>
                  <a:lnTo>
                    <a:pt x="1588" y="18413"/>
                  </a:lnTo>
                  <a:lnTo>
                    <a:pt x="1500" y="18214"/>
                  </a:lnTo>
                  <a:lnTo>
                    <a:pt x="1417" y="18003"/>
                  </a:lnTo>
                  <a:lnTo>
                    <a:pt x="1333" y="17792"/>
                  </a:lnTo>
                  <a:lnTo>
                    <a:pt x="1254" y="17569"/>
                  </a:lnTo>
                  <a:lnTo>
                    <a:pt x="1175" y="17335"/>
                  </a:lnTo>
                  <a:lnTo>
                    <a:pt x="1100" y="17112"/>
                  </a:lnTo>
                  <a:lnTo>
                    <a:pt x="1030" y="16866"/>
                  </a:lnTo>
                  <a:lnTo>
                    <a:pt x="959" y="16620"/>
                  </a:lnTo>
                  <a:lnTo>
                    <a:pt x="894" y="16374"/>
                  </a:lnTo>
                  <a:lnTo>
                    <a:pt x="832" y="16128"/>
                  </a:lnTo>
                  <a:lnTo>
                    <a:pt x="770" y="15870"/>
                  </a:lnTo>
                  <a:lnTo>
                    <a:pt x="713" y="15612"/>
                  </a:lnTo>
                  <a:lnTo>
                    <a:pt x="660" y="15342"/>
                  </a:lnTo>
                  <a:lnTo>
                    <a:pt x="608" y="15073"/>
                  </a:lnTo>
                  <a:lnTo>
                    <a:pt x="559" y="14803"/>
                  </a:lnTo>
                  <a:lnTo>
                    <a:pt x="511" y="14522"/>
                  </a:lnTo>
                  <a:lnTo>
                    <a:pt x="471" y="14241"/>
                  </a:lnTo>
                  <a:lnTo>
                    <a:pt x="432" y="13959"/>
                  </a:lnTo>
                  <a:lnTo>
                    <a:pt x="392" y="13666"/>
                  </a:lnTo>
                  <a:lnTo>
                    <a:pt x="361" y="13373"/>
                  </a:lnTo>
                  <a:lnTo>
                    <a:pt x="331" y="13092"/>
                  </a:lnTo>
                  <a:lnTo>
                    <a:pt x="304" y="12787"/>
                  </a:lnTo>
                  <a:lnTo>
                    <a:pt x="278" y="12494"/>
                  </a:lnTo>
                  <a:lnTo>
                    <a:pt x="256" y="12190"/>
                  </a:lnTo>
                  <a:lnTo>
                    <a:pt x="243" y="11897"/>
                  </a:lnTo>
                  <a:lnTo>
                    <a:pt x="225" y="11592"/>
                  </a:lnTo>
                  <a:lnTo>
                    <a:pt x="216" y="11287"/>
                  </a:lnTo>
                  <a:lnTo>
                    <a:pt x="208" y="10971"/>
                  </a:lnTo>
                  <a:lnTo>
                    <a:pt x="203" y="10666"/>
                  </a:lnTo>
                  <a:lnTo>
                    <a:pt x="203" y="10361"/>
                  </a:lnTo>
                  <a:lnTo>
                    <a:pt x="208" y="10045"/>
                  </a:lnTo>
                  <a:lnTo>
                    <a:pt x="1" y="8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3397700" y="-11225075"/>
              <a:ext cx="381900" cy="142725"/>
            </a:xfrm>
            <a:custGeom>
              <a:avLst/>
              <a:gdLst/>
              <a:ahLst/>
              <a:cxnLst/>
              <a:rect l="l" t="t" r="r" b="b"/>
              <a:pathLst>
                <a:path w="15276" h="5709" extrusionOk="0">
                  <a:moveTo>
                    <a:pt x="6266" y="0"/>
                  </a:moveTo>
                  <a:lnTo>
                    <a:pt x="4890" y="12"/>
                  </a:lnTo>
                  <a:lnTo>
                    <a:pt x="4230" y="24"/>
                  </a:lnTo>
                  <a:lnTo>
                    <a:pt x="3602" y="47"/>
                  </a:lnTo>
                  <a:lnTo>
                    <a:pt x="3004" y="82"/>
                  </a:lnTo>
                  <a:lnTo>
                    <a:pt x="2441" y="118"/>
                  </a:lnTo>
                  <a:lnTo>
                    <a:pt x="1926" y="164"/>
                  </a:lnTo>
                  <a:lnTo>
                    <a:pt x="1460" y="223"/>
                  </a:lnTo>
                  <a:lnTo>
                    <a:pt x="1047" y="293"/>
                  </a:lnTo>
                  <a:lnTo>
                    <a:pt x="695" y="375"/>
                  </a:lnTo>
                  <a:lnTo>
                    <a:pt x="546" y="411"/>
                  </a:lnTo>
                  <a:lnTo>
                    <a:pt x="409" y="458"/>
                  </a:lnTo>
                  <a:lnTo>
                    <a:pt x="291" y="504"/>
                  </a:lnTo>
                  <a:lnTo>
                    <a:pt x="194" y="551"/>
                  </a:lnTo>
                  <a:lnTo>
                    <a:pt x="115" y="610"/>
                  </a:lnTo>
                  <a:lnTo>
                    <a:pt x="58" y="668"/>
                  </a:lnTo>
                  <a:lnTo>
                    <a:pt x="36" y="692"/>
                  </a:lnTo>
                  <a:lnTo>
                    <a:pt x="18" y="727"/>
                  </a:lnTo>
                  <a:lnTo>
                    <a:pt x="9" y="762"/>
                  </a:lnTo>
                  <a:lnTo>
                    <a:pt x="5" y="786"/>
                  </a:lnTo>
                  <a:lnTo>
                    <a:pt x="0" y="856"/>
                  </a:lnTo>
                  <a:lnTo>
                    <a:pt x="9" y="926"/>
                  </a:lnTo>
                  <a:lnTo>
                    <a:pt x="27" y="997"/>
                  </a:lnTo>
                  <a:lnTo>
                    <a:pt x="53" y="1079"/>
                  </a:lnTo>
                  <a:lnTo>
                    <a:pt x="88" y="1149"/>
                  </a:lnTo>
                  <a:lnTo>
                    <a:pt x="132" y="1231"/>
                  </a:lnTo>
                  <a:lnTo>
                    <a:pt x="181" y="1313"/>
                  </a:lnTo>
                  <a:lnTo>
                    <a:pt x="238" y="1395"/>
                  </a:lnTo>
                  <a:lnTo>
                    <a:pt x="374" y="1571"/>
                  </a:lnTo>
                  <a:lnTo>
                    <a:pt x="541" y="1758"/>
                  </a:lnTo>
                  <a:lnTo>
                    <a:pt x="730" y="1946"/>
                  </a:lnTo>
                  <a:lnTo>
                    <a:pt x="937" y="2145"/>
                  </a:lnTo>
                  <a:lnTo>
                    <a:pt x="1170" y="2344"/>
                  </a:lnTo>
                  <a:lnTo>
                    <a:pt x="1416" y="2544"/>
                  </a:lnTo>
                  <a:lnTo>
                    <a:pt x="1676" y="2743"/>
                  </a:lnTo>
                  <a:lnTo>
                    <a:pt x="1948" y="2954"/>
                  </a:lnTo>
                  <a:lnTo>
                    <a:pt x="2524" y="3364"/>
                  </a:lnTo>
                  <a:lnTo>
                    <a:pt x="3118" y="3763"/>
                  </a:lnTo>
                  <a:lnTo>
                    <a:pt x="3716" y="4149"/>
                  </a:lnTo>
                  <a:lnTo>
                    <a:pt x="4296" y="4513"/>
                  </a:lnTo>
                  <a:lnTo>
                    <a:pt x="4837" y="4841"/>
                  </a:lnTo>
                  <a:lnTo>
                    <a:pt x="5325" y="5134"/>
                  </a:lnTo>
                  <a:lnTo>
                    <a:pt x="6055" y="5556"/>
                  </a:lnTo>
                  <a:lnTo>
                    <a:pt x="6332" y="5708"/>
                  </a:lnTo>
                  <a:lnTo>
                    <a:pt x="15060" y="5486"/>
                  </a:lnTo>
                  <a:lnTo>
                    <a:pt x="15276" y="247"/>
                  </a:lnTo>
                  <a:lnTo>
                    <a:pt x="14625" y="223"/>
                  </a:lnTo>
                  <a:lnTo>
                    <a:pt x="12906" y="141"/>
                  </a:lnTo>
                  <a:lnTo>
                    <a:pt x="11758" y="94"/>
                  </a:lnTo>
                  <a:lnTo>
                    <a:pt x="10474" y="59"/>
                  </a:lnTo>
                  <a:lnTo>
                    <a:pt x="9102" y="24"/>
                  </a:lnTo>
                  <a:lnTo>
                    <a:pt x="7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3579400" y="-10968975"/>
              <a:ext cx="196700" cy="58900"/>
            </a:xfrm>
            <a:custGeom>
              <a:avLst/>
              <a:gdLst/>
              <a:ahLst/>
              <a:cxnLst/>
              <a:rect l="l" t="t" r="r" b="b"/>
              <a:pathLst>
                <a:path w="7868" h="2356" extrusionOk="0">
                  <a:moveTo>
                    <a:pt x="4257" y="0"/>
                  </a:moveTo>
                  <a:lnTo>
                    <a:pt x="3901" y="35"/>
                  </a:lnTo>
                  <a:lnTo>
                    <a:pt x="3549" y="94"/>
                  </a:lnTo>
                  <a:lnTo>
                    <a:pt x="3193" y="176"/>
                  </a:lnTo>
                  <a:lnTo>
                    <a:pt x="2841" y="293"/>
                  </a:lnTo>
                  <a:lnTo>
                    <a:pt x="2489" y="422"/>
                  </a:lnTo>
                  <a:lnTo>
                    <a:pt x="2138" y="586"/>
                  </a:lnTo>
                  <a:lnTo>
                    <a:pt x="1790" y="785"/>
                  </a:lnTo>
                  <a:lnTo>
                    <a:pt x="1443" y="996"/>
                  </a:lnTo>
                  <a:lnTo>
                    <a:pt x="1100" y="1242"/>
                  </a:lnTo>
                  <a:lnTo>
                    <a:pt x="955" y="1324"/>
                  </a:lnTo>
                  <a:lnTo>
                    <a:pt x="814" y="1430"/>
                  </a:lnTo>
                  <a:lnTo>
                    <a:pt x="674" y="1559"/>
                  </a:lnTo>
                  <a:lnTo>
                    <a:pt x="533" y="1688"/>
                  </a:lnTo>
                  <a:lnTo>
                    <a:pt x="396" y="1828"/>
                  </a:lnTo>
                  <a:lnTo>
                    <a:pt x="260" y="1993"/>
                  </a:lnTo>
                  <a:lnTo>
                    <a:pt x="128" y="2168"/>
                  </a:lnTo>
                  <a:lnTo>
                    <a:pt x="1" y="2356"/>
                  </a:lnTo>
                  <a:lnTo>
                    <a:pt x="484" y="2063"/>
                  </a:lnTo>
                  <a:lnTo>
                    <a:pt x="968" y="1805"/>
                  </a:lnTo>
                  <a:lnTo>
                    <a:pt x="1456" y="1571"/>
                  </a:lnTo>
                  <a:lnTo>
                    <a:pt x="1944" y="1348"/>
                  </a:lnTo>
                  <a:lnTo>
                    <a:pt x="2437" y="1160"/>
                  </a:lnTo>
                  <a:lnTo>
                    <a:pt x="2929" y="996"/>
                  </a:lnTo>
                  <a:lnTo>
                    <a:pt x="3422" y="844"/>
                  </a:lnTo>
                  <a:lnTo>
                    <a:pt x="3914" y="727"/>
                  </a:lnTo>
                  <a:lnTo>
                    <a:pt x="4411" y="727"/>
                  </a:lnTo>
                  <a:lnTo>
                    <a:pt x="4903" y="738"/>
                  </a:lnTo>
                  <a:lnTo>
                    <a:pt x="5400" y="785"/>
                  </a:lnTo>
                  <a:lnTo>
                    <a:pt x="5897" y="856"/>
                  </a:lnTo>
                  <a:lnTo>
                    <a:pt x="6390" y="938"/>
                  </a:lnTo>
                  <a:lnTo>
                    <a:pt x="6882" y="1055"/>
                  </a:lnTo>
                  <a:lnTo>
                    <a:pt x="7375" y="1196"/>
                  </a:lnTo>
                  <a:lnTo>
                    <a:pt x="7867" y="1360"/>
                  </a:lnTo>
                  <a:lnTo>
                    <a:pt x="7731" y="1196"/>
                  </a:lnTo>
                  <a:lnTo>
                    <a:pt x="7594" y="1055"/>
                  </a:lnTo>
                  <a:lnTo>
                    <a:pt x="7454" y="938"/>
                  </a:lnTo>
                  <a:lnTo>
                    <a:pt x="7313" y="821"/>
                  </a:lnTo>
                  <a:lnTo>
                    <a:pt x="7172" y="727"/>
                  </a:lnTo>
                  <a:lnTo>
                    <a:pt x="7027" y="645"/>
                  </a:lnTo>
                  <a:lnTo>
                    <a:pt x="6882" y="574"/>
                  </a:lnTo>
                  <a:lnTo>
                    <a:pt x="6733" y="528"/>
                  </a:lnTo>
                  <a:lnTo>
                    <a:pt x="6381" y="363"/>
                  </a:lnTo>
                  <a:lnTo>
                    <a:pt x="6029" y="246"/>
                  </a:lnTo>
                  <a:lnTo>
                    <a:pt x="5677" y="141"/>
                  </a:lnTo>
                  <a:lnTo>
                    <a:pt x="5321" y="70"/>
                  </a:lnTo>
                  <a:lnTo>
                    <a:pt x="4965" y="24"/>
                  </a:lnTo>
                  <a:lnTo>
                    <a:pt x="461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3839050" y="-10718450"/>
              <a:ext cx="334100" cy="2846025"/>
            </a:xfrm>
            <a:custGeom>
              <a:avLst/>
              <a:gdLst/>
              <a:ahLst/>
              <a:cxnLst/>
              <a:rect l="l" t="t" r="r" b="b"/>
              <a:pathLst>
                <a:path w="13364" h="113841" extrusionOk="0">
                  <a:moveTo>
                    <a:pt x="1" y="0"/>
                  </a:moveTo>
                  <a:lnTo>
                    <a:pt x="1" y="110899"/>
                  </a:lnTo>
                  <a:lnTo>
                    <a:pt x="3844" y="113841"/>
                  </a:lnTo>
                  <a:lnTo>
                    <a:pt x="9199" y="113817"/>
                  </a:lnTo>
                  <a:lnTo>
                    <a:pt x="13183" y="105414"/>
                  </a:lnTo>
                  <a:lnTo>
                    <a:pt x="13196" y="105027"/>
                  </a:lnTo>
                  <a:lnTo>
                    <a:pt x="13227" y="103937"/>
                  </a:lnTo>
                  <a:lnTo>
                    <a:pt x="13249" y="103128"/>
                  </a:lnTo>
                  <a:lnTo>
                    <a:pt x="13271" y="102156"/>
                  </a:lnTo>
                  <a:lnTo>
                    <a:pt x="13293" y="101042"/>
                  </a:lnTo>
                  <a:lnTo>
                    <a:pt x="13315" y="99765"/>
                  </a:lnTo>
                  <a:lnTo>
                    <a:pt x="13332" y="98358"/>
                  </a:lnTo>
                  <a:lnTo>
                    <a:pt x="13345" y="96811"/>
                  </a:lnTo>
                  <a:lnTo>
                    <a:pt x="13359" y="95123"/>
                  </a:lnTo>
                  <a:lnTo>
                    <a:pt x="13363" y="93318"/>
                  </a:lnTo>
                  <a:lnTo>
                    <a:pt x="13363" y="91408"/>
                  </a:lnTo>
                  <a:lnTo>
                    <a:pt x="13350" y="89369"/>
                  </a:lnTo>
                  <a:lnTo>
                    <a:pt x="13332" y="87235"/>
                  </a:lnTo>
                  <a:lnTo>
                    <a:pt x="13302" y="84997"/>
                  </a:lnTo>
                  <a:lnTo>
                    <a:pt x="13284" y="83848"/>
                  </a:lnTo>
                  <a:lnTo>
                    <a:pt x="13262" y="82676"/>
                  </a:lnTo>
                  <a:lnTo>
                    <a:pt x="13236" y="81481"/>
                  </a:lnTo>
                  <a:lnTo>
                    <a:pt x="13205" y="80262"/>
                  </a:lnTo>
                  <a:lnTo>
                    <a:pt x="13174" y="79019"/>
                  </a:lnTo>
                  <a:lnTo>
                    <a:pt x="13139" y="77765"/>
                  </a:lnTo>
                  <a:lnTo>
                    <a:pt x="13099" y="76488"/>
                  </a:lnTo>
                  <a:lnTo>
                    <a:pt x="13055" y="75199"/>
                  </a:lnTo>
                  <a:lnTo>
                    <a:pt x="13007" y="73886"/>
                  </a:lnTo>
                  <a:lnTo>
                    <a:pt x="12954" y="72561"/>
                  </a:lnTo>
                  <a:lnTo>
                    <a:pt x="12897" y="71225"/>
                  </a:lnTo>
                  <a:lnTo>
                    <a:pt x="12835" y="69877"/>
                  </a:lnTo>
                  <a:lnTo>
                    <a:pt x="12769" y="68506"/>
                  </a:lnTo>
                  <a:lnTo>
                    <a:pt x="12699" y="67123"/>
                  </a:lnTo>
                  <a:lnTo>
                    <a:pt x="12624" y="65728"/>
                  </a:lnTo>
                  <a:lnTo>
                    <a:pt x="12545" y="64334"/>
                  </a:lnTo>
                  <a:lnTo>
                    <a:pt x="12457" y="62915"/>
                  </a:lnTo>
                  <a:lnTo>
                    <a:pt x="12365" y="61486"/>
                  </a:lnTo>
                  <a:lnTo>
                    <a:pt x="12268" y="60056"/>
                  </a:lnTo>
                  <a:lnTo>
                    <a:pt x="12167" y="58614"/>
                  </a:lnTo>
                  <a:lnTo>
                    <a:pt x="12057" y="57172"/>
                  </a:lnTo>
                  <a:lnTo>
                    <a:pt x="11943" y="55719"/>
                  </a:lnTo>
                  <a:lnTo>
                    <a:pt x="11824" y="54254"/>
                  </a:lnTo>
                  <a:lnTo>
                    <a:pt x="11697" y="52789"/>
                  </a:lnTo>
                  <a:lnTo>
                    <a:pt x="11565" y="51324"/>
                  </a:lnTo>
                  <a:lnTo>
                    <a:pt x="11424" y="49847"/>
                  </a:lnTo>
                  <a:lnTo>
                    <a:pt x="11274" y="48370"/>
                  </a:lnTo>
                  <a:lnTo>
                    <a:pt x="11121" y="46894"/>
                  </a:lnTo>
                  <a:lnTo>
                    <a:pt x="10962" y="45417"/>
                  </a:lnTo>
                  <a:lnTo>
                    <a:pt x="10791" y="43940"/>
                  </a:lnTo>
                  <a:lnTo>
                    <a:pt x="10619" y="42463"/>
                  </a:lnTo>
                  <a:lnTo>
                    <a:pt x="10435" y="40987"/>
                  </a:lnTo>
                  <a:lnTo>
                    <a:pt x="10065" y="38092"/>
                  </a:lnTo>
                  <a:lnTo>
                    <a:pt x="9700" y="35337"/>
                  </a:lnTo>
                  <a:lnTo>
                    <a:pt x="9344" y="32700"/>
                  </a:lnTo>
                  <a:lnTo>
                    <a:pt x="8997" y="30180"/>
                  </a:lnTo>
                  <a:lnTo>
                    <a:pt x="8654" y="27789"/>
                  </a:lnTo>
                  <a:lnTo>
                    <a:pt x="8324" y="25516"/>
                  </a:lnTo>
                  <a:lnTo>
                    <a:pt x="7999" y="23347"/>
                  </a:lnTo>
                  <a:lnTo>
                    <a:pt x="7682" y="21296"/>
                  </a:lnTo>
                  <a:lnTo>
                    <a:pt x="7374" y="19362"/>
                  </a:lnTo>
                  <a:lnTo>
                    <a:pt x="7075" y="17534"/>
                  </a:lnTo>
                  <a:lnTo>
                    <a:pt x="6790" y="15799"/>
                  </a:lnTo>
                  <a:lnTo>
                    <a:pt x="6513" y="14182"/>
                  </a:lnTo>
                  <a:lnTo>
                    <a:pt x="6244" y="12658"/>
                  </a:lnTo>
                  <a:lnTo>
                    <a:pt x="5989" y="11240"/>
                  </a:lnTo>
                  <a:lnTo>
                    <a:pt x="5743" y="9916"/>
                  </a:lnTo>
                  <a:lnTo>
                    <a:pt x="5510" y="8685"/>
                  </a:lnTo>
                  <a:lnTo>
                    <a:pt x="5286" y="7548"/>
                  </a:lnTo>
                  <a:lnTo>
                    <a:pt x="5075" y="6505"/>
                  </a:lnTo>
                  <a:lnTo>
                    <a:pt x="4877" y="5544"/>
                  </a:lnTo>
                  <a:lnTo>
                    <a:pt x="4692" y="4665"/>
                  </a:lnTo>
                  <a:lnTo>
                    <a:pt x="4521" y="3880"/>
                  </a:lnTo>
                  <a:lnTo>
                    <a:pt x="4358" y="3165"/>
                  </a:lnTo>
                  <a:lnTo>
                    <a:pt x="4213" y="2532"/>
                  </a:lnTo>
                  <a:lnTo>
                    <a:pt x="4081" y="1981"/>
                  </a:lnTo>
                  <a:lnTo>
                    <a:pt x="3962" y="1500"/>
                  </a:lnTo>
                  <a:lnTo>
                    <a:pt x="3861" y="1090"/>
                  </a:lnTo>
                  <a:lnTo>
                    <a:pt x="3703" y="469"/>
                  </a:lnTo>
                  <a:lnTo>
                    <a:pt x="3602" y="117"/>
                  </a:lnTo>
                  <a:lnTo>
                    <a:pt x="357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3839050" y="-10718450"/>
              <a:ext cx="334100" cy="2846025"/>
            </a:xfrm>
            <a:custGeom>
              <a:avLst/>
              <a:gdLst/>
              <a:ahLst/>
              <a:cxnLst/>
              <a:rect l="l" t="t" r="r" b="b"/>
              <a:pathLst>
                <a:path w="13364" h="113841" fill="none" extrusionOk="0">
                  <a:moveTo>
                    <a:pt x="9199" y="113817"/>
                  </a:moveTo>
                  <a:lnTo>
                    <a:pt x="13183" y="105414"/>
                  </a:lnTo>
                  <a:lnTo>
                    <a:pt x="13183" y="105414"/>
                  </a:lnTo>
                  <a:lnTo>
                    <a:pt x="13196" y="105027"/>
                  </a:lnTo>
                  <a:lnTo>
                    <a:pt x="13227" y="103937"/>
                  </a:lnTo>
                  <a:lnTo>
                    <a:pt x="13249" y="103128"/>
                  </a:lnTo>
                  <a:lnTo>
                    <a:pt x="13271" y="102156"/>
                  </a:lnTo>
                  <a:lnTo>
                    <a:pt x="13293" y="101042"/>
                  </a:lnTo>
                  <a:lnTo>
                    <a:pt x="13315" y="99765"/>
                  </a:lnTo>
                  <a:lnTo>
                    <a:pt x="13332" y="98358"/>
                  </a:lnTo>
                  <a:lnTo>
                    <a:pt x="13345" y="96811"/>
                  </a:lnTo>
                  <a:lnTo>
                    <a:pt x="13359" y="95123"/>
                  </a:lnTo>
                  <a:lnTo>
                    <a:pt x="13363" y="93318"/>
                  </a:lnTo>
                  <a:lnTo>
                    <a:pt x="13363" y="91408"/>
                  </a:lnTo>
                  <a:lnTo>
                    <a:pt x="13350" y="89369"/>
                  </a:lnTo>
                  <a:lnTo>
                    <a:pt x="13332" y="87235"/>
                  </a:lnTo>
                  <a:lnTo>
                    <a:pt x="13302" y="84997"/>
                  </a:lnTo>
                  <a:lnTo>
                    <a:pt x="13284" y="83848"/>
                  </a:lnTo>
                  <a:lnTo>
                    <a:pt x="13262" y="82676"/>
                  </a:lnTo>
                  <a:lnTo>
                    <a:pt x="13236" y="81481"/>
                  </a:lnTo>
                  <a:lnTo>
                    <a:pt x="13205" y="80262"/>
                  </a:lnTo>
                  <a:lnTo>
                    <a:pt x="13174" y="79019"/>
                  </a:lnTo>
                  <a:lnTo>
                    <a:pt x="13139" y="77765"/>
                  </a:lnTo>
                  <a:lnTo>
                    <a:pt x="13099" y="76488"/>
                  </a:lnTo>
                  <a:lnTo>
                    <a:pt x="13055" y="75199"/>
                  </a:lnTo>
                  <a:lnTo>
                    <a:pt x="13007" y="73886"/>
                  </a:lnTo>
                  <a:lnTo>
                    <a:pt x="12954" y="72561"/>
                  </a:lnTo>
                  <a:lnTo>
                    <a:pt x="12897" y="71225"/>
                  </a:lnTo>
                  <a:lnTo>
                    <a:pt x="12835" y="69877"/>
                  </a:lnTo>
                  <a:lnTo>
                    <a:pt x="12769" y="68506"/>
                  </a:lnTo>
                  <a:lnTo>
                    <a:pt x="12699" y="67123"/>
                  </a:lnTo>
                  <a:lnTo>
                    <a:pt x="12624" y="65728"/>
                  </a:lnTo>
                  <a:lnTo>
                    <a:pt x="12545" y="64334"/>
                  </a:lnTo>
                  <a:lnTo>
                    <a:pt x="12457" y="62915"/>
                  </a:lnTo>
                  <a:lnTo>
                    <a:pt x="12365" y="61486"/>
                  </a:lnTo>
                  <a:lnTo>
                    <a:pt x="12268" y="60056"/>
                  </a:lnTo>
                  <a:lnTo>
                    <a:pt x="12167" y="58614"/>
                  </a:lnTo>
                  <a:lnTo>
                    <a:pt x="12057" y="57172"/>
                  </a:lnTo>
                  <a:lnTo>
                    <a:pt x="11943" y="55719"/>
                  </a:lnTo>
                  <a:lnTo>
                    <a:pt x="11824" y="54254"/>
                  </a:lnTo>
                  <a:lnTo>
                    <a:pt x="11697" y="52789"/>
                  </a:lnTo>
                  <a:lnTo>
                    <a:pt x="11565" y="51324"/>
                  </a:lnTo>
                  <a:lnTo>
                    <a:pt x="11424" y="49847"/>
                  </a:lnTo>
                  <a:lnTo>
                    <a:pt x="11274" y="48370"/>
                  </a:lnTo>
                  <a:lnTo>
                    <a:pt x="11121" y="46894"/>
                  </a:lnTo>
                  <a:lnTo>
                    <a:pt x="10962" y="45417"/>
                  </a:lnTo>
                  <a:lnTo>
                    <a:pt x="10791" y="43940"/>
                  </a:lnTo>
                  <a:lnTo>
                    <a:pt x="10619" y="42463"/>
                  </a:lnTo>
                  <a:lnTo>
                    <a:pt x="10435" y="40987"/>
                  </a:lnTo>
                  <a:lnTo>
                    <a:pt x="10435" y="40987"/>
                  </a:lnTo>
                  <a:lnTo>
                    <a:pt x="10065" y="38092"/>
                  </a:lnTo>
                  <a:lnTo>
                    <a:pt x="9700" y="35337"/>
                  </a:lnTo>
                  <a:lnTo>
                    <a:pt x="9344" y="32700"/>
                  </a:lnTo>
                  <a:lnTo>
                    <a:pt x="8997" y="30180"/>
                  </a:lnTo>
                  <a:lnTo>
                    <a:pt x="8654" y="27789"/>
                  </a:lnTo>
                  <a:lnTo>
                    <a:pt x="8324" y="25516"/>
                  </a:lnTo>
                  <a:lnTo>
                    <a:pt x="7999" y="23347"/>
                  </a:lnTo>
                  <a:lnTo>
                    <a:pt x="7682" y="21296"/>
                  </a:lnTo>
                  <a:lnTo>
                    <a:pt x="7374" y="19362"/>
                  </a:lnTo>
                  <a:lnTo>
                    <a:pt x="7075" y="17534"/>
                  </a:lnTo>
                  <a:lnTo>
                    <a:pt x="6790" y="15799"/>
                  </a:lnTo>
                  <a:lnTo>
                    <a:pt x="6513" y="14182"/>
                  </a:lnTo>
                  <a:lnTo>
                    <a:pt x="6244" y="12658"/>
                  </a:lnTo>
                  <a:lnTo>
                    <a:pt x="5989" y="11240"/>
                  </a:lnTo>
                  <a:lnTo>
                    <a:pt x="5743" y="9916"/>
                  </a:lnTo>
                  <a:lnTo>
                    <a:pt x="5510" y="8685"/>
                  </a:lnTo>
                  <a:lnTo>
                    <a:pt x="5286" y="7548"/>
                  </a:lnTo>
                  <a:lnTo>
                    <a:pt x="5075" y="6505"/>
                  </a:lnTo>
                  <a:lnTo>
                    <a:pt x="4877" y="5544"/>
                  </a:lnTo>
                  <a:lnTo>
                    <a:pt x="4692" y="4665"/>
                  </a:lnTo>
                  <a:lnTo>
                    <a:pt x="4521" y="3880"/>
                  </a:lnTo>
                  <a:lnTo>
                    <a:pt x="4358" y="3165"/>
                  </a:lnTo>
                  <a:lnTo>
                    <a:pt x="4213" y="2532"/>
                  </a:lnTo>
                  <a:lnTo>
                    <a:pt x="4081" y="1981"/>
                  </a:lnTo>
                  <a:lnTo>
                    <a:pt x="3962" y="1500"/>
                  </a:lnTo>
                  <a:lnTo>
                    <a:pt x="3861" y="1090"/>
                  </a:lnTo>
                  <a:lnTo>
                    <a:pt x="3703" y="469"/>
                  </a:lnTo>
                  <a:lnTo>
                    <a:pt x="3602" y="117"/>
                  </a:lnTo>
                  <a:lnTo>
                    <a:pt x="3571" y="0"/>
                  </a:lnTo>
                  <a:lnTo>
                    <a:pt x="1" y="0"/>
                  </a:lnTo>
                  <a:lnTo>
                    <a:pt x="1" y="110899"/>
                  </a:lnTo>
                  <a:lnTo>
                    <a:pt x="3844" y="113841"/>
                  </a:lnTo>
                  <a:lnTo>
                    <a:pt x="9199" y="11381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3839055" y="-10679503"/>
              <a:ext cx="136986" cy="2808374"/>
            </a:xfrm>
            <a:custGeom>
              <a:avLst/>
              <a:gdLst/>
              <a:ahLst/>
              <a:cxnLst/>
              <a:rect l="l" t="t" r="r" b="b"/>
              <a:pathLst>
                <a:path w="5480" h="111932" extrusionOk="0">
                  <a:moveTo>
                    <a:pt x="1" y="1"/>
                  </a:moveTo>
                  <a:lnTo>
                    <a:pt x="80" y="109001"/>
                  </a:lnTo>
                  <a:lnTo>
                    <a:pt x="3931" y="111931"/>
                  </a:lnTo>
                  <a:lnTo>
                    <a:pt x="5479" y="111861"/>
                  </a:lnTo>
                  <a:lnTo>
                    <a:pt x="2291" y="1138"/>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3839050" y="-10681550"/>
              <a:ext cx="137000" cy="2798300"/>
            </a:xfrm>
            <a:custGeom>
              <a:avLst/>
              <a:gdLst/>
              <a:ahLst/>
              <a:cxnLst/>
              <a:rect l="l" t="t" r="r" b="b"/>
              <a:pathLst>
                <a:path w="5480" h="111932" fill="none" extrusionOk="0">
                  <a:moveTo>
                    <a:pt x="3931" y="111931"/>
                  </a:moveTo>
                  <a:lnTo>
                    <a:pt x="80" y="109001"/>
                  </a:lnTo>
                  <a:lnTo>
                    <a:pt x="1" y="1"/>
                  </a:lnTo>
                  <a:lnTo>
                    <a:pt x="2291" y="1138"/>
                  </a:lnTo>
                  <a:lnTo>
                    <a:pt x="5479" y="111861"/>
                  </a:lnTo>
                  <a:lnTo>
                    <a:pt x="3931" y="1119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3897100" y="-10653125"/>
              <a:ext cx="78400" cy="2766925"/>
            </a:xfrm>
            <a:custGeom>
              <a:avLst/>
              <a:gdLst/>
              <a:ahLst/>
              <a:cxnLst/>
              <a:rect l="l" t="t" r="r" b="b"/>
              <a:pathLst>
                <a:path w="3136" h="110677" extrusionOk="0">
                  <a:moveTo>
                    <a:pt x="5" y="1"/>
                  </a:moveTo>
                  <a:lnTo>
                    <a:pt x="0" y="24"/>
                  </a:lnTo>
                  <a:lnTo>
                    <a:pt x="0" y="71"/>
                  </a:lnTo>
                  <a:lnTo>
                    <a:pt x="0" y="294"/>
                  </a:lnTo>
                  <a:lnTo>
                    <a:pt x="9" y="1126"/>
                  </a:lnTo>
                  <a:lnTo>
                    <a:pt x="35" y="2497"/>
                  </a:lnTo>
                  <a:lnTo>
                    <a:pt x="79" y="4349"/>
                  </a:lnTo>
                  <a:lnTo>
                    <a:pt x="202" y="9459"/>
                  </a:lnTo>
                  <a:lnTo>
                    <a:pt x="374" y="16222"/>
                  </a:lnTo>
                  <a:lnTo>
                    <a:pt x="589" y="24414"/>
                  </a:lnTo>
                  <a:lnTo>
                    <a:pt x="844" y="33814"/>
                  </a:lnTo>
                  <a:lnTo>
                    <a:pt x="1130" y="44210"/>
                  </a:lnTo>
                  <a:lnTo>
                    <a:pt x="1442" y="55368"/>
                  </a:lnTo>
                  <a:lnTo>
                    <a:pt x="1763" y="66514"/>
                  </a:lnTo>
                  <a:lnTo>
                    <a:pt x="2062" y="76899"/>
                  </a:lnTo>
                  <a:lnTo>
                    <a:pt x="2339" y="86298"/>
                  </a:lnTo>
                  <a:lnTo>
                    <a:pt x="2586" y="94479"/>
                  </a:lnTo>
                  <a:lnTo>
                    <a:pt x="2797" y="101242"/>
                  </a:lnTo>
                  <a:lnTo>
                    <a:pt x="2959" y="106329"/>
                  </a:lnTo>
                  <a:lnTo>
                    <a:pt x="3025" y="108192"/>
                  </a:lnTo>
                  <a:lnTo>
                    <a:pt x="3074" y="109552"/>
                  </a:lnTo>
                  <a:lnTo>
                    <a:pt x="3109" y="110384"/>
                  </a:lnTo>
                  <a:lnTo>
                    <a:pt x="3122" y="110595"/>
                  </a:lnTo>
                  <a:lnTo>
                    <a:pt x="3126" y="110654"/>
                  </a:lnTo>
                  <a:lnTo>
                    <a:pt x="3131" y="110677"/>
                  </a:lnTo>
                  <a:lnTo>
                    <a:pt x="3135" y="110654"/>
                  </a:lnTo>
                  <a:lnTo>
                    <a:pt x="3135" y="110595"/>
                  </a:lnTo>
                  <a:lnTo>
                    <a:pt x="3135" y="110384"/>
                  </a:lnTo>
                  <a:lnTo>
                    <a:pt x="3122" y="109540"/>
                  </a:lnTo>
                  <a:lnTo>
                    <a:pt x="3096" y="108181"/>
                  </a:lnTo>
                  <a:lnTo>
                    <a:pt x="3056" y="106317"/>
                  </a:lnTo>
                  <a:lnTo>
                    <a:pt x="2933" y="101207"/>
                  </a:lnTo>
                  <a:lnTo>
                    <a:pt x="2761" y="94444"/>
                  </a:lnTo>
                  <a:lnTo>
                    <a:pt x="2546" y="86252"/>
                  </a:lnTo>
                  <a:lnTo>
                    <a:pt x="2291" y="76852"/>
                  </a:lnTo>
                  <a:lnTo>
                    <a:pt x="2005" y="66467"/>
                  </a:lnTo>
                  <a:lnTo>
                    <a:pt x="1689" y="55310"/>
                  </a:lnTo>
                  <a:lnTo>
                    <a:pt x="1372" y="44163"/>
                  </a:lnTo>
                  <a:lnTo>
                    <a:pt x="1069" y="33767"/>
                  </a:lnTo>
                  <a:lnTo>
                    <a:pt x="792" y="24379"/>
                  </a:lnTo>
                  <a:lnTo>
                    <a:pt x="545" y="16187"/>
                  </a:lnTo>
                  <a:lnTo>
                    <a:pt x="339" y="9436"/>
                  </a:lnTo>
                  <a:lnTo>
                    <a:pt x="176" y="4337"/>
                  </a:lnTo>
                  <a:lnTo>
                    <a:pt x="110" y="2485"/>
                  </a:lnTo>
                  <a:lnTo>
                    <a:pt x="62" y="1126"/>
                  </a:lnTo>
                  <a:lnTo>
                    <a:pt x="22" y="282"/>
                  </a:lnTo>
                  <a:lnTo>
                    <a:pt x="13" y="71"/>
                  </a:lnTo>
                  <a:lnTo>
                    <a:pt x="9" y="24"/>
                  </a:lnTo>
                  <a:lnTo>
                    <a:pt x="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9"/>
            <p:cNvSpPr/>
            <p:nvPr/>
          </p:nvSpPr>
          <p:spPr>
            <a:xfrm>
              <a:off x="3917650" y="-8620800"/>
              <a:ext cx="11350" cy="30200"/>
            </a:xfrm>
            <a:custGeom>
              <a:avLst/>
              <a:gdLst/>
              <a:ahLst/>
              <a:cxnLst/>
              <a:rect l="l" t="t" r="r" b="b"/>
              <a:pathLst>
                <a:path w="454" h="1208" extrusionOk="0">
                  <a:moveTo>
                    <a:pt x="229" y="1"/>
                  </a:moveTo>
                  <a:lnTo>
                    <a:pt x="181" y="13"/>
                  </a:lnTo>
                  <a:lnTo>
                    <a:pt x="141" y="48"/>
                  </a:lnTo>
                  <a:lnTo>
                    <a:pt x="102" y="106"/>
                  </a:lnTo>
                  <a:lnTo>
                    <a:pt x="71" y="177"/>
                  </a:lnTo>
                  <a:lnTo>
                    <a:pt x="40" y="270"/>
                  </a:lnTo>
                  <a:lnTo>
                    <a:pt x="22" y="364"/>
                  </a:lnTo>
                  <a:lnTo>
                    <a:pt x="9" y="481"/>
                  </a:lnTo>
                  <a:lnTo>
                    <a:pt x="0" y="599"/>
                  </a:lnTo>
                  <a:lnTo>
                    <a:pt x="9" y="727"/>
                  </a:lnTo>
                  <a:lnTo>
                    <a:pt x="22" y="833"/>
                  </a:lnTo>
                  <a:lnTo>
                    <a:pt x="40" y="938"/>
                  </a:lnTo>
                  <a:lnTo>
                    <a:pt x="71" y="1032"/>
                  </a:lnTo>
                  <a:lnTo>
                    <a:pt x="102" y="1103"/>
                  </a:lnTo>
                  <a:lnTo>
                    <a:pt x="141" y="1161"/>
                  </a:lnTo>
                  <a:lnTo>
                    <a:pt x="181" y="1196"/>
                  </a:lnTo>
                  <a:lnTo>
                    <a:pt x="229" y="1208"/>
                  </a:lnTo>
                  <a:lnTo>
                    <a:pt x="273" y="1196"/>
                  </a:lnTo>
                  <a:lnTo>
                    <a:pt x="317" y="1161"/>
                  </a:lnTo>
                  <a:lnTo>
                    <a:pt x="357" y="1103"/>
                  </a:lnTo>
                  <a:lnTo>
                    <a:pt x="387" y="1032"/>
                  </a:lnTo>
                  <a:lnTo>
                    <a:pt x="414" y="938"/>
                  </a:lnTo>
                  <a:lnTo>
                    <a:pt x="436" y="833"/>
                  </a:lnTo>
                  <a:lnTo>
                    <a:pt x="449" y="727"/>
                  </a:lnTo>
                  <a:lnTo>
                    <a:pt x="453" y="599"/>
                  </a:lnTo>
                  <a:lnTo>
                    <a:pt x="449" y="481"/>
                  </a:lnTo>
                  <a:lnTo>
                    <a:pt x="436" y="364"/>
                  </a:lnTo>
                  <a:lnTo>
                    <a:pt x="414" y="270"/>
                  </a:lnTo>
                  <a:lnTo>
                    <a:pt x="387" y="177"/>
                  </a:lnTo>
                  <a:lnTo>
                    <a:pt x="357" y="106"/>
                  </a:lnTo>
                  <a:lnTo>
                    <a:pt x="317" y="48"/>
                  </a:lnTo>
                  <a:lnTo>
                    <a:pt x="273" y="13"/>
                  </a:lnTo>
                  <a:lnTo>
                    <a:pt x="22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9"/>
            <p:cNvSpPr/>
            <p:nvPr/>
          </p:nvSpPr>
          <p:spPr>
            <a:xfrm>
              <a:off x="3895225" y="-9309950"/>
              <a:ext cx="11350" cy="29900"/>
            </a:xfrm>
            <a:custGeom>
              <a:avLst/>
              <a:gdLst/>
              <a:ahLst/>
              <a:cxnLst/>
              <a:rect l="l" t="t" r="r" b="b"/>
              <a:pathLst>
                <a:path w="454" h="1196" extrusionOk="0">
                  <a:moveTo>
                    <a:pt x="220" y="0"/>
                  </a:moveTo>
                  <a:lnTo>
                    <a:pt x="176" y="12"/>
                  </a:lnTo>
                  <a:lnTo>
                    <a:pt x="137" y="47"/>
                  </a:lnTo>
                  <a:lnTo>
                    <a:pt x="97" y="106"/>
                  </a:lnTo>
                  <a:lnTo>
                    <a:pt x="62" y="176"/>
                  </a:lnTo>
                  <a:lnTo>
                    <a:pt x="36" y="270"/>
                  </a:lnTo>
                  <a:lnTo>
                    <a:pt x="18" y="375"/>
                  </a:lnTo>
                  <a:lnTo>
                    <a:pt x="5" y="493"/>
                  </a:lnTo>
                  <a:lnTo>
                    <a:pt x="0" y="610"/>
                  </a:lnTo>
                  <a:lnTo>
                    <a:pt x="5" y="727"/>
                  </a:lnTo>
                  <a:lnTo>
                    <a:pt x="22" y="844"/>
                  </a:lnTo>
                  <a:lnTo>
                    <a:pt x="40" y="938"/>
                  </a:lnTo>
                  <a:lnTo>
                    <a:pt x="71" y="1032"/>
                  </a:lnTo>
                  <a:lnTo>
                    <a:pt x="102" y="1102"/>
                  </a:lnTo>
                  <a:lnTo>
                    <a:pt x="141" y="1149"/>
                  </a:lnTo>
                  <a:lnTo>
                    <a:pt x="181" y="1184"/>
                  </a:lnTo>
                  <a:lnTo>
                    <a:pt x="229" y="1196"/>
                  </a:lnTo>
                  <a:lnTo>
                    <a:pt x="233" y="1196"/>
                  </a:lnTo>
                  <a:lnTo>
                    <a:pt x="277" y="1184"/>
                  </a:lnTo>
                  <a:lnTo>
                    <a:pt x="317" y="1149"/>
                  </a:lnTo>
                  <a:lnTo>
                    <a:pt x="357" y="1090"/>
                  </a:lnTo>
                  <a:lnTo>
                    <a:pt x="392" y="1020"/>
                  </a:lnTo>
                  <a:lnTo>
                    <a:pt x="418" y="926"/>
                  </a:lnTo>
                  <a:lnTo>
                    <a:pt x="436" y="821"/>
                  </a:lnTo>
                  <a:lnTo>
                    <a:pt x="449" y="704"/>
                  </a:lnTo>
                  <a:lnTo>
                    <a:pt x="453" y="586"/>
                  </a:lnTo>
                  <a:lnTo>
                    <a:pt x="449" y="469"/>
                  </a:lnTo>
                  <a:lnTo>
                    <a:pt x="431" y="352"/>
                  </a:lnTo>
                  <a:lnTo>
                    <a:pt x="409" y="246"/>
                  </a:lnTo>
                  <a:lnTo>
                    <a:pt x="383" y="164"/>
                  </a:lnTo>
                  <a:lnTo>
                    <a:pt x="348" y="94"/>
                  </a:lnTo>
                  <a:lnTo>
                    <a:pt x="308" y="35"/>
                  </a:lnTo>
                  <a:lnTo>
                    <a:pt x="269" y="12"/>
                  </a:lnTo>
                  <a:lnTo>
                    <a:pt x="2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3883900" y="-10088775"/>
              <a:ext cx="11350" cy="30200"/>
            </a:xfrm>
            <a:custGeom>
              <a:avLst/>
              <a:gdLst/>
              <a:ahLst/>
              <a:cxnLst/>
              <a:rect l="l" t="t" r="r" b="b"/>
              <a:pathLst>
                <a:path w="454" h="1208" extrusionOk="0">
                  <a:moveTo>
                    <a:pt x="229" y="0"/>
                  </a:moveTo>
                  <a:lnTo>
                    <a:pt x="181" y="12"/>
                  </a:lnTo>
                  <a:lnTo>
                    <a:pt x="141" y="47"/>
                  </a:lnTo>
                  <a:lnTo>
                    <a:pt x="102" y="106"/>
                  </a:lnTo>
                  <a:lnTo>
                    <a:pt x="66" y="176"/>
                  </a:lnTo>
                  <a:lnTo>
                    <a:pt x="40" y="270"/>
                  </a:lnTo>
                  <a:lnTo>
                    <a:pt x="18" y="375"/>
                  </a:lnTo>
                  <a:lnTo>
                    <a:pt x="5" y="481"/>
                  </a:lnTo>
                  <a:lnTo>
                    <a:pt x="1" y="610"/>
                  </a:lnTo>
                  <a:lnTo>
                    <a:pt x="5" y="727"/>
                  </a:lnTo>
                  <a:lnTo>
                    <a:pt x="18" y="844"/>
                  </a:lnTo>
                  <a:lnTo>
                    <a:pt x="40" y="938"/>
                  </a:lnTo>
                  <a:lnTo>
                    <a:pt x="66" y="1032"/>
                  </a:lnTo>
                  <a:lnTo>
                    <a:pt x="102" y="1102"/>
                  </a:lnTo>
                  <a:lnTo>
                    <a:pt x="141" y="1161"/>
                  </a:lnTo>
                  <a:lnTo>
                    <a:pt x="181" y="1196"/>
                  </a:lnTo>
                  <a:lnTo>
                    <a:pt x="229" y="1208"/>
                  </a:lnTo>
                  <a:lnTo>
                    <a:pt x="273" y="1196"/>
                  </a:lnTo>
                  <a:lnTo>
                    <a:pt x="317" y="1161"/>
                  </a:lnTo>
                  <a:lnTo>
                    <a:pt x="357" y="1102"/>
                  </a:lnTo>
                  <a:lnTo>
                    <a:pt x="387" y="1032"/>
                  </a:lnTo>
                  <a:lnTo>
                    <a:pt x="414" y="938"/>
                  </a:lnTo>
                  <a:lnTo>
                    <a:pt x="436" y="844"/>
                  </a:lnTo>
                  <a:lnTo>
                    <a:pt x="449" y="727"/>
                  </a:lnTo>
                  <a:lnTo>
                    <a:pt x="453" y="610"/>
                  </a:lnTo>
                  <a:lnTo>
                    <a:pt x="449" y="481"/>
                  </a:lnTo>
                  <a:lnTo>
                    <a:pt x="436" y="375"/>
                  </a:lnTo>
                  <a:lnTo>
                    <a:pt x="414" y="270"/>
                  </a:lnTo>
                  <a:lnTo>
                    <a:pt x="387" y="176"/>
                  </a:lnTo>
                  <a:lnTo>
                    <a:pt x="357" y="106"/>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3940175" y="-8051775"/>
              <a:ext cx="11250" cy="29925"/>
            </a:xfrm>
            <a:custGeom>
              <a:avLst/>
              <a:gdLst/>
              <a:ahLst/>
              <a:cxnLst/>
              <a:rect l="l" t="t" r="r" b="b"/>
              <a:pathLst>
                <a:path w="450" h="1197" extrusionOk="0">
                  <a:moveTo>
                    <a:pt x="221" y="1"/>
                  </a:moveTo>
                  <a:lnTo>
                    <a:pt x="177" y="13"/>
                  </a:lnTo>
                  <a:lnTo>
                    <a:pt x="133" y="48"/>
                  </a:lnTo>
                  <a:lnTo>
                    <a:pt x="98" y="106"/>
                  </a:lnTo>
                  <a:lnTo>
                    <a:pt x="62" y="177"/>
                  </a:lnTo>
                  <a:lnTo>
                    <a:pt x="36" y="270"/>
                  </a:lnTo>
                  <a:lnTo>
                    <a:pt x="14" y="376"/>
                  </a:lnTo>
                  <a:lnTo>
                    <a:pt x="5" y="493"/>
                  </a:lnTo>
                  <a:lnTo>
                    <a:pt x="1" y="610"/>
                  </a:lnTo>
                  <a:lnTo>
                    <a:pt x="5" y="728"/>
                  </a:lnTo>
                  <a:lnTo>
                    <a:pt x="18" y="845"/>
                  </a:lnTo>
                  <a:lnTo>
                    <a:pt x="40" y="939"/>
                  </a:lnTo>
                  <a:lnTo>
                    <a:pt x="67" y="1032"/>
                  </a:lnTo>
                  <a:lnTo>
                    <a:pt x="102" y="1103"/>
                  </a:lnTo>
                  <a:lnTo>
                    <a:pt x="137" y="1150"/>
                  </a:lnTo>
                  <a:lnTo>
                    <a:pt x="181" y="1185"/>
                  </a:lnTo>
                  <a:lnTo>
                    <a:pt x="225" y="1196"/>
                  </a:lnTo>
                  <a:lnTo>
                    <a:pt x="229" y="1196"/>
                  </a:lnTo>
                  <a:lnTo>
                    <a:pt x="278" y="1185"/>
                  </a:lnTo>
                  <a:lnTo>
                    <a:pt x="317" y="1150"/>
                  </a:lnTo>
                  <a:lnTo>
                    <a:pt x="357" y="1091"/>
                  </a:lnTo>
                  <a:lnTo>
                    <a:pt x="388" y="1021"/>
                  </a:lnTo>
                  <a:lnTo>
                    <a:pt x="414" y="927"/>
                  </a:lnTo>
                  <a:lnTo>
                    <a:pt x="436" y="821"/>
                  </a:lnTo>
                  <a:lnTo>
                    <a:pt x="449" y="704"/>
                  </a:lnTo>
                  <a:lnTo>
                    <a:pt x="449" y="587"/>
                  </a:lnTo>
                  <a:lnTo>
                    <a:pt x="445" y="470"/>
                  </a:lnTo>
                  <a:lnTo>
                    <a:pt x="432" y="353"/>
                  </a:lnTo>
                  <a:lnTo>
                    <a:pt x="410" y="247"/>
                  </a:lnTo>
                  <a:lnTo>
                    <a:pt x="383" y="165"/>
                  </a:lnTo>
                  <a:lnTo>
                    <a:pt x="348" y="95"/>
                  </a:lnTo>
                  <a:lnTo>
                    <a:pt x="309" y="36"/>
                  </a:lnTo>
                  <a:lnTo>
                    <a:pt x="265"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3872800" y="-7452550"/>
              <a:ext cx="333100" cy="2097100"/>
            </a:xfrm>
            <a:custGeom>
              <a:avLst/>
              <a:gdLst/>
              <a:ahLst/>
              <a:cxnLst/>
              <a:rect l="l" t="t" r="r" b="b"/>
              <a:pathLst>
                <a:path w="13324" h="83884" extrusionOk="0">
                  <a:moveTo>
                    <a:pt x="2599" y="0"/>
                  </a:moveTo>
                  <a:lnTo>
                    <a:pt x="2489" y="575"/>
                  </a:lnTo>
                  <a:lnTo>
                    <a:pt x="2357" y="1254"/>
                  </a:lnTo>
                  <a:lnTo>
                    <a:pt x="2195" y="2157"/>
                  </a:lnTo>
                  <a:lnTo>
                    <a:pt x="1997" y="3247"/>
                  </a:lnTo>
                  <a:lnTo>
                    <a:pt x="1777" y="4501"/>
                  </a:lnTo>
                  <a:lnTo>
                    <a:pt x="1544" y="5907"/>
                  </a:lnTo>
                  <a:lnTo>
                    <a:pt x="1421" y="6646"/>
                  </a:lnTo>
                  <a:lnTo>
                    <a:pt x="1298" y="7408"/>
                  </a:lnTo>
                  <a:lnTo>
                    <a:pt x="1179" y="8193"/>
                  </a:lnTo>
                  <a:lnTo>
                    <a:pt x="1056" y="8990"/>
                  </a:lnTo>
                  <a:lnTo>
                    <a:pt x="937" y="9810"/>
                  </a:lnTo>
                  <a:lnTo>
                    <a:pt x="823" y="10631"/>
                  </a:lnTo>
                  <a:lnTo>
                    <a:pt x="708" y="11463"/>
                  </a:lnTo>
                  <a:lnTo>
                    <a:pt x="603" y="12295"/>
                  </a:lnTo>
                  <a:lnTo>
                    <a:pt x="502" y="13127"/>
                  </a:lnTo>
                  <a:lnTo>
                    <a:pt x="405" y="13959"/>
                  </a:lnTo>
                  <a:lnTo>
                    <a:pt x="317" y="14780"/>
                  </a:lnTo>
                  <a:lnTo>
                    <a:pt x="238" y="15588"/>
                  </a:lnTo>
                  <a:lnTo>
                    <a:pt x="172" y="16385"/>
                  </a:lnTo>
                  <a:lnTo>
                    <a:pt x="110" y="17159"/>
                  </a:lnTo>
                  <a:lnTo>
                    <a:pt x="62" y="17909"/>
                  </a:lnTo>
                  <a:lnTo>
                    <a:pt x="44" y="18284"/>
                  </a:lnTo>
                  <a:lnTo>
                    <a:pt x="27" y="18636"/>
                  </a:lnTo>
                  <a:lnTo>
                    <a:pt x="18" y="18987"/>
                  </a:lnTo>
                  <a:lnTo>
                    <a:pt x="9" y="19339"/>
                  </a:lnTo>
                  <a:lnTo>
                    <a:pt x="0" y="19679"/>
                  </a:lnTo>
                  <a:lnTo>
                    <a:pt x="0" y="20007"/>
                  </a:lnTo>
                  <a:lnTo>
                    <a:pt x="0" y="64650"/>
                  </a:lnTo>
                  <a:lnTo>
                    <a:pt x="8658" y="83884"/>
                  </a:lnTo>
                  <a:lnTo>
                    <a:pt x="12127" y="83884"/>
                  </a:lnTo>
                  <a:lnTo>
                    <a:pt x="12171" y="83227"/>
                  </a:lnTo>
                  <a:lnTo>
                    <a:pt x="12224" y="82430"/>
                  </a:lnTo>
                  <a:lnTo>
                    <a:pt x="12294" y="81352"/>
                  </a:lnTo>
                  <a:lnTo>
                    <a:pt x="12378" y="79992"/>
                  </a:lnTo>
                  <a:lnTo>
                    <a:pt x="12475" y="78375"/>
                  </a:lnTo>
                  <a:lnTo>
                    <a:pt x="12576" y="76523"/>
                  </a:lnTo>
                  <a:lnTo>
                    <a:pt x="12681" y="74449"/>
                  </a:lnTo>
                  <a:lnTo>
                    <a:pt x="12787" y="72175"/>
                  </a:lnTo>
                  <a:lnTo>
                    <a:pt x="12840" y="70956"/>
                  </a:lnTo>
                  <a:lnTo>
                    <a:pt x="12892" y="69690"/>
                  </a:lnTo>
                  <a:lnTo>
                    <a:pt x="12941" y="68389"/>
                  </a:lnTo>
                  <a:lnTo>
                    <a:pt x="12989" y="67041"/>
                  </a:lnTo>
                  <a:lnTo>
                    <a:pt x="13038" y="65658"/>
                  </a:lnTo>
                  <a:lnTo>
                    <a:pt x="13082" y="64240"/>
                  </a:lnTo>
                  <a:lnTo>
                    <a:pt x="13126" y="62775"/>
                  </a:lnTo>
                  <a:lnTo>
                    <a:pt x="13165" y="61287"/>
                  </a:lnTo>
                  <a:lnTo>
                    <a:pt x="13200" y="59763"/>
                  </a:lnTo>
                  <a:lnTo>
                    <a:pt x="13231" y="58216"/>
                  </a:lnTo>
                  <a:lnTo>
                    <a:pt x="13257" y="56633"/>
                  </a:lnTo>
                  <a:lnTo>
                    <a:pt x="13284" y="55028"/>
                  </a:lnTo>
                  <a:lnTo>
                    <a:pt x="13301" y="53399"/>
                  </a:lnTo>
                  <a:lnTo>
                    <a:pt x="13315" y="51746"/>
                  </a:lnTo>
                  <a:lnTo>
                    <a:pt x="13319" y="50082"/>
                  </a:lnTo>
                  <a:lnTo>
                    <a:pt x="13323" y="48394"/>
                  </a:lnTo>
                  <a:lnTo>
                    <a:pt x="13315" y="46695"/>
                  </a:lnTo>
                  <a:lnTo>
                    <a:pt x="13306" y="44983"/>
                  </a:lnTo>
                  <a:lnTo>
                    <a:pt x="13284" y="43260"/>
                  </a:lnTo>
                  <a:lnTo>
                    <a:pt x="13257" y="41526"/>
                  </a:lnTo>
                  <a:lnTo>
                    <a:pt x="13222" y="39779"/>
                  </a:lnTo>
                  <a:lnTo>
                    <a:pt x="13178" y="38033"/>
                  </a:lnTo>
                  <a:lnTo>
                    <a:pt x="13126" y="36287"/>
                  </a:lnTo>
                  <a:lnTo>
                    <a:pt x="13064" y="34540"/>
                  </a:lnTo>
                  <a:lnTo>
                    <a:pt x="12994" y="32794"/>
                  </a:lnTo>
                  <a:lnTo>
                    <a:pt x="12914" y="31048"/>
                  </a:lnTo>
                  <a:lnTo>
                    <a:pt x="12870" y="30180"/>
                  </a:lnTo>
                  <a:lnTo>
                    <a:pt x="12822" y="29313"/>
                  </a:lnTo>
                  <a:lnTo>
                    <a:pt x="12774" y="28446"/>
                  </a:lnTo>
                  <a:lnTo>
                    <a:pt x="12721" y="27578"/>
                  </a:lnTo>
                  <a:lnTo>
                    <a:pt x="12668" y="26711"/>
                  </a:lnTo>
                  <a:lnTo>
                    <a:pt x="12611" y="25856"/>
                  </a:lnTo>
                  <a:lnTo>
                    <a:pt x="12549" y="25000"/>
                  </a:lnTo>
                  <a:lnTo>
                    <a:pt x="12488" y="24144"/>
                  </a:lnTo>
                  <a:lnTo>
                    <a:pt x="12422" y="23289"/>
                  </a:lnTo>
                  <a:lnTo>
                    <a:pt x="12352" y="22445"/>
                  </a:lnTo>
                  <a:lnTo>
                    <a:pt x="12277" y="21601"/>
                  </a:lnTo>
                  <a:lnTo>
                    <a:pt x="12202" y="20769"/>
                  </a:lnTo>
                  <a:lnTo>
                    <a:pt x="12123" y="19925"/>
                  </a:lnTo>
                  <a:lnTo>
                    <a:pt x="12044" y="19105"/>
                  </a:lnTo>
                  <a:lnTo>
                    <a:pt x="11960" y="18272"/>
                  </a:lnTo>
                  <a:lnTo>
                    <a:pt x="11872" y="17452"/>
                  </a:lnTo>
                  <a:lnTo>
                    <a:pt x="11780" y="16643"/>
                  </a:lnTo>
                  <a:lnTo>
                    <a:pt x="11683" y="15835"/>
                  </a:lnTo>
                  <a:lnTo>
                    <a:pt x="11587" y="15026"/>
                  </a:lnTo>
                  <a:lnTo>
                    <a:pt x="11485" y="14229"/>
                  </a:lnTo>
                  <a:lnTo>
                    <a:pt x="11380" y="13444"/>
                  </a:lnTo>
                  <a:lnTo>
                    <a:pt x="11270" y="12658"/>
                  </a:lnTo>
                  <a:lnTo>
                    <a:pt x="11160" y="11885"/>
                  </a:lnTo>
                  <a:lnTo>
                    <a:pt x="11041" y="11111"/>
                  </a:lnTo>
                  <a:lnTo>
                    <a:pt x="10923" y="10349"/>
                  </a:lnTo>
                  <a:lnTo>
                    <a:pt x="10799" y="9599"/>
                  </a:lnTo>
                  <a:lnTo>
                    <a:pt x="10672" y="8849"/>
                  </a:lnTo>
                  <a:lnTo>
                    <a:pt x="10544" y="8123"/>
                  </a:lnTo>
                  <a:lnTo>
                    <a:pt x="10408" y="7384"/>
                  </a:lnTo>
                  <a:lnTo>
                    <a:pt x="10267" y="6669"/>
                  </a:lnTo>
                  <a:lnTo>
                    <a:pt x="10127" y="5954"/>
                  </a:lnTo>
                  <a:lnTo>
                    <a:pt x="9982" y="5251"/>
                  </a:lnTo>
                  <a:lnTo>
                    <a:pt x="9828" y="4560"/>
                  </a:lnTo>
                  <a:lnTo>
                    <a:pt x="9674" y="3880"/>
                  </a:lnTo>
                  <a:lnTo>
                    <a:pt x="9516" y="3200"/>
                  </a:lnTo>
                  <a:lnTo>
                    <a:pt x="9353" y="2544"/>
                  </a:lnTo>
                  <a:lnTo>
                    <a:pt x="9186" y="1887"/>
                  </a:lnTo>
                  <a:lnTo>
                    <a:pt x="9014" y="1254"/>
                  </a:lnTo>
                  <a:lnTo>
                    <a:pt x="8838" y="621"/>
                  </a:lnTo>
                  <a:lnTo>
                    <a:pt x="8658"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3872800" y="-7452550"/>
              <a:ext cx="333100" cy="2097100"/>
            </a:xfrm>
            <a:custGeom>
              <a:avLst/>
              <a:gdLst/>
              <a:ahLst/>
              <a:cxnLst/>
              <a:rect l="l" t="t" r="r" b="b"/>
              <a:pathLst>
                <a:path w="13324" h="83884" fill="none" extrusionOk="0">
                  <a:moveTo>
                    <a:pt x="8658" y="83884"/>
                  </a:moveTo>
                  <a:lnTo>
                    <a:pt x="12127" y="83884"/>
                  </a:lnTo>
                  <a:lnTo>
                    <a:pt x="12127" y="83884"/>
                  </a:lnTo>
                  <a:lnTo>
                    <a:pt x="12171" y="83227"/>
                  </a:lnTo>
                  <a:lnTo>
                    <a:pt x="12224" y="82430"/>
                  </a:lnTo>
                  <a:lnTo>
                    <a:pt x="12294" y="81352"/>
                  </a:lnTo>
                  <a:lnTo>
                    <a:pt x="12378" y="79992"/>
                  </a:lnTo>
                  <a:lnTo>
                    <a:pt x="12475" y="78375"/>
                  </a:lnTo>
                  <a:lnTo>
                    <a:pt x="12576" y="76523"/>
                  </a:lnTo>
                  <a:lnTo>
                    <a:pt x="12681" y="74449"/>
                  </a:lnTo>
                  <a:lnTo>
                    <a:pt x="12787" y="72175"/>
                  </a:lnTo>
                  <a:lnTo>
                    <a:pt x="12840" y="70956"/>
                  </a:lnTo>
                  <a:lnTo>
                    <a:pt x="12892" y="69690"/>
                  </a:lnTo>
                  <a:lnTo>
                    <a:pt x="12941" y="68389"/>
                  </a:lnTo>
                  <a:lnTo>
                    <a:pt x="12989" y="67041"/>
                  </a:lnTo>
                  <a:lnTo>
                    <a:pt x="13038" y="65658"/>
                  </a:lnTo>
                  <a:lnTo>
                    <a:pt x="13082" y="64240"/>
                  </a:lnTo>
                  <a:lnTo>
                    <a:pt x="13126" y="62775"/>
                  </a:lnTo>
                  <a:lnTo>
                    <a:pt x="13165" y="61287"/>
                  </a:lnTo>
                  <a:lnTo>
                    <a:pt x="13200" y="59763"/>
                  </a:lnTo>
                  <a:lnTo>
                    <a:pt x="13231" y="58216"/>
                  </a:lnTo>
                  <a:lnTo>
                    <a:pt x="13257" y="56633"/>
                  </a:lnTo>
                  <a:lnTo>
                    <a:pt x="13284" y="55028"/>
                  </a:lnTo>
                  <a:lnTo>
                    <a:pt x="13301" y="53399"/>
                  </a:lnTo>
                  <a:lnTo>
                    <a:pt x="13315" y="51746"/>
                  </a:lnTo>
                  <a:lnTo>
                    <a:pt x="13319" y="50082"/>
                  </a:lnTo>
                  <a:lnTo>
                    <a:pt x="13323" y="48394"/>
                  </a:lnTo>
                  <a:lnTo>
                    <a:pt x="13315" y="46695"/>
                  </a:lnTo>
                  <a:lnTo>
                    <a:pt x="13306" y="44983"/>
                  </a:lnTo>
                  <a:lnTo>
                    <a:pt x="13284" y="43260"/>
                  </a:lnTo>
                  <a:lnTo>
                    <a:pt x="13257" y="41526"/>
                  </a:lnTo>
                  <a:lnTo>
                    <a:pt x="13222" y="39779"/>
                  </a:lnTo>
                  <a:lnTo>
                    <a:pt x="13178" y="38033"/>
                  </a:lnTo>
                  <a:lnTo>
                    <a:pt x="13126" y="36287"/>
                  </a:lnTo>
                  <a:lnTo>
                    <a:pt x="13064" y="34540"/>
                  </a:lnTo>
                  <a:lnTo>
                    <a:pt x="12994" y="32794"/>
                  </a:lnTo>
                  <a:lnTo>
                    <a:pt x="12914" y="31048"/>
                  </a:lnTo>
                  <a:lnTo>
                    <a:pt x="12870" y="30180"/>
                  </a:lnTo>
                  <a:lnTo>
                    <a:pt x="12822" y="29313"/>
                  </a:lnTo>
                  <a:lnTo>
                    <a:pt x="12774" y="28446"/>
                  </a:lnTo>
                  <a:lnTo>
                    <a:pt x="12721" y="27578"/>
                  </a:lnTo>
                  <a:lnTo>
                    <a:pt x="12668" y="26711"/>
                  </a:lnTo>
                  <a:lnTo>
                    <a:pt x="12611" y="25856"/>
                  </a:lnTo>
                  <a:lnTo>
                    <a:pt x="12549" y="25000"/>
                  </a:lnTo>
                  <a:lnTo>
                    <a:pt x="12488" y="24144"/>
                  </a:lnTo>
                  <a:lnTo>
                    <a:pt x="12422" y="23289"/>
                  </a:lnTo>
                  <a:lnTo>
                    <a:pt x="12352" y="22445"/>
                  </a:lnTo>
                  <a:lnTo>
                    <a:pt x="12277" y="21601"/>
                  </a:lnTo>
                  <a:lnTo>
                    <a:pt x="12202" y="20769"/>
                  </a:lnTo>
                  <a:lnTo>
                    <a:pt x="12123" y="19925"/>
                  </a:lnTo>
                  <a:lnTo>
                    <a:pt x="12044" y="19105"/>
                  </a:lnTo>
                  <a:lnTo>
                    <a:pt x="11960" y="18272"/>
                  </a:lnTo>
                  <a:lnTo>
                    <a:pt x="11872" y="17452"/>
                  </a:lnTo>
                  <a:lnTo>
                    <a:pt x="11780" y="16643"/>
                  </a:lnTo>
                  <a:lnTo>
                    <a:pt x="11683" y="15835"/>
                  </a:lnTo>
                  <a:lnTo>
                    <a:pt x="11587" y="15026"/>
                  </a:lnTo>
                  <a:lnTo>
                    <a:pt x="11485" y="14229"/>
                  </a:lnTo>
                  <a:lnTo>
                    <a:pt x="11380" y="13444"/>
                  </a:lnTo>
                  <a:lnTo>
                    <a:pt x="11270" y="12658"/>
                  </a:lnTo>
                  <a:lnTo>
                    <a:pt x="11160" y="11885"/>
                  </a:lnTo>
                  <a:lnTo>
                    <a:pt x="11041" y="11111"/>
                  </a:lnTo>
                  <a:lnTo>
                    <a:pt x="10923" y="10349"/>
                  </a:lnTo>
                  <a:lnTo>
                    <a:pt x="10799" y="9599"/>
                  </a:lnTo>
                  <a:lnTo>
                    <a:pt x="10672" y="8849"/>
                  </a:lnTo>
                  <a:lnTo>
                    <a:pt x="10544" y="8123"/>
                  </a:lnTo>
                  <a:lnTo>
                    <a:pt x="10408" y="7384"/>
                  </a:lnTo>
                  <a:lnTo>
                    <a:pt x="10267" y="6669"/>
                  </a:lnTo>
                  <a:lnTo>
                    <a:pt x="10127" y="5954"/>
                  </a:lnTo>
                  <a:lnTo>
                    <a:pt x="9982" y="5251"/>
                  </a:lnTo>
                  <a:lnTo>
                    <a:pt x="9828" y="4560"/>
                  </a:lnTo>
                  <a:lnTo>
                    <a:pt x="9674" y="3880"/>
                  </a:lnTo>
                  <a:lnTo>
                    <a:pt x="9516" y="3200"/>
                  </a:lnTo>
                  <a:lnTo>
                    <a:pt x="9353" y="2544"/>
                  </a:lnTo>
                  <a:lnTo>
                    <a:pt x="9186" y="1887"/>
                  </a:lnTo>
                  <a:lnTo>
                    <a:pt x="9014" y="1254"/>
                  </a:lnTo>
                  <a:lnTo>
                    <a:pt x="8838" y="621"/>
                  </a:lnTo>
                  <a:lnTo>
                    <a:pt x="8658" y="0"/>
                  </a:lnTo>
                  <a:lnTo>
                    <a:pt x="2599" y="0"/>
                  </a:lnTo>
                  <a:lnTo>
                    <a:pt x="2599" y="0"/>
                  </a:lnTo>
                  <a:lnTo>
                    <a:pt x="2489" y="575"/>
                  </a:lnTo>
                  <a:lnTo>
                    <a:pt x="2357" y="1254"/>
                  </a:lnTo>
                  <a:lnTo>
                    <a:pt x="2195" y="2157"/>
                  </a:lnTo>
                  <a:lnTo>
                    <a:pt x="1997" y="3247"/>
                  </a:lnTo>
                  <a:lnTo>
                    <a:pt x="1777" y="4501"/>
                  </a:lnTo>
                  <a:lnTo>
                    <a:pt x="1544" y="5907"/>
                  </a:lnTo>
                  <a:lnTo>
                    <a:pt x="1421" y="6646"/>
                  </a:lnTo>
                  <a:lnTo>
                    <a:pt x="1298" y="7408"/>
                  </a:lnTo>
                  <a:lnTo>
                    <a:pt x="1179" y="8193"/>
                  </a:lnTo>
                  <a:lnTo>
                    <a:pt x="1056" y="8990"/>
                  </a:lnTo>
                  <a:lnTo>
                    <a:pt x="937" y="9810"/>
                  </a:lnTo>
                  <a:lnTo>
                    <a:pt x="823" y="10631"/>
                  </a:lnTo>
                  <a:lnTo>
                    <a:pt x="708" y="11463"/>
                  </a:lnTo>
                  <a:lnTo>
                    <a:pt x="603" y="12295"/>
                  </a:lnTo>
                  <a:lnTo>
                    <a:pt x="502" y="13127"/>
                  </a:lnTo>
                  <a:lnTo>
                    <a:pt x="405" y="13959"/>
                  </a:lnTo>
                  <a:lnTo>
                    <a:pt x="317" y="14780"/>
                  </a:lnTo>
                  <a:lnTo>
                    <a:pt x="238" y="15588"/>
                  </a:lnTo>
                  <a:lnTo>
                    <a:pt x="172" y="16385"/>
                  </a:lnTo>
                  <a:lnTo>
                    <a:pt x="110" y="17159"/>
                  </a:lnTo>
                  <a:lnTo>
                    <a:pt x="62" y="17909"/>
                  </a:lnTo>
                  <a:lnTo>
                    <a:pt x="44" y="18284"/>
                  </a:lnTo>
                  <a:lnTo>
                    <a:pt x="27" y="18636"/>
                  </a:lnTo>
                  <a:lnTo>
                    <a:pt x="18" y="18987"/>
                  </a:lnTo>
                  <a:lnTo>
                    <a:pt x="9" y="19339"/>
                  </a:lnTo>
                  <a:lnTo>
                    <a:pt x="0" y="19679"/>
                  </a:lnTo>
                  <a:lnTo>
                    <a:pt x="0" y="20007"/>
                  </a:lnTo>
                  <a:lnTo>
                    <a:pt x="0" y="64650"/>
                  </a:lnTo>
                  <a:lnTo>
                    <a:pt x="8658" y="8388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3872800" y="-5836300"/>
              <a:ext cx="112250" cy="251125"/>
            </a:xfrm>
            <a:custGeom>
              <a:avLst/>
              <a:gdLst/>
              <a:ahLst/>
              <a:cxnLst/>
              <a:rect l="l" t="t" r="r" b="b"/>
              <a:pathLst>
                <a:path w="4490" h="10045" extrusionOk="0">
                  <a:moveTo>
                    <a:pt x="0" y="0"/>
                  </a:moveTo>
                  <a:lnTo>
                    <a:pt x="0" y="223"/>
                  </a:lnTo>
                  <a:lnTo>
                    <a:pt x="4490" y="10045"/>
                  </a:lnTo>
                  <a:lnTo>
                    <a:pt x="4490" y="997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3872800" y="-5836300"/>
              <a:ext cx="112250" cy="251125"/>
            </a:xfrm>
            <a:custGeom>
              <a:avLst/>
              <a:gdLst/>
              <a:ahLst/>
              <a:cxnLst/>
              <a:rect l="l" t="t" r="r" b="b"/>
              <a:pathLst>
                <a:path w="4490" h="10045" fill="none" extrusionOk="0">
                  <a:moveTo>
                    <a:pt x="4490" y="10045"/>
                  </a:moveTo>
                  <a:lnTo>
                    <a:pt x="0" y="223"/>
                  </a:lnTo>
                  <a:lnTo>
                    <a:pt x="0" y="0"/>
                  </a:lnTo>
                  <a:lnTo>
                    <a:pt x="4490" y="9974"/>
                  </a:lnTo>
                  <a:lnTo>
                    <a:pt x="4490" y="100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3884775" y="-7412125"/>
              <a:ext cx="45325" cy="292150"/>
            </a:xfrm>
            <a:custGeom>
              <a:avLst/>
              <a:gdLst/>
              <a:ahLst/>
              <a:cxnLst/>
              <a:rect l="l" t="t" r="r" b="b"/>
              <a:pathLst>
                <a:path w="1813" h="11686" fill="none" extrusionOk="0">
                  <a:moveTo>
                    <a:pt x="1" y="11686"/>
                  </a:moveTo>
                  <a:lnTo>
                    <a:pt x="1" y="11686"/>
                  </a:lnTo>
                  <a:lnTo>
                    <a:pt x="84" y="10924"/>
                  </a:lnTo>
                  <a:lnTo>
                    <a:pt x="172" y="10162"/>
                  </a:lnTo>
                  <a:lnTo>
                    <a:pt x="265" y="9412"/>
                  </a:lnTo>
                  <a:lnTo>
                    <a:pt x="357" y="8662"/>
                  </a:lnTo>
                  <a:lnTo>
                    <a:pt x="458" y="7912"/>
                  </a:lnTo>
                  <a:lnTo>
                    <a:pt x="559" y="7174"/>
                  </a:lnTo>
                  <a:lnTo>
                    <a:pt x="669" y="6435"/>
                  </a:lnTo>
                  <a:lnTo>
                    <a:pt x="779" y="5709"/>
                  </a:lnTo>
                  <a:lnTo>
                    <a:pt x="893" y="4970"/>
                  </a:lnTo>
                  <a:lnTo>
                    <a:pt x="1016" y="4243"/>
                  </a:lnTo>
                  <a:lnTo>
                    <a:pt x="1140" y="3529"/>
                  </a:lnTo>
                  <a:lnTo>
                    <a:pt x="1267" y="2814"/>
                  </a:lnTo>
                  <a:lnTo>
                    <a:pt x="1395" y="2099"/>
                  </a:lnTo>
                  <a:lnTo>
                    <a:pt x="1531" y="1395"/>
                  </a:lnTo>
                  <a:lnTo>
                    <a:pt x="1672" y="692"/>
                  </a:lnTo>
                  <a:lnTo>
                    <a:pt x="1812" y="1"/>
                  </a:lnTo>
                  <a:lnTo>
                    <a:pt x="1812" y="1"/>
                  </a:lnTo>
                  <a:lnTo>
                    <a:pt x="1628" y="1009"/>
                  </a:lnTo>
                  <a:lnTo>
                    <a:pt x="1417" y="2204"/>
                  </a:lnTo>
                  <a:lnTo>
                    <a:pt x="1183" y="3564"/>
                  </a:lnTo>
                  <a:lnTo>
                    <a:pt x="937" y="5052"/>
                  </a:lnTo>
                  <a:lnTo>
                    <a:pt x="814" y="5837"/>
                  </a:lnTo>
                  <a:lnTo>
                    <a:pt x="691" y="6634"/>
                  </a:lnTo>
                  <a:lnTo>
                    <a:pt x="568" y="7455"/>
                  </a:lnTo>
                  <a:lnTo>
                    <a:pt x="445" y="8287"/>
                  </a:lnTo>
                  <a:lnTo>
                    <a:pt x="326" y="9131"/>
                  </a:lnTo>
                  <a:lnTo>
                    <a:pt x="212" y="9987"/>
                  </a:lnTo>
                  <a:lnTo>
                    <a:pt x="106" y="10842"/>
                  </a:lnTo>
                  <a:lnTo>
                    <a:pt x="1" y="116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3872800" y="-7452550"/>
              <a:ext cx="276700" cy="1865625"/>
            </a:xfrm>
            <a:custGeom>
              <a:avLst/>
              <a:gdLst/>
              <a:ahLst/>
              <a:cxnLst/>
              <a:rect l="l" t="t" r="r" b="b"/>
              <a:pathLst>
                <a:path w="11068" h="74625" extrusionOk="0">
                  <a:moveTo>
                    <a:pt x="2643" y="0"/>
                  </a:moveTo>
                  <a:lnTo>
                    <a:pt x="2463" y="809"/>
                  </a:lnTo>
                  <a:lnTo>
                    <a:pt x="2291" y="1618"/>
                  </a:lnTo>
                  <a:lnTo>
                    <a:pt x="2107" y="2626"/>
                  </a:lnTo>
                  <a:lnTo>
                    <a:pt x="1896" y="3821"/>
                  </a:lnTo>
                  <a:lnTo>
                    <a:pt x="1662" y="5181"/>
                  </a:lnTo>
                  <a:lnTo>
                    <a:pt x="1416" y="6669"/>
                  </a:lnTo>
                  <a:lnTo>
                    <a:pt x="1293" y="7454"/>
                  </a:lnTo>
                  <a:lnTo>
                    <a:pt x="1170" y="8251"/>
                  </a:lnTo>
                  <a:lnTo>
                    <a:pt x="1047" y="9072"/>
                  </a:lnTo>
                  <a:lnTo>
                    <a:pt x="924" y="9904"/>
                  </a:lnTo>
                  <a:lnTo>
                    <a:pt x="805" y="10748"/>
                  </a:lnTo>
                  <a:lnTo>
                    <a:pt x="691" y="11604"/>
                  </a:lnTo>
                  <a:lnTo>
                    <a:pt x="585" y="12459"/>
                  </a:lnTo>
                  <a:lnTo>
                    <a:pt x="480" y="13303"/>
                  </a:lnTo>
                  <a:lnTo>
                    <a:pt x="418" y="13924"/>
                  </a:lnTo>
                  <a:lnTo>
                    <a:pt x="357" y="14545"/>
                  </a:lnTo>
                  <a:lnTo>
                    <a:pt x="295" y="15167"/>
                  </a:lnTo>
                  <a:lnTo>
                    <a:pt x="238" y="15788"/>
                  </a:lnTo>
                  <a:lnTo>
                    <a:pt x="198" y="16339"/>
                  </a:lnTo>
                  <a:lnTo>
                    <a:pt x="159" y="16878"/>
                  </a:lnTo>
                  <a:lnTo>
                    <a:pt x="128" y="17429"/>
                  </a:lnTo>
                  <a:lnTo>
                    <a:pt x="102" y="17979"/>
                  </a:lnTo>
                  <a:lnTo>
                    <a:pt x="80" y="18530"/>
                  </a:lnTo>
                  <a:lnTo>
                    <a:pt x="66" y="19081"/>
                  </a:lnTo>
                  <a:lnTo>
                    <a:pt x="58" y="19644"/>
                  </a:lnTo>
                  <a:lnTo>
                    <a:pt x="53" y="20195"/>
                  </a:lnTo>
                  <a:lnTo>
                    <a:pt x="0" y="64650"/>
                  </a:lnTo>
                  <a:lnTo>
                    <a:pt x="4490" y="74624"/>
                  </a:lnTo>
                  <a:lnTo>
                    <a:pt x="4490" y="18061"/>
                  </a:lnTo>
                  <a:lnTo>
                    <a:pt x="11068" y="11264"/>
                  </a:lnTo>
                  <a:lnTo>
                    <a:pt x="10945" y="10490"/>
                  </a:lnTo>
                  <a:lnTo>
                    <a:pt x="10821" y="9728"/>
                  </a:lnTo>
                  <a:lnTo>
                    <a:pt x="10694" y="8966"/>
                  </a:lnTo>
                  <a:lnTo>
                    <a:pt x="10562" y="8216"/>
                  </a:lnTo>
                  <a:lnTo>
                    <a:pt x="10426" y="7478"/>
                  </a:lnTo>
                  <a:lnTo>
                    <a:pt x="10285" y="6751"/>
                  </a:lnTo>
                  <a:lnTo>
                    <a:pt x="10140" y="6036"/>
                  </a:lnTo>
                  <a:lnTo>
                    <a:pt x="9995" y="5321"/>
                  </a:lnTo>
                  <a:lnTo>
                    <a:pt x="9841" y="4618"/>
                  </a:lnTo>
                  <a:lnTo>
                    <a:pt x="9687" y="3927"/>
                  </a:lnTo>
                  <a:lnTo>
                    <a:pt x="9524" y="3247"/>
                  </a:lnTo>
                  <a:lnTo>
                    <a:pt x="9362" y="2579"/>
                  </a:lnTo>
                  <a:lnTo>
                    <a:pt x="9190" y="1911"/>
                  </a:lnTo>
                  <a:lnTo>
                    <a:pt x="9019" y="1266"/>
                  </a:lnTo>
                  <a:lnTo>
                    <a:pt x="8838" y="621"/>
                  </a:lnTo>
                  <a:lnTo>
                    <a:pt x="865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3983375" y="-7186200"/>
              <a:ext cx="168775" cy="1590775"/>
            </a:xfrm>
            <a:custGeom>
              <a:avLst/>
              <a:gdLst/>
              <a:ahLst/>
              <a:cxnLst/>
              <a:rect l="l" t="t" r="r" b="b"/>
              <a:pathLst>
                <a:path w="6751" h="63631" extrusionOk="0">
                  <a:moveTo>
                    <a:pt x="6750" y="0"/>
                  </a:moveTo>
                  <a:lnTo>
                    <a:pt x="6627" y="82"/>
                  </a:lnTo>
                  <a:lnTo>
                    <a:pt x="6508" y="176"/>
                  </a:lnTo>
                  <a:lnTo>
                    <a:pt x="6390" y="281"/>
                  </a:lnTo>
                  <a:lnTo>
                    <a:pt x="6271" y="410"/>
                  </a:lnTo>
                  <a:lnTo>
                    <a:pt x="4908" y="1770"/>
                  </a:lnTo>
                  <a:lnTo>
                    <a:pt x="67" y="6716"/>
                  </a:lnTo>
                  <a:lnTo>
                    <a:pt x="1" y="6786"/>
                  </a:lnTo>
                  <a:lnTo>
                    <a:pt x="1" y="6986"/>
                  </a:lnTo>
                  <a:lnTo>
                    <a:pt x="1" y="25820"/>
                  </a:lnTo>
                  <a:lnTo>
                    <a:pt x="5" y="33415"/>
                  </a:lnTo>
                  <a:lnTo>
                    <a:pt x="18" y="40518"/>
                  </a:lnTo>
                  <a:lnTo>
                    <a:pt x="40" y="52590"/>
                  </a:lnTo>
                  <a:lnTo>
                    <a:pt x="45" y="55004"/>
                  </a:lnTo>
                  <a:lnTo>
                    <a:pt x="54" y="57161"/>
                  </a:lnTo>
                  <a:lnTo>
                    <a:pt x="80" y="60712"/>
                  </a:lnTo>
                  <a:lnTo>
                    <a:pt x="80" y="61357"/>
                  </a:lnTo>
                  <a:lnTo>
                    <a:pt x="80" y="61931"/>
                  </a:lnTo>
                  <a:lnTo>
                    <a:pt x="89" y="62458"/>
                  </a:lnTo>
                  <a:lnTo>
                    <a:pt x="98" y="62763"/>
                  </a:lnTo>
                  <a:lnTo>
                    <a:pt x="98" y="62412"/>
                  </a:lnTo>
                  <a:lnTo>
                    <a:pt x="102" y="61896"/>
                  </a:lnTo>
                  <a:lnTo>
                    <a:pt x="106" y="61310"/>
                  </a:lnTo>
                  <a:lnTo>
                    <a:pt x="120" y="60665"/>
                  </a:lnTo>
                  <a:lnTo>
                    <a:pt x="124" y="59024"/>
                  </a:lnTo>
                  <a:lnTo>
                    <a:pt x="128" y="57114"/>
                  </a:lnTo>
                  <a:lnTo>
                    <a:pt x="137" y="54946"/>
                  </a:lnTo>
                  <a:lnTo>
                    <a:pt x="146" y="53774"/>
                  </a:lnTo>
                  <a:lnTo>
                    <a:pt x="159" y="52543"/>
                  </a:lnTo>
                  <a:lnTo>
                    <a:pt x="159" y="46905"/>
                  </a:lnTo>
                  <a:lnTo>
                    <a:pt x="163" y="40459"/>
                  </a:lnTo>
                  <a:lnTo>
                    <a:pt x="172" y="33368"/>
                  </a:lnTo>
                  <a:lnTo>
                    <a:pt x="194" y="25762"/>
                  </a:lnTo>
                  <a:lnTo>
                    <a:pt x="194" y="7126"/>
                  </a:lnTo>
                  <a:lnTo>
                    <a:pt x="194" y="7126"/>
                  </a:lnTo>
                  <a:lnTo>
                    <a:pt x="4930" y="2075"/>
                  </a:lnTo>
                  <a:lnTo>
                    <a:pt x="6271" y="574"/>
                  </a:lnTo>
                  <a:lnTo>
                    <a:pt x="6394" y="457"/>
                  </a:lnTo>
                  <a:lnTo>
                    <a:pt x="6517" y="317"/>
                  </a:lnTo>
                  <a:lnTo>
                    <a:pt x="6636" y="164"/>
                  </a:lnTo>
                  <a:lnTo>
                    <a:pt x="6750" y="0"/>
                  </a:lnTo>
                  <a:close/>
                  <a:moveTo>
                    <a:pt x="98" y="62763"/>
                  </a:moveTo>
                  <a:lnTo>
                    <a:pt x="98" y="62869"/>
                  </a:lnTo>
                  <a:lnTo>
                    <a:pt x="98" y="62988"/>
                  </a:lnTo>
                  <a:lnTo>
                    <a:pt x="102" y="62916"/>
                  </a:lnTo>
                  <a:lnTo>
                    <a:pt x="98" y="62763"/>
                  </a:lnTo>
                  <a:close/>
                  <a:moveTo>
                    <a:pt x="98" y="62988"/>
                  </a:moveTo>
                  <a:lnTo>
                    <a:pt x="80" y="63279"/>
                  </a:lnTo>
                  <a:lnTo>
                    <a:pt x="67" y="63630"/>
                  </a:lnTo>
                  <a:lnTo>
                    <a:pt x="84" y="63443"/>
                  </a:lnTo>
                  <a:lnTo>
                    <a:pt x="93" y="63255"/>
                  </a:lnTo>
                  <a:lnTo>
                    <a:pt x="98" y="63056"/>
                  </a:lnTo>
                  <a:lnTo>
                    <a:pt x="98" y="62988"/>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3951400" y="-6703325"/>
              <a:ext cx="11350" cy="29900"/>
            </a:xfrm>
            <a:custGeom>
              <a:avLst/>
              <a:gdLst/>
              <a:ahLst/>
              <a:cxnLst/>
              <a:rect l="l" t="t" r="r" b="b"/>
              <a:pathLst>
                <a:path w="454" h="1196" extrusionOk="0">
                  <a:moveTo>
                    <a:pt x="229" y="0"/>
                  </a:moveTo>
                  <a:lnTo>
                    <a:pt x="185" y="12"/>
                  </a:lnTo>
                  <a:lnTo>
                    <a:pt x="141" y="47"/>
                  </a:lnTo>
                  <a:lnTo>
                    <a:pt x="101" y="106"/>
                  </a:lnTo>
                  <a:lnTo>
                    <a:pt x="71" y="176"/>
                  </a:lnTo>
                  <a:lnTo>
                    <a:pt x="40" y="258"/>
                  </a:lnTo>
                  <a:lnTo>
                    <a:pt x="22" y="364"/>
                  </a:lnTo>
                  <a:lnTo>
                    <a:pt x="9" y="481"/>
                  </a:lnTo>
                  <a:lnTo>
                    <a:pt x="0" y="598"/>
                  </a:lnTo>
                  <a:lnTo>
                    <a:pt x="9" y="715"/>
                  </a:lnTo>
                  <a:lnTo>
                    <a:pt x="18" y="833"/>
                  </a:lnTo>
                  <a:lnTo>
                    <a:pt x="40" y="926"/>
                  </a:lnTo>
                  <a:lnTo>
                    <a:pt x="66" y="1020"/>
                  </a:lnTo>
                  <a:lnTo>
                    <a:pt x="101" y="1090"/>
                  </a:lnTo>
                  <a:lnTo>
                    <a:pt x="137" y="1149"/>
                  </a:lnTo>
                  <a:lnTo>
                    <a:pt x="181" y="1184"/>
                  </a:lnTo>
                  <a:lnTo>
                    <a:pt x="225" y="1196"/>
                  </a:lnTo>
                  <a:lnTo>
                    <a:pt x="229" y="1196"/>
                  </a:lnTo>
                  <a:lnTo>
                    <a:pt x="273" y="1184"/>
                  </a:lnTo>
                  <a:lnTo>
                    <a:pt x="317" y="1149"/>
                  </a:lnTo>
                  <a:lnTo>
                    <a:pt x="356" y="1102"/>
                  </a:lnTo>
                  <a:lnTo>
                    <a:pt x="387" y="1020"/>
                  </a:lnTo>
                  <a:lnTo>
                    <a:pt x="414" y="938"/>
                  </a:lnTo>
                  <a:lnTo>
                    <a:pt x="436" y="833"/>
                  </a:lnTo>
                  <a:lnTo>
                    <a:pt x="449" y="715"/>
                  </a:lnTo>
                  <a:lnTo>
                    <a:pt x="453" y="598"/>
                  </a:lnTo>
                  <a:lnTo>
                    <a:pt x="449" y="481"/>
                  </a:lnTo>
                  <a:lnTo>
                    <a:pt x="436" y="364"/>
                  </a:lnTo>
                  <a:lnTo>
                    <a:pt x="414" y="258"/>
                  </a:lnTo>
                  <a:lnTo>
                    <a:pt x="387" y="176"/>
                  </a:lnTo>
                  <a:lnTo>
                    <a:pt x="356" y="106"/>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9"/>
            <p:cNvSpPr/>
            <p:nvPr/>
          </p:nvSpPr>
          <p:spPr>
            <a:xfrm>
              <a:off x="4041325" y="-7213175"/>
              <a:ext cx="11225" cy="30225"/>
            </a:xfrm>
            <a:custGeom>
              <a:avLst/>
              <a:gdLst/>
              <a:ahLst/>
              <a:cxnLst/>
              <a:rect l="l" t="t" r="r" b="b"/>
              <a:pathLst>
                <a:path w="449" h="1209" extrusionOk="0">
                  <a:moveTo>
                    <a:pt x="224" y="1"/>
                  </a:moveTo>
                  <a:lnTo>
                    <a:pt x="180" y="13"/>
                  </a:lnTo>
                  <a:lnTo>
                    <a:pt x="136" y="48"/>
                  </a:lnTo>
                  <a:lnTo>
                    <a:pt x="97" y="106"/>
                  </a:lnTo>
                  <a:lnTo>
                    <a:pt x="66" y="177"/>
                  </a:lnTo>
                  <a:lnTo>
                    <a:pt x="40" y="270"/>
                  </a:lnTo>
                  <a:lnTo>
                    <a:pt x="18" y="376"/>
                  </a:lnTo>
                  <a:lnTo>
                    <a:pt x="4" y="481"/>
                  </a:lnTo>
                  <a:lnTo>
                    <a:pt x="0" y="610"/>
                  </a:lnTo>
                  <a:lnTo>
                    <a:pt x="4" y="728"/>
                  </a:lnTo>
                  <a:lnTo>
                    <a:pt x="18" y="845"/>
                  </a:lnTo>
                  <a:lnTo>
                    <a:pt x="40" y="939"/>
                  </a:lnTo>
                  <a:lnTo>
                    <a:pt x="66" y="1032"/>
                  </a:lnTo>
                  <a:lnTo>
                    <a:pt x="97" y="1103"/>
                  </a:lnTo>
                  <a:lnTo>
                    <a:pt x="136" y="1161"/>
                  </a:lnTo>
                  <a:lnTo>
                    <a:pt x="180" y="1196"/>
                  </a:lnTo>
                  <a:lnTo>
                    <a:pt x="224" y="1208"/>
                  </a:lnTo>
                  <a:lnTo>
                    <a:pt x="268" y="1196"/>
                  </a:lnTo>
                  <a:lnTo>
                    <a:pt x="312" y="1161"/>
                  </a:lnTo>
                  <a:lnTo>
                    <a:pt x="352" y="1103"/>
                  </a:lnTo>
                  <a:lnTo>
                    <a:pt x="383" y="1032"/>
                  </a:lnTo>
                  <a:lnTo>
                    <a:pt x="413" y="939"/>
                  </a:lnTo>
                  <a:lnTo>
                    <a:pt x="431" y="845"/>
                  </a:lnTo>
                  <a:lnTo>
                    <a:pt x="444" y="728"/>
                  </a:lnTo>
                  <a:lnTo>
                    <a:pt x="449" y="610"/>
                  </a:lnTo>
                  <a:lnTo>
                    <a:pt x="444" y="481"/>
                  </a:lnTo>
                  <a:lnTo>
                    <a:pt x="431" y="376"/>
                  </a:lnTo>
                  <a:lnTo>
                    <a:pt x="413" y="270"/>
                  </a:lnTo>
                  <a:lnTo>
                    <a:pt x="383" y="177"/>
                  </a:lnTo>
                  <a:lnTo>
                    <a:pt x="352" y="106"/>
                  </a:lnTo>
                  <a:lnTo>
                    <a:pt x="312" y="48"/>
                  </a:lnTo>
                  <a:lnTo>
                    <a:pt x="268" y="13"/>
                  </a:lnTo>
                  <a:lnTo>
                    <a:pt x="22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9"/>
            <p:cNvSpPr/>
            <p:nvPr/>
          </p:nvSpPr>
          <p:spPr>
            <a:xfrm>
              <a:off x="3951400" y="-6257375"/>
              <a:ext cx="11350" cy="30225"/>
            </a:xfrm>
            <a:custGeom>
              <a:avLst/>
              <a:gdLst/>
              <a:ahLst/>
              <a:cxnLst/>
              <a:rect l="l" t="t" r="r" b="b"/>
              <a:pathLst>
                <a:path w="454" h="1209" extrusionOk="0">
                  <a:moveTo>
                    <a:pt x="194" y="1"/>
                  </a:moveTo>
                  <a:lnTo>
                    <a:pt x="150" y="36"/>
                  </a:lnTo>
                  <a:lnTo>
                    <a:pt x="110" y="83"/>
                  </a:lnTo>
                  <a:lnTo>
                    <a:pt x="75" y="153"/>
                  </a:lnTo>
                  <a:lnTo>
                    <a:pt x="44" y="247"/>
                  </a:lnTo>
                  <a:lnTo>
                    <a:pt x="22" y="341"/>
                  </a:lnTo>
                  <a:lnTo>
                    <a:pt x="9" y="446"/>
                  </a:lnTo>
                  <a:lnTo>
                    <a:pt x="0" y="564"/>
                  </a:lnTo>
                  <a:lnTo>
                    <a:pt x="0" y="692"/>
                  </a:lnTo>
                  <a:lnTo>
                    <a:pt x="9" y="786"/>
                  </a:lnTo>
                  <a:lnTo>
                    <a:pt x="27" y="880"/>
                  </a:lnTo>
                  <a:lnTo>
                    <a:pt x="44" y="950"/>
                  </a:lnTo>
                  <a:lnTo>
                    <a:pt x="66" y="1032"/>
                  </a:lnTo>
                  <a:lnTo>
                    <a:pt x="93" y="1091"/>
                  </a:lnTo>
                  <a:lnTo>
                    <a:pt x="123" y="1138"/>
                  </a:lnTo>
                  <a:lnTo>
                    <a:pt x="159" y="1173"/>
                  </a:lnTo>
                  <a:lnTo>
                    <a:pt x="194" y="1196"/>
                  </a:lnTo>
                  <a:lnTo>
                    <a:pt x="238" y="1208"/>
                  </a:lnTo>
                  <a:lnTo>
                    <a:pt x="282" y="1185"/>
                  </a:lnTo>
                  <a:lnTo>
                    <a:pt x="326" y="1150"/>
                  </a:lnTo>
                  <a:lnTo>
                    <a:pt x="361" y="1079"/>
                  </a:lnTo>
                  <a:lnTo>
                    <a:pt x="392" y="1009"/>
                  </a:lnTo>
                  <a:lnTo>
                    <a:pt x="418" y="915"/>
                  </a:lnTo>
                  <a:lnTo>
                    <a:pt x="440" y="810"/>
                  </a:lnTo>
                  <a:lnTo>
                    <a:pt x="449" y="692"/>
                  </a:lnTo>
                  <a:lnTo>
                    <a:pt x="453" y="599"/>
                  </a:lnTo>
                  <a:lnTo>
                    <a:pt x="449" y="517"/>
                  </a:lnTo>
                  <a:lnTo>
                    <a:pt x="440" y="399"/>
                  </a:lnTo>
                  <a:lnTo>
                    <a:pt x="418" y="294"/>
                  </a:lnTo>
                  <a:lnTo>
                    <a:pt x="392" y="200"/>
                  </a:lnTo>
                  <a:lnTo>
                    <a:pt x="361" y="118"/>
                  </a:lnTo>
                  <a:lnTo>
                    <a:pt x="326" y="60"/>
                  </a:lnTo>
                  <a:lnTo>
                    <a:pt x="282" y="24"/>
                  </a:lnTo>
                  <a:lnTo>
                    <a:pt x="23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9"/>
            <p:cNvSpPr/>
            <p:nvPr/>
          </p:nvSpPr>
          <p:spPr>
            <a:xfrm>
              <a:off x="3951400" y="-5804950"/>
              <a:ext cx="11350" cy="29900"/>
            </a:xfrm>
            <a:custGeom>
              <a:avLst/>
              <a:gdLst/>
              <a:ahLst/>
              <a:cxnLst/>
              <a:rect l="l" t="t" r="r" b="b"/>
              <a:pathLst>
                <a:path w="454" h="1196" extrusionOk="0">
                  <a:moveTo>
                    <a:pt x="229" y="0"/>
                  </a:moveTo>
                  <a:lnTo>
                    <a:pt x="185" y="12"/>
                  </a:lnTo>
                  <a:lnTo>
                    <a:pt x="141" y="47"/>
                  </a:lnTo>
                  <a:lnTo>
                    <a:pt x="101" y="94"/>
                  </a:lnTo>
                  <a:lnTo>
                    <a:pt x="71" y="176"/>
                  </a:lnTo>
                  <a:lnTo>
                    <a:pt x="40" y="258"/>
                  </a:lnTo>
                  <a:lnTo>
                    <a:pt x="22" y="364"/>
                  </a:lnTo>
                  <a:lnTo>
                    <a:pt x="9" y="481"/>
                  </a:lnTo>
                  <a:lnTo>
                    <a:pt x="0" y="598"/>
                  </a:lnTo>
                  <a:lnTo>
                    <a:pt x="9" y="715"/>
                  </a:lnTo>
                  <a:lnTo>
                    <a:pt x="18" y="833"/>
                  </a:lnTo>
                  <a:lnTo>
                    <a:pt x="40" y="926"/>
                  </a:lnTo>
                  <a:lnTo>
                    <a:pt x="66" y="1020"/>
                  </a:lnTo>
                  <a:lnTo>
                    <a:pt x="101" y="1090"/>
                  </a:lnTo>
                  <a:lnTo>
                    <a:pt x="137" y="1149"/>
                  </a:lnTo>
                  <a:lnTo>
                    <a:pt x="181" y="1184"/>
                  </a:lnTo>
                  <a:lnTo>
                    <a:pt x="225" y="1196"/>
                  </a:lnTo>
                  <a:lnTo>
                    <a:pt x="229" y="1196"/>
                  </a:lnTo>
                  <a:lnTo>
                    <a:pt x="273" y="1184"/>
                  </a:lnTo>
                  <a:lnTo>
                    <a:pt x="317" y="1149"/>
                  </a:lnTo>
                  <a:lnTo>
                    <a:pt x="356" y="1102"/>
                  </a:lnTo>
                  <a:lnTo>
                    <a:pt x="387" y="1020"/>
                  </a:lnTo>
                  <a:lnTo>
                    <a:pt x="414" y="938"/>
                  </a:lnTo>
                  <a:lnTo>
                    <a:pt x="436" y="833"/>
                  </a:lnTo>
                  <a:lnTo>
                    <a:pt x="449" y="715"/>
                  </a:lnTo>
                  <a:lnTo>
                    <a:pt x="453" y="598"/>
                  </a:lnTo>
                  <a:lnTo>
                    <a:pt x="449" y="481"/>
                  </a:lnTo>
                  <a:lnTo>
                    <a:pt x="436" y="364"/>
                  </a:lnTo>
                  <a:lnTo>
                    <a:pt x="414" y="258"/>
                  </a:lnTo>
                  <a:lnTo>
                    <a:pt x="387" y="176"/>
                  </a:lnTo>
                  <a:lnTo>
                    <a:pt x="356" y="94"/>
                  </a:lnTo>
                  <a:lnTo>
                    <a:pt x="317" y="47"/>
                  </a:lnTo>
                  <a:lnTo>
                    <a:pt x="273" y="12"/>
                  </a:lnTo>
                  <a:lnTo>
                    <a:pt x="22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3895225" y="-7829348"/>
              <a:ext cx="236025" cy="449500"/>
            </a:xfrm>
            <a:custGeom>
              <a:avLst/>
              <a:gdLst/>
              <a:ahLst/>
              <a:cxnLst/>
              <a:rect l="l" t="t" r="r" b="b"/>
              <a:pathLst>
                <a:path w="9441" h="17980" extrusionOk="0">
                  <a:moveTo>
                    <a:pt x="3307" y="0"/>
                  </a:moveTo>
                  <a:lnTo>
                    <a:pt x="3135" y="12"/>
                  </a:lnTo>
                  <a:lnTo>
                    <a:pt x="2968" y="47"/>
                  </a:lnTo>
                  <a:lnTo>
                    <a:pt x="2801" y="94"/>
                  </a:lnTo>
                  <a:lnTo>
                    <a:pt x="2639" y="176"/>
                  </a:lnTo>
                  <a:lnTo>
                    <a:pt x="2480" y="270"/>
                  </a:lnTo>
                  <a:lnTo>
                    <a:pt x="2322" y="387"/>
                  </a:lnTo>
                  <a:lnTo>
                    <a:pt x="2168" y="528"/>
                  </a:lnTo>
                  <a:lnTo>
                    <a:pt x="2019" y="692"/>
                  </a:lnTo>
                  <a:lnTo>
                    <a:pt x="1874" y="868"/>
                  </a:lnTo>
                  <a:lnTo>
                    <a:pt x="1733" y="1055"/>
                  </a:lnTo>
                  <a:lnTo>
                    <a:pt x="1592" y="1278"/>
                  </a:lnTo>
                  <a:lnTo>
                    <a:pt x="1460" y="1501"/>
                  </a:lnTo>
                  <a:lnTo>
                    <a:pt x="1328" y="1747"/>
                  </a:lnTo>
                  <a:lnTo>
                    <a:pt x="1205" y="2004"/>
                  </a:lnTo>
                  <a:lnTo>
                    <a:pt x="1082" y="2286"/>
                  </a:lnTo>
                  <a:lnTo>
                    <a:pt x="968" y="2579"/>
                  </a:lnTo>
                  <a:lnTo>
                    <a:pt x="858" y="2884"/>
                  </a:lnTo>
                  <a:lnTo>
                    <a:pt x="757" y="3200"/>
                  </a:lnTo>
                  <a:lnTo>
                    <a:pt x="656" y="3540"/>
                  </a:lnTo>
                  <a:lnTo>
                    <a:pt x="568" y="3880"/>
                  </a:lnTo>
                  <a:lnTo>
                    <a:pt x="480" y="4243"/>
                  </a:lnTo>
                  <a:lnTo>
                    <a:pt x="401" y="4606"/>
                  </a:lnTo>
                  <a:lnTo>
                    <a:pt x="326" y="4993"/>
                  </a:lnTo>
                  <a:lnTo>
                    <a:pt x="260" y="5380"/>
                  </a:lnTo>
                  <a:lnTo>
                    <a:pt x="203" y="5778"/>
                  </a:lnTo>
                  <a:lnTo>
                    <a:pt x="150" y="6189"/>
                  </a:lnTo>
                  <a:lnTo>
                    <a:pt x="106" y="6611"/>
                  </a:lnTo>
                  <a:lnTo>
                    <a:pt x="66" y="7033"/>
                  </a:lnTo>
                  <a:lnTo>
                    <a:pt x="40" y="7466"/>
                  </a:lnTo>
                  <a:lnTo>
                    <a:pt x="18" y="7912"/>
                  </a:lnTo>
                  <a:lnTo>
                    <a:pt x="5" y="8357"/>
                  </a:lnTo>
                  <a:lnTo>
                    <a:pt x="0" y="8802"/>
                  </a:lnTo>
                  <a:lnTo>
                    <a:pt x="0" y="9166"/>
                  </a:lnTo>
                  <a:lnTo>
                    <a:pt x="5" y="9623"/>
                  </a:lnTo>
                  <a:lnTo>
                    <a:pt x="18" y="10068"/>
                  </a:lnTo>
                  <a:lnTo>
                    <a:pt x="40" y="10502"/>
                  </a:lnTo>
                  <a:lnTo>
                    <a:pt x="66" y="10947"/>
                  </a:lnTo>
                  <a:lnTo>
                    <a:pt x="106" y="11369"/>
                  </a:lnTo>
                  <a:lnTo>
                    <a:pt x="150" y="11791"/>
                  </a:lnTo>
                  <a:lnTo>
                    <a:pt x="203" y="12190"/>
                  </a:lnTo>
                  <a:lnTo>
                    <a:pt x="260" y="12600"/>
                  </a:lnTo>
                  <a:lnTo>
                    <a:pt x="326" y="12987"/>
                  </a:lnTo>
                  <a:lnTo>
                    <a:pt x="401" y="13362"/>
                  </a:lnTo>
                  <a:lnTo>
                    <a:pt x="480" y="13737"/>
                  </a:lnTo>
                  <a:lnTo>
                    <a:pt x="568" y="14088"/>
                  </a:lnTo>
                  <a:lnTo>
                    <a:pt x="656" y="14440"/>
                  </a:lnTo>
                  <a:lnTo>
                    <a:pt x="757" y="14768"/>
                  </a:lnTo>
                  <a:lnTo>
                    <a:pt x="858" y="15085"/>
                  </a:lnTo>
                  <a:lnTo>
                    <a:pt x="968" y="15401"/>
                  </a:lnTo>
                  <a:lnTo>
                    <a:pt x="1082" y="15682"/>
                  </a:lnTo>
                  <a:lnTo>
                    <a:pt x="1205" y="15964"/>
                  </a:lnTo>
                  <a:lnTo>
                    <a:pt x="1328" y="16221"/>
                  </a:lnTo>
                  <a:lnTo>
                    <a:pt x="1460" y="16468"/>
                  </a:lnTo>
                  <a:lnTo>
                    <a:pt x="1592" y="16702"/>
                  </a:lnTo>
                  <a:lnTo>
                    <a:pt x="1733" y="16913"/>
                  </a:lnTo>
                  <a:lnTo>
                    <a:pt x="1874" y="17112"/>
                  </a:lnTo>
                  <a:lnTo>
                    <a:pt x="2019" y="17288"/>
                  </a:lnTo>
                  <a:lnTo>
                    <a:pt x="2168" y="17440"/>
                  </a:lnTo>
                  <a:lnTo>
                    <a:pt x="2322" y="17581"/>
                  </a:lnTo>
                  <a:lnTo>
                    <a:pt x="2480" y="17698"/>
                  </a:lnTo>
                  <a:lnTo>
                    <a:pt x="2639" y="17792"/>
                  </a:lnTo>
                  <a:lnTo>
                    <a:pt x="2801" y="17874"/>
                  </a:lnTo>
                  <a:lnTo>
                    <a:pt x="2968" y="17933"/>
                  </a:lnTo>
                  <a:lnTo>
                    <a:pt x="3135" y="17968"/>
                  </a:lnTo>
                  <a:lnTo>
                    <a:pt x="3307" y="17979"/>
                  </a:lnTo>
                  <a:lnTo>
                    <a:pt x="6134" y="17979"/>
                  </a:lnTo>
                  <a:lnTo>
                    <a:pt x="6306" y="17968"/>
                  </a:lnTo>
                  <a:lnTo>
                    <a:pt x="6473" y="17933"/>
                  </a:lnTo>
                  <a:lnTo>
                    <a:pt x="6640" y="17874"/>
                  </a:lnTo>
                  <a:lnTo>
                    <a:pt x="6803" y="17792"/>
                  </a:lnTo>
                  <a:lnTo>
                    <a:pt x="6961" y="17698"/>
                  </a:lnTo>
                  <a:lnTo>
                    <a:pt x="7119" y="17581"/>
                  </a:lnTo>
                  <a:lnTo>
                    <a:pt x="7273" y="17440"/>
                  </a:lnTo>
                  <a:lnTo>
                    <a:pt x="7423" y="17288"/>
                  </a:lnTo>
                  <a:lnTo>
                    <a:pt x="7568" y="17112"/>
                  </a:lnTo>
                  <a:lnTo>
                    <a:pt x="7713" y="16913"/>
                  </a:lnTo>
                  <a:lnTo>
                    <a:pt x="7849" y="16702"/>
                  </a:lnTo>
                  <a:lnTo>
                    <a:pt x="7985" y="16468"/>
                  </a:lnTo>
                  <a:lnTo>
                    <a:pt x="8113" y="16221"/>
                  </a:lnTo>
                  <a:lnTo>
                    <a:pt x="8240" y="15964"/>
                  </a:lnTo>
                  <a:lnTo>
                    <a:pt x="8359" y="15682"/>
                  </a:lnTo>
                  <a:lnTo>
                    <a:pt x="8473" y="15401"/>
                  </a:lnTo>
                  <a:lnTo>
                    <a:pt x="8583" y="15085"/>
                  </a:lnTo>
                  <a:lnTo>
                    <a:pt x="8685" y="14768"/>
                  </a:lnTo>
                  <a:lnTo>
                    <a:pt x="8786" y="14440"/>
                  </a:lnTo>
                  <a:lnTo>
                    <a:pt x="8878" y="14088"/>
                  </a:lnTo>
                  <a:lnTo>
                    <a:pt x="8962" y="13737"/>
                  </a:lnTo>
                  <a:lnTo>
                    <a:pt x="9041" y="13362"/>
                  </a:lnTo>
                  <a:lnTo>
                    <a:pt x="9115" y="12987"/>
                  </a:lnTo>
                  <a:lnTo>
                    <a:pt x="9181" y="12600"/>
                  </a:lnTo>
                  <a:lnTo>
                    <a:pt x="9243" y="12190"/>
                  </a:lnTo>
                  <a:lnTo>
                    <a:pt x="9291" y="11791"/>
                  </a:lnTo>
                  <a:lnTo>
                    <a:pt x="9335" y="11369"/>
                  </a:lnTo>
                  <a:lnTo>
                    <a:pt x="9375" y="10947"/>
                  </a:lnTo>
                  <a:lnTo>
                    <a:pt x="9401" y="10502"/>
                  </a:lnTo>
                  <a:lnTo>
                    <a:pt x="9423" y="10068"/>
                  </a:lnTo>
                  <a:lnTo>
                    <a:pt x="9436" y="9623"/>
                  </a:lnTo>
                  <a:lnTo>
                    <a:pt x="9441" y="9166"/>
                  </a:lnTo>
                  <a:lnTo>
                    <a:pt x="9441" y="8802"/>
                  </a:lnTo>
                  <a:lnTo>
                    <a:pt x="9436" y="8357"/>
                  </a:lnTo>
                  <a:lnTo>
                    <a:pt x="9423" y="7912"/>
                  </a:lnTo>
                  <a:lnTo>
                    <a:pt x="9401" y="7466"/>
                  </a:lnTo>
                  <a:lnTo>
                    <a:pt x="9375" y="7033"/>
                  </a:lnTo>
                  <a:lnTo>
                    <a:pt x="9335" y="6611"/>
                  </a:lnTo>
                  <a:lnTo>
                    <a:pt x="9291" y="6189"/>
                  </a:lnTo>
                  <a:lnTo>
                    <a:pt x="9243" y="5778"/>
                  </a:lnTo>
                  <a:lnTo>
                    <a:pt x="9181" y="5380"/>
                  </a:lnTo>
                  <a:lnTo>
                    <a:pt x="9115" y="4993"/>
                  </a:lnTo>
                  <a:lnTo>
                    <a:pt x="9041" y="4606"/>
                  </a:lnTo>
                  <a:lnTo>
                    <a:pt x="8962" y="4243"/>
                  </a:lnTo>
                  <a:lnTo>
                    <a:pt x="8878" y="3880"/>
                  </a:lnTo>
                  <a:lnTo>
                    <a:pt x="8786" y="3540"/>
                  </a:lnTo>
                  <a:lnTo>
                    <a:pt x="8685" y="3200"/>
                  </a:lnTo>
                  <a:lnTo>
                    <a:pt x="8583" y="2884"/>
                  </a:lnTo>
                  <a:lnTo>
                    <a:pt x="8473" y="2579"/>
                  </a:lnTo>
                  <a:lnTo>
                    <a:pt x="8359" y="2286"/>
                  </a:lnTo>
                  <a:lnTo>
                    <a:pt x="8240" y="2004"/>
                  </a:lnTo>
                  <a:lnTo>
                    <a:pt x="8113" y="1747"/>
                  </a:lnTo>
                  <a:lnTo>
                    <a:pt x="7985" y="1501"/>
                  </a:lnTo>
                  <a:lnTo>
                    <a:pt x="7849" y="1278"/>
                  </a:lnTo>
                  <a:lnTo>
                    <a:pt x="7713" y="1055"/>
                  </a:lnTo>
                  <a:lnTo>
                    <a:pt x="7568" y="868"/>
                  </a:lnTo>
                  <a:lnTo>
                    <a:pt x="7423" y="692"/>
                  </a:lnTo>
                  <a:lnTo>
                    <a:pt x="7273" y="528"/>
                  </a:lnTo>
                  <a:lnTo>
                    <a:pt x="7119" y="387"/>
                  </a:lnTo>
                  <a:lnTo>
                    <a:pt x="6961" y="270"/>
                  </a:lnTo>
                  <a:lnTo>
                    <a:pt x="6803" y="176"/>
                  </a:lnTo>
                  <a:lnTo>
                    <a:pt x="6640" y="94"/>
                  </a:lnTo>
                  <a:lnTo>
                    <a:pt x="6473" y="47"/>
                  </a:lnTo>
                  <a:lnTo>
                    <a:pt x="6306" y="12"/>
                  </a:lnTo>
                  <a:lnTo>
                    <a:pt x="613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4028452" y="-7821123"/>
              <a:ext cx="32575" cy="413750"/>
            </a:xfrm>
            <a:custGeom>
              <a:avLst/>
              <a:gdLst/>
              <a:ahLst/>
              <a:cxnLst/>
              <a:rect l="l" t="t" r="r" b="b"/>
              <a:pathLst>
                <a:path w="1303" h="16550" extrusionOk="0">
                  <a:moveTo>
                    <a:pt x="5" y="0"/>
                  </a:moveTo>
                  <a:lnTo>
                    <a:pt x="1" y="12"/>
                  </a:lnTo>
                  <a:lnTo>
                    <a:pt x="102" y="188"/>
                  </a:lnTo>
                  <a:lnTo>
                    <a:pt x="194" y="376"/>
                  </a:lnTo>
                  <a:lnTo>
                    <a:pt x="282" y="586"/>
                  </a:lnTo>
                  <a:lnTo>
                    <a:pt x="370" y="809"/>
                  </a:lnTo>
                  <a:lnTo>
                    <a:pt x="445" y="1044"/>
                  </a:lnTo>
                  <a:lnTo>
                    <a:pt x="520" y="1290"/>
                  </a:lnTo>
                  <a:lnTo>
                    <a:pt x="586" y="1548"/>
                  </a:lnTo>
                  <a:lnTo>
                    <a:pt x="643" y="1829"/>
                  </a:lnTo>
                  <a:lnTo>
                    <a:pt x="696" y="2180"/>
                  </a:lnTo>
                  <a:lnTo>
                    <a:pt x="744" y="2544"/>
                  </a:lnTo>
                  <a:lnTo>
                    <a:pt x="788" y="2919"/>
                  </a:lnTo>
                  <a:lnTo>
                    <a:pt x="832" y="3282"/>
                  </a:lnTo>
                  <a:lnTo>
                    <a:pt x="872" y="3657"/>
                  </a:lnTo>
                  <a:lnTo>
                    <a:pt x="902" y="4032"/>
                  </a:lnTo>
                  <a:lnTo>
                    <a:pt x="933" y="4407"/>
                  </a:lnTo>
                  <a:lnTo>
                    <a:pt x="960" y="4782"/>
                  </a:lnTo>
                  <a:lnTo>
                    <a:pt x="986" y="5169"/>
                  </a:lnTo>
                  <a:lnTo>
                    <a:pt x="1004" y="5544"/>
                  </a:lnTo>
                  <a:lnTo>
                    <a:pt x="1021" y="5931"/>
                  </a:lnTo>
                  <a:lnTo>
                    <a:pt x="1034" y="6306"/>
                  </a:lnTo>
                  <a:lnTo>
                    <a:pt x="1043" y="6693"/>
                  </a:lnTo>
                  <a:lnTo>
                    <a:pt x="1047" y="7080"/>
                  </a:lnTo>
                  <a:lnTo>
                    <a:pt x="1052" y="7466"/>
                  </a:lnTo>
                  <a:lnTo>
                    <a:pt x="1047" y="7853"/>
                  </a:lnTo>
                  <a:lnTo>
                    <a:pt x="1039" y="8404"/>
                  </a:lnTo>
                  <a:lnTo>
                    <a:pt x="1030" y="8955"/>
                  </a:lnTo>
                  <a:lnTo>
                    <a:pt x="1017" y="9506"/>
                  </a:lnTo>
                  <a:lnTo>
                    <a:pt x="995" y="10057"/>
                  </a:lnTo>
                  <a:lnTo>
                    <a:pt x="977" y="10607"/>
                  </a:lnTo>
                  <a:lnTo>
                    <a:pt x="951" y="11158"/>
                  </a:lnTo>
                  <a:lnTo>
                    <a:pt x="920" y="11709"/>
                  </a:lnTo>
                  <a:lnTo>
                    <a:pt x="889" y="12248"/>
                  </a:lnTo>
                  <a:lnTo>
                    <a:pt x="854" y="12799"/>
                  </a:lnTo>
                  <a:lnTo>
                    <a:pt x="814" y="13338"/>
                  </a:lnTo>
                  <a:lnTo>
                    <a:pt x="775" y="13877"/>
                  </a:lnTo>
                  <a:lnTo>
                    <a:pt x="726" y="14417"/>
                  </a:lnTo>
                  <a:lnTo>
                    <a:pt x="678" y="14956"/>
                  </a:lnTo>
                  <a:lnTo>
                    <a:pt x="625" y="15483"/>
                  </a:lnTo>
                  <a:lnTo>
                    <a:pt x="568" y="16022"/>
                  </a:lnTo>
                  <a:lnTo>
                    <a:pt x="511" y="16550"/>
                  </a:lnTo>
                  <a:lnTo>
                    <a:pt x="511" y="16550"/>
                  </a:lnTo>
                  <a:lnTo>
                    <a:pt x="581" y="16280"/>
                  </a:lnTo>
                  <a:lnTo>
                    <a:pt x="647" y="15999"/>
                  </a:lnTo>
                  <a:lnTo>
                    <a:pt x="709" y="15706"/>
                  </a:lnTo>
                  <a:lnTo>
                    <a:pt x="766" y="15401"/>
                  </a:lnTo>
                  <a:lnTo>
                    <a:pt x="814" y="15108"/>
                  </a:lnTo>
                  <a:lnTo>
                    <a:pt x="858" y="14792"/>
                  </a:lnTo>
                  <a:lnTo>
                    <a:pt x="898" y="14475"/>
                  </a:lnTo>
                  <a:lnTo>
                    <a:pt x="933" y="14159"/>
                  </a:lnTo>
                  <a:lnTo>
                    <a:pt x="977" y="13772"/>
                  </a:lnTo>
                  <a:lnTo>
                    <a:pt x="1021" y="13385"/>
                  </a:lnTo>
                  <a:lnTo>
                    <a:pt x="1061" y="12998"/>
                  </a:lnTo>
                  <a:lnTo>
                    <a:pt x="1096" y="12612"/>
                  </a:lnTo>
                  <a:lnTo>
                    <a:pt x="1131" y="12225"/>
                  </a:lnTo>
                  <a:lnTo>
                    <a:pt x="1162" y="11838"/>
                  </a:lnTo>
                  <a:lnTo>
                    <a:pt x="1188" y="11440"/>
                  </a:lnTo>
                  <a:lnTo>
                    <a:pt x="1215" y="11041"/>
                  </a:lnTo>
                  <a:lnTo>
                    <a:pt x="1232" y="10654"/>
                  </a:lnTo>
                  <a:lnTo>
                    <a:pt x="1254" y="10256"/>
                  </a:lnTo>
                  <a:lnTo>
                    <a:pt x="1267" y="9857"/>
                  </a:lnTo>
                  <a:lnTo>
                    <a:pt x="1281" y="9459"/>
                  </a:lnTo>
                  <a:lnTo>
                    <a:pt x="1289" y="9060"/>
                  </a:lnTo>
                  <a:lnTo>
                    <a:pt x="1294" y="8662"/>
                  </a:lnTo>
                  <a:lnTo>
                    <a:pt x="1298" y="8252"/>
                  </a:lnTo>
                  <a:lnTo>
                    <a:pt x="1298" y="7853"/>
                  </a:lnTo>
                  <a:lnTo>
                    <a:pt x="1302" y="7455"/>
                  </a:lnTo>
                  <a:lnTo>
                    <a:pt x="1302" y="7044"/>
                  </a:lnTo>
                  <a:lnTo>
                    <a:pt x="1294" y="6646"/>
                  </a:lnTo>
                  <a:lnTo>
                    <a:pt x="1285" y="6236"/>
                  </a:lnTo>
                  <a:lnTo>
                    <a:pt x="1272" y="5837"/>
                  </a:lnTo>
                  <a:lnTo>
                    <a:pt x="1250" y="5439"/>
                  </a:lnTo>
                  <a:lnTo>
                    <a:pt x="1228" y="5040"/>
                  </a:lnTo>
                  <a:lnTo>
                    <a:pt x="1201" y="4642"/>
                  </a:lnTo>
                  <a:lnTo>
                    <a:pt x="1166" y="4255"/>
                  </a:lnTo>
                  <a:lnTo>
                    <a:pt x="1131" y="3868"/>
                  </a:lnTo>
                  <a:lnTo>
                    <a:pt x="1091" y="3470"/>
                  </a:lnTo>
                  <a:lnTo>
                    <a:pt x="1043" y="3095"/>
                  </a:lnTo>
                  <a:lnTo>
                    <a:pt x="995" y="2708"/>
                  </a:lnTo>
                  <a:lnTo>
                    <a:pt x="938" y="2333"/>
                  </a:lnTo>
                  <a:lnTo>
                    <a:pt x="880" y="1958"/>
                  </a:lnTo>
                  <a:lnTo>
                    <a:pt x="819" y="1594"/>
                  </a:lnTo>
                  <a:lnTo>
                    <a:pt x="766" y="1383"/>
                  </a:lnTo>
                  <a:lnTo>
                    <a:pt x="713" y="1173"/>
                  </a:lnTo>
                  <a:lnTo>
                    <a:pt x="652" y="985"/>
                  </a:lnTo>
                  <a:lnTo>
                    <a:pt x="586" y="797"/>
                  </a:lnTo>
                  <a:lnTo>
                    <a:pt x="515" y="633"/>
                  </a:lnTo>
                  <a:lnTo>
                    <a:pt x="445" y="469"/>
                  </a:lnTo>
                  <a:lnTo>
                    <a:pt x="366" y="329"/>
                  </a:lnTo>
                  <a:lnTo>
                    <a:pt x="282" y="200"/>
                  </a:lnTo>
                  <a:lnTo>
                    <a:pt x="221" y="129"/>
                  </a:lnTo>
                  <a:lnTo>
                    <a:pt x="164" y="83"/>
                  </a:lnTo>
                  <a:lnTo>
                    <a:pt x="120" y="36"/>
                  </a:lnTo>
                  <a:lnTo>
                    <a:pt x="76" y="12"/>
                  </a:lnTo>
                  <a:lnTo>
                    <a:pt x="4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3766725" y="-11165300"/>
              <a:ext cx="204800" cy="508975"/>
            </a:xfrm>
            <a:custGeom>
              <a:avLst/>
              <a:gdLst/>
              <a:ahLst/>
              <a:cxnLst/>
              <a:rect l="l" t="t" r="r" b="b"/>
              <a:pathLst>
                <a:path w="8192" h="20359" extrusionOk="0">
                  <a:moveTo>
                    <a:pt x="0" y="0"/>
                  </a:moveTo>
                  <a:lnTo>
                    <a:pt x="0" y="1219"/>
                  </a:lnTo>
                  <a:lnTo>
                    <a:pt x="5" y="2766"/>
                  </a:lnTo>
                  <a:lnTo>
                    <a:pt x="18" y="4536"/>
                  </a:lnTo>
                  <a:lnTo>
                    <a:pt x="27" y="5474"/>
                  </a:lnTo>
                  <a:lnTo>
                    <a:pt x="35" y="6423"/>
                  </a:lnTo>
                  <a:lnTo>
                    <a:pt x="53" y="7373"/>
                  </a:lnTo>
                  <a:lnTo>
                    <a:pt x="71" y="8298"/>
                  </a:lnTo>
                  <a:lnTo>
                    <a:pt x="97" y="9213"/>
                  </a:lnTo>
                  <a:lnTo>
                    <a:pt x="123" y="10068"/>
                  </a:lnTo>
                  <a:lnTo>
                    <a:pt x="159" y="10877"/>
                  </a:lnTo>
                  <a:lnTo>
                    <a:pt x="198" y="11604"/>
                  </a:lnTo>
                  <a:lnTo>
                    <a:pt x="220" y="11944"/>
                  </a:lnTo>
                  <a:lnTo>
                    <a:pt x="242" y="12260"/>
                  </a:lnTo>
                  <a:lnTo>
                    <a:pt x="268" y="12541"/>
                  </a:lnTo>
                  <a:lnTo>
                    <a:pt x="295" y="12811"/>
                  </a:lnTo>
                  <a:lnTo>
                    <a:pt x="343" y="13303"/>
                  </a:lnTo>
                  <a:lnTo>
                    <a:pt x="400" y="13784"/>
                  </a:lnTo>
                  <a:lnTo>
                    <a:pt x="466" y="14264"/>
                  </a:lnTo>
                  <a:lnTo>
                    <a:pt x="541" y="14721"/>
                  </a:lnTo>
                  <a:lnTo>
                    <a:pt x="625" y="15178"/>
                  </a:lnTo>
                  <a:lnTo>
                    <a:pt x="717" y="15624"/>
                  </a:lnTo>
                  <a:lnTo>
                    <a:pt x="814" y="16046"/>
                  </a:lnTo>
                  <a:lnTo>
                    <a:pt x="919" y="16468"/>
                  </a:lnTo>
                  <a:lnTo>
                    <a:pt x="1034" y="16866"/>
                  </a:lnTo>
                  <a:lnTo>
                    <a:pt x="1157" y="17253"/>
                  </a:lnTo>
                  <a:lnTo>
                    <a:pt x="1284" y="17616"/>
                  </a:lnTo>
                  <a:lnTo>
                    <a:pt x="1421" y="17980"/>
                  </a:lnTo>
                  <a:lnTo>
                    <a:pt x="1561" y="18308"/>
                  </a:lnTo>
                  <a:lnTo>
                    <a:pt x="1706" y="18624"/>
                  </a:lnTo>
                  <a:lnTo>
                    <a:pt x="1865" y="18929"/>
                  </a:lnTo>
                  <a:lnTo>
                    <a:pt x="2023" y="19210"/>
                  </a:lnTo>
                  <a:lnTo>
                    <a:pt x="2159" y="19363"/>
                  </a:lnTo>
                  <a:lnTo>
                    <a:pt x="2296" y="19503"/>
                  </a:lnTo>
                  <a:lnTo>
                    <a:pt x="2436" y="19644"/>
                  </a:lnTo>
                  <a:lnTo>
                    <a:pt x="2577" y="19761"/>
                  </a:lnTo>
                  <a:lnTo>
                    <a:pt x="2718" y="19878"/>
                  </a:lnTo>
                  <a:lnTo>
                    <a:pt x="2858" y="19972"/>
                  </a:lnTo>
                  <a:lnTo>
                    <a:pt x="2999" y="20054"/>
                  </a:lnTo>
                  <a:lnTo>
                    <a:pt x="3144" y="20136"/>
                  </a:lnTo>
                  <a:lnTo>
                    <a:pt x="3285" y="20195"/>
                  </a:lnTo>
                  <a:lnTo>
                    <a:pt x="3430" y="20253"/>
                  </a:lnTo>
                  <a:lnTo>
                    <a:pt x="3575" y="20300"/>
                  </a:lnTo>
                  <a:lnTo>
                    <a:pt x="3716" y="20324"/>
                  </a:lnTo>
                  <a:lnTo>
                    <a:pt x="3861" y="20347"/>
                  </a:lnTo>
                  <a:lnTo>
                    <a:pt x="4006" y="20359"/>
                  </a:lnTo>
                  <a:lnTo>
                    <a:pt x="4151" y="20347"/>
                  </a:lnTo>
                  <a:lnTo>
                    <a:pt x="4296" y="20335"/>
                  </a:lnTo>
                  <a:lnTo>
                    <a:pt x="4441" y="20312"/>
                  </a:lnTo>
                  <a:lnTo>
                    <a:pt x="4586" y="20277"/>
                  </a:lnTo>
                  <a:lnTo>
                    <a:pt x="4727" y="20230"/>
                  </a:lnTo>
                  <a:lnTo>
                    <a:pt x="4872" y="20171"/>
                  </a:lnTo>
                  <a:lnTo>
                    <a:pt x="5013" y="20101"/>
                  </a:lnTo>
                  <a:lnTo>
                    <a:pt x="5154" y="20019"/>
                  </a:lnTo>
                  <a:lnTo>
                    <a:pt x="5294" y="19925"/>
                  </a:lnTo>
                  <a:lnTo>
                    <a:pt x="5435" y="19831"/>
                  </a:lnTo>
                  <a:lnTo>
                    <a:pt x="5576" y="19714"/>
                  </a:lnTo>
                  <a:lnTo>
                    <a:pt x="5712" y="19585"/>
                  </a:lnTo>
                  <a:lnTo>
                    <a:pt x="5853" y="19456"/>
                  </a:lnTo>
                  <a:lnTo>
                    <a:pt x="5985" y="19304"/>
                  </a:lnTo>
                  <a:lnTo>
                    <a:pt x="6121" y="19152"/>
                  </a:lnTo>
                  <a:lnTo>
                    <a:pt x="6253" y="18976"/>
                  </a:lnTo>
                  <a:lnTo>
                    <a:pt x="6385" y="18800"/>
                  </a:lnTo>
                  <a:lnTo>
                    <a:pt x="6517" y="18612"/>
                  </a:lnTo>
                  <a:lnTo>
                    <a:pt x="6605" y="18413"/>
                  </a:lnTo>
                  <a:lnTo>
                    <a:pt x="6693" y="18202"/>
                  </a:lnTo>
                  <a:lnTo>
                    <a:pt x="6776" y="18003"/>
                  </a:lnTo>
                  <a:lnTo>
                    <a:pt x="6860" y="17780"/>
                  </a:lnTo>
                  <a:lnTo>
                    <a:pt x="6939" y="17558"/>
                  </a:lnTo>
                  <a:lnTo>
                    <a:pt x="7018" y="17335"/>
                  </a:lnTo>
                  <a:lnTo>
                    <a:pt x="7093" y="17101"/>
                  </a:lnTo>
                  <a:lnTo>
                    <a:pt x="7163" y="16866"/>
                  </a:lnTo>
                  <a:lnTo>
                    <a:pt x="7233" y="16620"/>
                  </a:lnTo>
                  <a:lnTo>
                    <a:pt x="7299" y="16374"/>
                  </a:lnTo>
                  <a:lnTo>
                    <a:pt x="7361" y="16128"/>
                  </a:lnTo>
                  <a:lnTo>
                    <a:pt x="7422" y="15870"/>
                  </a:lnTo>
                  <a:lnTo>
                    <a:pt x="7480" y="15612"/>
                  </a:lnTo>
                  <a:lnTo>
                    <a:pt x="7532" y="15342"/>
                  </a:lnTo>
                  <a:lnTo>
                    <a:pt x="7585" y="15073"/>
                  </a:lnTo>
                  <a:lnTo>
                    <a:pt x="7634" y="14803"/>
                  </a:lnTo>
                  <a:lnTo>
                    <a:pt x="7677" y="14522"/>
                  </a:lnTo>
                  <a:lnTo>
                    <a:pt x="7721" y="14241"/>
                  </a:lnTo>
                  <a:lnTo>
                    <a:pt x="7761" y="13959"/>
                  </a:lnTo>
                  <a:lnTo>
                    <a:pt x="7796" y="13666"/>
                  </a:lnTo>
                  <a:lnTo>
                    <a:pt x="7831" y="13385"/>
                  </a:lnTo>
                  <a:lnTo>
                    <a:pt x="7862" y="13092"/>
                  </a:lnTo>
                  <a:lnTo>
                    <a:pt x="7889" y="12799"/>
                  </a:lnTo>
                  <a:lnTo>
                    <a:pt x="7911" y="12494"/>
                  </a:lnTo>
                  <a:lnTo>
                    <a:pt x="7933" y="12201"/>
                  </a:lnTo>
                  <a:lnTo>
                    <a:pt x="7950" y="11897"/>
                  </a:lnTo>
                  <a:lnTo>
                    <a:pt x="7963" y="11592"/>
                  </a:lnTo>
                  <a:lnTo>
                    <a:pt x="7972" y="11287"/>
                  </a:lnTo>
                  <a:lnTo>
                    <a:pt x="7981" y="10982"/>
                  </a:lnTo>
                  <a:lnTo>
                    <a:pt x="7985" y="10678"/>
                  </a:lnTo>
                  <a:lnTo>
                    <a:pt x="7985" y="10361"/>
                  </a:lnTo>
                  <a:lnTo>
                    <a:pt x="7981" y="10057"/>
                  </a:lnTo>
                  <a:lnTo>
                    <a:pt x="8192" y="94"/>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3766725" y="-11165300"/>
              <a:ext cx="204800" cy="508975"/>
            </a:xfrm>
            <a:custGeom>
              <a:avLst/>
              <a:gdLst/>
              <a:ahLst/>
              <a:cxnLst/>
              <a:rect l="l" t="t" r="r" b="b"/>
              <a:pathLst>
                <a:path w="8192" h="20359" fill="none" extrusionOk="0">
                  <a:moveTo>
                    <a:pt x="0" y="0"/>
                  </a:moveTo>
                  <a:lnTo>
                    <a:pt x="0" y="0"/>
                  </a:lnTo>
                  <a:lnTo>
                    <a:pt x="0" y="1219"/>
                  </a:lnTo>
                  <a:lnTo>
                    <a:pt x="5" y="2766"/>
                  </a:lnTo>
                  <a:lnTo>
                    <a:pt x="18" y="4536"/>
                  </a:lnTo>
                  <a:lnTo>
                    <a:pt x="27" y="5474"/>
                  </a:lnTo>
                  <a:lnTo>
                    <a:pt x="35" y="6423"/>
                  </a:lnTo>
                  <a:lnTo>
                    <a:pt x="53" y="7373"/>
                  </a:lnTo>
                  <a:lnTo>
                    <a:pt x="71" y="8298"/>
                  </a:lnTo>
                  <a:lnTo>
                    <a:pt x="97" y="9213"/>
                  </a:lnTo>
                  <a:lnTo>
                    <a:pt x="123" y="10068"/>
                  </a:lnTo>
                  <a:lnTo>
                    <a:pt x="159" y="10877"/>
                  </a:lnTo>
                  <a:lnTo>
                    <a:pt x="198" y="11604"/>
                  </a:lnTo>
                  <a:lnTo>
                    <a:pt x="220" y="11944"/>
                  </a:lnTo>
                  <a:lnTo>
                    <a:pt x="242" y="12260"/>
                  </a:lnTo>
                  <a:lnTo>
                    <a:pt x="268" y="12541"/>
                  </a:lnTo>
                  <a:lnTo>
                    <a:pt x="295" y="12811"/>
                  </a:lnTo>
                  <a:lnTo>
                    <a:pt x="295" y="12811"/>
                  </a:lnTo>
                  <a:lnTo>
                    <a:pt x="343" y="13303"/>
                  </a:lnTo>
                  <a:lnTo>
                    <a:pt x="400" y="13784"/>
                  </a:lnTo>
                  <a:lnTo>
                    <a:pt x="466" y="14264"/>
                  </a:lnTo>
                  <a:lnTo>
                    <a:pt x="541" y="14721"/>
                  </a:lnTo>
                  <a:lnTo>
                    <a:pt x="625" y="15178"/>
                  </a:lnTo>
                  <a:lnTo>
                    <a:pt x="717" y="15624"/>
                  </a:lnTo>
                  <a:lnTo>
                    <a:pt x="814" y="16046"/>
                  </a:lnTo>
                  <a:lnTo>
                    <a:pt x="919" y="16468"/>
                  </a:lnTo>
                  <a:lnTo>
                    <a:pt x="1034" y="16866"/>
                  </a:lnTo>
                  <a:lnTo>
                    <a:pt x="1157" y="17253"/>
                  </a:lnTo>
                  <a:lnTo>
                    <a:pt x="1284" y="17616"/>
                  </a:lnTo>
                  <a:lnTo>
                    <a:pt x="1421" y="17980"/>
                  </a:lnTo>
                  <a:lnTo>
                    <a:pt x="1561" y="18308"/>
                  </a:lnTo>
                  <a:lnTo>
                    <a:pt x="1706" y="18624"/>
                  </a:lnTo>
                  <a:lnTo>
                    <a:pt x="1865" y="18929"/>
                  </a:lnTo>
                  <a:lnTo>
                    <a:pt x="2023" y="19210"/>
                  </a:lnTo>
                  <a:lnTo>
                    <a:pt x="2023" y="19210"/>
                  </a:lnTo>
                  <a:lnTo>
                    <a:pt x="2159" y="19363"/>
                  </a:lnTo>
                  <a:lnTo>
                    <a:pt x="2296" y="19503"/>
                  </a:lnTo>
                  <a:lnTo>
                    <a:pt x="2436" y="19644"/>
                  </a:lnTo>
                  <a:lnTo>
                    <a:pt x="2577" y="19761"/>
                  </a:lnTo>
                  <a:lnTo>
                    <a:pt x="2718" y="19878"/>
                  </a:lnTo>
                  <a:lnTo>
                    <a:pt x="2858" y="19972"/>
                  </a:lnTo>
                  <a:lnTo>
                    <a:pt x="2999" y="20054"/>
                  </a:lnTo>
                  <a:lnTo>
                    <a:pt x="3144" y="20136"/>
                  </a:lnTo>
                  <a:lnTo>
                    <a:pt x="3285" y="20195"/>
                  </a:lnTo>
                  <a:lnTo>
                    <a:pt x="3430" y="20253"/>
                  </a:lnTo>
                  <a:lnTo>
                    <a:pt x="3575" y="20300"/>
                  </a:lnTo>
                  <a:lnTo>
                    <a:pt x="3716" y="20324"/>
                  </a:lnTo>
                  <a:lnTo>
                    <a:pt x="3861" y="20347"/>
                  </a:lnTo>
                  <a:lnTo>
                    <a:pt x="4006" y="20359"/>
                  </a:lnTo>
                  <a:lnTo>
                    <a:pt x="4151" y="20347"/>
                  </a:lnTo>
                  <a:lnTo>
                    <a:pt x="4296" y="20335"/>
                  </a:lnTo>
                  <a:lnTo>
                    <a:pt x="4441" y="20312"/>
                  </a:lnTo>
                  <a:lnTo>
                    <a:pt x="4586" y="20277"/>
                  </a:lnTo>
                  <a:lnTo>
                    <a:pt x="4727" y="20230"/>
                  </a:lnTo>
                  <a:lnTo>
                    <a:pt x="4872" y="20171"/>
                  </a:lnTo>
                  <a:lnTo>
                    <a:pt x="5013" y="20101"/>
                  </a:lnTo>
                  <a:lnTo>
                    <a:pt x="5154" y="20019"/>
                  </a:lnTo>
                  <a:lnTo>
                    <a:pt x="5294" y="19925"/>
                  </a:lnTo>
                  <a:lnTo>
                    <a:pt x="5435" y="19831"/>
                  </a:lnTo>
                  <a:lnTo>
                    <a:pt x="5576" y="19714"/>
                  </a:lnTo>
                  <a:lnTo>
                    <a:pt x="5712" y="19585"/>
                  </a:lnTo>
                  <a:lnTo>
                    <a:pt x="5853" y="19456"/>
                  </a:lnTo>
                  <a:lnTo>
                    <a:pt x="5985" y="19304"/>
                  </a:lnTo>
                  <a:lnTo>
                    <a:pt x="6121" y="19152"/>
                  </a:lnTo>
                  <a:lnTo>
                    <a:pt x="6253" y="18976"/>
                  </a:lnTo>
                  <a:lnTo>
                    <a:pt x="6385" y="18800"/>
                  </a:lnTo>
                  <a:lnTo>
                    <a:pt x="6517" y="18612"/>
                  </a:lnTo>
                  <a:lnTo>
                    <a:pt x="6517" y="18612"/>
                  </a:lnTo>
                  <a:lnTo>
                    <a:pt x="6605" y="18413"/>
                  </a:lnTo>
                  <a:lnTo>
                    <a:pt x="6693" y="18202"/>
                  </a:lnTo>
                  <a:lnTo>
                    <a:pt x="6776" y="18003"/>
                  </a:lnTo>
                  <a:lnTo>
                    <a:pt x="6860" y="17780"/>
                  </a:lnTo>
                  <a:lnTo>
                    <a:pt x="6939" y="17558"/>
                  </a:lnTo>
                  <a:lnTo>
                    <a:pt x="7018" y="17335"/>
                  </a:lnTo>
                  <a:lnTo>
                    <a:pt x="7093" y="17101"/>
                  </a:lnTo>
                  <a:lnTo>
                    <a:pt x="7163" y="16866"/>
                  </a:lnTo>
                  <a:lnTo>
                    <a:pt x="7233" y="16620"/>
                  </a:lnTo>
                  <a:lnTo>
                    <a:pt x="7299" y="16374"/>
                  </a:lnTo>
                  <a:lnTo>
                    <a:pt x="7361" y="16128"/>
                  </a:lnTo>
                  <a:lnTo>
                    <a:pt x="7422" y="15870"/>
                  </a:lnTo>
                  <a:lnTo>
                    <a:pt x="7480" y="15612"/>
                  </a:lnTo>
                  <a:lnTo>
                    <a:pt x="7532" y="15342"/>
                  </a:lnTo>
                  <a:lnTo>
                    <a:pt x="7585" y="15073"/>
                  </a:lnTo>
                  <a:lnTo>
                    <a:pt x="7634" y="14803"/>
                  </a:lnTo>
                  <a:lnTo>
                    <a:pt x="7677" y="14522"/>
                  </a:lnTo>
                  <a:lnTo>
                    <a:pt x="7721" y="14241"/>
                  </a:lnTo>
                  <a:lnTo>
                    <a:pt x="7761" y="13959"/>
                  </a:lnTo>
                  <a:lnTo>
                    <a:pt x="7796" y="13666"/>
                  </a:lnTo>
                  <a:lnTo>
                    <a:pt x="7831" y="13385"/>
                  </a:lnTo>
                  <a:lnTo>
                    <a:pt x="7862" y="13092"/>
                  </a:lnTo>
                  <a:lnTo>
                    <a:pt x="7889" y="12799"/>
                  </a:lnTo>
                  <a:lnTo>
                    <a:pt x="7911" y="12494"/>
                  </a:lnTo>
                  <a:lnTo>
                    <a:pt x="7933" y="12201"/>
                  </a:lnTo>
                  <a:lnTo>
                    <a:pt x="7950" y="11897"/>
                  </a:lnTo>
                  <a:lnTo>
                    <a:pt x="7963" y="11592"/>
                  </a:lnTo>
                  <a:lnTo>
                    <a:pt x="7972" y="11287"/>
                  </a:lnTo>
                  <a:lnTo>
                    <a:pt x="7981" y="10982"/>
                  </a:lnTo>
                  <a:lnTo>
                    <a:pt x="7985" y="10678"/>
                  </a:lnTo>
                  <a:lnTo>
                    <a:pt x="7985" y="10361"/>
                  </a:lnTo>
                  <a:lnTo>
                    <a:pt x="7981" y="10057"/>
                  </a:lnTo>
                  <a:lnTo>
                    <a:pt x="8192" y="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3764625" y="-11220400"/>
              <a:ext cx="381900" cy="142725"/>
            </a:xfrm>
            <a:custGeom>
              <a:avLst/>
              <a:gdLst/>
              <a:ahLst/>
              <a:cxnLst/>
              <a:rect l="l" t="t" r="r" b="b"/>
              <a:pathLst>
                <a:path w="15276" h="5709" extrusionOk="0">
                  <a:moveTo>
                    <a:pt x="9010" y="1"/>
                  </a:moveTo>
                  <a:lnTo>
                    <a:pt x="7590" y="13"/>
                  </a:lnTo>
                  <a:lnTo>
                    <a:pt x="6174" y="24"/>
                  </a:lnTo>
                  <a:lnTo>
                    <a:pt x="4802" y="60"/>
                  </a:lnTo>
                  <a:lnTo>
                    <a:pt x="3518" y="106"/>
                  </a:lnTo>
                  <a:lnTo>
                    <a:pt x="2371" y="142"/>
                  </a:lnTo>
                  <a:lnTo>
                    <a:pt x="656" y="224"/>
                  </a:lnTo>
                  <a:lnTo>
                    <a:pt x="1" y="259"/>
                  </a:lnTo>
                  <a:lnTo>
                    <a:pt x="221" y="5498"/>
                  </a:lnTo>
                  <a:lnTo>
                    <a:pt x="8953" y="5709"/>
                  </a:lnTo>
                  <a:lnTo>
                    <a:pt x="9230" y="5556"/>
                  </a:lnTo>
                  <a:lnTo>
                    <a:pt x="9960" y="5134"/>
                  </a:lnTo>
                  <a:lnTo>
                    <a:pt x="10444" y="4853"/>
                  </a:lnTo>
                  <a:lnTo>
                    <a:pt x="10989" y="4525"/>
                  </a:lnTo>
                  <a:lnTo>
                    <a:pt x="11565" y="4162"/>
                  </a:lnTo>
                  <a:lnTo>
                    <a:pt x="12163" y="3775"/>
                  </a:lnTo>
                  <a:lnTo>
                    <a:pt x="12756" y="3365"/>
                  </a:lnTo>
                  <a:lnTo>
                    <a:pt x="13333" y="2954"/>
                  </a:lnTo>
                  <a:lnTo>
                    <a:pt x="13605" y="2755"/>
                  </a:lnTo>
                  <a:lnTo>
                    <a:pt x="13865" y="2544"/>
                  </a:lnTo>
                  <a:lnTo>
                    <a:pt x="14115" y="2345"/>
                  </a:lnTo>
                  <a:lnTo>
                    <a:pt x="14344" y="2146"/>
                  </a:lnTo>
                  <a:lnTo>
                    <a:pt x="14550" y="1947"/>
                  </a:lnTo>
                  <a:lnTo>
                    <a:pt x="14740" y="1759"/>
                  </a:lnTo>
                  <a:lnTo>
                    <a:pt x="14902" y="1583"/>
                  </a:lnTo>
                  <a:lnTo>
                    <a:pt x="15043" y="1407"/>
                  </a:lnTo>
                  <a:lnTo>
                    <a:pt x="15100" y="1314"/>
                  </a:lnTo>
                  <a:lnTo>
                    <a:pt x="15148" y="1232"/>
                  </a:lnTo>
                  <a:lnTo>
                    <a:pt x="15192" y="1161"/>
                  </a:lnTo>
                  <a:lnTo>
                    <a:pt x="15228" y="1079"/>
                  </a:lnTo>
                  <a:lnTo>
                    <a:pt x="15250" y="1009"/>
                  </a:lnTo>
                  <a:lnTo>
                    <a:pt x="15267" y="927"/>
                  </a:lnTo>
                  <a:lnTo>
                    <a:pt x="15276" y="857"/>
                  </a:lnTo>
                  <a:lnTo>
                    <a:pt x="15276" y="798"/>
                  </a:lnTo>
                  <a:lnTo>
                    <a:pt x="15272" y="763"/>
                  </a:lnTo>
                  <a:lnTo>
                    <a:pt x="15258" y="728"/>
                  </a:lnTo>
                  <a:lnTo>
                    <a:pt x="15241" y="704"/>
                  </a:lnTo>
                  <a:lnTo>
                    <a:pt x="15219" y="669"/>
                  </a:lnTo>
                  <a:lnTo>
                    <a:pt x="15162" y="610"/>
                  </a:lnTo>
                  <a:lnTo>
                    <a:pt x="15083" y="564"/>
                  </a:lnTo>
                  <a:lnTo>
                    <a:pt x="14986" y="505"/>
                  </a:lnTo>
                  <a:lnTo>
                    <a:pt x="14867" y="458"/>
                  </a:lnTo>
                  <a:lnTo>
                    <a:pt x="14735" y="423"/>
                  </a:lnTo>
                  <a:lnTo>
                    <a:pt x="14581" y="376"/>
                  </a:lnTo>
                  <a:lnTo>
                    <a:pt x="14229" y="294"/>
                  </a:lnTo>
                  <a:lnTo>
                    <a:pt x="13816" y="235"/>
                  </a:lnTo>
                  <a:lnTo>
                    <a:pt x="13350" y="177"/>
                  </a:lnTo>
                  <a:lnTo>
                    <a:pt x="12836" y="130"/>
                  </a:lnTo>
                  <a:lnTo>
                    <a:pt x="12273" y="83"/>
                  </a:lnTo>
                  <a:lnTo>
                    <a:pt x="11675" y="60"/>
                  </a:lnTo>
                  <a:lnTo>
                    <a:pt x="11046" y="36"/>
                  </a:lnTo>
                  <a:lnTo>
                    <a:pt x="10386" y="13"/>
                  </a:lnTo>
                  <a:lnTo>
                    <a:pt x="901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9"/>
            <p:cNvSpPr/>
            <p:nvPr/>
          </p:nvSpPr>
          <p:spPr>
            <a:xfrm>
              <a:off x="3790900" y="-10959025"/>
              <a:ext cx="196675" cy="58925"/>
            </a:xfrm>
            <a:custGeom>
              <a:avLst/>
              <a:gdLst/>
              <a:ahLst/>
              <a:cxnLst/>
              <a:rect l="l" t="t" r="r" b="b"/>
              <a:pathLst>
                <a:path w="7867" h="2357" extrusionOk="0">
                  <a:moveTo>
                    <a:pt x="3254" y="1"/>
                  </a:moveTo>
                  <a:lnTo>
                    <a:pt x="2903" y="12"/>
                  </a:lnTo>
                  <a:lnTo>
                    <a:pt x="2546" y="71"/>
                  </a:lnTo>
                  <a:lnTo>
                    <a:pt x="2190" y="141"/>
                  </a:lnTo>
                  <a:lnTo>
                    <a:pt x="1839" y="235"/>
                  </a:lnTo>
                  <a:lnTo>
                    <a:pt x="1487" y="364"/>
                  </a:lnTo>
                  <a:lnTo>
                    <a:pt x="1135" y="516"/>
                  </a:lnTo>
                  <a:lnTo>
                    <a:pt x="986" y="575"/>
                  </a:lnTo>
                  <a:lnTo>
                    <a:pt x="840" y="645"/>
                  </a:lnTo>
                  <a:lnTo>
                    <a:pt x="695" y="727"/>
                  </a:lnTo>
                  <a:lnTo>
                    <a:pt x="555" y="821"/>
                  </a:lnTo>
                  <a:lnTo>
                    <a:pt x="414" y="938"/>
                  </a:lnTo>
                  <a:lnTo>
                    <a:pt x="273" y="1067"/>
                  </a:lnTo>
                  <a:lnTo>
                    <a:pt x="137" y="1196"/>
                  </a:lnTo>
                  <a:lnTo>
                    <a:pt x="1" y="1348"/>
                  </a:lnTo>
                  <a:lnTo>
                    <a:pt x="5" y="1372"/>
                  </a:lnTo>
                  <a:lnTo>
                    <a:pt x="18" y="1384"/>
                  </a:lnTo>
                  <a:lnTo>
                    <a:pt x="80" y="1384"/>
                  </a:lnTo>
                  <a:lnTo>
                    <a:pt x="177" y="1360"/>
                  </a:lnTo>
                  <a:lnTo>
                    <a:pt x="308" y="1313"/>
                  </a:lnTo>
                  <a:lnTo>
                    <a:pt x="673" y="1184"/>
                  </a:lnTo>
                  <a:lnTo>
                    <a:pt x="898" y="1102"/>
                  </a:lnTo>
                  <a:lnTo>
                    <a:pt x="1153" y="1020"/>
                  </a:lnTo>
                  <a:lnTo>
                    <a:pt x="1434" y="938"/>
                  </a:lnTo>
                  <a:lnTo>
                    <a:pt x="1737" y="856"/>
                  </a:lnTo>
                  <a:lnTo>
                    <a:pt x="2067" y="786"/>
                  </a:lnTo>
                  <a:lnTo>
                    <a:pt x="2410" y="739"/>
                  </a:lnTo>
                  <a:lnTo>
                    <a:pt x="2775" y="704"/>
                  </a:lnTo>
                  <a:lnTo>
                    <a:pt x="3153" y="692"/>
                  </a:lnTo>
                  <a:lnTo>
                    <a:pt x="3549" y="692"/>
                  </a:lnTo>
                  <a:lnTo>
                    <a:pt x="3747" y="716"/>
                  </a:lnTo>
                  <a:lnTo>
                    <a:pt x="3954" y="739"/>
                  </a:lnTo>
                  <a:lnTo>
                    <a:pt x="4446" y="856"/>
                  </a:lnTo>
                  <a:lnTo>
                    <a:pt x="4938" y="997"/>
                  </a:lnTo>
                  <a:lnTo>
                    <a:pt x="5431" y="1161"/>
                  </a:lnTo>
                  <a:lnTo>
                    <a:pt x="5923" y="1360"/>
                  </a:lnTo>
                  <a:lnTo>
                    <a:pt x="6411" y="1571"/>
                  </a:lnTo>
                  <a:lnTo>
                    <a:pt x="6900" y="1806"/>
                  </a:lnTo>
                  <a:lnTo>
                    <a:pt x="7383" y="2063"/>
                  </a:lnTo>
                  <a:lnTo>
                    <a:pt x="7867" y="2356"/>
                  </a:lnTo>
                  <a:lnTo>
                    <a:pt x="7739" y="2169"/>
                  </a:lnTo>
                  <a:lnTo>
                    <a:pt x="7607" y="1993"/>
                  </a:lnTo>
                  <a:lnTo>
                    <a:pt x="7471" y="1829"/>
                  </a:lnTo>
                  <a:lnTo>
                    <a:pt x="7335" y="1688"/>
                  </a:lnTo>
                  <a:lnTo>
                    <a:pt x="7194" y="1559"/>
                  </a:lnTo>
                  <a:lnTo>
                    <a:pt x="7053" y="1430"/>
                  </a:lnTo>
                  <a:lnTo>
                    <a:pt x="6913" y="1325"/>
                  </a:lnTo>
                  <a:lnTo>
                    <a:pt x="6768" y="1243"/>
                  </a:lnTo>
                  <a:lnTo>
                    <a:pt x="6425" y="997"/>
                  </a:lnTo>
                  <a:lnTo>
                    <a:pt x="6077" y="774"/>
                  </a:lnTo>
                  <a:lnTo>
                    <a:pt x="5730" y="587"/>
                  </a:lnTo>
                  <a:lnTo>
                    <a:pt x="5378" y="423"/>
                  </a:lnTo>
                  <a:lnTo>
                    <a:pt x="5026" y="294"/>
                  </a:lnTo>
                  <a:lnTo>
                    <a:pt x="4675" y="176"/>
                  </a:lnTo>
                  <a:lnTo>
                    <a:pt x="4318" y="94"/>
                  </a:lnTo>
                  <a:lnTo>
                    <a:pt x="3967" y="36"/>
                  </a:lnTo>
                  <a:lnTo>
                    <a:pt x="3611"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9"/>
            <p:cNvSpPr/>
            <p:nvPr/>
          </p:nvSpPr>
          <p:spPr>
            <a:xfrm>
              <a:off x="3198625" y="-3083475"/>
              <a:ext cx="152700" cy="689775"/>
            </a:xfrm>
            <a:custGeom>
              <a:avLst/>
              <a:gdLst/>
              <a:ahLst/>
              <a:cxnLst/>
              <a:rect l="l" t="t" r="r" b="b"/>
              <a:pathLst>
                <a:path w="6108" h="27591" extrusionOk="0">
                  <a:moveTo>
                    <a:pt x="4191" y="1"/>
                  </a:moveTo>
                  <a:lnTo>
                    <a:pt x="4041" y="24"/>
                  </a:lnTo>
                  <a:lnTo>
                    <a:pt x="3931" y="48"/>
                  </a:lnTo>
                  <a:lnTo>
                    <a:pt x="3804" y="95"/>
                  </a:lnTo>
                  <a:lnTo>
                    <a:pt x="3659" y="142"/>
                  </a:lnTo>
                  <a:lnTo>
                    <a:pt x="3501" y="212"/>
                  </a:lnTo>
                  <a:lnTo>
                    <a:pt x="3325" y="306"/>
                  </a:lnTo>
                  <a:lnTo>
                    <a:pt x="3140" y="423"/>
                  </a:lnTo>
                  <a:lnTo>
                    <a:pt x="2946" y="564"/>
                  </a:lnTo>
                  <a:lnTo>
                    <a:pt x="2744" y="739"/>
                  </a:lnTo>
                  <a:lnTo>
                    <a:pt x="2538" y="939"/>
                  </a:lnTo>
                  <a:lnTo>
                    <a:pt x="2432" y="1056"/>
                  </a:lnTo>
                  <a:lnTo>
                    <a:pt x="2327" y="1185"/>
                  </a:lnTo>
                  <a:lnTo>
                    <a:pt x="2221" y="1314"/>
                  </a:lnTo>
                  <a:lnTo>
                    <a:pt x="2115" y="1454"/>
                  </a:lnTo>
                  <a:lnTo>
                    <a:pt x="2010" y="1607"/>
                  </a:lnTo>
                  <a:lnTo>
                    <a:pt x="1904" y="1771"/>
                  </a:lnTo>
                  <a:lnTo>
                    <a:pt x="1799" y="1935"/>
                  </a:lnTo>
                  <a:lnTo>
                    <a:pt x="1693" y="2122"/>
                  </a:lnTo>
                  <a:lnTo>
                    <a:pt x="1588" y="2322"/>
                  </a:lnTo>
                  <a:lnTo>
                    <a:pt x="1487" y="2521"/>
                  </a:lnTo>
                  <a:lnTo>
                    <a:pt x="1386" y="2744"/>
                  </a:lnTo>
                  <a:lnTo>
                    <a:pt x="1284" y="2966"/>
                  </a:lnTo>
                  <a:lnTo>
                    <a:pt x="1188" y="3212"/>
                  </a:lnTo>
                  <a:lnTo>
                    <a:pt x="1091" y="3470"/>
                  </a:lnTo>
                  <a:lnTo>
                    <a:pt x="999" y="3740"/>
                  </a:lnTo>
                  <a:lnTo>
                    <a:pt x="906" y="4021"/>
                  </a:lnTo>
                  <a:lnTo>
                    <a:pt x="818" y="4314"/>
                  </a:lnTo>
                  <a:lnTo>
                    <a:pt x="735" y="4619"/>
                  </a:lnTo>
                  <a:lnTo>
                    <a:pt x="656" y="4947"/>
                  </a:lnTo>
                  <a:lnTo>
                    <a:pt x="576" y="5287"/>
                  </a:lnTo>
                  <a:lnTo>
                    <a:pt x="502" y="5638"/>
                  </a:lnTo>
                  <a:lnTo>
                    <a:pt x="431" y="6014"/>
                  </a:lnTo>
                  <a:lnTo>
                    <a:pt x="365" y="6389"/>
                  </a:lnTo>
                  <a:lnTo>
                    <a:pt x="308" y="6799"/>
                  </a:lnTo>
                  <a:lnTo>
                    <a:pt x="251" y="7209"/>
                  </a:lnTo>
                  <a:lnTo>
                    <a:pt x="198" y="7643"/>
                  </a:lnTo>
                  <a:lnTo>
                    <a:pt x="154" y="8100"/>
                  </a:lnTo>
                  <a:lnTo>
                    <a:pt x="115" y="8569"/>
                  </a:lnTo>
                  <a:lnTo>
                    <a:pt x="80" y="9049"/>
                  </a:lnTo>
                  <a:lnTo>
                    <a:pt x="49" y="9565"/>
                  </a:lnTo>
                  <a:lnTo>
                    <a:pt x="27" y="10081"/>
                  </a:lnTo>
                  <a:lnTo>
                    <a:pt x="9" y="10620"/>
                  </a:lnTo>
                  <a:lnTo>
                    <a:pt x="0" y="11182"/>
                  </a:lnTo>
                  <a:lnTo>
                    <a:pt x="0" y="11768"/>
                  </a:lnTo>
                  <a:lnTo>
                    <a:pt x="5" y="12366"/>
                  </a:lnTo>
                  <a:lnTo>
                    <a:pt x="14" y="12987"/>
                  </a:lnTo>
                  <a:lnTo>
                    <a:pt x="36" y="13632"/>
                  </a:lnTo>
                  <a:lnTo>
                    <a:pt x="62" y="14288"/>
                  </a:lnTo>
                  <a:lnTo>
                    <a:pt x="97" y="14956"/>
                  </a:lnTo>
                  <a:lnTo>
                    <a:pt x="141" y="15589"/>
                  </a:lnTo>
                  <a:lnTo>
                    <a:pt x="190" y="16210"/>
                  </a:lnTo>
                  <a:lnTo>
                    <a:pt x="242" y="16808"/>
                  </a:lnTo>
                  <a:lnTo>
                    <a:pt x="304" y="17382"/>
                  </a:lnTo>
                  <a:lnTo>
                    <a:pt x="370" y="17933"/>
                  </a:lnTo>
                  <a:lnTo>
                    <a:pt x="440" y="18461"/>
                  </a:lnTo>
                  <a:lnTo>
                    <a:pt x="515" y="18976"/>
                  </a:lnTo>
                  <a:lnTo>
                    <a:pt x="598" y="19469"/>
                  </a:lnTo>
                  <a:lnTo>
                    <a:pt x="682" y="19949"/>
                  </a:lnTo>
                  <a:lnTo>
                    <a:pt x="774" y="20406"/>
                  </a:lnTo>
                  <a:lnTo>
                    <a:pt x="871" y="20840"/>
                  </a:lnTo>
                  <a:lnTo>
                    <a:pt x="968" y="21262"/>
                  </a:lnTo>
                  <a:lnTo>
                    <a:pt x="1073" y="21660"/>
                  </a:lnTo>
                  <a:lnTo>
                    <a:pt x="1179" y="22047"/>
                  </a:lnTo>
                  <a:lnTo>
                    <a:pt x="1289" y="22422"/>
                  </a:lnTo>
                  <a:lnTo>
                    <a:pt x="1403" y="22774"/>
                  </a:lnTo>
                  <a:lnTo>
                    <a:pt x="1522" y="23102"/>
                  </a:lnTo>
                  <a:lnTo>
                    <a:pt x="1641" y="23418"/>
                  </a:lnTo>
                  <a:lnTo>
                    <a:pt x="1764" y="23723"/>
                  </a:lnTo>
                  <a:lnTo>
                    <a:pt x="1887" y="24016"/>
                  </a:lnTo>
                  <a:lnTo>
                    <a:pt x="2014" y="24286"/>
                  </a:lnTo>
                  <a:lnTo>
                    <a:pt x="2142" y="24555"/>
                  </a:lnTo>
                  <a:lnTo>
                    <a:pt x="2269" y="24801"/>
                  </a:lnTo>
                  <a:lnTo>
                    <a:pt x="2401" y="25024"/>
                  </a:lnTo>
                  <a:lnTo>
                    <a:pt x="2533" y="25247"/>
                  </a:lnTo>
                  <a:lnTo>
                    <a:pt x="2665" y="25458"/>
                  </a:lnTo>
                  <a:lnTo>
                    <a:pt x="2801" y="25645"/>
                  </a:lnTo>
                  <a:lnTo>
                    <a:pt x="2933" y="25833"/>
                  </a:lnTo>
                  <a:lnTo>
                    <a:pt x="3070" y="25997"/>
                  </a:lnTo>
                  <a:lnTo>
                    <a:pt x="3202" y="26161"/>
                  </a:lnTo>
                  <a:lnTo>
                    <a:pt x="3338" y="26313"/>
                  </a:lnTo>
                  <a:lnTo>
                    <a:pt x="3470" y="26442"/>
                  </a:lnTo>
                  <a:lnTo>
                    <a:pt x="3602" y="26571"/>
                  </a:lnTo>
                  <a:lnTo>
                    <a:pt x="3734" y="26688"/>
                  </a:lnTo>
                  <a:lnTo>
                    <a:pt x="3865" y="26806"/>
                  </a:lnTo>
                  <a:lnTo>
                    <a:pt x="3993" y="26899"/>
                  </a:lnTo>
                  <a:lnTo>
                    <a:pt x="4120" y="26993"/>
                  </a:lnTo>
                  <a:lnTo>
                    <a:pt x="4371" y="27146"/>
                  </a:lnTo>
                  <a:lnTo>
                    <a:pt x="4613" y="27274"/>
                  </a:lnTo>
                  <a:lnTo>
                    <a:pt x="4842" y="27380"/>
                  </a:lnTo>
                  <a:lnTo>
                    <a:pt x="5057" y="27462"/>
                  </a:lnTo>
                  <a:lnTo>
                    <a:pt x="5255" y="27509"/>
                  </a:lnTo>
                  <a:lnTo>
                    <a:pt x="5440" y="27556"/>
                  </a:lnTo>
                  <a:lnTo>
                    <a:pt x="5607" y="27579"/>
                  </a:lnTo>
                  <a:lnTo>
                    <a:pt x="5752" y="27591"/>
                  </a:lnTo>
                  <a:lnTo>
                    <a:pt x="5875" y="27591"/>
                  </a:lnTo>
                  <a:lnTo>
                    <a:pt x="6046" y="27579"/>
                  </a:lnTo>
                  <a:lnTo>
                    <a:pt x="6108" y="27567"/>
                  </a:lnTo>
                  <a:lnTo>
                    <a:pt x="424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3198625" y="-3083475"/>
              <a:ext cx="152700" cy="689775"/>
            </a:xfrm>
            <a:custGeom>
              <a:avLst/>
              <a:gdLst/>
              <a:ahLst/>
              <a:cxnLst/>
              <a:rect l="l" t="t" r="r" b="b"/>
              <a:pathLst>
                <a:path w="6108" h="27591" fill="none" extrusionOk="0">
                  <a:moveTo>
                    <a:pt x="6108" y="27567"/>
                  </a:moveTo>
                  <a:lnTo>
                    <a:pt x="6108" y="27567"/>
                  </a:lnTo>
                  <a:lnTo>
                    <a:pt x="6046" y="27579"/>
                  </a:lnTo>
                  <a:lnTo>
                    <a:pt x="5875" y="27591"/>
                  </a:lnTo>
                  <a:lnTo>
                    <a:pt x="5752" y="27591"/>
                  </a:lnTo>
                  <a:lnTo>
                    <a:pt x="5607" y="27579"/>
                  </a:lnTo>
                  <a:lnTo>
                    <a:pt x="5440" y="27556"/>
                  </a:lnTo>
                  <a:lnTo>
                    <a:pt x="5255" y="27509"/>
                  </a:lnTo>
                  <a:lnTo>
                    <a:pt x="5057" y="27462"/>
                  </a:lnTo>
                  <a:lnTo>
                    <a:pt x="4842" y="27380"/>
                  </a:lnTo>
                  <a:lnTo>
                    <a:pt x="4613" y="27274"/>
                  </a:lnTo>
                  <a:lnTo>
                    <a:pt x="4371" y="27146"/>
                  </a:lnTo>
                  <a:lnTo>
                    <a:pt x="4120" y="26993"/>
                  </a:lnTo>
                  <a:lnTo>
                    <a:pt x="3993" y="26899"/>
                  </a:lnTo>
                  <a:lnTo>
                    <a:pt x="3865" y="26806"/>
                  </a:lnTo>
                  <a:lnTo>
                    <a:pt x="3734" y="26688"/>
                  </a:lnTo>
                  <a:lnTo>
                    <a:pt x="3602" y="26571"/>
                  </a:lnTo>
                  <a:lnTo>
                    <a:pt x="3470" y="26442"/>
                  </a:lnTo>
                  <a:lnTo>
                    <a:pt x="3338" y="26313"/>
                  </a:lnTo>
                  <a:lnTo>
                    <a:pt x="3202" y="26161"/>
                  </a:lnTo>
                  <a:lnTo>
                    <a:pt x="3070" y="25997"/>
                  </a:lnTo>
                  <a:lnTo>
                    <a:pt x="2933" y="25833"/>
                  </a:lnTo>
                  <a:lnTo>
                    <a:pt x="2801" y="25645"/>
                  </a:lnTo>
                  <a:lnTo>
                    <a:pt x="2665" y="25458"/>
                  </a:lnTo>
                  <a:lnTo>
                    <a:pt x="2533" y="25247"/>
                  </a:lnTo>
                  <a:lnTo>
                    <a:pt x="2401" y="25024"/>
                  </a:lnTo>
                  <a:lnTo>
                    <a:pt x="2269" y="24801"/>
                  </a:lnTo>
                  <a:lnTo>
                    <a:pt x="2142" y="24555"/>
                  </a:lnTo>
                  <a:lnTo>
                    <a:pt x="2014" y="24286"/>
                  </a:lnTo>
                  <a:lnTo>
                    <a:pt x="1887" y="24016"/>
                  </a:lnTo>
                  <a:lnTo>
                    <a:pt x="1764" y="23723"/>
                  </a:lnTo>
                  <a:lnTo>
                    <a:pt x="1641" y="23418"/>
                  </a:lnTo>
                  <a:lnTo>
                    <a:pt x="1522" y="23102"/>
                  </a:lnTo>
                  <a:lnTo>
                    <a:pt x="1403" y="22774"/>
                  </a:lnTo>
                  <a:lnTo>
                    <a:pt x="1289" y="22422"/>
                  </a:lnTo>
                  <a:lnTo>
                    <a:pt x="1179" y="22047"/>
                  </a:lnTo>
                  <a:lnTo>
                    <a:pt x="1073" y="21660"/>
                  </a:lnTo>
                  <a:lnTo>
                    <a:pt x="968" y="21262"/>
                  </a:lnTo>
                  <a:lnTo>
                    <a:pt x="871" y="20840"/>
                  </a:lnTo>
                  <a:lnTo>
                    <a:pt x="774" y="20406"/>
                  </a:lnTo>
                  <a:lnTo>
                    <a:pt x="682" y="19949"/>
                  </a:lnTo>
                  <a:lnTo>
                    <a:pt x="598" y="19469"/>
                  </a:lnTo>
                  <a:lnTo>
                    <a:pt x="515" y="18976"/>
                  </a:lnTo>
                  <a:lnTo>
                    <a:pt x="440" y="18461"/>
                  </a:lnTo>
                  <a:lnTo>
                    <a:pt x="370" y="17933"/>
                  </a:lnTo>
                  <a:lnTo>
                    <a:pt x="304" y="17382"/>
                  </a:lnTo>
                  <a:lnTo>
                    <a:pt x="242" y="16808"/>
                  </a:lnTo>
                  <a:lnTo>
                    <a:pt x="190" y="16210"/>
                  </a:lnTo>
                  <a:lnTo>
                    <a:pt x="141" y="15589"/>
                  </a:lnTo>
                  <a:lnTo>
                    <a:pt x="97" y="14956"/>
                  </a:lnTo>
                  <a:lnTo>
                    <a:pt x="62" y="14288"/>
                  </a:lnTo>
                  <a:lnTo>
                    <a:pt x="62" y="14288"/>
                  </a:lnTo>
                  <a:lnTo>
                    <a:pt x="36" y="13632"/>
                  </a:lnTo>
                  <a:lnTo>
                    <a:pt x="14" y="12987"/>
                  </a:lnTo>
                  <a:lnTo>
                    <a:pt x="5" y="12366"/>
                  </a:lnTo>
                  <a:lnTo>
                    <a:pt x="0" y="11768"/>
                  </a:lnTo>
                  <a:lnTo>
                    <a:pt x="0" y="11182"/>
                  </a:lnTo>
                  <a:lnTo>
                    <a:pt x="9" y="10620"/>
                  </a:lnTo>
                  <a:lnTo>
                    <a:pt x="27" y="10081"/>
                  </a:lnTo>
                  <a:lnTo>
                    <a:pt x="49" y="9565"/>
                  </a:lnTo>
                  <a:lnTo>
                    <a:pt x="80" y="9049"/>
                  </a:lnTo>
                  <a:lnTo>
                    <a:pt x="115" y="8569"/>
                  </a:lnTo>
                  <a:lnTo>
                    <a:pt x="154" y="8100"/>
                  </a:lnTo>
                  <a:lnTo>
                    <a:pt x="198" y="7643"/>
                  </a:lnTo>
                  <a:lnTo>
                    <a:pt x="251" y="7209"/>
                  </a:lnTo>
                  <a:lnTo>
                    <a:pt x="308" y="6799"/>
                  </a:lnTo>
                  <a:lnTo>
                    <a:pt x="365" y="6389"/>
                  </a:lnTo>
                  <a:lnTo>
                    <a:pt x="431" y="6014"/>
                  </a:lnTo>
                  <a:lnTo>
                    <a:pt x="502" y="5638"/>
                  </a:lnTo>
                  <a:lnTo>
                    <a:pt x="576" y="5287"/>
                  </a:lnTo>
                  <a:lnTo>
                    <a:pt x="656" y="4947"/>
                  </a:lnTo>
                  <a:lnTo>
                    <a:pt x="735" y="4619"/>
                  </a:lnTo>
                  <a:lnTo>
                    <a:pt x="818" y="4314"/>
                  </a:lnTo>
                  <a:lnTo>
                    <a:pt x="906" y="4021"/>
                  </a:lnTo>
                  <a:lnTo>
                    <a:pt x="999" y="3740"/>
                  </a:lnTo>
                  <a:lnTo>
                    <a:pt x="1091" y="3470"/>
                  </a:lnTo>
                  <a:lnTo>
                    <a:pt x="1188" y="3212"/>
                  </a:lnTo>
                  <a:lnTo>
                    <a:pt x="1284" y="2966"/>
                  </a:lnTo>
                  <a:lnTo>
                    <a:pt x="1386" y="2744"/>
                  </a:lnTo>
                  <a:lnTo>
                    <a:pt x="1487" y="2521"/>
                  </a:lnTo>
                  <a:lnTo>
                    <a:pt x="1588" y="2322"/>
                  </a:lnTo>
                  <a:lnTo>
                    <a:pt x="1693" y="2122"/>
                  </a:lnTo>
                  <a:lnTo>
                    <a:pt x="1799" y="1935"/>
                  </a:lnTo>
                  <a:lnTo>
                    <a:pt x="1904" y="1771"/>
                  </a:lnTo>
                  <a:lnTo>
                    <a:pt x="2010" y="1607"/>
                  </a:lnTo>
                  <a:lnTo>
                    <a:pt x="2115" y="1454"/>
                  </a:lnTo>
                  <a:lnTo>
                    <a:pt x="2221" y="1314"/>
                  </a:lnTo>
                  <a:lnTo>
                    <a:pt x="2327" y="1185"/>
                  </a:lnTo>
                  <a:lnTo>
                    <a:pt x="2432" y="1056"/>
                  </a:lnTo>
                  <a:lnTo>
                    <a:pt x="2538" y="939"/>
                  </a:lnTo>
                  <a:lnTo>
                    <a:pt x="2744" y="739"/>
                  </a:lnTo>
                  <a:lnTo>
                    <a:pt x="2946" y="564"/>
                  </a:lnTo>
                  <a:lnTo>
                    <a:pt x="3140" y="423"/>
                  </a:lnTo>
                  <a:lnTo>
                    <a:pt x="3325" y="306"/>
                  </a:lnTo>
                  <a:lnTo>
                    <a:pt x="3501" y="212"/>
                  </a:lnTo>
                  <a:lnTo>
                    <a:pt x="3659" y="142"/>
                  </a:lnTo>
                  <a:lnTo>
                    <a:pt x="3804" y="95"/>
                  </a:lnTo>
                  <a:lnTo>
                    <a:pt x="3931" y="48"/>
                  </a:lnTo>
                  <a:lnTo>
                    <a:pt x="4041" y="24"/>
                  </a:lnTo>
                  <a:lnTo>
                    <a:pt x="4191" y="1"/>
                  </a:lnTo>
                  <a:lnTo>
                    <a:pt x="4248" y="1"/>
                  </a:lnTo>
                  <a:lnTo>
                    <a:pt x="6108" y="2756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2810700" y="-3973050"/>
              <a:ext cx="452800" cy="1649400"/>
            </a:xfrm>
            <a:custGeom>
              <a:avLst/>
              <a:gdLst/>
              <a:ahLst/>
              <a:cxnLst/>
              <a:rect l="l" t="t" r="r" b="b"/>
              <a:pathLst>
                <a:path w="18112" h="65976" extrusionOk="0">
                  <a:moveTo>
                    <a:pt x="6095" y="1"/>
                  </a:moveTo>
                  <a:lnTo>
                    <a:pt x="0" y="10526"/>
                  </a:lnTo>
                  <a:lnTo>
                    <a:pt x="12013" y="58310"/>
                  </a:lnTo>
                  <a:lnTo>
                    <a:pt x="18112" y="65975"/>
                  </a:lnTo>
                  <a:lnTo>
                    <a:pt x="17193" y="30450"/>
                  </a:lnTo>
                  <a:lnTo>
                    <a:pt x="60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2810700" y="-3973050"/>
              <a:ext cx="452800" cy="1649400"/>
            </a:xfrm>
            <a:custGeom>
              <a:avLst/>
              <a:gdLst/>
              <a:ahLst/>
              <a:cxnLst/>
              <a:rect l="l" t="t" r="r" b="b"/>
              <a:pathLst>
                <a:path w="18112" h="65976" fill="none" extrusionOk="0">
                  <a:moveTo>
                    <a:pt x="0" y="10526"/>
                  </a:moveTo>
                  <a:lnTo>
                    <a:pt x="6095" y="1"/>
                  </a:lnTo>
                  <a:lnTo>
                    <a:pt x="17193" y="30450"/>
                  </a:lnTo>
                  <a:lnTo>
                    <a:pt x="18112" y="65975"/>
                  </a:lnTo>
                  <a:lnTo>
                    <a:pt x="12013" y="58310"/>
                  </a:lnTo>
                  <a:lnTo>
                    <a:pt x="0" y="1052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3240500" y="-3211800"/>
              <a:ext cx="4550" cy="174375"/>
            </a:xfrm>
            <a:custGeom>
              <a:avLst/>
              <a:gdLst/>
              <a:ahLst/>
              <a:cxnLst/>
              <a:rect l="l" t="t" r="r" b="b"/>
              <a:pathLst>
                <a:path w="182" h="6975" extrusionOk="0">
                  <a:moveTo>
                    <a:pt x="181" y="6974"/>
                  </a:moveTo>
                  <a:lnTo>
                    <a:pt x="1" y="0"/>
                  </a:lnTo>
                  <a:lnTo>
                    <a:pt x="181" y="6974"/>
                  </a:lnTo>
                  <a:lnTo>
                    <a:pt x="181" y="6974"/>
                  </a:lnTo>
                  <a:lnTo>
                    <a:pt x="181" y="6974"/>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3240500" y="-3211800"/>
              <a:ext cx="4550" cy="174375"/>
            </a:xfrm>
            <a:custGeom>
              <a:avLst/>
              <a:gdLst/>
              <a:ahLst/>
              <a:cxnLst/>
              <a:rect l="l" t="t" r="r" b="b"/>
              <a:pathLst>
                <a:path w="182" h="6975" fill="none" extrusionOk="0">
                  <a:moveTo>
                    <a:pt x="181" y="6974"/>
                  </a:moveTo>
                  <a:lnTo>
                    <a:pt x="1" y="0"/>
                  </a:lnTo>
                  <a:lnTo>
                    <a:pt x="181" y="6974"/>
                  </a:lnTo>
                  <a:lnTo>
                    <a:pt x="181" y="6974"/>
                  </a:lnTo>
                  <a:lnTo>
                    <a:pt x="181" y="69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3245025" y="-3037450"/>
              <a:ext cx="5400" cy="205125"/>
            </a:xfrm>
            <a:custGeom>
              <a:avLst/>
              <a:gdLst/>
              <a:ahLst/>
              <a:cxnLst/>
              <a:rect l="l" t="t" r="r" b="b"/>
              <a:pathLst>
                <a:path w="216" h="8205" extrusionOk="0">
                  <a:moveTo>
                    <a:pt x="0" y="0"/>
                  </a:moveTo>
                  <a:lnTo>
                    <a:pt x="211" y="8193"/>
                  </a:lnTo>
                  <a:lnTo>
                    <a:pt x="215" y="8204"/>
                  </a:lnTo>
                  <a:lnTo>
                    <a:pt x="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3245025" y="-3037450"/>
              <a:ext cx="5400" cy="205125"/>
            </a:xfrm>
            <a:custGeom>
              <a:avLst/>
              <a:gdLst/>
              <a:ahLst/>
              <a:cxnLst/>
              <a:rect l="l" t="t" r="r" b="b"/>
              <a:pathLst>
                <a:path w="216" h="8205" fill="none" extrusionOk="0">
                  <a:moveTo>
                    <a:pt x="215" y="8204"/>
                  </a:moveTo>
                  <a:lnTo>
                    <a:pt x="211" y="8193"/>
                  </a:lnTo>
                  <a:lnTo>
                    <a:pt x="0" y="0"/>
                  </a:lnTo>
                  <a:lnTo>
                    <a:pt x="0" y="0"/>
                  </a:lnTo>
                  <a:lnTo>
                    <a:pt x="0" y="0"/>
                  </a:lnTo>
                  <a:lnTo>
                    <a:pt x="215" y="820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9"/>
            <p:cNvSpPr/>
            <p:nvPr/>
          </p:nvSpPr>
          <p:spPr>
            <a:xfrm>
              <a:off x="2940850" y="-3916500"/>
              <a:ext cx="309475" cy="1083875"/>
            </a:xfrm>
            <a:custGeom>
              <a:avLst/>
              <a:gdLst/>
              <a:ahLst/>
              <a:cxnLst/>
              <a:rect l="l" t="t" r="r" b="b"/>
              <a:pathLst>
                <a:path w="12379" h="43355" extrusionOk="0">
                  <a:moveTo>
                    <a:pt x="1720" y="1"/>
                  </a:moveTo>
                  <a:lnTo>
                    <a:pt x="1663" y="516"/>
                  </a:lnTo>
                  <a:lnTo>
                    <a:pt x="1597" y="1032"/>
                  </a:lnTo>
                  <a:lnTo>
                    <a:pt x="1526" y="1524"/>
                  </a:lnTo>
                  <a:lnTo>
                    <a:pt x="1447" y="2017"/>
                  </a:lnTo>
                  <a:lnTo>
                    <a:pt x="1359" y="2485"/>
                  </a:lnTo>
                  <a:lnTo>
                    <a:pt x="1267" y="2954"/>
                  </a:lnTo>
                  <a:lnTo>
                    <a:pt x="1166" y="3411"/>
                  </a:lnTo>
                  <a:lnTo>
                    <a:pt x="1060" y="3857"/>
                  </a:lnTo>
                  <a:lnTo>
                    <a:pt x="950" y="4290"/>
                  </a:lnTo>
                  <a:lnTo>
                    <a:pt x="832" y="4701"/>
                  </a:lnTo>
                  <a:lnTo>
                    <a:pt x="704" y="5111"/>
                  </a:lnTo>
                  <a:lnTo>
                    <a:pt x="576" y="5509"/>
                  </a:lnTo>
                  <a:lnTo>
                    <a:pt x="440" y="5884"/>
                  </a:lnTo>
                  <a:lnTo>
                    <a:pt x="299" y="6248"/>
                  </a:lnTo>
                  <a:lnTo>
                    <a:pt x="150" y="6599"/>
                  </a:lnTo>
                  <a:lnTo>
                    <a:pt x="0" y="6927"/>
                  </a:lnTo>
                  <a:lnTo>
                    <a:pt x="12378" y="43355"/>
                  </a:lnTo>
                  <a:lnTo>
                    <a:pt x="12167" y="35162"/>
                  </a:lnTo>
                  <a:lnTo>
                    <a:pt x="11987" y="28188"/>
                  </a:lnTo>
                  <a:lnTo>
                    <a:pt x="172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9"/>
            <p:cNvSpPr/>
            <p:nvPr/>
          </p:nvSpPr>
          <p:spPr>
            <a:xfrm>
              <a:off x="2940850" y="-3916500"/>
              <a:ext cx="309475" cy="1083875"/>
            </a:xfrm>
            <a:custGeom>
              <a:avLst/>
              <a:gdLst/>
              <a:ahLst/>
              <a:cxnLst/>
              <a:rect l="l" t="t" r="r" b="b"/>
              <a:pathLst>
                <a:path w="12379" h="43355" fill="none" extrusionOk="0">
                  <a:moveTo>
                    <a:pt x="12378" y="43355"/>
                  </a:moveTo>
                  <a:lnTo>
                    <a:pt x="0" y="6927"/>
                  </a:lnTo>
                  <a:lnTo>
                    <a:pt x="0" y="6927"/>
                  </a:lnTo>
                  <a:lnTo>
                    <a:pt x="150" y="6599"/>
                  </a:lnTo>
                  <a:lnTo>
                    <a:pt x="299" y="6248"/>
                  </a:lnTo>
                  <a:lnTo>
                    <a:pt x="440" y="5884"/>
                  </a:lnTo>
                  <a:lnTo>
                    <a:pt x="576" y="5509"/>
                  </a:lnTo>
                  <a:lnTo>
                    <a:pt x="704" y="5111"/>
                  </a:lnTo>
                  <a:lnTo>
                    <a:pt x="832" y="4701"/>
                  </a:lnTo>
                  <a:lnTo>
                    <a:pt x="950" y="4290"/>
                  </a:lnTo>
                  <a:lnTo>
                    <a:pt x="1060" y="3857"/>
                  </a:lnTo>
                  <a:lnTo>
                    <a:pt x="1166" y="3411"/>
                  </a:lnTo>
                  <a:lnTo>
                    <a:pt x="1267" y="2954"/>
                  </a:lnTo>
                  <a:lnTo>
                    <a:pt x="1359" y="2485"/>
                  </a:lnTo>
                  <a:lnTo>
                    <a:pt x="1447" y="2017"/>
                  </a:lnTo>
                  <a:lnTo>
                    <a:pt x="1526" y="1524"/>
                  </a:lnTo>
                  <a:lnTo>
                    <a:pt x="1597" y="1032"/>
                  </a:lnTo>
                  <a:lnTo>
                    <a:pt x="1663" y="516"/>
                  </a:lnTo>
                  <a:lnTo>
                    <a:pt x="1720" y="1"/>
                  </a:lnTo>
                  <a:lnTo>
                    <a:pt x="11987" y="28188"/>
                  </a:lnTo>
                  <a:lnTo>
                    <a:pt x="12167" y="35162"/>
                  </a:lnTo>
                  <a:lnTo>
                    <a:pt x="12378" y="433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9"/>
            <p:cNvSpPr/>
            <p:nvPr/>
          </p:nvSpPr>
          <p:spPr>
            <a:xfrm>
              <a:off x="2941625" y="-3736875"/>
              <a:ext cx="306275" cy="901325"/>
            </a:xfrm>
            <a:custGeom>
              <a:avLst/>
              <a:gdLst/>
              <a:ahLst/>
              <a:cxnLst/>
              <a:rect l="l" t="t" r="r" b="b"/>
              <a:pathLst>
                <a:path w="12251" h="36053" extrusionOk="0">
                  <a:moveTo>
                    <a:pt x="0" y="0"/>
                  </a:moveTo>
                  <a:lnTo>
                    <a:pt x="0" y="12"/>
                  </a:lnTo>
                  <a:lnTo>
                    <a:pt x="5" y="35"/>
                  </a:lnTo>
                  <a:lnTo>
                    <a:pt x="22" y="118"/>
                  </a:lnTo>
                  <a:lnTo>
                    <a:pt x="106" y="411"/>
                  </a:lnTo>
                  <a:lnTo>
                    <a:pt x="246" y="879"/>
                  </a:lnTo>
                  <a:lnTo>
                    <a:pt x="444" y="1501"/>
                  </a:lnTo>
                  <a:lnTo>
                    <a:pt x="994" y="3200"/>
                  </a:lnTo>
                  <a:lnTo>
                    <a:pt x="1728" y="5439"/>
                  </a:lnTo>
                  <a:lnTo>
                    <a:pt x="2625" y="8134"/>
                  </a:lnTo>
                  <a:lnTo>
                    <a:pt x="3654" y="11217"/>
                  </a:lnTo>
                  <a:lnTo>
                    <a:pt x="4802" y="14616"/>
                  </a:lnTo>
                  <a:lnTo>
                    <a:pt x="6033" y="18249"/>
                  </a:lnTo>
                  <a:lnTo>
                    <a:pt x="7273" y="21871"/>
                  </a:lnTo>
                  <a:lnTo>
                    <a:pt x="8425" y="25246"/>
                  </a:lnTo>
                  <a:lnTo>
                    <a:pt x="9476" y="28282"/>
                  </a:lnTo>
                  <a:lnTo>
                    <a:pt x="10390" y="30931"/>
                  </a:lnTo>
                  <a:lnTo>
                    <a:pt x="11151" y="33099"/>
                  </a:lnTo>
                  <a:lnTo>
                    <a:pt x="11731" y="34716"/>
                  </a:lnTo>
                  <a:lnTo>
                    <a:pt x="11947" y="35302"/>
                  </a:lnTo>
                  <a:lnTo>
                    <a:pt x="12105" y="35724"/>
                  </a:lnTo>
                  <a:lnTo>
                    <a:pt x="12211" y="35982"/>
                  </a:lnTo>
                  <a:lnTo>
                    <a:pt x="12237" y="36041"/>
                  </a:lnTo>
                  <a:lnTo>
                    <a:pt x="12246" y="36052"/>
                  </a:lnTo>
                  <a:lnTo>
                    <a:pt x="12250" y="36052"/>
                  </a:lnTo>
                  <a:lnTo>
                    <a:pt x="12250" y="36041"/>
                  </a:lnTo>
                  <a:lnTo>
                    <a:pt x="12246" y="36017"/>
                  </a:lnTo>
                  <a:lnTo>
                    <a:pt x="12228" y="35935"/>
                  </a:lnTo>
                  <a:lnTo>
                    <a:pt x="12145" y="35631"/>
                  </a:lnTo>
                  <a:lnTo>
                    <a:pt x="12004" y="35173"/>
                  </a:lnTo>
                  <a:lnTo>
                    <a:pt x="11806" y="34541"/>
                  </a:lnTo>
                  <a:lnTo>
                    <a:pt x="11257" y="32841"/>
                  </a:lnTo>
                  <a:lnTo>
                    <a:pt x="10522" y="30602"/>
                  </a:lnTo>
                  <a:lnTo>
                    <a:pt x="9625" y="27907"/>
                  </a:lnTo>
                  <a:lnTo>
                    <a:pt x="8592" y="24836"/>
                  </a:lnTo>
                  <a:lnTo>
                    <a:pt x="7449" y="21437"/>
                  </a:lnTo>
                  <a:lnTo>
                    <a:pt x="6218" y="17804"/>
                  </a:lnTo>
                  <a:lnTo>
                    <a:pt x="4978" y="14170"/>
                  </a:lnTo>
                  <a:lnTo>
                    <a:pt x="3826" y="10807"/>
                  </a:lnTo>
                  <a:lnTo>
                    <a:pt x="2775" y="7759"/>
                  </a:lnTo>
                  <a:lnTo>
                    <a:pt x="1856" y="5122"/>
                  </a:lnTo>
                  <a:lnTo>
                    <a:pt x="1095" y="2954"/>
                  </a:lnTo>
                  <a:lnTo>
                    <a:pt x="515" y="1325"/>
                  </a:lnTo>
                  <a:lnTo>
                    <a:pt x="299" y="739"/>
                  </a:lnTo>
                  <a:lnTo>
                    <a:pt x="141" y="317"/>
                  </a:lnTo>
                  <a:lnTo>
                    <a:pt x="40" y="71"/>
                  </a:lnTo>
                  <a:lnTo>
                    <a:pt x="13" y="12"/>
                  </a:lnTo>
                  <a:lnTo>
                    <a:pt x="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3007675" y="-3679750"/>
              <a:ext cx="5975" cy="16150"/>
            </a:xfrm>
            <a:custGeom>
              <a:avLst/>
              <a:gdLst/>
              <a:ahLst/>
              <a:cxnLst/>
              <a:rect l="l" t="t" r="r" b="b"/>
              <a:pathLst>
                <a:path w="239" h="646" extrusionOk="0">
                  <a:moveTo>
                    <a:pt x="120" y="1"/>
                  </a:moveTo>
                  <a:lnTo>
                    <a:pt x="98" y="13"/>
                  </a:lnTo>
                  <a:lnTo>
                    <a:pt x="71" y="36"/>
                  </a:lnTo>
                  <a:lnTo>
                    <a:pt x="54" y="59"/>
                  </a:lnTo>
                  <a:lnTo>
                    <a:pt x="36" y="95"/>
                  </a:lnTo>
                  <a:lnTo>
                    <a:pt x="18" y="153"/>
                  </a:lnTo>
                  <a:lnTo>
                    <a:pt x="10" y="200"/>
                  </a:lnTo>
                  <a:lnTo>
                    <a:pt x="1" y="259"/>
                  </a:lnTo>
                  <a:lnTo>
                    <a:pt x="1" y="329"/>
                  </a:lnTo>
                  <a:lnTo>
                    <a:pt x="1" y="388"/>
                  </a:lnTo>
                  <a:lnTo>
                    <a:pt x="10" y="446"/>
                  </a:lnTo>
                  <a:lnTo>
                    <a:pt x="18" y="505"/>
                  </a:lnTo>
                  <a:lnTo>
                    <a:pt x="36" y="552"/>
                  </a:lnTo>
                  <a:lnTo>
                    <a:pt x="54" y="587"/>
                  </a:lnTo>
                  <a:lnTo>
                    <a:pt x="71" y="622"/>
                  </a:lnTo>
                  <a:lnTo>
                    <a:pt x="98" y="645"/>
                  </a:lnTo>
                  <a:lnTo>
                    <a:pt x="146" y="645"/>
                  </a:lnTo>
                  <a:lnTo>
                    <a:pt x="168" y="622"/>
                  </a:lnTo>
                  <a:lnTo>
                    <a:pt x="186" y="587"/>
                  </a:lnTo>
                  <a:lnTo>
                    <a:pt x="203" y="552"/>
                  </a:lnTo>
                  <a:lnTo>
                    <a:pt x="221" y="505"/>
                  </a:lnTo>
                  <a:lnTo>
                    <a:pt x="229" y="446"/>
                  </a:lnTo>
                  <a:lnTo>
                    <a:pt x="238" y="388"/>
                  </a:lnTo>
                  <a:lnTo>
                    <a:pt x="238" y="329"/>
                  </a:lnTo>
                  <a:lnTo>
                    <a:pt x="238" y="259"/>
                  </a:lnTo>
                  <a:lnTo>
                    <a:pt x="229" y="200"/>
                  </a:lnTo>
                  <a:lnTo>
                    <a:pt x="216" y="153"/>
                  </a:lnTo>
                  <a:lnTo>
                    <a:pt x="203" y="106"/>
                  </a:lnTo>
                  <a:lnTo>
                    <a:pt x="186" y="59"/>
                  </a:lnTo>
                  <a:lnTo>
                    <a:pt x="164" y="36"/>
                  </a:lnTo>
                  <a:lnTo>
                    <a:pt x="142" y="13"/>
                  </a:lnTo>
                  <a:lnTo>
                    <a:pt x="12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3088700" y="-3435075"/>
              <a:ext cx="6075" cy="16150"/>
            </a:xfrm>
            <a:custGeom>
              <a:avLst/>
              <a:gdLst/>
              <a:ahLst/>
              <a:cxnLst/>
              <a:rect l="l" t="t" r="r" b="b"/>
              <a:pathLst>
                <a:path w="243" h="646" extrusionOk="0">
                  <a:moveTo>
                    <a:pt x="124" y="0"/>
                  </a:moveTo>
                  <a:lnTo>
                    <a:pt x="97" y="12"/>
                  </a:lnTo>
                  <a:lnTo>
                    <a:pt x="75" y="24"/>
                  </a:lnTo>
                  <a:lnTo>
                    <a:pt x="53" y="59"/>
                  </a:lnTo>
                  <a:lnTo>
                    <a:pt x="36" y="94"/>
                  </a:lnTo>
                  <a:lnTo>
                    <a:pt x="22" y="141"/>
                  </a:lnTo>
                  <a:lnTo>
                    <a:pt x="9" y="200"/>
                  </a:lnTo>
                  <a:lnTo>
                    <a:pt x="5" y="258"/>
                  </a:lnTo>
                  <a:lnTo>
                    <a:pt x="0" y="329"/>
                  </a:lnTo>
                  <a:lnTo>
                    <a:pt x="5" y="387"/>
                  </a:lnTo>
                  <a:lnTo>
                    <a:pt x="9" y="446"/>
                  </a:lnTo>
                  <a:lnTo>
                    <a:pt x="22" y="504"/>
                  </a:lnTo>
                  <a:lnTo>
                    <a:pt x="36" y="551"/>
                  </a:lnTo>
                  <a:lnTo>
                    <a:pt x="53" y="586"/>
                  </a:lnTo>
                  <a:lnTo>
                    <a:pt x="75" y="622"/>
                  </a:lnTo>
                  <a:lnTo>
                    <a:pt x="97" y="633"/>
                  </a:lnTo>
                  <a:lnTo>
                    <a:pt x="124" y="645"/>
                  </a:lnTo>
                  <a:lnTo>
                    <a:pt x="146" y="633"/>
                  </a:lnTo>
                  <a:lnTo>
                    <a:pt x="168" y="622"/>
                  </a:lnTo>
                  <a:lnTo>
                    <a:pt x="190" y="586"/>
                  </a:lnTo>
                  <a:lnTo>
                    <a:pt x="207" y="551"/>
                  </a:lnTo>
                  <a:lnTo>
                    <a:pt x="220" y="504"/>
                  </a:lnTo>
                  <a:lnTo>
                    <a:pt x="234" y="446"/>
                  </a:lnTo>
                  <a:lnTo>
                    <a:pt x="238" y="387"/>
                  </a:lnTo>
                  <a:lnTo>
                    <a:pt x="242" y="329"/>
                  </a:lnTo>
                  <a:lnTo>
                    <a:pt x="238" y="258"/>
                  </a:lnTo>
                  <a:lnTo>
                    <a:pt x="234" y="200"/>
                  </a:lnTo>
                  <a:lnTo>
                    <a:pt x="220" y="141"/>
                  </a:lnTo>
                  <a:lnTo>
                    <a:pt x="207" y="94"/>
                  </a:lnTo>
                  <a:lnTo>
                    <a:pt x="190" y="59"/>
                  </a:lnTo>
                  <a:lnTo>
                    <a:pt x="168" y="24"/>
                  </a:lnTo>
                  <a:lnTo>
                    <a:pt x="146" y="12"/>
                  </a:lnTo>
                  <a:lnTo>
                    <a:pt x="12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3169825" y="-3190425"/>
              <a:ext cx="5950" cy="16150"/>
            </a:xfrm>
            <a:custGeom>
              <a:avLst/>
              <a:gdLst/>
              <a:ahLst/>
              <a:cxnLst/>
              <a:rect l="l" t="t" r="r" b="b"/>
              <a:pathLst>
                <a:path w="238" h="646" extrusionOk="0">
                  <a:moveTo>
                    <a:pt x="119" y="1"/>
                  </a:moveTo>
                  <a:lnTo>
                    <a:pt x="97" y="13"/>
                  </a:lnTo>
                  <a:lnTo>
                    <a:pt x="71" y="24"/>
                  </a:lnTo>
                  <a:lnTo>
                    <a:pt x="53" y="60"/>
                  </a:lnTo>
                  <a:lnTo>
                    <a:pt x="36" y="95"/>
                  </a:lnTo>
                  <a:lnTo>
                    <a:pt x="18" y="142"/>
                  </a:lnTo>
                  <a:lnTo>
                    <a:pt x="9" y="200"/>
                  </a:lnTo>
                  <a:lnTo>
                    <a:pt x="0" y="259"/>
                  </a:lnTo>
                  <a:lnTo>
                    <a:pt x="0" y="317"/>
                  </a:lnTo>
                  <a:lnTo>
                    <a:pt x="0" y="388"/>
                  </a:lnTo>
                  <a:lnTo>
                    <a:pt x="9" y="446"/>
                  </a:lnTo>
                  <a:lnTo>
                    <a:pt x="18" y="505"/>
                  </a:lnTo>
                  <a:lnTo>
                    <a:pt x="36" y="552"/>
                  </a:lnTo>
                  <a:lnTo>
                    <a:pt x="53" y="587"/>
                  </a:lnTo>
                  <a:lnTo>
                    <a:pt x="71" y="610"/>
                  </a:lnTo>
                  <a:lnTo>
                    <a:pt x="97" y="634"/>
                  </a:lnTo>
                  <a:lnTo>
                    <a:pt x="119" y="646"/>
                  </a:lnTo>
                  <a:lnTo>
                    <a:pt x="146" y="634"/>
                  </a:lnTo>
                  <a:lnTo>
                    <a:pt x="168" y="610"/>
                  </a:lnTo>
                  <a:lnTo>
                    <a:pt x="185" y="587"/>
                  </a:lnTo>
                  <a:lnTo>
                    <a:pt x="203" y="552"/>
                  </a:lnTo>
                  <a:lnTo>
                    <a:pt x="220" y="505"/>
                  </a:lnTo>
                  <a:lnTo>
                    <a:pt x="229" y="446"/>
                  </a:lnTo>
                  <a:lnTo>
                    <a:pt x="238" y="388"/>
                  </a:lnTo>
                  <a:lnTo>
                    <a:pt x="238" y="317"/>
                  </a:lnTo>
                  <a:lnTo>
                    <a:pt x="238" y="259"/>
                  </a:lnTo>
                  <a:lnTo>
                    <a:pt x="229" y="200"/>
                  </a:lnTo>
                  <a:lnTo>
                    <a:pt x="220" y="142"/>
                  </a:lnTo>
                  <a:lnTo>
                    <a:pt x="203" y="95"/>
                  </a:lnTo>
                  <a:lnTo>
                    <a:pt x="185" y="60"/>
                  </a:lnTo>
                  <a:lnTo>
                    <a:pt x="168" y="24"/>
                  </a:lnTo>
                  <a:lnTo>
                    <a:pt x="146" y="13"/>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2738575" y="-4336975"/>
              <a:ext cx="249675" cy="665450"/>
            </a:xfrm>
            <a:custGeom>
              <a:avLst/>
              <a:gdLst/>
              <a:ahLst/>
              <a:cxnLst/>
              <a:rect l="l" t="t" r="r" b="b"/>
              <a:pathLst>
                <a:path w="9987" h="26618" extrusionOk="0">
                  <a:moveTo>
                    <a:pt x="4996" y="1"/>
                  </a:moveTo>
                  <a:lnTo>
                    <a:pt x="4864" y="13"/>
                  </a:lnTo>
                  <a:lnTo>
                    <a:pt x="4737" y="24"/>
                  </a:lnTo>
                  <a:lnTo>
                    <a:pt x="4609" y="48"/>
                  </a:lnTo>
                  <a:lnTo>
                    <a:pt x="4482" y="71"/>
                  </a:lnTo>
                  <a:lnTo>
                    <a:pt x="4358" y="106"/>
                  </a:lnTo>
                  <a:lnTo>
                    <a:pt x="4235" y="153"/>
                  </a:lnTo>
                  <a:lnTo>
                    <a:pt x="4112" y="212"/>
                  </a:lnTo>
                  <a:lnTo>
                    <a:pt x="3989" y="270"/>
                  </a:lnTo>
                  <a:lnTo>
                    <a:pt x="3866" y="341"/>
                  </a:lnTo>
                  <a:lnTo>
                    <a:pt x="3747" y="423"/>
                  </a:lnTo>
                  <a:lnTo>
                    <a:pt x="3628" y="505"/>
                  </a:lnTo>
                  <a:lnTo>
                    <a:pt x="3510" y="599"/>
                  </a:lnTo>
                  <a:lnTo>
                    <a:pt x="3391" y="704"/>
                  </a:lnTo>
                  <a:lnTo>
                    <a:pt x="3277" y="810"/>
                  </a:lnTo>
                  <a:lnTo>
                    <a:pt x="3162" y="927"/>
                  </a:lnTo>
                  <a:lnTo>
                    <a:pt x="3052" y="1056"/>
                  </a:lnTo>
                  <a:lnTo>
                    <a:pt x="2938" y="1185"/>
                  </a:lnTo>
                  <a:lnTo>
                    <a:pt x="2828" y="1314"/>
                  </a:lnTo>
                  <a:lnTo>
                    <a:pt x="2723" y="1466"/>
                  </a:lnTo>
                  <a:lnTo>
                    <a:pt x="2613" y="1607"/>
                  </a:lnTo>
                  <a:lnTo>
                    <a:pt x="2507" y="1771"/>
                  </a:lnTo>
                  <a:lnTo>
                    <a:pt x="2406" y="1935"/>
                  </a:lnTo>
                  <a:lnTo>
                    <a:pt x="2305" y="2099"/>
                  </a:lnTo>
                  <a:lnTo>
                    <a:pt x="2204" y="2275"/>
                  </a:lnTo>
                  <a:lnTo>
                    <a:pt x="2103" y="2462"/>
                  </a:lnTo>
                  <a:lnTo>
                    <a:pt x="2006" y="2650"/>
                  </a:lnTo>
                  <a:lnTo>
                    <a:pt x="1914" y="2837"/>
                  </a:lnTo>
                  <a:lnTo>
                    <a:pt x="1817" y="3048"/>
                  </a:lnTo>
                  <a:lnTo>
                    <a:pt x="1729" y="3247"/>
                  </a:lnTo>
                  <a:lnTo>
                    <a:pt x="1637" y="3458"/>
                  </a:lnTo>
                  <a:lnTo>
                    <a:pt x="1549" y="3681"/>
                  </a:lnTo>
                  <a:lnTo>
                    <a:pt x="1465" y="3904"/>
                  </a:lnTo>
                  <a:lnTo>
                    <a:pt x="1382" y="4126"/>
                  </a:lnTo>
                  <a:lnTo>
                    <a:pt x="1298" y="4361"/>
                  </a:lnTo>
                  <a:lnTo>
                    <a:pt x="1219" y="4607"/>
                  </a:lnTo>
                  <a:lnTo>
                    <a:pt x="1144" y="4841"/>
                  </a:lnTo>
                  <a:lnTo>
                    <a:pt x="1065" y="5099"/>
                  </a:lnTo>
                  <a:lnTo>
                    <a:pt x="995" y="5345"/>
                  </a:lnTo>
                  <a:lnTo>
                    <a:pt x="924" y="5603"/>
                  </a:lnTo>
                  <a:lnTo>
                    <a:pt x="854" y="5873"/>
                  </a:lnTo>
                  <a:lnTo>
                    <a:pt x="788" y="6142"/>
                  </a:lnTo>
                  <a:lnTo>
                    <a:pt x="726" y="6412"/>
                  </a:lnTo>
                  <a:lnTo>
                    <a:pt x="665" y="6693"/>
                  </a:lnTo>
                  <a:lnTo>
                    <a:pt x="603" y="6963"/>
                  </a:lnTo>
                  <a:lnTo>
                    <a:pt x="546" y="7256"/>
                  </a:lnTo>
                  <a:lnTo>
                    <a:pt x="493" y="7537"/>
                  </a:lnTo>
                  <a:lnTo>
                    <a:pt x="445" y="7830"/>
                  </a:lnTo>
                  <a:lnTo>
                    <a:pt x="392" y="8135"/>
                  </a:lnTo>
                  <a:lnTo>
                    <a:pt x="348" y="8428"/>
                  </a:lnTo>
                  <a:lnTo>
                    <a:pt x="304" y="8733"/>
                  </a:lnTo>
                  <a:lnTo>
                    <a:pt x="265" y="9037"/>
                  </a:lnTo>
                  <a:lnTo>
                    <a:pt x="225" y="9354"/>
                  </a:lnTo>
                  <a:lnTo>
                    <a:pt x="190" y="9670"/>
                  </a:lnTo>
                  <a:lnTo>
                    <a:pt x="159" y="9987"/>
                  </a:lnTo>
                  <a:lnTo>
                    <a:pt x="128" y="10303"/>
                  </a:lnTo>
                  <a:lnTo>
                    <a:pt x="102" y="10631"/>
                  </a:lnTo>
                  <a:lnTo>
                    <a:pt x="80" y="10959"/>
                  </a:lnTo>
                  <a:lnTo>
                    <a:pt x="58" y="11288"/>
                  </a:lnTo>
                  <a:lnTo>
                    <a:pt x="41" y="11616"/>
                  </a:lnTo>
                  <a:lnTo>
                    <a:pt x="27" y="11956"/>
                  </a:lnTo>
                  <a:lnTo>
                    <a:pt x="19" y="12284"/>
                  </a:lnTo>
                  <a:lnTo>
                    <a:pt x="10" y="12624"/>
                  </a:lnTo>
                  <a:lnTo>
                    <a:pt x="5" y="12964"/>
                  </a:lnTo>
                  <a:lnTo>
                    <a:pt x="1" y="13315"/>
                  </a:lnTo>
                  <a:lnTo>
                    <a:pt x="5" y="13655"/>
                  </a:lnTo>
                  <a:lnTo>
                    <a:pt x="10" y="13995"/>
                  </a:lnTo>
                  <a:lnTo>
                    <a:pt x="19" y="14335"/>
                  </a:lnTo>
                  <a:lnTo>
                    <a:pt x="27" y="14675"/>
                  </a:lnTo>
                  <a:lnTo>
                    <a:pt x="41" y="15003"/>
                  </a:lnTo>
                  <a:lnTo>
                    <a:pt x="58" y="15331"/>
                  </a:lnTo>
                  <a:lnTo>
                    <a:pt x="80" y="15671"/>
                  </a:lnTo>
                  <a:lnTo>
                    <a:pt x="102" y="15988"/>
                  </a:lnTo>
                  <a:lnTo>
                    <a:pt x="128" y="16316"/>
                  </a:lnTo>
                  <a:lnTo>
                    <a:pt x="159" y="16632"/>
                  </a:lnTo>
                  <a:lnTo>
                    <a:pt x="190" y="16949"/>
                  </a:lnTo>
                  <a:lnTo>
                    <a:pt x="225" y="17265"/>
                  </a:lnTo>
                  <a:lnTo>
                    <a:pt x="265" y="17582"/>
                  </a:lnTo>
                  <a:lnTo>
                    <a:pt x="304" y="17886"/>
                  </a:lnTo>
                  <a:lnTo>
                    <a:pt x="348" y="18191"/>
                  </a:lnTo>
                  <a:lnTo>
                    <a:pt x="392" y="18484"/>
                  </a:lnTo>
                  <a:lnTo>
                    <a:pt x="445" y="18789"/>
                  </a:lnTo>
                  <a:lnTo>
                    <a:pt x="493" y="19082"/>
                  </a:lnTo>
                  <a:lnTo>
                    <a:pt x="546" y="19363"/>
                  </a:lnTo>
                  <a:lnTo>
                    <a:pt x="603" y="19656"/>
                  </a:lnTo>
                  <a:lnTo>
                    <a:pt x="665" y="19937"/>
                  </a:lnTo>
                  <a:lnTo>
                    <a:pt x="726" y="20207"/>
                  </a:lnTo>
                  <a:lnTo>
                    <a:pt x="788" y="20476"/>
                  </a:lnTo>
                  <a:lnTo>
                    <a:pt x="854" y="20746"/>
                  </a:lnTo>
                  <a:lnTo>
                    <a:pt x="924" y="21016"/>
                  </a:lnTo>
                  <a:lnTo>
                    <a:pt x="995" y="21273"/>
                  </a:lnTo>
                  <a:lnTo>
                    <a:pt x="1065" y="21520"/>
                  </a:lnTo>
                  <a:lnTo>
                    <a:pt x="1144" y="21777"/>
                  </a:lnTo>
                  <a:lnTo>
                    <a:pt x="1219" y="22012"/>
                  </a:lnTo>
                  <a:lnTo>
                    <a:pt x="1298" y="22258"/>
                  </a:lnTo>
                  <a:lnTo>
                    <a:pt x="1382" y="22492"/>
                  </a:lnTo>
                  <a:lnTo>
                    <a:pt x="1465" y="22715"/>
                  </a:lnTo>
                  <a:lnTo>
                    <a:pt x="1549" y="22938"/>
                  </a:lnTo>
                  <a:lnTo>
                    <a:pt x="1637" y="23160"/>
                  </a:lnTo>
                  <a:lnTo>
                    <a:pt x="1729" y="23371"/>
                  </a:lnTo>
                  <a:lnTo>
                    <a:pt x="1817" y="23582"/>
                  </a:lnTo>
                  <a:lnTo>
                    <a:pt x="1914" y="23782"/>
                  </a:lnTo>
                  <a:lnTo>
                    <a:pt x="2006" y="23969"/>
                  </a:lnTo>
                  <a:lnTo>
                    <a:pt x="2103" y="24157"/>
                  </a:lnTo>
                  <a:lnTo>
                    <a:pt x="2204" y="24344"/>
                  </a:lnTo>
                  <a:lnTo>
                    <a:pt x="2305" y="24520"/>
                  </a:lnTo>
                  <a:lnTo>
                    <a:pt x="2406" y="24684"/>
                  </a:lnTo>
                  <a:lnTo>
                    <a:pt x="2507" y="24848"/>
                  </a:lnTo>
                  <a:lnTo>
                    <a:pt x="2613" y="25012"/>
                  </a:lnTo>
                  <a:lnTo>
                    <a:pt x="2723" y="25165"/>
                  </a:lnTo>
                  <a:lnTo>
                    <a:pt x="2828" y="25305"/>
                  </a:lnTo>
                  <a:lnTo>
                    <a:pt x="2938" y="25446"/>
                  </a:lnTo>
                  <a:lnTo>
                    <a:pt x="3052" y="25575"/>
                  </a:lnTo>
                  <a:lnTo>
                    <a:pt x="3162" y="25692"/>
                  </a:lnTo>
                  <a:lnTo>
                    <a:pt x="3277" y="25809"/>
                  </a:lnTo>
                  <a:lnTo>
                    <a:pt x="3391" y="25915"/>
                  </a:lnTo>
                  <a:lnTo>
                    <a:pt x="3510" y="26020"/>
                  </a:lnTo>
                  <a:lnTo>
                    <a:pt x="3628" y="26114"/>
                  </a:lnTo>
                  <a:lnTo>
                    <a:pt x="3747" y="26196"/>
                  </a:lnTo>
                  <a:lnTo>
                    <a:pt x="3866" y="26278"/>
                  </a:lnTo>
                  <a:lnTo>
                    <a:pt x="3989" y="26348"/>
                  </a:lnTo>
                  <a:lnTo>
                    <a:pt x="4112" y="26407"/>
                  </a:lnTo>
                  <a:lnTo>
                    <a:pt x="4235" y="26466"/>
                  </a:lnTo>
                  <a:lnTo>
                    <a:pt x="4358" y="26513"/>
                  </a:lnTo>
                  <a:lnTo>
                    <a:pt x="4482" y="26548"/>
                  </a:lnTo>
                  <a:lnTo>
                    <a:pt x="4609" y="26571"/>
                  </a:lnTo>
                  <a:lnTo>
                    <a:pt x="4737" y="26595"/>
                  </a:lnTo>
                  <a:lnTo>
                    <a:pt x="4864" y="26606"/>
                  </a:lnTo>
                  <a:lnTo>
                    <a:pt x="4996" y="26618"/>
                  </a:lnTo>
                  <a:lnTo>
                    <a:pt x="5123" y="26606"/>
                  </a:lnTo>
                  <a:lnTo>
                    <a:pt x="5251" y="26595"/>
                  </a:lnTo>
                  <a:lnTo>
                    <a:pt x="5379" y="26571"/>
                  </a:lnTo>
                  <a:lnTo>
                    <a:pt x="5506" y="26548"/>
                  </a:lnTo>
                  <a:lnTo>
                    <a:pt x="5629" y="26513"/>
                  </a:lnTo>
                  <a:lnTo>
                    <a:pt x="5752" y="26466"/>
                  </a:lnTo>
                  <a:lnTo>
                    <a:pt x="5875" y="26407"/>
                  </a:lnTo>
                  <a:lnTo>
                    <a:pt x="5998" y="26348"/>
                  </a:lnTo>
                  <a:lnTo>
                    <a:pt x="6122" y="26278"/>
                  </a:lnTo>
                  <a:lnTo>
                    <a:pt x="6240" y="26196"/>
                  </a:lnTo>
                  <a:lnTo>
                    <a:pt x="6359" y="26114"/>
                  </a:lnTo>
                  <a:lnTo>
                    <a:pt x="6478" y="26020"/>
                  </a:lnTo>
                  <a:lnTo>
                    <a:pt x="6596" y="25915"/>
                  </a:lnTo>
                  <a:lnTo>
                    <a:pt x="6711" y="25809"/>
                  </a:lnTo>
                  <a:lnTo>
                    <a:pt x="6825" y="25692"/>
                  </a:lnTo>
                  <a:lnTo>
                    <a:pt x="6935" y="25575"/>
                  </a:lnTo>
                  <a:lnTo>
                    <a:pt x="7049" y="25446"/>
                  </a:lnTo>
                  <a:lnTo>
                    <a:pt x="7159" y="25305"/>
                  </a:lnTo>
                  <a:lnTo>
                    <a:pt x="7265" y="25165"/>
                  </a:lnTo>
                  <a:lnTo>
                    <a:pt x="7375" y="25012"/>
                  </a:lnTo>
                  <a:lnTo>
                    <a:pt x="7480" y="24848"/>
                  </a:lnTo>
                  <a:lnTo>
                    <a:pt x="7581" y="24684"/>
                  </a:lnTo>
                  <a:lnTo>
                    <a:pt x="7683" y="24520"/>
                  </a:lnTo>
                  <a:lnTo>
                    <a:pt x="7784" y="24344"/>
                  </a:lnTo>
                  <a:lnTo>
                    <a:pt x="7885" y="24157"/>
                  </a:lnTo>
                  <a:lnTo>
                    <a:pt x="7982" y="23969"/>
                  </a:lnTo>
                  <a:lnTo>
                    <a:pt x="8074" y="23782"/>
                  </a:lnTo>
                  <a:lnTo>
                    <a:pt x="8171" y="23582"/>
                  </a:lnTo>
                  <a:lnTo>
                    <a:pt x="8259" y="23371"/>
                  </a:lnTo>
                  <a:lnTo>
                    <a:pt x="8351" y="23160"/>
                  </a:lnTo>
                  <a:lnTo>
                    <a:pt x="8439" y="22938"/>
                  </a:lnTo>
                  <a:lnTo>
                    <a:pt x="8522" y="22715"/>
                  </a:lnTo>
                  <a:lnTo>
                    <a:pt x="8606" y="22492"/>
                  </a:lnTo>
                  <a:lnTo>
                    <a:pt x="8689" y="22258"/>
                  </a:lnTo>
                  <a:lnTo>
                    <a:pt x="8769" y="22012"/>
                  </a:lnTo>
                  <a:lnTo>
                    <a:pt x="8843" y="21777"/>
                  </a:lnTo>
                  <a:lnTo>
                    <a:pt x="8923" y="21520"/>
                  </a:lnTo>
                  <a:lnTo>
                    <a:pt x="8993" y="21273"/>
                  </a:lnTo>
                  <a:lnTo>
                    <a:pt x="9063" y="21016"/>
                  </a:lnTo>
                  <a:lnTo>
                    <a:pt x="9134" y="20746"/>
                  </a:lnTo>
                  <a:lnTo>
                    <a:pt x="9200" y="20476"/>
                  </a:lnTo>
                  <a:lnTo>
                    <a:pt x="9261" y="20207"/>
                  </a:lnTo>
                  <a:lnTo>
                    <a:pt x="9323" y="19937"/>
                  </a:lnTo>
                  <a:lnTo>
                    <a:pt x="9384" y="19656"/>
                  </a:lnTo>
                  <a:lnTo>
                    <a:pt x="9441" y="19363"/>
                  </a:lnTo>
                  <a:lnTo>
                    <a:pt x="9494" y="19082"/>
                  </a:lnTo>
                  <a:lnTo>
                    <a:pt x="9542" y="18789"/>
                  </a:lnTo>
                  <a:lnTo>
                    <a:pt x="9595" y="18484"/>
                  </a:lnTo>
                  <a:lnTo>
                    <a:pt x="9639" y="18191"/>
                  </a:lnTo>
                  <a:lnTo>
                    <a:pt x="9683" y="17886"/>
                  </a:lnTo>
                  <a:lnTo>
                    <a:pt x="9723" y="17582"/>
                  </a:lnTo>
                  <a:lnTo>
                    <a:pt x="9762" y="17265"/>
                  </a:lnTo>
                  <a:lnTo>
                    <a:pt x="9798" y="16949"/>
                  </a:lnTo>
                  <a:lnTo>
                    <a:pt x="9828" y="16632"/>
                  </a:lnTo>
                  <a:lnTo>
                    <a:pt x="9859" y="16316"/>
                  </a:lnTo>
                  <a:lnTo>
                    <a:pt x="9885" y="15988"/>
                  </a:lnTo>
                  <a:lnTo>
                    <a:pt x="9907" y="15671"/>
                  </a:lnTo>
                  <a:lnTo>
                    <a:pt x="9929" y="15331"/>
                  </a:lnTo>
                  <a:lnTo>
                    <a:pt x="9947" y="15003"/>
                  </a:lnTo>
                  <a:lnTo>
                    <a:pt x="9960" y="14675"/>
                  </a:lnTo>
                  <a:lnTo>
                    <a:pt x="9969" y="14335"/>
                  </a:lnTo>
                  <a:lnTo>
                    <a:pt x="9978" y="13995"/>
                  </a:lnTo>
                  <a:lnTo>
                    <a:pt x="9982" y="13655"/>
                  </a:lnTo>
                  <a:lnTo>
                    <a:pt x="9987" y="13315"/>
                  </a:lnTo>
                  <a:lnTo>
                    <a:pt x="9982" y="12964"/>
                  </a:lnTo>
                  <a:lnTo>
                    <a:pt x="9978" y="12624"/>
                  </a:lnTo>
                  <a:lnTo>
                    <a:pt x="9969" y="12284"/>
                  </a:lnTo>
                  <a:lnTo>
                    <a:pt x="9960" y="11956"/>
                  </a:lnTo>
                  <a:lnTo>
                    <a:pt x="9947" y="11616"/>
                  </a:lnTo>
                  <a:lnTo>
                    <a:pt x="9929" y="11288"/>
                  </a:lnTo>
                  <a:lnTo>
                    <a:pt x="9907" y="10959"/>
                  </a:lnTo>
                  <a:lnTo>
                    <a:pt x="9885" y="10631"/>
                  </a:lnTo>
                  <a:lnTo>
                    <a:pt x="9859" y="10303"/>
                  </a:lnTo>
                  <a:lnTo>
                    <a:pt x="9828" y="9987"/>
                  </a:lnTo>
                  <a:lnTo>
                    <a:pt x="9798" y="9670"/>
                  </a:lnTo>
                  <a:lnTo>
                    <a:pt x="9762" y="9354"/>
                  </a:lnTo>
                  <a:lnTo>
                    <a:pt x="9723" y="9037"/>
                  </a:lnTo>
                  <a:lnTo>
                    <a:pt x="9683" y="8733"/>
                  </a:lnTo>
                  <a:lnTo>
                    <a:pt x="9639" y="8428"/>
                  </a:lnTo>
                  <a:lnTo>
                    <a:pt x="9595" y="8135"/>
                  </a:lnTo>
                  <a:lnTo>
                    <a:pt x="9542" y="7830"/>
                  </a:lnTo>
                  <a:lnTo>
                    <a:pt x="9494" y="7537"/>
                  </a:lnTo>
                  <a:lnTo>
                    <a:pt x="9441" y="7256"/>
                  </a:lnTo>
                  <a:lnTo>
                    <a:pt x="9384" y="6963"/>
                  </a:lnTo>
                  <a:lnTo>
                    <a:pt x="9323" y="6693"/>
                  </a:lnTo>
                  <a:lnTo>
                    <a:pt x="9261" y="6412"/>
                  </a:lnTo>
                  <a:lnTo>
                    <a:pt x="9200" y="6142"/>
                  </a:lnTo>
                  <a:lnTo>
                    <a:pt x="9134" y="5873"/>
                  </a:lnTo>
                  <a:lnTo>
                    <a:pt x="9063" y="5603"/>
                  </a:lnTo>
                  <a:lnTo>
                    <a:pt x="8993" y="5345"/>
                  </a:lnTo>
                  <a:lnTo>
                    <a:pt x="8923" y="5099"/>
                  </a:lnTo>
                  <a:lnTo>
                    <a:pt x="8843" y="4841"/>
                  </a:lnTo>
                  <a:lnTo>
                    <a:pt x="8769" y="4607"/>
                  </a:lnTo>
                  <a:lnTo>
                    <a:pt x="8689" y="4361"/>
                  </a:lnTo>
                  <a:lnTo>
                    <a:pt x="8606" y="4126"/>
                  </a:lnTo>
                  <a:lnTo>
                    <a:pt x="8522" y="3904"/>
                  </a:lnTo>
                  <a:lnTo>
                    <a:pt x="8439" y="3681"/>
                  </a:lnTo>
                  <a:lnTo>
                    <a:pt x="8351" y="3458"/>
                  </a:lnTo>
                  <a:lnTo>
                    <a:pt x="8259" y="3247"/>
                  </a:lnTo>
                  <a:lnTo>
                    <a:pt x="8171" y="3048"/>
                  </a:lnTo>
                  <a:lnTo>
                    <a:pt x="8074" y="2837"/>
                  </a:lnTo>
                  <a:lnTo>
                    <a:pt x="7982" y="2650"/>
                  </a:lnTo>
                  <a:lnTo>
                    <a:pt x="7885" y="2462"/>
                  </a:lnTo>
                  <a:lnTo>
                    <a:pt x="7784" y="2275"/>
                  </a:lnTo>
                  <a:lnTo>
                    <a:pt x="7683" y="2099"/>
                  </a:lnTo>
                  <a:lnTo>
                    <a:pt x="7581" y="1935"/>
                  </a:lnTo>
                  <a:lnTo>
                    <a:pt x="7480" y="1771"/>
                  </a:lnTo>
                  <a:lnTo>
                    <a:pt x="7375" y="1607"/>
                  </a:lnTo>
                  <a:lnTo>
                    <a:pt x="7265" y="1466"/>
                  </a:lnTo>
                  <a:lnTo>
                    <a:pt x="7159" y="1314"/>
                  </a:lnTo>
                  <a:lnTo>
                    <a:pt x="7049" y="1185"/>
                  </a:lnTo>
                  <a:lnTo>
                    <a:pt x="6935" y="1056"/>
                  </a:lnTo>
                  <a:lnTo>
                    <a:pt x="6825" y="927"/>
                  </a:lnTo>
                  <a:lnTo>
                    <a:pt x="6711" y="810"/>
                  </a:lnTo>
                  <a:lnTo>
                    <a:pt x="6596" y="704"/>
                  </a:lnTo>
                  <a:lnTo>
                    <a:pt x="6478" y="599"/>
                  </a:lnTo>
                  <a:lnTo>
                    <a:pt x="6359" y="505"/>
                  </a:lnTo>
                  <a:lnTo>
                    <a:pt x="6240" y="423"/>
                  </a:lnTo>
                  <a:lnTo>
                    <a:pt x="6122" y="341"/>
                  </a:lnTo>
                  <a:lnTo>
                    <a:pt x="5998" y="270"/>
                  </a:lnTo>
                  <a:lnTo>
                    <a:pt x="5875" y="212"/>
                  </a:lnTo>
                  <a:lnTo>
                    <a:pt x="5752" y="153"/>
                  </a:lnTo>
                  <a:lnTo>
                    <a:pt x="5629" y="106"/>
                  </a:lnTo>
                  <a:lnTo>
                    <a:pt x="5506" y="71"/>
                  </a:lnTo>
                  <a:lnTo>
                    <a:pt x="5379" y="48"/>
                  </a:lnTo>
                  <a:lnTo>
                    <a:pt x="5251" y="24"/>
                  </a:lnTo>
                  <a:lnTo>
                    <a:pt x="5123" y="13"/>
                  </a:lnTo>
                  <a:lnTo>
                    <a:pt x="499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2738575" y="-4336975"/>
              <a:ext cx="249675" cy="665450"/>
            </a:xfrm>
            <a:custGeom>
              <a:avLst/>
              <a:gdLst/>
              <a:ahLst/>
              <a:cxnLst/>
              <a:rect l="l" t="t" r="r" b="b"/>
              <a:pathLst>
                <a:path w="9987" h="26618" fill="none" extrusionOk="0">
                  <a:moveTo>
                    <a:pt x="4996" y="26618"/>
                  </a:moveTo>
                  <a:lnTo>
                    <a:pt x="4996" y="26618"/>
                  </a:lnTo>
                  <a:lnTo>
                    <a:pt x="5123" y="26606"/>
                  </a:lnTo>
                  <a:lnTo>
                    <a:pt x="5251" y="26595"/>
                  </a:lnTo>
                  <a:lnTo>
                    <a:pt x="5379" y="26571"/>
                  </a:lnTo>
                  <a:lnTo>
                    <a:pt x="5506" y="26548"/>
                  </a:lnTo>
                  <a:lnTo>
                    <a:pt x="5629" y="26513"/>
                  </a:lnTo>
                  <a:lnTo>
                    <a:pt x="5752" y="26466"/>
                  </a:lnTo>
                  <a:lnTo>
                    <a:pt x="5875" y="26407"/>
                  </a:lnTo>
                  <a:lnTo>
                    <a:pt x="5998" y="26348"/>
                  </a:lnTo>
                  <a:lnTo>
                    <a:pt x="6122" y="26278"/>
                  </a:lnTo>
                  <a:lnTo>
                    <a:pt x="6240" y="26196"/>
                  </a:lnTo>
                  <a:lnTo>
                    <a:pt x="6359" y="26114"/>
                  </a:lnTo>
                  <a:lnTo>
                    <a:pt x="6478" y="26020"/>
                  </a:lnTo>
                  <a:lnTo>
                    <a:pt x="6596" y="25915"/>
                  </a:lnTo>
                  <a:lnTo>
                    <a:pt x="6711" y="25809"/>
                  </a:lnTo>
                  <a:lnTo>
                    <a:pt x="6825" y="25692"/>
                  </a:lnTo>
                  <a:lnTo>
                    <a:pt x="6935" y="25575"/>
                  </a:lnTo>
                  <a:lnTo>
                    <a:pt x="7049" y="25446"/>
                  </a:lnTo>
                  <a:lnTo>
                    <a:pt x="7159" y="25305"/>
                  </a:lnTo>
                  <a:lnTo>
                    <a:pt x="7265" y="25165"/>
                  </a:lnTo>
                  <a:lnTo>
                    <a:pt x="7375" y="25012"/>
                  </a:lnTo>
                  <a:lnTo>
                    <a:pt x="7480" y="24848"/>
                  </a:lnTo>
                  <a:lnTo>
                    <a:pt x="7581" y="24684"/>
                  </a:lnTo>
                  <a:lnTo>
                    <a:pt x="7683" y="24520"/>
                  </a:lnTo>
                  <a:lnTo>
                    <a:pt x="7784" y="24344"/>
                  </a:lnTo>
                  <a:lnTo>
                    <a:pt x="7885" y="24157"/>
                  </a:lnTo>
                  <a:lnTo>
                    <a:pt x="7982" y="23969"/>
                  </a:lnTo>
                  <a:lnTo>
                    <a:pt x="8074" y="23782"/>
                  </a:lnTo>
                  <a:lnTo>
                    <a:pt x="8171" y="23582"/>
                  </a:lnTo>
                  <a:lnTo>
                    <a:pt x="8259" y="23371"/>
                  </a:lnTo>
                  <a:lnTo>
                    <a:pt x="8351" y="23160"/>
                  </a:lnTo>
                  <a:lnTo>
                    <a:pt x="8439" y="22938"/>
                  </a:lnTo>
                  <a:lnTo>
                    <a:pt x="8522" y="22715"/>
                  </a:lnTo>
                  <a:lnTo>
                    <a:pt x="8606" y="22492"/>
                  </a:lnTo>
                  <a:lnTo>
                    <a:pt x="8689" y="22258"/>
                  </a:lnTo>
                  <a:lnTo>
                    <a:pt x="8769" y="22012"/>
                  </a:lnTo>
                  <a:lnTo>
                    <a:pt x="8843" y="21777"/>
                  </a:lnTo>
                  <a:lnTo>
                    <a:pt x="8923" y="21520"/>
                  </a:lnTo>
                  <a:lnTo>
                    <a:pt x="8993" y="21273"/>
                  </a:lnTo>
                  <a:lnTo>
                    <a:pt x="9063" y="21016"/>
                  </a:lnTo>
                  <a:lnTo>
                    <a:pt x="9134" y="20746"/>
                  </a:lnTo>
                  <a:lnTo>
                    <a:pt x="9200" y="20476"/>
                  </a:lnTo>
                  <a:lnTo>
                    <a:pt x="9261" y="20207"/>
                  </a:lnTo>
                  <a:lnTo>
                    <a:pt x="9323" y="19937"/>
                  </a:lnTo>
                  <a:lnTo>
                    <a:pt x="9384" y="19656"/>
                  </a:lnTo>
                  <a:lnTo>
                    <a:pt x="9441" y="19363"/>
                  </a:lnTo>
                  <a:lnTo>
                    <a:pt x="9494" y="19082"/>
                  </a:lnTo>
                  <a:lnTo>
                    <a:pt x="9542" y="18789"/>
                  </a:lnTo>
                  <a:lnTo>
                    <a:pt x="9595" y="18484"/>
                  </a:lnTo>
                  <a:lnTo>
                    <a:pt x="9639" y="18191"/>
                  </a:lnTo>
                  <a:lnTo>
                    <a:pt x="9683" y="17886"/>
                  </a:lnTo>
                  <a:lnTo>
                    <a:pt x="9723" y="17582"/>
                  </a:lnTo>
                  <a:lnTo>
                    <a:pt x="9762" y="17265"/>
                  </a:lnTo>
                  <a:lnTo>
                    <a:pt x="9798" y="16949"/>
                  </a:lnTo>
                  <a:lnTo>
                    <a:pt x="9828" y="16632"/>
                  </a:lnTo>
                  <a:lnTo>
                    <a:pt x="9859" y="16316"/>
                  </a:lnTo>
                  <a:lnTo>
                    <a:pt x="9885" y="15988"/>
                  </a:lnTo>
                  <a:lnTo>
                    <a:pt x="9907" y="15671"/>
                  </a:lnTo>
                  <a:lnTo>
                    <a:pt x="9929" y="15331"/>
                  </a:lnTo>
                  <a:lnTo>
                    <a:pt x="9947" y="15003"/>
                  </a:lnTo>
                  <a:lnTo>
                    <a:pt x="9960" y="14675"/>
                  </a:lnTo>
                  <a:lnTo>
                    <a:pt x="9969" y="14335"/>
                  </a:lnTo>
                  <a:lnTo>
                    <a:pt x="9978" y="13995"/>
                  </a:lnTo>
                  <a:lnTo>
                    <a:pt x="9982" y="13655"/>
                  </a:lnTo>
                  <a:lnTo>
                    <a:pt x="9987" y="13315"/>
                  </a:lnTo>
                  <a:lnTo>
                    <a:pt x="9987" y="13315"/>
                  </a:lnTo>
                  <a:lnTo>
                    <a:pt x="9982" y="12964"/>
                  </a:lnTo>
                  <a:lnTo>
                    <a:pt x="9978" y="12624"/>
                  </a:lnTo>
                  <a:lnTo>
                    <a:pt x="9969" y="12284"/>
                  </a:lnTo>
                  <a:lnTo>
                    <a:pt x="9960" y="11956"/>
                  </a:lnTo>
                  <a:lnTo>
                    <a:pt x="9947" y="11616"/>
                  </a:lnTo>
                  <a:lnTo>
                    <a:pt x="9929" y="11288"/>
                  </a:lnTo>
                  <a:lnTo>
                    <a:pt x="9907" y="10959"/>
                  </a:lnTo>
                  <a:lnTo>
                    <a:pt x="9885" y="10631"/>
                  </a:lnTo>
                  <a:lnTo>
                    <a:pt x="9859" y="10303"/>
                  </a:lnTo>
                  <a:lnTo>
                    <a:pt x="9828" y="9987"/>
                  </a:lnTo>
                  <a:lnTo>
                    <a:pt x="9798" y="9670"/>
                  </a:lnTo>
                  <a:lnTo>
                    <a:pt x="9762" y="9354"/>
                  </a:lnTo>
                  <a:lnTo>
                    <a:pt x="9723" y="9037"/>
                  </a:lnTo>
                  <a:lnTo>
                    <a:pt x="9683" y="8733"/>
                  </a:lnTo>
                  <a:lnTo>
                    <a:pt x="9639" y="8428"/>
                  </a:lnTo>
                  <a:lnTo>
                    <a:pt x="9595" y="8135"/>
                  </a:lnTo>
                  <a:lnTo>
                    <a:pt x="9542" y="7830"/>
                  </a:lnTo>
                  <a:lnTo>
                    <a:pt x="9494" y="7537"/>
                  </a:lnTo>
                  <a:lnTo>
                    <a:pt x="9441" y="7256"/>
                  </a:lnTo>
                  <a:lnTo>
                    <a:pt x="9384" y="6963"/>
                  </a:lnTo>
                  <a:lnTo>
                    <a:pt x="9323" y="6693"/>
                  </a:lnTo>
                  <a:lnTo>
                    <a:pt x="9261" y="6412"/>
                  </a:lnTo>
                  <a:lnTo>
                    <a:pt x="9200" y="6142"/>
                  </a:lnTo>
                  <a:lnTo>
                    <a:pt x="9134" y="5873"/>
                  </a:lnTo>
                  <a:lnTo>
                    <a:pt x="9063" y="5603"/>
                  </a:lnTo>
                  <a:lnTo>
                    <a:pt x="8993" y="5345"/>
                  </a:lnTo>
                  <a:lnTo>
                    <a:pt x="8923" y="5099"/>
                  </a:lnTo>
                  <a:lnTo>
                    <a:pt x="8843" y="4841"/>
                  </a:lnTo>
                  <a:lnTo>
                    <a:pt x="8769" y="4607"/>
                  </a:lnTo>
                  <a:lnTo>
                    <a:pt x="8689" y="4361"/>
                  </a:lnTo>
                  <a:lnTo>
                    <a:pt x="8606" y="4126"/>
                  </a:lnTo>
                  <a:lnTo>
                    <a:pt x="8522" y="3904"/>
                  </a:lnTo>
                  <a:lnTo>
                    <a:pt x="8439" y="3681"/>
                  </a:lnTo>
                  <a:lnTo>
                    <a:pt x="8351" y="3458"/>
                  </a:lnTo>
                  <a:lnTo>
                    <a:pt x="8259" y="3247"/>
                  </a:lnTo>
                  <a:lnTo>
                    <a:pt x="8171" y="3048"/>
                  </a:lnTo>
                  <a:lnTo>
                    <a:pt x="8074" y="2837"/>
                  </a:lnTo>
                  <a:lnTo>
                    <a:pt x="7982" y="2650"/>
                  </a:lnTo>
                  <a:lnTo>
                    <a:pt x="7885" y="2462"/>
                  </a:lnTo>
                  <a:lnTo>
                    <a:pt x="7784" y="2275"/>
                  </a:lnTo>
                  <a:lnTo>
                    <a:pt x="7683" y="2099"/>
                  </a:lnTo>
                  <a:lnTo>
                    <a:pt x="7581" y="1935"/>
                  </a:lnTo>
                  <a:lnTo>
                    <a:pt x="7480" y="1771"/>
                  </a:lnTo>
                  <a:lnTo>
                    <a:pt x="7375" y="1607"/>
                  </a:lnTo>
                  <a:lnTo>
                    <a:pt x="7265" y="1466"/>
                  </a:lnTo>
                  <a:lnTo>
                    <a:pt x="7159" y="1314"/>
                  </a:lnTo>
                  <a:lnTo>
                    <a:pt x="7049" y="1185"/>
                  </a:lnTo>
                  <a:lnTo>
                    <a:pt x="6935" y="1056"/>
                  </a:lnTo>
                  <a:lnTo>
                    <a:pt x="6825" y="927"/>
                  </a:lnTo>
                  <a:lnTo>
                    <a:pt x="6711" y="810"/>
                  </a:lnTo>
                  <a:lnTo>
                    <a:pt x="6596" y="704"/>
                  </a:lnTo>
                  <a:lnTo>
                    <a:pt x="6478" y="599"/>
                  </a:lnTo>
                  <a:lnTo>
                    <a:pt x="6359" y="505"/>
                  </a:lnTo>
                  <a:lnTo>
                    <a:pt x="6240" y="423"/>
                  </a:lnTo>
                  <a:lnTo>
                    <a:pt x="6122" y="341"/>
                  </a:lnTo>
                  <a:lnTo>
                    <a:pt x="5998" y="270"/>
                  </a:lnTo>
                  <a:lnTo>
                    <a:pt x="5875" y="212"/>
                  </a:lnTo>
                  <a:lnTo>
                    <a:pt x="5752" y="153"/>
                  </a:lnTo>
                  <a:lnTo>
                    <a:pt x="5629" y="106"/>
                  </a:lnTo>
                  <a:lnTo>
                    <a:pt x="5506" y="71"/>
                  </a:lnTo>
                  <a:lnTo>
                    <a:pt x="5379" y="48"/>
                  </a:lnTo>
                  <a:lnTo>
                    <a:pt x="5251" y="24"/>
                  </a:lnTo>
                  <a:lnTo>
                    <a:pt x="5123" y="13"/>
                  </a:lnTo>
                  <a:lnTo>
                    <a:pt x="4996" y="1"/>
                  </a:lnTo>
                  <a:lnTo>
                    <a:pt x="4996" y="1"/>
                  </a:lnTo>
                  <a:lnTo>
                    <a:pt x="4864" y="13"/>
                  </a:lnTo>
                  <a:lnTo>
                    <a:pt x="4737" y="24"/>
                  </a:lnTo>
                  <a:lnTo>
                    <a:pt x="4609" y="48"/>
                  </a:lnTo>
                  <a:lnTo>
                    <a:pt x="4482" y="71"/>
                  </a:lnTo>
                  <a:lnTo>
                    <a:pt x="4358" y="106"/>
                  </a:lnTo>
                  <a:lnTo>
                    <a:pt x="4235" y="153"/>
                  </a:lnTo>
                  <a:lnTo>
                    <a:pt x="4112" y="212"/>
                  </a:lnTo>
                  <a:lnTo>
                    <a:pt x="3989" y="270"/>
                  </a:lnTo>
                  <a:lnTo>
                    <a:pt x="3866" y="341"/>
                  </a:lnTo>
                  <a:lnTo>
                    <a:pt x="3747" y="423"/>
                  </a:lnTo>
                  <a:lnTo>
                    <a:pt x="3628" y="505"/>
                  </a:lnTo>
                  <a:lnTo>
                    <a:pt x="3510" y="599"/>
                  </a:lnTo>
                  <a:lnTo>
                    <a:pt x="3391" y="704"/>
                  </a:lnTo>
                  <a:lnTo>
                    <a:pt x="3277" y="810"/>
                  </a:lnTo>
                  <a:lnTo>
                    <a:pt x="3162" y="927"/>
                  </a:lnTo>
                  <a:lnTo>
                    <a:pt x="3052" y="1056"/>
                  </a:lnTo>
                  <a:lnTo>
                    <a:pt x="2938" y="1185"/>
                  </a:lnTo>
                  <a:lnTo>
                    <a:pt x="2828" y="1314"/>
                  </a:lnTo>
                  <a:lnTo>
                    <a:pt x="2723" y="1466"/>
                  </a:lnTo>
                  <a:lnTo>
                    <a:pt x="2613" y="1607"/>
                  </a:lnTo>
                  <a:lnTo>
                    <a:pt x="2507" y="1771"/>
                  </a:lnTo>
                  <a:lnTo>
                    <a:pt x="2406" y="1935"/>
                  </a:lnTo>
                  <a:lnTo>
                    <a:pt x="2305" y="2099"/>
                  </a:lnTo>
                  <a:lnTo>
                    <a:pt x="2204" y="2275"/>
                  </a:lnTo>
                  <a:lnTo>
                    <a:pt x="2103" y="2462"/>
                  </a:lnTo>
                  <a:lnTo>
                    <a:pt x="2006" y="2650"/>
                  </a:lnTo>
                  <a:lnTo>
                    <a:pt x="1914" y="2837"/>
                  </a:lnTo>
                  <a:lnTo>
                    <a:pt x="1817" y="3048"/>
                  </a:lnTo>
                  <a:lnTo>
                    <a:pt x="1729" y="3247"/>
                  </a:lnTo>
                  <a:lnTo>
                    <a:pt x="1637" y="3458"/>
                  </a:lnTo>
                  <a:lnTo>
                    <a:pt x="1549" y="3681"/>
                  </a:lnTo>
                  <a:lnTo>
                    <a:pt x="1465" y="3904"/>
                  </a:lnTo>
                  <a:lnTo>
                    <a:pt x="1382" y="4126"/>
                  </a:lnTo>
                  <a:lnTo>
                    <a:pt x="1298" y="4361"/>
                  </a:lnTo>
                  <a:lnTo>
                    <a:pt x="1219" y="4607"/>
                  </a:lnTo>
                  <a:lnTo>
                    <a:pt x="1144" y="4841"/>
                  </a:lnTo>
                  <a:lnTo>
                    <a:pt x="1065" y="5099"/>
                  </a:lnTo>
                  <a:lnTo>
                    <a:pt x="995" y="5345"/>
                  </a:lnTo>
                  <a:lnTo>
                    <a:pt x="924" y="5603"/>
                  </a:lnTo>
                  <a:lnTo>
                    <a:pt x="854" y="5873"/>
                  </a:lnTo>
                  <a:lnTo>
                    <a:pt x="788" y="6142"/>
                  </a:lnTo>
                  <a:lnTo>
                    <a:pt x="726" y="6412"/>
                  </a:lnTo>
                  <a:lnTo>
                    <a:pt x="665" y="6693"/>
                  </a:lnTo>
                  <a:lnTo>
                    <a:pt x="603" y="6963"/>
                  </a:lnTo>
                  <a:lnTo>
                    <a:pt x="546" y="7256"/>
                  </a:lnTo>
                  <a:lnTo>
                    <a:pt x="493" y="7537"/>
                  </a:lnTo>
                  <a:lnTo>
                    <a:pt x="445" y="7830"/>
                  </a:lnTo>
                  <a:lnTo>
                    <a:pt x="392" y="8135"/>
                  </a:lnTo>
                  <a:lnTo>
                    <a:pt x="348" y="8428"/>
                  </a:lnTo>
                  <a:lnTo>
                    <a:pt x="304" y="8733"/>
                  </a:lnTo>
                  <a:lnTo>
                    <a:pt x="265" y="9037"/>
                  </a:lnTo>
                  <a:lnTo>
                    <a:pt x="225" y="9354"/>
                  </a:lnTo>
                  <a:lnTo>
                    <a:pt x="190" y="9670"/>
                  </a:lnTo>
                  <a:lnTo>
                    <a:pt x="159" y="9987"/>
                  </a:lnTo>
                  <a:lnTo>
                    <a:pt x="128" y="10303"/>
                  </a:lnTo>
                  <a:lnTo>
                    <a:pt x="102" y="10631"/>
                  </a:lnTo>
                  <a:lnTo>
                    <a:pt x="80" y="10959"/>
                  </a:lnTo>
                  <a:lnTo>
                    <a:pt x="58" y="11288"/>
                  </a:lnTo>
                  <a:lnTo>
                    <a:pt x="41" y="11616"/>
                  </a:lnTo>
                  <a:lnTo>
                    <a:pt x="27" y="11956"/>
                  </a:lnTo>
                  <a:lnTo>
                    <a:pt x="19" y="12284"/>
                  </a:lnTo>
                  <a:lnTo>
                    <a:pt x="10" y="12624"/>
                  </a:lnTo>
                  <a:lnTo>
                    <a:pt x="5" y="12964"/>
                  </a:lnTo>
                  <a:lnTo>
                    <a:pt x="1" y="13315"/>
                  </a:lnTo>
                  <a:lnTo>
                    <a:pt x="1" y="13315"/>
                  </a:lnTo>
                  <a:lnTo>
                    <a:pt x="5" y="13655"/>
                  </a:lnTo>
                  <a:lnTo>
                    <a:pt x="10" y="13995"/>
                  </a:lnTo>
                  <a:lnTo>
                    <a:pt x="19" y="14335"/>
                  </a:lnTo>
                  <a:lnTo>
                    <a:pt x="27" y="14675"/>
                  </a:lnTo>
                  <a:lnTo>
                    <a:pt x="41" y="15003"/>
                  </a:lnTo>
                  <a:lnTo>
                    <a:pt x="58" y="15331"/>
                  </a:lnTo>
                  <a:lnTo>
                    <a:pt x="80" y="15671"/>
                  </a:lnTo>
                  <a:lnTo>
                    <a:pt x="102" y="15988"/>
                  </a:lnTo>
                  <a:lnTo>
                    <a:pt x="128" y="16316"/>
                  </a:lnTo>
                  <a:lnTo>
                    <a:pt x="159" y="16632"/>
                  </a:lnTo>
                  <a:lnTo>
                    <a:pt x="190" y="16949"/>
                  </a:lnTo>
                  <a:lnTo>
                    <a:pt x="225" y="17265"/>
                  </a:lnTo>
                  <a:lnTo>
                    <a:pt x="265" y="17582"/>
                  </a:lnTo>
                  <a:lnTo>
                    <a:pt x="304" y="17886"/>
                  </a:lnTo>
                  <a:lnTo>
                    <a:pt x="348" y="18191"/>
                  </a:lnTo>
                  <a:lnTo>
                    <a:pt x="392" y="18484"/>
                  </a:lnTo>
                  <a:lnTo>
                    <a:pt x="445" y="18789"/>
                  </a:lnTo>
                  <a:lnTo>
                    <a:pt x="493" y="19082"/>
                  </a:lnTo>
                  <a:lnTo>
                    <a:pt x="546" y="19363"/>
                  </a:lnTo>
                  <a:lnTo>
                    <a:pt x="603" y="19656"/>
                  </a:lnTo>
                  <a:lnTo>
                    <a:pt x="665" y="19937"/>
                  </a:lnTo>
                  <a:lnTo>
                    <a:pt x="726" y="20207"/>
                  </a:lnTo>
                  <a:lnTo>
                    <a:pt x="788" y="20476"/>
                  </a:lnTo>
                  <a:lnTo>
                    <a:pt x="854" y="20746"/>
                  </a:lnTo>
                  <a:lnTo>
                    <a:pt x="924" y="21016"/>
                  </a:lnTo>
                  <a:lnTo>
                    <a:pt x="995" y="21273"/>
                  </a:lnTo>
                  <a:lnTo>
                    <a:pt x="1065" y="21520"/>
                  </a:lnTo>
                  <a:lnTo>
                    <a:pt x="1144" y="21777"/>
                  </a:lnTo>
                  <a:lnTo>
                    <a:pt x="1219" y="22012"/>
                  </a:lnTo>
                  <a:lnTo>
                    <a:pt x="1298" y="22258"/>
                  </a:lnTo>
                  <a:lnTo>
                    <a:pt x="1382" y="22492"/>
                  </a:lnTo>
                  <a:lnTo>
                    <a:pt x="1465" y="22715"/>
                  </a:lnTo>
                  <a:lnTo>
                    <a:pt x="1549" y="22938"/>
                  </a:lnTo>
                  <a:lnTo>
                    <a:pt x="1637" y="23160"/>
                  </a:lnTo>
                  <a:lnTo>
                    <a:pt x="1729" y="23371"/>
                  </a:lnTo>
                  <a:lnTo>
                    <a:pt x="1817" y="23582"/>
                  </a:lnTo>
                  <a:lnTo>
                    <a:pt x="1914" y="23782"/>
                  </a:lnTo>
                  <a:lnTo>
                    <a:pt x="2006" y="23969"/>
                  </a:lnTo>
                  <a:lnTo>
                    <a:pt x="2103" y="24157"/>
                  </a:lnTo>
                  <a:lnTo>
                    <a:pt x="2204" y="24344"/>
                  </a:lnTo>
                  <a:lnTo>
                    <a:pt x="2305" y="24520"/>
                  </a:lnTo>
                  <a:lnTo>
                    <a:pt x="2406" y="24684"/>
                  </a:lnTo>
                  <a:lnTo>
                    <a:pt x="2507" y="24848"/>
                  </a:lnTo>
                  <a:lnTo>
                    <a:pt x="2613" y="25012"/>
                  </a:lnTo>
                  <a:lnTo>
                    <a:pt x="2723" y="25165"/>
                  </a:lnTo>
                  <a:lnTo>
                    <a:pt x="2828" y="25305"/>
                  </a:lnTo>
                  <a:lnTo>
                    <a:pt x="2938" y="25446"/>
                  </a:lnTo>
                  <a:lnTo>
                    <a:pt x="3052" y="25575"/>
                  </a:lnTo>
                  <a:lnTo>
                    <a:pt x="3162" y="25692"/>
                  </a:lnTo>
                  <a:lnTo>
                    <a:pt x="3277" y="25809"/>
                  </a:lnTo>
                  <a:lnTo>
                    <a:pt x="3391" y="25915"/>
                  </a:lnTo>
                  <a:lnTo>
                    <a:pt x="3510" y="26020"/>
                  </a:lnTo>
                  <a:lnTo>
                    <a:pt x="3628" y="26114"/>
                  </a:lnTo>
                  <a:lnTo>
                    <a:pt x="3747" y="26196"/>
                  </a:lnTo>
                  <a:lnTo>
                    <a:pt x="3866" y="26278"/>
                  </a:lnTo>
                  <a:lnTo>
                    <a:pt x="3989" y="26348"/>
                  </a:lnTo>
                  <a:lnTo>
                    <a:pt x="4112" y="26407"/>
                  </a:lnTo>
                  <a:lnTo>
                    <a:pt x="4235" y="26466"/>
                  </a:lnTo>
                  <a:lnTo>
                    <a:pt x="4358" y="26513"/>
                  </a:lnTo>
                  <a:lnTo>
                    <a:pt x="4482" y="26548"/>
                  </a:lnTo>
                  <a:lnTo>
                    <a:pt x="4609" y="26571"/>
                  </a:lnTo>
                  <a:lnTo>
                    <a:pt x="4737" y="26595"/>
                  </a:lnTo>
                  <a:lnTo>
                    <a:pt x="4864" y="26606"/>
                  </a:lnTo>
                  <a:lnTo>
                    <a:pt x="4996" y="266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2734400" y="-5324425"/>
              <a:ext cx="577800" cy="1337925"/>
            </a:xfrm>
            <a:custGeom>
              <a:avLst/>
              <a:gdLst/>
              <a:ahLst/>
              <a:cxnLst/>
              <a:rect l="l" t="t" r="r" b="b"/>
              <a:pathLst>
                <a:path w="23112" h="53517" extrusionOk="0">
                  <a:moveTo>
                    <a:pt x="20781" y="1"/>
                  </a:moveTo>
                  <a:lnTo>
                    <a:pt x="819" y="35502"/>
                  </a:lnTo>
                  <a:lnTo>
                    <a:pt x="1" y="53516"/>
                  </a:lnTo>
                  <a:lnTo>
                    <a:pt x="9965" y="51641"/>
                  </a:lnTo>
                  <a:lnTo>
                    <a:pt x="23112" y="8111"/>
                  </a:lnTo>
                  <a:lnTo>
                    <a:pt x="2078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9"/>
            <p:cNvSpPr/>
            <p:nvPr/>
          </p:nvSpPr>
          <p:spPr>
            <a:xfrm>
              <a:off x="2734400" y="-5324425"/>
              <a:ext cx="577800" cy="1337925"/>
            </a:xfrm>
            <a:custGeom>
              <a:avLst/>
              <a:gdLst/>
              <a:ahLst/>
              <a:cxnLst/>
              <a:rect l="l" t="t" r="r" b="b"/>
              <a:pathLst>
                <a:path w="23112" h="53517" fill="none" extrusionOk="0">
                  <a:moveTo>
                    <a:pt x="9965" y="51641"/>
                  </a:moveTo>
                  <a:lnTo>
                    <a:pt x="23112" y="8111"/>
                  </a:lnTo>
                  <a:lnTo>
                    <a:pt x="20781" y="1"/>
                  </a:lnTo>
                  <a:lnTo>
                    <a:pt x="819" y="35502"/>
                  </a:lnTo>
                  <a:lnTo>
                    <a:pt x="1" y="53516"/>
                  </a:lnTo>
                  <a:lnTo>
                    <a:pt x="9965" y="5164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9"/>
            <p:cNvSpPr/>
            <p:nvPr/>
          </p:nvSpPr>
          <p:spPr>
            <a:xfrm>
              <a:off x="2905775" y="-4033400"/>
              <a:ext cx="77750" cy="14675"/>
            </a:xfrm>
            <a:custGeom>
              <a:avLst/>
              <a:gdLst/>
              <a:ahLst/>
              <a:cxnLst/>
              <a:rect l="l" t="t" r="r" b="b"/>
              <a:pathLst>
                <a:path w="3110" h="587" extrusionOk="0">
                  <a:moveTo>
                    <a:pt x="3110" y="0"/>
                  </a:moveTo>
                  <a:lnTo>
                    <a:pt x="1" y="586"/>
                  </a:lnTo>
                  <a:lnTo>
                    <a:pt x="5" y="586"/>
                  </a:lnTo>
                  <a:lnTo>
                    <a:pt x="3110" y="0"/>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2905775" y="-4045725"/>
              <a:ext cx="81500" cy="27000"/>
            </a:xfrm>
            <a:custGeom>
              <a:avLst/>
              <a:gdLst/>
              <a:ahLst/>
              <a:cxnLst/>
              <a:rect l="l" t="t" r="r" b="b"/>
              <a:pathLst>
                <a:path w="3260" h="1080" fill="none" extrusionOk="0">
                  <a:moveTo>
                    <a:pt x="1" y="1079"/>
                  </a:moveTo>
                  <a:lnTo>
                    <a:pt x="5" y="1079"/>
                  </a:lnTo>
                  <a:lnTo>
                    <a:pt x="3110" y="493"/>
                  </a:lnTo>
                  <a:lnTo>
                    <a:pt x="3259" y="1"/>
                  </a:lnTo>
                  <a:lnTo>
                    <a:pt x="3259" y="1"/>
                  </a:lnTo>
                  <a:lnTo>
                    <a:pt x="3110" y="493"/>
                  </a:lnTo>
                  <a:lnTo>
                    <a:pt x="1" y="107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3198525" y="-5324425"/>
              <a:ext cx="55425" cy="98475"/>
            </a:xfrm>
            <a:custGeom>
              <a:avLst/>
              <a:gdLst/>
              <a:ahLst/>
              <a:cxnLst/>
              <a:rect l="l" t="t" r="r" b="b"/>
              <a:pathLst>
                <a:path w="2217" h="3939" extrusionOk="0">
                  <a:moveTo>
                    <a:pt x="2216" y="1"/>
                  </a:moveTo>
                  <a:lnTo>
                    <a:pt x="0" y="3927"/>
                  </a:lnTo>
                  <a:lnTo>
                    <a:pt x="0" y="3939"/>
                  </a:lnTo>
                  <a:lnTo>
                    <a:pt x="2216"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3198525" y="-5324425"/>
              <a:ext cx="55425" cy="98475"/>
            </a:xfrm>
            <a:custGeom>
              <a:avLst/>
              <a:gdLst/>
              <a:ahLst/>
              <a:cxnLst/>
              <a:rect l="l" t="t" r="r" b="b"/>
              <a:pathLst>
                <a:path w="2217" h="3939" fill="none" extrusionOk="0">
                  <a:moveTo>
                    <a:pt x="0" y="3939"/>
                  </a:moveTo>
                  <a:lnTo>
                    <a:pt x="0" y="3927"/>
                  </a:lnTo>
                  <a:lnTo>
                    <a:pt x="2216" y="1"/>
                  </a:lnTo>
                  <a:lnTo>
                    <a:pt x="0" y="393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2905900" y="-5324425"/>
              <a:ext cx="406300" cy="1305700"/>
            </a:xfrm>
            <a:custGeom>
              <a:avLst/>
              <a:gdLst/>
              <a:ahLst/>
              <a:cxnLst/>
              <a:rect l="l" t="t" r="r" b="b"/>
              <a:pathLst>
                <a:path w="16252" h="52228" extrusionOk="0">
                  <a:moveTo>
                    <a:pt x="13921" y="1"/>
                  </a:moveTo>
                  <a:lnTo>
                    <a:pt x="11705" y="3939"/>
                  </a:lnTo>
                  <a:lnTo>
                    <a:pt x="12105" y="14159"/>
                  </a:lnTo>
                  <a:lnTo>
                    <a:pt x="0" y="52227"/>
                  </a:lnTo>
                  <a:lnTo>
                    <a:pt x="3105" y="51641"/>
                  </a:lnTo>
                  <a:lnTo>
                    <a:pt x="3254" y="51149"/>
                  </a:lnTo>
                  <a:lnTo>
                    <a:pt x="16252" y="8111"/>
                  </a:lnTo>
                  <a:lnTo>
                    <a:pt x="1392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2905900" y="-5324425"/>
              <a:ext cx="406300" cy="1305700"/>
            </a:xfrm>
            <a:custGeom>
              <a:avLst/>
              <a:gdLst/>
              <a:ahLst/>
              <a:cxnLst/>
              <a:rect l="l" t="t" r="r" b="b"/>
              <a:pathLst>
                <a:path w="16252" h="52228" fill="none" extrusionOk="0">
                  <a:moveTo>
                    <a:pt x="0" y="52227"/>
                  </a:moveTo>
                  <a:lnTo>
                    <a:pt x="12105" y="14159"/>
                  </a:lnTo>
                  <a:lnTo>
                    <a:pt x="11705" y="3939"/>
                  </a:lnTo>
                  <a:lnTo>
                    <a:pt x="13921" y="1"/>
                  </a:lnTo>
                  <a:lnTo>
                    <a:pt x="16252" y="8111"/>
                  </a:lnTo>
                  <a:lnTo>
                    <a:pt x="3254" y="51149"/>
                  </a:lnTo>
                  <a:lnTo>
                    <a:pt x="3105" y="51641"/>
                  </a:lnTo>
                  <a:lnTo>
                    <a:pt x="0" y="5222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2905775" y="-5226250"/>
              <a:ext cx="305625" cy="1207525"/>
            </a:xfrm>
            <a:custGeom>
              <a:avLst/>
              <a:gdLst/>
              <a:ahLst/>
              <a:cxnLst/>
              <a:rect l="l" t="t" r="r" b="b"/>
              <a:pathLst>
                <a:path w="12225" h="48301" extrusionOk="0">
                  <a:moveTo>
                    <a:pt x="11710" y="0"/>
                  </a:moveTo>
                  <a:lnTo>
                    <a:pt x="11701" y="176"/>
                  </a:lnTo>
                  <a:lnTo>
                    <a:pt x="11701" y="364"/>
                  </a:lnTo>
                  <a:lnTo>
                    <a:pt x="11701" y="539"/>
                  </a:lnTo>
                  <a:lnTo>
                    <a:pt x="11710" y="715"/>
                  </a:lnTo>
                  <a:lnTo>
                    <a:pt x="11714" y="1161"/>
                  </a:lnTo>
                  <a:lnTo>
                    <a:pt x="11728" y="1665"/>
                  </a:lnTo>
                  <a:lnTo>
                    <a:pt x="11767" y="2766"/>
                  </a:lnTo>
                  <a:lnTo>
                    <a:pt x="11873" y="6071"/>
                  </a:lnTo>
                  <a:lnTo>
                    <a:pt x="12010" y="10148"/>
                  </a:lnTo>
                  <a:lnTo>
                    <a:pt x="12010" y="10148"/>
                  </a:lnTo>
                  <a:lnTo>
                    <a:pt x="7208" y="25129"/>
                  </a:lnTo>
                  <a:lnTo>
                    <a:pt x="5735" y="29782"/>
                  </a:lnTo>
                  <a:lnTo>
                    <a:pt x="4367" y="34107"/>
                  </a:lnTo>
                  <a:lnTo>
                    <a:pt x="3136" y="38010"/>
                  </a:lnTo>
                  <a:lnTo>
                    <a:pt x="2582" y="39779"/>
                  </a:lnTo>
                  <a:lnTo>
                    <a:pt x="2072" y="41432"/>
                  </a:lnTo>
                  <a:lnTo>
                    <a:pt x="542" y="46413"/>
                  </a:lnTo>
                  <a:lnTo>
                    <a:pt x="133" y="47796"/>
                  </a:lnTo>
                  <a:lnTo>
                    <a:pt x="93" y="47913"/>
                  </a:lnTo>
                  <a:lnTo>
                    <a:pt x="62" y="48042"/>
                  </a:lnTo>
                  <a:lnTo>
                    <a:pt x="32" y="48171"/>
                  </a:lnTo>
                  <a:lnTo>
                    <a:pt x="1" y="48300"/>
                  </a:lnTo>
                  <a:lnTo>
                    <a:pt x="49" y="48195"/>
                  </a:lnTo>
                  <a:lnTo>
                    <a:pt x="102" y="48066"/>
                  </a:lnTo>
                  <a:lnTo>
                    <a:pt x="168" y="47878"/>
                  </a:lnTo>
                  <a:lnTo>
                    <a:pt x="366" y="47327"/>
                  </a:lnTo>
                  <a:lnTo>
                    <a:pt x="612" y="46601"/>
                  </a:lnTo>
                  <a:lnTo>
                    <a:pt x="2208" y="41760"/>
                  </a:lnTo>
                  <a:lnTo>
                    <a:pt x="3299" y="38385"/>
                  </a:lnTo>
                  <a:lnTo>
                    <a:pt x="4547" y="34505"/>
                  </a:lnTo>
                  <a:lnTo>
                    <a:pt x="5924" y="30204"/>
                  </a:lnTo>
                  <a:lnTo>
                    <a:pt x="7397" y="25586"/>
                  </a:lnTo>
                  <a:lnTo>
                    <a:pt x="10000" y="17347"/>
                  </a:lnTo>
                  <a:lnTo>
                    <a:pt x="11156" y="13678"/>
                  </a:lnTo>
                  <a:lnTo>
                    <a:pt x="12198" y="10420"/>
                  </a:lnTo>
                  <a:lnTo>
                    <a:pt x="12225" y="10338"/>
                  </a:lnTo>
                  <a:lnTo>
                    <a:pt x="12225" y="10232"/>
                  </a:lnTo>
                  <a:lnTo>
                    <a:pt x="12040" y="6048"/>
                  </a:lnTo>
                  <a:lnTo>
                    <a:pt x="11890" y="2766"/>
                  </a:lnTo>
                  <a:lnTo>
                    <a:pt x="11838" y="1653"/>
                  </a:lnTo>
                  <a:lnTo>
                    <a:pt x="11789" y="727"/>
                  </a:lnTo>
                  <a:lnTo>
                    <a:pt x="11776" y="539"/>
                  </a:lnTo>
                  <a:lnTo>
                    <a:pt x="11758" y="364"/>
                  </a:lnTo>
                  <a:lnTo>
                    <a:pt x="11736" y="176"/>
                  </a:lnTo>
                  <a:lnTo>
                    <a:pt x="1171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3116400" y="-4622350"/>
              <a:ext cx="5950" cy="15850"/>
            </a:xfrm>
            <a:custGeom>
              <a:avLst/>
              <a:gdLst/>
              <a:ahLst/>
              <a:cxnLst/>
              <a:rect l="l" t="t" r="r" b="b"/>
              <a:pathLst>
                <a:path w="238" h="634" extrusionOk="0">
                  <a:moveTo>
                    <a:pt x="93" y="0"/>
                  </a:moveTo>
                  <a:lnTo>
                    <a:pt x="71" y="24"/>
                  </a:lnTo>
                  <a:lnTo>
                    <a:pt x="53" y="47"/>
                  </a:lnTo>
                  <a:lnTo>
                    <a:pt x="36" y="94"/>
                  </a:lnTo>
                  <a:lnTo>
                    <a:pt x="18" y="141"/>
                  </a:lnTo>
                  <a:lnTo>
                    <a:pt x="9" y="188"/>
                  </a:lnTo>
                  <a:lnTo>
                    <a:pt x="1" y="258"/>
                  </a:lnTo>
                  <a:lnTo>
                    <a:pt x="1" y="317"/>
                  </a:lnTo>
                  <a:lnTo>
                    <a:pt x="1" y="387"/>
                  </a:lnTo>
                  <a:lnTo>
                    <a:pt x="9" y="445"/>
                  </a:lnTo>
                  <a:lnTo>
                    <a:pt x="18" y="492"/>
                  </a:lnTo>
                  <a:lnTo>
                    <a:pt x="36" y="539"/>
                  </a:lnTo>
                  <a:lnTo>
                    <a:pt x="53" y="586"/>
                  </a:lnTo>
                  <a:lnTo>
                    <a:pt x="71" y="610"/>
                  </a:lnTo>
                  <a:lnTo>
                    <a:pt x="93" y="633"/>
                  </a:lnTo>
                  <a:lnTo>
                    <a:pt x="141" y="633"/>
                  </a:lnTo>
                  <a:lnTo>
                    <a:pt x="163" y="610"/>
                  </a:lnTo>
                  <a:lnTo>
                    <a:pt x="185" y="586"/>
                  </a:lnTo>
                  <a:lnTo>
                    <a:pt x="203" y="539"/>
                  </a:lnTo>
                  <a:lnTo>
                    <a:pt x="220" y="492"/>
                  </a:lnTo>
                  <a:lnTo>
                    <a:pt x="229" y="445"/>
                  </a:lnTo>
                  <a:lnTo>
                    <a:pt x="238" y="387"/>
                  </a:lnTo>
                  <a:lnTo>
                    <a:pt x="238" y="317"/>
                  </a:lnTo>
                  <a:lnTo>
                    <a:pt x="238" y="258"/>
                  </a:lnTo>
                  <a:lnTo>
                    <a:pt x="229" y="188"/>
                  </a:lnTo>
                  <a:lnTo>
                    <a:pt x="220" y="141"/>
                  </a:lnTo>
                  <a:lnTo>
                    <a:pt x="203" y="94"/>
                  </a:lnTo>
                  <a:lnTo>
                    <a:pt x="185" y="47"/>
                  </a:lnTo>
                  <a:lnTo>
                    <a:pt x="163" y="24"/>
                  </a:lnTo>
                  <a:lnTo>
                    <a:pt x="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9"/>
            <p:cNvSpPr/>
            <p:nvPr/>
          </p:nvSpPr>
          <p:spPr>
            <a:xfrm>
              <a:off x="3195550" y="-4857350"/>
              <a:ext cx="5950" cy="15850"/>
            </a:xfrm>
            <a:custGeom>
              <a:avLst/>
              <a:gdLst/>
              <a:ahLst/>
              <a:cxnLst/>
              <a:rect l="l" t="t" r="r" b="b"/>
              <a:pathLst>
                <a:path w="238" h="634" extrusionOk="0">
                  <a:moveTo>
                    <a:pt x="93" y="0"/>
                  </a:moveTo>
                  <a:lnTo>
                    <a:pt x="71" y="24"/>
                  </a:lnTo>
                  <a:lnTo>
                    <a:pt x="53" y="47"/>
                  </a:lnTo>
                  <a:lnTo>
                    <a:pt x="36" y="94"/>
                  </a:lnTo>
                  <a:lnTo>
                    <a:pt x="18" y="141"/>
                  </a:lnTo>
                  <a:lnTo>
                    <a:pt x="9" y="188"/>
                  </a:lnTo>
                  <a:lnTo>
                    <a:pt x="0" y="258"/>
                  </a:lnTo>
                  <a:lnTo>
                    <a:pt x="0" y="317"/>
                  </a:lnTo>
                  <a:lnTo>
                    <a:pt x="0" y="387"/>
                  </a:lnTo>
                  <a:lnTo>
                    <a:pt x="9" y="446"/>
                  </a:lnTo>
                  <a:lnTo>
                    <a:pt x="18" y="493"/>
                  </a:lnTo>
                  <a:lnTo>
                    <a:pt x="36" y="539"/>
                  </a:lnTo>
                  <a:lnTo>
                    <a:pt x="53" y="586"/>
                  </a:lnTo>
                  <a:lnTo>
                    <a:pt x="71" y="610"/>
                  </a:lnTo>
                  <a:lnTo>
                    <a:pt x="93" y="633"/>
                  </a:lnTo>
                  <a:lnTo>
                    <a:pt x="141" y="633"/>
                  </a:lnTo>
                  <a:lnTo>
                    <a:pt x="167" y="610"/>
                  </a:lnTo>
                  <a:lnTo>
                    <a:pt x="185" y="586"/>
                  </a:lnTo>
                  <a:lnTo>
                    <a:pt x="203" y="539"/>
                  </a:lnTo>
                  <a:lnTo>
                    <a:pt x="220" y="493"/>
                  </a:lnTo>
                  <a:lnTo>
                    <a:pt x="229" y="446"/>
                  </a:lnTo>
                  <a:lnTo>
                    <a:pt x="238" y="387"/>
                  </a:lnTo>
                  <a:lnTo>
                    <a:pt x="238" y="317"/>
                  </a:lnTo>
                  <a:lnTo>
                    <a:pt x="238" y="258"/>
                  </a:lnTo>
                  <a:lnTo>
                    <a:pt x="229" y="188"/>
                  </a:lnTo>
                  <a:lnTo>
                    <a:pt x="220" y="141"/>
                  </a:lnTo>
                  <a:lnTo>
                    <a:pt x="203" y="94"/>
                  </a:lnTo>
                  <a:lnTo>
                    <a:pt x="185" y="47"/>
                  </a:lnTo>
                  <a:lnTo>
                    <a:pt x="167" y="24"/>
                  </a:lnTo>
                  <a:lnTo>
                    <a:pt x="1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9"/>
            <p:cNvSpPr/>
            <p:nvPr/>
          </p:nvSpPr>
          <p:spPr>
            <a:xfrm>
              <a:off x="3048125" y="-4400250"/>
              <a:ext cx="6075" cy="16125"/>
            </a:xfrm>
            <a:custGeom>
              <a:avLst/>
              <a:gdLst/>
              <a:ahLst/>
              <a:cxnLst/>
              <a:rect l="l" t="t" r="r" b="b"/>
              <a:pathLst>
                <a:path w="243" h="645" extrusionOk="0">
                  <a:moveTo>
                    <a:pt x="120" y="0"/>
                  </a:moveTo>
                  <a:lnTo>
                    <a:pt x="98" y="12"/>
                  </a:lnTo>
                  <a:lnTo>
                    <a:pt x="76" y="24"/>
                  </a:lnTo>
                  <a:lnTo>
                    <a:pt x="54" y="59"/>
                  </a:lnTo>
                  <a:lnTo>
                    <a:pt x="36" y="94"/>
                  </a:lnTo>
                  <a:lnTo>
                    <a:pt x="23" y="141"/>
                  </a:lnTo>
                  <a:lnTo>
                    <a:pt x="10" y="199"/>
                  </a:lnTo>
                  <a:lnTo>
                    <a:pt x="1" y="258"/>
                  </a:lnTo>
                  <a:lnTo>
                    <a:pt x="1" y="317"/>
                  </a:lnTo>
                  <a:lnTo>
                    <a:pt x="1" y="387"/>
                  </a:lnTo>
                  <a:lnTo>
                    <a:pt x="10" y="446"/>
                  </a:lnTo>
                  <a:lnTo>
                    <a:pt x="23" y="504"/>
                  </a:lnTo>
                  <a:lnTo>
                    <a:pt x="36" y="551"/>
                  </a:lnTo>
                  <a:lnTo>
                    <a:pt x="54" y="586"/>
                  </a:lnTo>
                  <a:lnTo>
                    <a:pt x="76" y="610"/>
                  </a:lnTo>
                  <a:lnTo>
                    <a:pt x="98" y="633"/>
                  </a:lnTo>
                  <a:lnTo>
                    <a:pt x="120" y="645"/>
                  </a:lnTo>
                  <a:lnTo>
                    <a:pt x="146" y="633"/>
                  </a:lnTo>
                  <a:lnTo>
                    <a:pt x="168" y="610"/>
                  </a:lnTo>
                  <a:lnTo>
                    <a:pt x="190" y="586"/>
                  </a:lnTo>
                  <a:lnTo>
                    <a:pt x="208" y="551"/>
                  </a:lnTo>
                  <a:lnTo>
                    <a:pt x="221" y="504"/>
                  </a:lnTo>
                  <a:lnTo>
                    <a:pt x="230" y="446"/>
                  </a:lnTo>
                  <a:lnTo>
                    <a:pt x="238" y="387"/>
                  </a:lnTo>
                  <a:lnTo>
                    <a:pt x="243" y="317"/>
                  </a:lnTo>
                  <a:lnTo>
                    <a:pt x="238" y="258"/>
                  </a:lnTo>
                  <a:lnTo>
                    <a:pt x="230" y="199"/>
                  </a:lnTo>
                  <a:lnTo>
                    <a:pt x="221" y="141"/>
                  </a:lnTo>
                  <a:lnTo>
                    <a:pt x="208" y="94"/>
                  </a:lnTo>
                  <a:lnTo>
                    <a:pt x="190" y="59"/>
                  </a:lnTo>
                  <a:lnTo>
                    <a:pt x="168" y="24"/>
                  </a:lnTo>
                  <a:lnTo>
                    <a:pt x="146" y="12"/>
                  </a:lnTo>
                  <a:lnTo>
                    <a:pt x="12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9"/>
            <p:cNvSpPr/>
            <p:nvPr/>
          </p:nvSpPr>
          <p:spPr>
            <a:xfrm>
              <a:off x="2979325" y="-4199250"/>
              <a:ext cx="6075" cy="16150"/>
            </a:xfrm>
            <a:custGeom>
              <a:avLst/>
              <a:gdLst/>
              <a:ahLst/>
              <a:cxnLst/>
              <a:rect l="l" t="t" r="r" b="b"/>
              <a:pathLst>
                <a:path w="243" h="646" extrusionOk="0">
                  <a:moveTo>
                    <a:pt x="119" y="0"/>
                  </a:moveTo>
                  <a:lnTo>
                    <a:pt x="97" y="12"/>
                  </a:lnTo>
                  <a:lnTo>
                    <a:pt x="75" y="24"/>
                  </a:lnTo>
                  <a:lnTo>
                    <a:pt x="53" y="59"/>
                  </a:lnTo>
                  <a:lnTo>
                    <a:pt x="36" y="94"/>
                  </a:lnTo>
                  <a:lnTo>
                    <a:pt x="22" y="141"/>
                  </a:lnTo>
                  <a:lnTo>
                    <a:pt x="9" y="200"/>
                  </a:lnTo>
                  <a:lnTo>
                    <a:pt x="0" y="258"/>
                  </a:lnTo>
                  <a:lnTo>
                    <a:pt x="0" y="317"/>
                  </a:lnTo>
                  <a:lnTo>
                    <a:pt x="0" y="387"/>
                  </a:lnTo>
                  <a:lnTo>
                    <a:pt x="9" y="446"/>
                  </a:lnTo>
                  <a:lnTo>
                    <a:pt x="22" y="504"/>
                  </a:lnTo>
                  <a:lnTo>
                    <a:pt x="36" y="551"/>
                  </a:lnTo>
                  <a:lnTo>
                    <a:pt x="53" y="586"/>
                  </a:lnTo>
                  <a:lnTo>
                    <a:pt x="75" y="622"/>
                  </a:lnTo>
                  <a:lnTo>
                    <a:pt x="97" y="633"/>
                  </a:lnTo>
                  <a:lnTo>
                    <a:pt x="119" y="645"/>
                  </a:lnTo>
                  <a:lnTo>
                    <a:pt x="146" y="633"/>
                  </a:lnTo>
                  <a:lnTo>
                    <a:pt x="168" y="622"/>
                  </a:lnTo>
                  <a:lnTo>
                    <a:pt x="185" y="586"/>
                  </a:lnTo>
                  <a:lnTo>
                    <a:pt x="207" y="551"/>
                  </a:lnTo>
                  <a:lnTo>
                    <a:pt x="220" y="504"/>
                  </a:lnTo>
                  <a:lnTo>
                    <a:pt x="229" y="446"/>
                  </a:lnTo>
                  <a:lnTo>
                    <a:pt x="238" y="387"/>
                  </a:lnTo>
                  <a:lnTo>
                    <a:pt x="242" y="317"/>
                  </a:lnTo>
                  <a:lnTo>
                    <a:pt x="238" y="258"/>
                  </a:lnTo>
                  <a:lnTo>
                    <a:pt x="229" y="200"/>
                  </a:lnTo>
                  <a:lnTo>
                    <a:pt x="220" y="141"/>
                  </a:lnTo>
                  <a:lnTo>
                    <a:pt x="207" y="94"/>
                  </a:lnTo>
                  <a:lnTo>
                    <a:pt x="185" y="59"/>
                  </a:lnTo>
                  <a:lnTo>
                    <a:pt x="168" y="24"/>
                  </a:lnTo>
                  <a:lnTo>
                    <a:pt x="146" y="12"/>
                  </a:lnTo>
                  <a:lnTo>
                    <a:pt x="119"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9"/>
            <p:cNvSpPr/>
            <p:nvPr/>
          </p:nvSpPr>
          <p:spPr>
            <a:xfrm>
              <a:off x="4217750" y="-2959225"/>
              <a:ext cx="566025" cy="939425"/>
            </a:xfrm>
            <a:custGeom>
              <a:avLst/>
              <a:gdLst/>
              <a:ahLst/>
              <a:cxnLst/>
              <a:rect l="l" t="t" r="r" b="b"/>
              <a:pathLst>
                <a:path w="22641" h="37577" extrusionOk="0">
                  <a:moveTo>
                    <a:pt x="8372" y="0"/>
                  </a:moveTo>
                  <a:lnTo>
                    <a:pt x="2507" y="3856"/>
                  </a:lnTo>
                  <a:lnTo>
                    <a:pt x="0" y="21672"/>
                  </a:lnTo>
                  <a:lnTo>
                    <a:pt x="20745" y="37576"/>
                  </a:lnTo>
                  <a:lnTo>
                    <a:pt x="22641" y="18870"/>
                  </a:lnTo>
                  <a:lnTo>
                    <a:pt x="837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9"/>
            <p:cNvSpPr/>
            <p:nvPr/>
          </p:nvSpPr>
          <p:spPr>
            <a:xfrm>
              <a:off x="4217750" y="-2959225"/>
              <a:ext cx="566025" cy="939425"/>
            </a:xfrm>
            <a:custGeom>
              <a:avLst/>
              <a:gdLst/>
              <a:ahLst/>
              <a:cxnLst/>
              <a:rect l="l" t="t" r="r" b="b"/>
              <a:pathLst>
                <a:path w="22641" h="37577" fill="none" extrusionOk="0">
                  <a:moveTo>
                    <a:pt x="20745" y="37576"/>
                  </a:moveTo>
                  <a:lnTo>
                    <a:pt x="22641" y="18870"/>
                  </a:lnTo>
                  <a:lnTo>
                    <a:pt x="8372" y="0"/>
                  </a:lnTo>
                  <a:lnTo>
                    <a:pt x="2507" y="3856"/>
                  </a:lnTo>
                  <a:lnTo>
                    <a:pt x="0" y="21672"/>
                  </a:lnTo>
                  <a:lnTo>
                    <a:pt x="20745" y="3757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9"/>
            <p:cNvSpPr/>
            <p:nvPr/>
          </p:nvSpPr>
          <p:spPr>
            <a:xfrm>
              <a:off x="4288525" y="-2959225"/>
              <a:ext cx="138550" cy="90850"/>
            </a:xfrm>
            <a:custGeom>
              <a:avLst/>
              <a:gdLst/>
              <a:ahLst/>
              <a:cxnLst/>
              <a:rect l="l" t="t" r="r" b="b"/>
              <a:pathLst>
                <a:path w="5542" h="3634" extrusionOk="0">
                  <a:moveTo>
                    <a:pt x="5541" y="0"/>
                  </a:moveTo>
                  <a:lnTo>
                    <a:pt x="1" y="3634"/>
                  </a:lnTo>
                  <a:lnTo>
                    <a:pt x="5" y="3634"/>
                  </a:lnTo>
                  <a:lnTo>
                    <a:pt x="5541" y="0"/>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9"/>
            <p:cNvSpPr/>
            <p:nvPr/>
          </p:nvSpPr>
          <p:spPr>
            <a:xfrm>
              <a:off x="4288525" y="-2959225"/>
              <a:ext cx="138550" cy="90850"/>
            </a:xfrm>
            <a:custGeom>
              <a:avLst/>
              <a:gdLst/>
              <a:ahLst/>
              <a:cxnLst/>
              <a:rect l="l" t="t" r="r" b="b"/>
              <a:pathLst>
                <a:path w="5542" h="3634" fill="none" extrusionOk="0">
                  <a:moveTo>
                    <a:pt x="5" y="3634"/>
                  </a:moveTo>
                  <a:lnTo>
                    <a:pt x="1" y="3634"/>
                  </a:lnTo>
                  <a:lnTo>
                    <a:pt x="5541" y="0"/>
                  </a:lnTo>
                  <a:lnTo>
                    <a:pt x="5" y="36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9"/>
            <p:cNvSpPr/>
            <p:nvPr/>
          </p:nvSpPr>
          <p:spPr>
            <a:xfrm>
              <a:off x="4288650" y="-2959225"/>
              <a:ext cx="468525" cy="598650"/>
            </a:xfrm>
            <a:custGeom>
              <a:avLst/>
              <a:gdLst/>
              <a:ahLst/>
              <a:cxnLst/>
              <a:rect l="l" t="t" r="r" b="b"/>
              <a:pathLst>
                <a:path w="18741" h="23946" extrusionOk="0">
                  <a:moveTo>
                    <a:pt x="5536" y="0"/>
                  </a:moveTo>
                  <a:lnTo>
                    <a:pt x="0" y="3634"/>
                  </a:lnTo>
                  <a:lnTo>
                    <a:pt x="16793" y="23945"/>
                  </a:lnTo>
                  <a:lnTo>
                    <a:pt x="16854" y="23547"/>
                  </a:lnTo>
                  <a:lnTo>
                    <a:pt x="16916" y="23160"/>
                  </a:lnTo>
                  <a:lnTo>
                    <a:pt x="16986" y="22762"/>
                  </a:lnTo>
                  <a:lnTo>
                    <a:pt x="17061" y="22375"/>
                  </a:lnTo>
                  <a:lnTo>
                    <a:pt x="17140" y="22000"/>
                  </a:lnTo>
                  <a:lnTo>
                    <a:pt x="17219" y="21625"/>
                  </a:lnTo>
                  <a:lnTo>
                    <a:pt x="17307" y="21261"/>
                  </a:lnTo>
                  <a:lnTo>
                    <a:pt x="17399" y="20910"/>
                  </a:lnTo>
                  <a:lnTo>
                    <a:pt x="17492" y="20558"/>
                  </a:lnTo>
                  <a:lnTo>
                    <a:pt x="17588" y="20230"/>
                  </a:lnTo>
                  <a:lnTo>
                    <a:pt x="17690" y="19902"/>
                  </a:lnTo>
                  <a:lnTo>
                    <a:pt x="17795" y="19597"/>
                  </a:lnTo>
                  <a:lnTo>
                    <a:pt x="17905" y="19292"/>
                  </a:lnTo>
                  <a:lnTo>
                    <a:pt x="18015" y="18999"/>
                  </a:lnTo>
                  <a:lnTo>
                    <a:pt x="18129" y="18718"/>
                  </a:lnTo>
                  <a:lnTo>
                    <a:pt x="18244" y="18448"/>
                  </a:lnTo>
                  <a:lnTo>
                    <a:pt x="18362" y="18179"/>
                  </a:lnTo>
                  <a:lnTo>
                    <a:pt x="18485" y="17933"/>
                  </a:lnTo>
                  <a:lnTo>
                    <a:pt x="18613" y="17687"/>
                  </a:lnTo>
                  <a:lnTo>
                    <a:pt x="18740" y="17464"/>
                  </a:lnTo>
                  <a:lnTo>
                    <a:pt x="553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9"/>
            <p:cNvSpPr/>
            <p:nvPr/>
          </p:nvSpPr>
          <p:spPr>
            <a:xfrm>
              <a:off x="4288650" y="-2959225"/>
              <a:ext cx="468525" cy="598650"/>
            </a:xfrm>
            <a:custGeom>
              <a:avLst/>
              <a:gdLst/>
              <a:ahLst/>
              <a:cxnLst/>
              <a:rect l="l" t="t" r="r" b="b"/>
              <a:pathLst>
                <a:path w="18741" h="23946" fill="none" extrusionOk="0">
                  <a:moveTo>
                    <a:pt x="16793" y="23945"/>
                  </a:moveTo>
                  <a:lnTo>
                    <a:pt x="0" y="3634"/>
                  </a:lnTo>
                  <a:lnTo>
                    <a:pt x="5536" y="0"/>
                  </a:lnTo>
                  <a:lnTo>
                    <a:pt x="18740" y="17464"/>
                  </a:lnTo>
                  <a:lnTo>
                    <a:pt x="18740" y="17464"/>
                  </a:lnTo>
                  <a:lnTo>
                    <a:pt x="18613" y="17687"/>
                  </a:lnTo>
                  <a:lnTo>
                    <a:pt x="18485" y="17933"/>
                  </a:lnTo>
                  <a:lnTo>
                    <a:pt x="18362" y="18179"/>
                  </a:lnTo>
                  <a:lnTo>
                    <a:pt x="18244" y="18448"/>
                  </a:lnTo>
                  <a:lnTo>
                    <a:pt x="18129" y="18718"/>
                  </a:lnTo>
                  <a:lnTo>
                    <a:pt x="18015" y="18999"/>
                  </a:lnTo>
                  <a:lnTo>
                    <a:pt x="17905" y="19292"/>
                  </a:lnTo>
                  <a:lnTo>
                    <a:pt x="17795" y="19597"/>
                  </a:lnTo>
                  <a:lnTo>
                    <a:pt x="17690" y="19902"/>
                  </a:lnTo>
                  <a:lnTo>
                    <a:pt x="17588" y="20230"/>
                  </a:lnTo>
                  <a:lnTo>
                    <a:pt x="17492" y="20558"/>
                  </a:lnTo>
                  <a:lnTo>
                    <a:pt x="17399" y="20910"/>
                  </a:lnTo>
                  <a:lnTo>
                    <a:pt x="17307" y="21261"/>
                  </a:lnTo>
                  <a:lnTo>
                    <a:pt x="17219" y="21625"/>
                  </a:lnTo>
                  <a:lnTo>
                    <a:pt x="17140" y="22000"/>
                  </a:lnTo>
                  <a:lnTo>
                    <a:pt x="17061" y="22375"/>
                  </a:lnTo>
                  <a:lnTo>
                    <a:pt x="17061" y="22375"/>
                  </a:lnTo>
                  <a:lnTo>
                    <a:pt x="16986" y="22762"/>
                  </a:lnTo>
                  <a:lnTo>
                    <a:pt x="16916" y="23160"/>
                  </a:lnTo>
                  <a:lnTo>
                    <a:pt x="16854" y="23547"/>
                  </a:lnTo>
                  <a:lnTo>
                    <a:pt x="16793" y="239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9"/>
            <p:cNvSpPr/>
            <p:nvPr/>
          </p:nvSpPr>
          <p:spPr>
            <a:xfrm>
              <a:off x="4290525" y="-2863125"/>
              <a:ext cx="415425" cy="502550"/>
            </a:xfrm>
            <a:custGeom>
              <a:avLst/>
              <a:gdLst/>
              <a:ahLst/>
              <a:cxnLst/>
              <a:rect l="l" t="t" r="r" b="b"/>
              <a:pathLst>
                <a:path w="16617" h="20102" extrusionOk="0">
                  <a:moveTo>
                    <a:pt x="4" y="1"/>
                  </a:moveTo>
                  <a:lnTo>
                    <a:pt x="0" y="12"/>
                  </a:lnTo>
                  <a:lnTo>
                    <a:pt x="0" y="24"/>
                  </a:lnTo>
                  <a:lnTo>
                    <a:pt x="9" y="36"/>
                  </a:lnTo>
                  <a:lnTo>
                    <a:pt x="35" y="94"/>
                  </a:lnTo>
                  <a:lnTo>
                    <a:pt x="158" y="270"/>
                  </a:lnTo>
                  <a:lnTo>
                    <a:pt x="356" y="552"/>
                  </a:lnTo>
                  <a:lnTo>
                    <a:pt x="633" y="915"/>
                  </a:lnTo>
                  <a:lnTo>
                    <a:pt x="1390" y="1899"/>
                  </a:lnTo>
                  <a:lnTo>
                    <a:pt x="2396" y="3165"/>
                  </a:lnTo>
                  <a:lnTo>
                    <a:pt x="3623" y="4689"/>
                  </a:lnTo>
                  <a:lnTo>
                    <a:pt x="5030" y="6435"/>
                  </a:lnTo>
                  <a:lnTo>
                    <a:pt x="6587" y="8334"/>
                  </a:lnTo>
                  <a:lnTo>
                    <a:pt x="8258" y="10373"/>
                  </a:lnTo>
                  <a:lnTo>
                    <a:pt x="9933" y="12389"/>
                  </a:lnTo>
                  <a:lnTo>
                    <a:pt x="11494" y="14253"/>
                  </a:lnTo>
                  <a:lnTo>
                    <a:pt x="12914" y="15941"/>
                  </a:lnTo>
                  <a:lnTo>
                    <a:pt x="14150" y="17382"/>
                  </a:lnTo>
                  <a:lnTo>
                    <a:pt x="15170" y="18566"/>
                  </a:lnTo>
                  <a:lnTo>
                    <a:pt x="15944" y="19433"/>
                  </a:lnTo>
                  <a:lnTo>
                    <a:pt x="16229" y="19738"/>
                  </a:lnTo>
                  <a:lnTo>
                    <a:pt x="16441" y="19961"/>
                  </a:lnTo>
                  <a:lnTo>
                    <a:pt x="16568" y="20078"/>
                  </a:lnTo>
                  <a:lnTo>
                    <a:pt x="16603" y="20101"/>
                  </a:lnTo>
                  <a:lnTo>
                    <a:pt x="16616" y="20101"/>
                  </a:lnTo>
                  <a:lnTo>
                    <a:pt x="16616" y="20090"/>
                  </a:lnTo>
                  <a:lnTo>
                    <a:pt x="16608" y="20078"/>
                  </a:lnTo>
                  <a:lnTo>
                    <a:pt x="16581" y="20019"/>
                  </a:lnTo>
                  <a:lnTo>
                    <a:pt x="16458" y="19832"/>
                  </a:lnTo>
                  <a:lnTo>
                    <a:pt x="16260" y="19562"/>
                  </a:lnTo>
                  <a:lnTo>
                    <a:pt x="15983" y="19199"/>
                  </a:lnTo>
                  <a:lnTo>
                    <a:pt x="15227" y="18214"/>
                  </a:lnTo>
                  <a:lnTo>
                    <a:pt x="14220" y="16948"/>
                  </a:lnTo>
                  <a:lnTo>
                    <a:pt x="12998" y="15425"/>
                  </a:lnTo>
                  <a:lnTo>
                    <a:pt x="11591" y="13690"/>
                  </a:lnTo>
                  <a:lnTo>
                    <a:pt x="10034" y="11780"/>
                  </a:lnTo>
                  <a:lnTo>
                    <a:pt x="8359" y="9752"/>
                  </a:lnTo>
                  <a:lnTo>
                    <a:pt x="6684" y="7736"/>
                  </a:lnTo>
                  <a:lnTo>
                    <a:pt x="5118" y="5873"/>
                  </a:lnTo>
                  <a:lnTo>
                    <a:pt x="3702" y="4185"/>
                  </a:lnTo>
                  <a:lnTo>
                    <a:pt x="2467" y="2743"/>
                  </a:lnTo>
                  <a:lnTo>
                    <a:pt x="1447" y="1560"/>
                  </a:lnTo>
                  <a:lnTo>
                    <a:pt x="673" y="681"/>
                  </a:lnTo>
                  <a:lnTo>
                    <a:pt x="387" y="376"/>
                  </a:lnTo>
                  <a:lnTo>
                    <a:pt x="180" y="153"/>
                  </a:lnTo>
                  <a:lnTo>
                    <a:pt x="48" y="36"/>
                  </a:lnTo>
                  <a:lnTo>
                    <a:pt x="13" y="12"/>
                  </a:lnTo>
                  <a:lnTo>
                    <a:pt x="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9"/>
            <p:cNvSpPr/>
            <p:nvPr/>
          </p:nvSpPr>
          <p:spPr>
            <a:xfrm>
              <a:off x="4658550" y="-2523800"/>
              <a:ext cx="6075" cy="15825"/>
            </a:xfrm>
            <a:custGeom>
              <a:avLst/>
              <a:gdLst/>
              <a:ahLst/>
              <a:cxnLst/>
              <a:rect l="l" t="t" r="r" b="b"/>
              <a:pathLst>
                <a:path w="243" h="633" extrusionOk="0">
                  <a:moveTo>
                    <a:pt x="110" y="0"/>
                  </a:moveTo>
                  <a:lnTo>
                    <a:pt x="84" y="12"/>
                  </a:lnTo>
                  <a:lnTo>
                    <a:pt x="62" y="35"/>
                  </a:lnTo>
                  <a:lnTo>
                    <a:pt x="44" y="70"/>
                  </a:lnTo>
                  <a:lnTo>
                    <a:pt x="27" y="117"/>
                  </a:lnTo>
                  <a:lnTo>
                    <a:pt x="13" y="176"/>
                  </a:lnTo>
                  <a:lnTo>
                    <a:pt x="5" y="234"/>
                  </a:lnTo>
                  <a:lnTo>
                    <a:pt x="0" y="293"/>
                  </a:lnTo>
                  <a:lnTo>
                    <a:pt x="0" y="352"/>
                  </a:lnTo>
                  <a:lnTo>
                    <a:pt x="5" y="422"/>
                  </a:lnTo>
                  <a:lnTo>
                    <a:pt x="13" y="481"/>
                  </a:lnTo>
                  <a:lnTo>
                    <a:pt x="27" y="527"/>
                  </a:lnTo>
                  <a:lnTo>
                    <a:pt x="44" y="574"/>
                  </a:lnTo>
                  <a:lnTo>
                    <a:pt x="66" y="609"/>
                  </a:lnTo>
                  <a:lnTo>
                    <a:pt x="88" y="633"/>
                  </a:lnTo>
                  <a:lnTo>
                    <a:pt x="132" y="633"/>
                  </a:lnTo>
                  <a:lnTo>
                    <a:pt x="159" y="621"/>
                  </a:lnTo>
                  <a:lnTo>
                    <a:pt x="181" y="598"/>
                  </a:lnTo>
                  <a:lnTo>
                    <a:pt x="198" y="563"/>
                  </a:lnTo>
                  <a:lnTo>
                    <a:pt x="216" y="516"/>
                  </a:lnTo>
                  <a:lnTo>
                    <a:pt x="229" y="469"/>
                  </a:lnTo>
                  <a:lnTo>
                    <a:pt x="238" y="410"/>
                  </a:lnTo>
                  <a:lnTo>
                    <a:pt x="242" y="352"/>
                  </a:lnTo>
                  <a:lnTo>
                    <a:pt x="242" y="281"/>
                  </a:lnTo>
                  <a:lnTo>
                    <a:pt x="238" y="223"/>
                  </a:lnTo>
                  <a:lnTo>
                    <a:pt x="229" y="164"/>
                  </a:lnTo>
                  <a:lnTo>
                    <a:pt x="216" y="105"/>
                  </a:lnTo>
                  <a:lnTo>
                    <a:pt x="198"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9"/>
            <p:cNvSpPr/>
            <p:nvPr/>
          </p:nvSpPr>
          <p:spPr>
            <a:xfrm>
              <a:off x="4546425" y="-2654800"/>
              <a:ext cx="6075" cy="15850"/>
            </a:xfrm>
            <a:custGeom>
              <a:avLst/>
              <a:gdLst/>
              <a:ahLst/>
              <a:cxnLst/>
              <a:rect l="l" t="t" r="r" b="b"/>
              <a:pathLst>
                <a:path w="243" h="634" extrusionOk="0">
                  <a:moveTo>
                    <a:pt x="106" y="1"/>
                  </a:moveTo>
                  <a:lnTo>
                    <a:pt x="84" y="13"/>
                  </a:lnTo>
                  <a:lnTo>
                    <a:pt x="62" y="36"/>
                  </a:lnTo>
                  <a:lnTo>
                    <a:pt x="44" y="71"/>
                  </a:lnTo>
                  <a:lnTo>
                    <a:pt x="27" y="118"/>
                  </a:lnTo>
                  <a:lnTo>
                    <a:pt x="14" y="165"/>
                  </a:lnTo>
                  <a:lnTo>
                    <a:pt x="5" y="224"/>
                  </a:lnTo>
                  <a:lnTo>
                    <a:pt x="0" y="282"/>
                  </a:lnTo>
                  <a:lnTo>
                    <a:pt x="0" y="353"/>
                  </a:lnTo>
                  <a:lnTo>
                    <a:pt x="5" y="411"/>
                  </a:lnTo>
                  <a:lnTo>
                    <a:pt x="9" y="423"/>
                  </a:lnTo>
                  <a:lnTo>
                    <a:pt x="18" y="481"/>
                  </a:lnTo>
                  <a:lnTo>
                    <a:pt x="31" y="528"/>
                  </a:lnTo>
                  <a:lnTo>
                    <a:pt x="49" y="575"/>
                  </a:lnTo>
                  <a:lnTo>
                    <a:pt x="66" y="599"/>
                  </a:lnTo>
                  <a:lnTo>
                    <a:pt x="88" y="622"/>
                  </a:lnTo>
                  <a:lnTo>
                    <a:pt x="110" y="634"/>
                  </a:lnTo>
                  <a:lnTo>
                    <a:pt x="137" y="634"/>
                  </a:lnTo>
                  <a:lnTo>
                    <a:pt x="159" y="622"/>
                  </a:lnTo>
                  <a:lnTo>
                    <a:pt x="181" y="599"/>
                  </a:lnTo>
                  <a:lnTo>
                    <a:pt x="203" y="552"/>
                  </a:lnTo>
                  <a:lnTo>
                    <a:pt x="216" y="517"/>
                  </a:lnTo>
                  <a:lnTo>
                    <a:pt x="229" y="458"/>
                  </a:lnTo>
                  <a:lnTo>
                    <a:pt x="238" y="399"/>
                  </a:lnTo>
                  <a:lnTo>
                    <a:pt x="242" y="341"/>
                  </a:lnTo>
                  <a:lnTo>
                    <a:pt x="242" y="282"/>
                  </a:lnTo>
                  <a:lnTo>
                    <a:pt x="233" y="212"/>
                  </a:lnTo>
                  <a:lnTo>
                    <a:pt x="225" y="153"/>
                  </a:lnTo>
                  <a:lnTo>
                    <a:pt x="211" y="106"/>
                  </a:lnTo>
                  <a:lnTo>
                    <a:pt x="194" y="60"/>
                  </a:lnTo>
                  <a:lnTo>
                    <a:pt x="176" y="36"/>
                  </a:lnTo>
                  <a:lnTo>
                    <a:pt x="154" y="13"/>
                  </a:lnTo>
                  <a:lnTo>
                    <a:pt x="132"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9"/>
            <p:cNvSpPr/>
            <p:nvPr/>
          </p:nvSpPr>
          <p:spPr>
            <a:xfrm>
              <a:off x="4434300" y="-2786050"/>
              <a:ext cx="5950" cy="16125"/>
            </a:xfrm>
            <a:custGeom>
              <a:avLst/>
              <a:gdLst/>
              <a:ahLst/>
              <a:cxnLst/>
              <a:rect l="l" t="t" r="r" b="b"/>
              <a:pathLst>
                <a:path w="238" h="645" extrusionOk="0">
                  <a:moveTo>
                    <a:pt x="106" y="0"/>
                  </a:moveTo>
                  <a:lnTo>
                    <a:pt x="80" y="12"/>
                  </a:lnTo>
                  <a:lnTo>
                    <a:pt x="58" y="35"/>
                  </a:lnTo>
                  <a:lnTo>
                    <a:pt x="40" y="71"/>
                  </a:lnTo>
                  <a:lnTo>
                    <a:pt x="27" y="117"/>
                  </a:lnTo>
                  <a:lnTo>
                    <a:pt x="14" y="164"/>
                  </a:lnTo>
                  <a:lnTo>
                    <a:pt x="5" y="223"/>
                  </a:lnTo>
                  <a:lnTo>
                    <a:pt x="0" y="281"/>
                  </a:lnTo>
                  <a:lnTo>
                    <a:pt x="0" y="352"/>
                  </a:lnTo>
                  <a:lnTo>
                    <a:pt x="5" y="410"/>
                  </a:lnTo>
                  <a:lnTo>
                    <a:pt x="5" y="422"/>
                  </a:lnTo>
                  <a:lnTo>
                    <a:pt x="18" y="481"/>
                  </a:lnTo>
                  <a:lnTo>
                    <a:pt x="31" y="539"/>
                  </a:lnTo>
                  <a:lnTo>
                    <a:pt x="49" y="574"/>
                  </a:lnTo>
                  <a:lnTo>
                    <a:pt x="66" y="610"/>
                  </a:lnTo>
                  <a:lnTo>
                    <a:pt x="88" y="633"/>
                  </a:lnTo>
                  <a:lnTo>
                    <a:pt x="110" y="645"/>
                  </a:lnTo>
                  <a:lnTo>
                    <a:pt x="132" y="645"/>
                  </a:lnTo>
                  <a:lnTo>
                    <a:pt x="159" y="633"/>
                  </a:lnTo>
                  <a:lnTo>
                    <a:pt x="181" y="598"/>
                  </a:lnTo>
                  <a:lnTo>
                    <a:pt x="198" y="563"/>
                  </a:lnTo>
                  <a:lnTo>
                    <a:pt x="216" y="516"/>
                  </a:lnTo>
                  <a:lnTo>
                    <a:pt x="229" y="469"/>
                  </a:lnTo>
                  <a:lnTo>
                    <a:pt x="233" y="410"/>
                  </a:lnTo>
                  <a:lnTo>
                    <a:pt x="238" y="340"/>
                  </a:lnTo>
                  <a:lnTo>
                    <a:pt x="238" y="281"/>
                  </a:lnTo>
                  <a:lnTo>
                    <a:pt x="233" y="223"/>
                  </a:lnTo>
                  <a:lnTo>
                    <a:pt x="233" y="211"/>
                  </a:lnTo>
                  <a:lnTo>
                    <a:pt x="225" y="153"/>
                  </a:lnTo>
                  <a:lnTo>
                    <a:pt x="211" y="106"/>
                  </a:lnTo>
                  <a:lnTo>
                    <a:pt x="194" y="59"/>
                  </a:lnTo>
                  <a:lnTo>
                    <a:pt x="172" y="24"/>
                  </a:lnTo>
                  <a:lnTo>
                    <a:pt x="15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9"/>
            <p:cNvSpPr/>
            <p:nvPr/>
          </p:nvSpPr>
          <p:spPr>
            <a:xfrm>
              <a:off x="4127175" y="-3124475"/>
              <a:ext cx="152700" cy="689475"/>
            </a:xfrm>
            <a:custGeom>
              <a:avLst/>
              <a:gdLst/>
              <a:ahLst/>
              <a:cxnLst/>
              <a:rect l="l" t="t" r="r" b="b"/>
              <a:pathLst>
                <a:path w="6108" h="27579" extrusionOk="0">
                  <a:moveTo>
                    <a:pt x="1860" y="0"/>
                  </a:moveTo>
                  <a:lnTo>
                    <a:pt x="0" y="27555"/>
                  </a:lnTo>
                  <a:lnTo>
                    <a:pt x="62" y="27567"/>
                  </a:lnTo>
                  <a:lnTo>
                    <a:pt x="233" y="27578"/>
                  </a:lnTo>
                  <a:lnTo>
                    <a:pt x="356" y="27578"/>
                  </a:lnTo>
                  <a:lnTo>
                    <a:pt x="501" y="27567"/>
                  </a:lnTo>
                  <a:lnTo>
                    <a:pt x="664" y="27543"/>
                  </a:lnTo>
                  <a:lnTo>
                    <a:pt x="849" y="27496"/>
                  </a:lnTo>
                  <a:lnTo>
                    <a:pt x="1051" y="27449"/>
                  </a:lnTo>
                  <a:lnTo>
                    <a:pt x="1266" y="27367"/>
                  </a:lnTo>
                  <a:lnTo>
                    <a:pt x="1495" y="27274"/>
                  </a:lnTo>
                  <a:lnTo>
                    <a:pt x="1737" y="27145"/>
                  </a:lnTo>
                  <a:lnTo>
                    <a:pt x="1983" y="26981"/>
                  </a:lnTo>
                  <a:lnTo>
                    <a:pt x="2111" y="26887"/>
                  </a:lnTo>
                  <a:lnTo>
                    <a:pt x="2243" y="26793"/>
                  </a:lnTo>
                  <a:lnTo>
                    <a:pt x="2370" y="26688"/>
                  </a:lnTo>
                  <a:lnTo>
                    <a:pt x="2502" y="26570"/>
                  </a:lnTo>
                  <a:lnTo>
                    <a:pt x="2638" y="26441"/>
                  </a:lnTo>
                  <a:lnTo>
                    <a:pt x="2770" y="26301"/>
                  </a:lnTo>
                  <a:lnTo>
                    <a:pt x="2902" y="26148"/>
                  </a:lnTo>
                  <a:lnTo>
                    <a:pt x="3038" y="25996"/>
                  </a:lnTo>
                  <a:lnTo>
                    <a:pt x="3170" y="25820"/>
                  </a:lnTo>
                  <a:lnTo>
                    <a:pt x="3307" y="25644"/>
                  </a:lnTo>
                  <a:lnTo>
                    <a:pt x="3439" y="25445"/>
                  </a:lnTo>
                  <a:lnTo>
                    <a:pt x="3575" y="25234"/>
                  </a:lnTo>
                  <a:lnTo>
                    <a:pt x="3707" y="25023"/>
                  </a:lnTo>
                  <a:lnTo>
                    <a:pt x="3834" y="24789"/>
                  </a:lnTo>
                  <a:lnTo>
                    <a:pt x="3966" y="24543"/>
                  </a:lnTo>
                  <a:lnTo>
                    <a:pt x="4094" y="24285"/>
                  </a:lnTo>
                  <a:lnTo>
                    <a:pt x="4221" y="24004"/>
                  </a:lnTo>
                  <a:lnTo>
                    <a:pt x="4344" y="23722"/>
                  </a:lnTo>
                  <a:lnTo>
                    <a:pt x="4467" y="23418"/>
                  </a:lnTo>
                  <a:lnTo>
                    <a:pt x="4586" y="23101"/>
                  </a:lnTo>
                  <a:lnTo>
                    <a:pt x="4701" y="22761"/>
                  </a:lnTo>
                  <a:lnTo>
                    <a:pt x="4815" y="22410"/>
                  </a:lnTo>
                  <a:lnTo>
                    <a:pt x="4925" y="22046"/>
                  </a:lnTo>
                  <a:lnTo>
                    <a:pt x="5035" y="21659"/>
                  </a:lnTo>
                  <a:lnTo>
                    <a:pt x="5136" y="21261"/>
                  </a:lnTo>
                  <a:lnTo>
                    <a:pt x="5237" y="20839"/>
                  </a:lnTo>
                  <a:lnTo>
                    <a:pt x="5334" y="20405"/>
                  </a:lnTo>
                  <a:lnTo>
                    <a:pt x="5422" y="19948"/>
                  </a:lnTo>
                  <a:lnTo>
                    <a:pt x="5510" y="19468"/>
                  </a:lnTo>
                  <a:lnTo>
                    <a:pt x="5593" y="18975"/>
                  </a:lnTo>
                  <a:lnTo>
                    <a:pt x="5668" y="18460"/>
                  </a:lnTo>
                  <a:lnTo>
                    <a:pt x="5738" y="17932"/>
                  </a:lnTo>
                  <a:lnTo>
                    <a:pt x="5804" y="17382"/>
                  </a:lnTo>
                  <a:lnTo>
                    <a:pt x="5866" y="16807"/>
                  </a:lnTo>
                  <a:lnTo>
                    <a:pt x="5918" y="16209"/>
                  </a:lnTo>
                  <a:lnTo>
                    <a:pt x="5967" y="15588"/>
                  </a:lnTo>
                  <a:lnTo>
                    <a:pt x="6011" y="14955"/>
                  </a:lnTo>
                  <a:lnTo>
                    <a:pt x="6046" y="14287"/>
                  </a:lnTo>
                  <a:lnTo>
                    <a:pt x="6072" y="13631"/>
                  </a:lnTo>
                  <a:lnTo>
                    <a:pt x="6090" y="12986"/>
                  </a:lnTo>
                  <a:lnTo>
                    <a:pt x="6103" y="12365"/>
                  </a:lnTo>
                  <a:lnTo>
                    <a:pt x="6108" y="11767"/>
                  </a:lnTo>
                  <a:lnTo>
                    <a:pt x="6103" y="11193"/>
                  </a:lnTo>
                  <a:lnTo>
                    <a:pt x="6094" y="10631"/>
                  </a:lnTo>
                  <a:lnTo>
                    <a:pt x="6081" y="10091"/>
                  </a:lnTo>
                  <a:lnTo>
                    <a:pt x="6059" y="9564"/>
                  </a:lnTo>
                  <a:lnTo>
                    <a:pt x="6028" y="9060"/>
                  </a:lnTo>
                  <a:lnTo>
                    <a:pt x="5993" y="8568"/>
                  </a:lnTo>
                  <a:lnTo>
                    <a:pt x="5954" y="8099"/>
                  </a:lnTo>
                  <a:lnTo>
                    <a:pt x="5905" y="7654"/>
                  </a:lnTo>
                  <a:lnTo>
                    <a:pt x="5857" y="7220"/>
                  </a:lnTo>
                  <a:lnTo>
                    <a:pt x="5800" y="6798"/>
                  </a:lnTo>
                  <a:lnTo>
                    <a:pt x="5738" y="6399"/>
                  </a:lnTo>
                  <a:lnTo>
                    <a:pt x="5672" y="6013"/>
                  </a:lnTo>
                  <a:lnTo>
                    <a:pt x="5602" y="5649"/>
                  </a:lnTo>
                  <a:lnTo>
                    <a:pt x="5532" y="5286"/>
                  </a:lnTo>
                  <a:lnTo>
                    <a:pt x="5452" y="4946"/>
                  </a:lnTo>
                  <a:lnTo>
                    <a:pt x="5373" y="4630"/>
                  </a:lnTo>
                  <a:lnTo>
                    <a:pt x="5285" y="4313"/>
                  </a:lnTo>
                  <a:lnTo>
                    <a:pt x="5197" y="4020"/>
                  </a:lnTo>
                  <a:lnTo>
                    <a:pt x="5109" y="3739"/>
                  </a:lnTo>
                  <a:lnTo>
                    <a:pt x="5017" y="3469"/>
                  </a:lnTo>
                  <a:lnTo>
                    <a:pt x="4920" y="3223"/>
                  </a:lnTo>
                  <a:lnTo>
                    <a:pt x="4824" y="2977"/>
                  </a:lnTo>
                  <a:lnTo>
                    <a:pt x="4723" y="2743"/>
                  </a:lnTo>
                  <a:lnTo>
                    <a:pt x="4621" y="2532"/>
                  </a:lnTo>
                  <a:lnTo>
                    <a:pt x="4520" y="2321"/>
                  </a:lnTo>
                  <a:lnTo>
                    <a:pt x="4415" y="2133"/>
                  </a:lnTo>
                  <a:lnTo>
                    <a:pt x="4309" y="1946"/>
                  </a:lnTo>
                  <a:lnTo>
                    <a:pt x="4204" y="1770"/>
                  </a:lnTo>
                  <a:lnTo>
                    <a:pt x="4098" y="1606"/>
                  </a:lnTo>
                  <a:lnTo>
                    <a:pt x="3993" y="1465"/>
                  </a:lnTo>
                  <a:lnTo>
                    <a:pt x="3883" y="1313"/>
                  </a:lnTo>
                  <a:lnTo>
                    <a:pt x="3777" y="1184"/>
                  </a:lnTo>
                  <a:lnTo>
                    <a:pt x="3672" y="1067"/>
                  </a:lnTo>
                  <a:lnTo>
                    <a:pt x="3566" y="949"/>
                  </a:lnTo>
                  <a:lnTo>
                    <a:pt x="3359" y="750"/>
                  </a:lnTo>
                  <a:lnTo>
                    <a:pt x="3157" y="574"/>
                  </a:lnTo>
                  <a:lnTo>
                    <a:pt x="2964" y="434"/>
                  </a:lnTo>
                  <a:lnTo>
                    <a:pt x="2779" y="317"/>
                  </a:lnTo>
                  <a:lnTo>
                    <a:pt x="2608" y="223"/>
                  </a:lnTo>
                  <a:lnTo>
                    <a:pt x="2449" y="141"/>
                  </a:lnTo>
                  <a:lnTo>
                    <a:pt x="2304" y="94"/>
                  </a:lnTo>
                  <a:lnTo>
                    <a:pt x="2177" y="59"/>
                  </a:lnTo>
                  <a:lnTo>
                    <a:pt x="2067" y="24"/>
                  </a:lnTo>
                  <a:lnTo>
                    <a:pt x="191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9"/>
            <p:cNvSpPr/>
            <p:nvPr/>
          </p:nvSpPr>
          <p:spPr>
            <a:xfrm>
              <a:off x="4700650" y="-2576850"/>
              <a:ext cx="249550" cy="665450"/>
            </a:xfrm>
            <a:custGeom>
              <a:avLst/>
              <a:gdLst/>
              <a:ahLst/>
              <a:cxnLst/>
              <a:rect l="l" t="t" r="r" b="b"/>
              <a:pathLst>
                <a:path w="9982" h="26618" extrusionOk="0">
                  <a:moveTo>
                    <a:pt x="4819" y="1"/>
                  </a:moveTo>
                  <a:lnTo>
                    <a:pt x="4701" y="24"/>
                  </a:lnTo>
                  <a:lnTo>
                    <a:pt x="4578" y="47"/>
                  </a:lnTo>
                  <a:lnTo>
                    <a:pt x="4459" y="71"/>
                  </a:lnTo>
                  <a:lnTo>
                    <a:pt x="4340" y="118"/>
                  </a:lnTo>
                  <a:lnTo>
                    <a:pt x="4222" y="153"/>
                  </a:lnTo>
                  <a:lnTo>
                    <a:pt x="4103" y="212"/>
                  </a:lnTo>
                  <a:lnTo>
                    <a:pt x="3984" y="270"/>
                  </a:lnTo>
                  <a:lnTo>
                    <a:pt x="3870" y="340"/>
                  </a:lnTo>
                  <a:lnTo>
                    <a:pt x="3751" y="411"/>
                  </a:lnTo>
                  <a:lnTo>
                    <a:pt x="3637" y="505"/>
                  </a:lnTo>
                  <a:lnTo>
                    <a:pt x="3522" y="587"/>
                  </a:lnTo>
                  <a:lnTo>
                    <a:pt x="3408" y="692"/>
                  </a:lnTo>
                  <a:lnTo>
                    <a:pt x="3294" y="798"/>
                  </a:lnTo>
                  <a:lnTo>
                    <a:pt x="3184" y="903"/>
                  </a:lnTo>
                  <a:lnTo>
                    <a:pt x="3069" y="1020"/>
                  </a:lnTo>
                  <a:lnTo>
                    <a:pt x="2960" y="1149"/>
                  </a:lnTo>
                  <a:lnTo>
                    <a:pt x="2854" y="1278"/>
                  </a:lnTo>
                  <a:lnTo>
                    <a:pt x="2744" y="1419"/>
                  </a:lnTo>
                  <a:lnTo>
                    <a:pt x="2639" y="1571"/>
                  </a:lnTo>
                  <a:lnTo>
                    <a:pt x="2533" y="1724"/>
                  </a:lnTo>
                  <a:lnTo>
                    <a:pt x="2428" y="1888"/>
                  </a:lnTo>
                  <a:lnTo>
                    <a:pt x="2326" y="2052"/>
                  </a:lnTo>
                  <a:lnTo>
                    <a:pt x="2225" y="2227"/>
                  </a:lnTo>
                  <a:lnTo>
                    <a:pt x="2124" y="2415"/>
                  </a:lnTo>
                  <a:lnTo>
                    <a:pt x="2027" y="2603"/>
                  </a:lnTo>
                  <a:lnTo>
                    <a:pt x="1931" y="2790"/>
                  </a:lnTo>
                  <a:lnTo>
                    <a:pt x="1834" y="2989"/>
                  </a:lnTo>
                  <a:lnTo>
                    <a:pt x="1742" y="3200"/>
                  </a:lnTo>
                  <a:lnTo>
                    <a:pt x="1649" y="3423"/>
                  </a:lnTo>
                  <a:lnTo>
                    <a:pt x="1561" y="3634"/>
                  </a:lnTo>
                  <a:lnTo>
                    <a:pt x="1473" y="3868"/>
                  </a:lnTo>
                  <a:lnTo>
                    <a:pt x="1385" y="4103"/>
                  </a:lnTo>
                  <a:lnTo>
                    <a:pt x="1302" y="4337"/>
                  </a:lnTo>
                  <a:lnTo>
                    <a:pt x="1218" y="4583"/>
                  </a:lnTo>
                  <a:lnTo>
                    <a:pt x="1139" y="4841"/>
                  </a:lnTo>
                  <a:lnTo>
                    <a:pt x="1060" y="5099"/>
                  </a:lnTo>
                  <a:lnTo>
                    <a:pt x="985" y="5369"/>
                  </a:lnTo>
                  <a:lnTo>
                    <a:pt x="911" y="5638"/>
                  </a:lnTo>
                  <a:lnTo>
                    <a:pt x="840" y="5908"/>
                  </a:lnTo>
                  <a:lnTo>
                    <a:pt x="770" y="6201"/>
                  </a:lnTo>
                  <a:lnTo>
                    <a:pt x="704" y="6482"/>
                  </a:lnTo>
                  <a:lnTo>
                    <a:pt x="642" y="6787"/>
                  </a:lnTo>
                  <a:lnTo>
                    <a:pt x="581" y="7080"/>
                  </a:lnTo>
                  <a:lnTo>
                    <a:pt x="519" y="7384"/>
                  </a:lnTo>
                  <a:lnTo>
                    <a:pt x="466" y="7701"/>
                  </a:lnTo>
                  <a:lnTo>
                    <a:pt x="414" y="8006"/>
                  </a:lnTo>
                  <a:lnTo>
                    <a:pt x="361" y="8322"/>
                  </a:lnTo>
                  <a:lnTo>
                    <a:pt x="317" y="8627"/>
                  </a:lnTo>
                  <a:lnTo>
                    <a:pt x="273" y="8943"/>
                  </a:lnTo>
                  <a:lnTo>
                    <a:pt x="233" y="9260"/>
                  </a:lnTo>
                  <a:lnTo>
                    <a:pt x="198" y="9576"/>
                  </a:lnTo>
                  <a:lnTo>
                    <a:pt x="163" y="9904"/>
                  </a:lnTo>
                  <a:lnTo>
                    <a:pt x="137" y="10221"/>
                  </a:lnTo>
                  <a:lnTo>
                    <a:pt x="106" y="10537"/>
                  </a:lnTo>
                  <a:lnTo>
                    <a:pt x="84" y="10865"/>
                  </a:lnTo>
                  <a:lnTo>
                    <a:pt x="62" y="11182"/>
                  </a:lnTo>
                  <a:lnTo>
                    <a:pt x="44" y="11510"/>
                  </a:lnTo>
                  <a:lnTo>
                    <a:pt x="31" y="11827"/>
                  </a:lnTo>
                  <a:lnTo>
                    <a:pt x="18" y="12155"/>
                  </a:lnTo>
                  <a:lnTo>
                    <a:pt x="9" y="12471"/>
                  </a:lnTo>
                  <a:lnTo>
                    <a:pt x="0" y="12799"/>
                  </a:lnTo>
                  <a:lnTo>
                    <a:pt x="0" y="13116"/>
                  </a:lnTo>
                  <a:lnTo>
                    <a:pt x="0" y="13444"/>
                  </a:lnTo>
                  <a:lnTo>
                    <a:pt x="0" y="13760"/>
                  </a:lnTo>
                  <a:lnTo>
                    <a:pt x="9" y="14089"/>
                  </a:lnTo>
                  <a:lnTo>
                    <a:pt x="18" y="14405"/>
                  </a:lnTo>
                  <a:lnTo>
                    <a:pt x="27" y="14721"/>
                  </a:lnTo>
                  <a:lnTo>
                    <a:pt x="40" y="15038"/>
                  </a:lnTo>
                  <a:lnTo>
                    <a:pt x="58" y="15354"/>
                  </a:lnTo>
                  <a:lnTo>
                    <a:pt x="80" y="15671"/>
                  </a:lnTo>
                  <a:lnTo>
                    <a:pt x="101" y="15987"/>
                  </a:lnTo>
                  <a:lnTo>
                    <a:pt x="128" y="16292"/>
                  </a:lnTo>
                  <a:lnTo>
                    <a:pt x="154" y="16608"/>
                  </a:lnTo>
                  <a:lnTo>
                    <a:pt x="185" y="16913"/>
                  </a:lnTo>
                  <a:lnTo>
                    <a:pt x="220" y="17218"/>
                  </a:lnTo>
                  <a:lnTo>
                    <a:pt x="255" y="17523"/>
                  </a:lnTo>
                  <a:lnTo>
                    <a:pt x="295" y="17827"/>
                  </a:lnTo>
                  <a:lnTo>
                    <a:pt x="339" y="18132"/>
                  </a:lnTo>
                  <a:lnTo>
                    <a:pt x="383" y="18425"/>
                  </a:lnTo>
                  <a:lnTo>
                    <a:pt x="431" y="18718"/>
                  </a:lnTo>
                  <a:lnTo>
                    <a:pt x="480" y="19011"/>
                  </a:lnTo>
                  <a:lnTo>
                    <a:pt x="532" y="19292"/>
                  </a:lnTo>
                  <a:lnTo>
                    <a:pt x="590" y="19574"/>
                  </a:lnTo>
                  <a:lnTo>
                    <a:pt x="647" y="19855"/>
                  </a:lnTo>
                  <a:lnTo>
                    <a:pt x="708" y="20136"/>
                  </a:lnTo>
                  <a:lnTo>
                    <a:pt x="770" y="20406"/>
                  </a:lnTo>
                  <a:lnTo>
                    <a:pt x="836" y="20675"/>
                  </a:lnTo>
                  <a:lnTo>
                    <a:pt x="902" y="20945"/>
                  </a:lnTo>
                  <a:lnTo>
                    <a:pt x="972" y="21215"/>
                  </a:lnTo>
                  <a:lnTo>
                    <a:pt x="1047" y="21472"/>
                  </a:lnTo>
                  <a:lnTo>
                    <a:pt x="1122" y="21719"/>
                  </a:lnTo>
                  <a:lnTo>
                    <a:pt x="1201" y="21965"/>
                  </a:lnTo>
                  <a:lnTo>
                    <a:pt x="1280" y="22211"/>
                  </a:lnTo>
                  <a:lnTo>
                    <a:pt x="1363" y="22457"/>
                  </a:lnTo>
                  <a:lnTo>
                    <a:pt x="1451" y="22691"/>
                  </a:lnTo>
                  <a:lnTo>
                    <a:pt x="1539" y="22914"/>
                  </a:lnTo>
                  <a:lnTo>
                    <a:pt x="1627" y="23137"/>
                  </a:lnTo>
                  <a:lnTo>
                    <a:pt x="1720" y="23359"/>
                  </a:lnTo>
                  <a:lnTo>
                    <a:pt x="1816" y="23570"/>
                  </a:lnTo>
                  <a:lnTo>
                    <a:pt x="1913" y="23781"/>
                  </a:lnTo>
                  <a:lnTo>
                    <a:pt x="2010" y="23981"/>
                  </a:lnTo>
                  <a:lnTo>
                    <a:pt x="2115" y="24180"/>
                  </a:lnTo>
                  <a:lnTo>
                    <a:pt x="2216" y="24367"/>
                  </a:lnTo>
                  <a:lnTo>
                    <a:pt x="2326" y="24555"/>
                  </a:lnTo>
                  <a:lnTo>
                    <a:pt x="2432" y="24731"/>
                  </a:lnTo>
                  <a:lnTo>
                    <a:pt x="2542" y="24907"/>
                  </a:lnTo>
                  <a:lnTo>
                    <a:pt x="2656" y="25071"/>
                  </a:lnTo>
                  <a:lnTo>
                    <a:pt x="2770" y="25223"/>
                  </a:lnTo>
                  <a:lnTo>
                    <a:pt x="2889" y="25375"/>
                  </a:lnTo>
                  <a:lnTo>
                    <a:pt x="3004" y="25516"/>
                  </a:lnTo>
                  <a:lnTo>
                    <a:pt x="3122" y="25645"/>
                  </a:lnTo>
                  <a:lnTo>
                    <a:pt x="3237" y="25762"/>
                  </a:lnTo>
                  <a:lnTo>
                    <a:pt x="3355" y="25879"/>
                  </a:lnTo>
                  <a:lnTo>
                    <a:pt x="3474" y="25985"/>
                  </a:lnTo>
                  <a:lnTo>
                    <a:pt x="3593" y="26079"/>
                  </a:lnTo>
                  <a:lnTo>
                    <a:pt x="3711" y="26172"/>
                  </a:lnTo>
                  <a:lnTo>
                    <a:pt x="3835" y="26254"/>
                  </a:lnTo>
                  <a:lnTo>
                    <a:pt x="3953" y="26325"/>
                  </a:lnTo>
                  <a:lnTo>
                    <a:pt x="4072" y="26383"/>
                  </a:lnTo>
                  <a:lnTo>
                    <a:pt x="4195" y="26442"/>
                  </a:lnTo>
                  <a:lnTo>
                    <a:pt x="4314" y="26489"/>
                  </a:lnTo>
                  <a:lnTo>
                    <a:pt x="4437" y="26536"/>
                  </a:lnTo>
                  <a:lnTo>
                    <a:pt x="4556" y="26559"/>
                  </a:lnTo>
                  <a:lnTo>
                    <a:pt x="4679" y="26583"/>
                  </a:lnTo>
                  <a:lnTo>
                    <a:pt x="4802" y="26606"/>
                  </a:lnTo>
                  <a:lnTo>
                    <a:pt x="4921" y="26618"/>
                  </a:lnTo>
                  <a:lnTo>
                    <a:pt x="5044" y="26618"/>
                  </a:lnTo>
                  <a:lnTo>
                    <a:pt x="5162" y="26606"/>
                  </a:lnTo>
                  <a:lnTo>
                    <a:pt x="5281" y="26594"/>
                  </a:lnTo>
                  <a:lnTo>
                    <a:pt x="5404" y="26571"/>
                  </a:lnTo>
                  <a:lnTo>
                    <a:pt x="5523" y="26536"/>
                  </a:lnTo>
                  <a:lnTo>
                    <a:pt x="5642" y="26501"/>
                  </a:lnTo>
                  <a:lnTo>
                    <a:pt x="5760" y="26454"/>
                  </a:lnTo>
                  <a:lnTo>
                    <a:pt x="5879" y="26395"/>
                  </a:lnTo>
                  <a:lnTo>
                    <a:pt x="5998" y="26336"/>
                  </a:lnTo>
                  <a:lnTo>
                    <a:pt x="6112" y="26266"/>
                  </a:lnTo>
                  <a:lnTo>
                    <a:pt x="6231" y="26196"/>
                  </a:lnTo>
                  <a:lnTo>
                    <a:pt x="6345" y="26114"/>
                  </a:lnTo>
                  <a:lnTo>
                    <a:pt x="6460" y="26020"/>
                  </a:lnTo>
                  <a:lnTo>
                    <a:pt x="6574" y="25926"/>
                  </a:lnTo>
                  <a:lnTo>
                    <a:pt x="6688" y="25821"/>
                  </a:lnTo>
                  <a:lnTo>
                    <a:pt x="6798" y="25704"/>
                  </a:lnTo>
                  <a:lnTo>
                    <a:pt x="6912" y="25586"/>
                  </a:lnTo>
                  <a:lnTo>
                    <a:pt x="7022" y="25457"/>
                  </a:lnTo>
                  <a:lnTo>
                    <a:pt x="7132" y="25329"/>
                  </a:lnTo>
                  <a:lnTo>
                    <a:pt x="7238" y="25188"/>
                  </a:lnTo>
                  <a:lnTo>
                    <a:pt x="7343" y="25035"/>
                  </a:lnTo>
                  <a:lnTo>
                    <a:pt x="7449" y="24883"/>
                  </a:lnTo>
                  <a:lnTo>
                    <a:pt x="7554" y="24731"/>
                  </a:lnTo>
                  <a:lnTo>
                    <a:pt x="7656" y="24555"/>
                  </a:lnTo>
                  <a:lnTo>
                    <a:pt x="7757" y="24379"/>
                  </a:lnTo>
                  <a:lnTo>
                    <a:pt x="7858" y="24203"/>
                  </a:lnTo>
                  <a:lnTo>
                    <a:pt x="7955" y="24016"/>
                  </a:lnTo>
                  <a:lnTo>
                    <a:pt x="8051" y="23817"/>
                  </a:lnTo>
                  <a:lnTo>
                    <a:pt x="8148" y="23617"/>
                  </a:lnTo>
                  <a:lnTo>
                    <a:pt x="8240" y="23406"/>
                  </a:lnTo>
                  <a:lnTo>
                    <a:pt x="8333" y="23195"/>
                  </a:lnTo>
                  <a:lnTo>
                    <a:pt x="8425" y="22973"/>
                  </a:lnTo>
                  <a:lnTo>
                    <a:pt x="8513" y="22750"/>
                  </a:lnTo>
                  <a:lnTo>
                    <a:pt x="8597" y="22516"/>
                  </a:lnTo>
                  <a:lnTo>
                    <a:pt x="8680" y="22269"/>
                  </a:lnTo>
                  <a:lnTo>
                    <a:pt x="8764" y="22023"/>
                  </a:lnTo>
                  <a:lnTo>
                    <a:pt x="8843" y="21765"/>
                  </a:lnTo>
                  <a:lnTo>
                    <a:pt x="8922" y="21508"/>
                  </a:lnTo>
                  <a:lnTo>
                    <a:pt x="8997" y="21250"/>
                  </a:lnTo>
                  <a:lnTo>
                    <a:pt x="9071" y="20980"/>
                  </a:lnTo>
                  <a:lnTo>
                    <a:pt x="9142" y="20699"/>
                  </a:lnTo>
                  <a:lnTo>
                    <a:pt x="9212" y="20418"/>
                  </a:lnTo>
                  <a:lnTo>
                    <a:pt x="9278" y="20125"/>
                  </a:lnTo>
                  <a:lnTo>
                    <a:pt x="9340" y="19832"/>
                  </a:lnTo>
                  <a:lnTo>
                    <a:pt x="9401" y="19527"/>
                  </a:lnTo>
                  <a:lnTo>
                    <a:pt x="9463" y="19222"/>
                  </a:lnTo>
                  <a:lnTo>
                    <a:pt x="9520" y="18917"/>
                  </a:lnTo>
                  <a:lnTo>
                    <a:pt x="9568" y="18601"/>
                  </a:lnTo>
                  <a:lnTo>
                    <a:pt x="9621" y="18296"/>
                  </a:lnTo>
                  <a:lnTo>
                    <a:pt x="9665" y="17980"/>
                  </a:lnTo>
                  <a:lnTo>
                    <a:pt x="9709" y="17663"/>
                  </a:lnTo>
                  <a:lnTo>
                    <a:pt x="9749" y="17347"/>
                  </a:lnTo>
                  <a:lnTo>
                    <a:pt x="9784" y="17030"/>
                  </a:lnTo>
                  <a:lnTo>
                    <a:pt x="9819" y="16714"/>
                  </a:lnTo>
                  <a:lnTo>
                    <a:pt x="9850" y="16398"/>
                  </a:lnTo>
                  <a:lnTo>
                    <a:pt x="9876" y="16069"/>
                  </a:lnTo>
                  <a:lnTo>
                    <a:pt x="9898" y="15753"/>
                  </a:lnTo>
                  <a:lnTo>
                    <a:pt x="9920" y="15425"/>
                  </a:lnTo>
                  <a:lnTo>
                    <a:pt x="9938" y="15108"/>
                  </a:lnTo>
                  <a:lnTo>
                    <a:pt x="9955" y="14780"/>
                  </a:lnTo>
                  <a:lnTo>
                    <a:pt x="9964" y="14464"/>
                  </a:lnTo>
                  <a:lnTo>
                    <a:pt x="9973" y="14135"/>
                  </a:lnTo>
                  <a:lnTo>
                    <a:pt x="9982" y="13819"/>
                  </a:lnTo>
                  <a:lnTo>
                    <a:pt x="9982" y="13491"/>
                  </a:lnTo>
                  <a:lnTo>
                    <a:pt x="9982" y="13174"/>
                  </a:lnTo>
                  <a:lnTo>
                    <a:pt x="9982" y="12846"/>
                  </a:lnTo>
                  <a:lnTo>
                    <a:pt x="9973" y="12530"/>
                  </a:lnTo>
                  <a:lnTo>
                    <a:pt x="9968" y="12213"/>
                  </a:lnTo>
                  <a:lnTo>
                    <a:pt x="9955" y="11885"/>
                  </a:lnTo>
                  <a:lnTo>
                    <a:pt x="9942" y="11569"/>
                  </a:lnTo>
                  <a:lnTo>
                    <a:pt x="9924" y="11252"/>
                  </a:lnTo>
                  <a:lnTo>
                    <a:pt x="9902" y="10936"/>
                  </a:lnTo>
                  <a:lnTo>
                    <a:pt x="9880" y="10631"/>
                  </a:lnTo>
                  <a:lnTo>
                    <a:pt x="9854" y="10315"/>
                  </a:lnTo>
                  <a:lnTo>
                    <a:pt x="9828" y="9998"/>
                  </a:lnTo>
                  <a:lnTo>
                    <a:pt x="9797" y="9693"/>
                  </a:lnTo>
                  <a:lnTo>
                    <a:pt x="9762" y="9389"/>
                  </a:lnTo>
                  <a:lnTo>
                    <a:pt x="9727" y="9084"/>
                  </a:lnTo>
                  <a:lnTo>
                    <a:pt x="9687" y="8779"/>
                  </a:lnTo>
                  <a:lnTo>
                    <a:pt x="9643" y="8486"/>
                  </a:lnTo>
                  <a:lnTo>
                    <a:pt x="9599" y="8193"/>
                  </a:lnTo>
                  <a:lnTo>
                    <a:pt x="9551" y="7888"/>
                  </a:lnTo>
                  <a:lnTo>
                    <a:pt x="9502" y="7607"/>
                  </a:lnTo>
                  <a:lnTo>
                    <a:pt x="9450" y="7314"/>
                  </a:lnTo>
                  <a:lnTo>
                    <a:pt x="9392" y="7033"/>
                  </a:lnTo>
                  <a:lnTo>
                    <a:pt x="9335" y="6752"/>
                  </a:lnTo>
                  <a:lnTo>
                    <a:pt x="9274" y="6470"/>
                  </a:lnTo>
                  <a:lnTo>
                    <a:pt x="9212" y="6201"/>
                  </a:lnTo>
                  <a:lnTo>
                    <a:pt x="9146" y="5931"/>
                  </a:lnTo>
                  <a:lnTo>
                    <a:pt x="9080" y="5662"/>
                  </a:lnTo>
                  <a:lnTo>
                    <a:pt x="9010" y="5404"/>
                  </a:lnTo>
                  <a:lnTo>
                    <a:pt x="8935" y="5146"/>
                  </a:lnTo>
                  <a:lnTo>
                    <a:pt x="8860" y="4888"/>
                  </a:lnTo>
                  <a:lnTo>
                    <a:pt x="8781" y="4642"/>
                  </a:lnTo>
                  <a:lnTo>
                    <a:pt x="8702" y="4396"/>
                  </a:lnTo>
                  <a:lnTo>
                    <a:pt x="8619" y="4161"/>
                  </a:lnTo>
                  <a:lnTo>
                    <a:pt x="8531" y="3927"/>
                  </a:lnTo>
                  <a:lnTo>
                    <a:pt x="8443" y="3693"/>
                  </a:lnTo>
                  <a:lnTo>
                    <a:pt x="8355" y="3470"/>
                  </a:lnTo>
                  <a:lnTo>
                    <a:pt x="8262" y="3247"/>
                  </a:lnTo>
                  <a:lnTo>
                    <a:pt x="8166" y="3036"/>
                  </a:lnTo>
                  <a:lnTo>
                    <a:pt x="8069" y="2825"/>
                  </a:lnTo>
                  <a:lnTo>
                    <a:pt x="7972" y="2626"/>
                  </a:lnTo>
                  <a:lnTo>
                    <a:pt x="7867" y="2427"/>
                  </a:lnTo>
                  <a:lnTo>
                    <a:pt x="7765" y="2239"/>
                  </a:lnTo>
                  <a:lnTo>
                    <a:pt x="7660" y="2052"/>
                  </a:lnTo>
                  <a:lnTo>
                    <a:pt x="7550" y="1876"/>
                  </a:lnTo>
                  <a:lnTo>
                    <a:pt x="7440" y="1712"/>
                  </a:lnTo>
                  <a:lnTo>
                    <a:pt x="7326" y="1548"/>
                  </a:lnTo>
                  <a:lnTo>
                    <a:pt x="7211" y="1384"/>
                  </a:lnTo>
                  <a:lnTo>
                    <a:pt x="7097" y="1243"/>
                  </a:lnTo>
                  <a:lnTo>
                    <a:pt x="6978" y="1102"/>
                  </a:lnTo>
                  <a:lnTo>
                    <a:pt x="6864" y="973"/>
                  </a:lnTo>
                  <a:lnTo>
                    <a:pt x="6745" y="844"/>
                  </a:lnTo>
                  <a:lnTo>
                    <a:pt x="6627" y="727"/>
                  </a:lnTo>
                  <a:lnTo>
                    <a:pt x="6508" y="622"/>
                  </a:lnTo>
                  <a:lnTo>
                    <a:pt x="6389" y="528"/>
                  </a:lnTo>
                  <a:lnTo>
                    <a:pt x="6271" y="446"/>
                  </a:lnTo>
                  <a:lnTo>
                    <a:pt x="6147" y="364"/>
                  </a:lnTo>
                  <a:lnTo>
                    <a:pt x="6029" y="282"/>
                  </a:lnTo>
                  <a:lnTo>
                    <a:pt x="5910" y="223"/>
                  </a:lnTo>
                  <a:lnTo>
                    <a:pt x="5787" y="165"/>
                  </a:lnTo>
                  <a:lnTo>
                    <a:pt x="5668" y="118"/>
                  </a:lnTo>
                  <a:lnTo>
                    <a:pt x="5545" y="83"/>
                  </a:lnTo>
                  <a:lnTo>
                    <a:pt x="5426" y="47"/>
                  </a:lnTo>
                  <a:lnTo>
                    <a:pt x="5303" y="24"/>
                  </a:lnTo>
                  <a:lnTo>
                    <a:pt x="5184" y="12"/>
                  </a:lnTo>
                  <a:lnTo>
                    <a:pt x="506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9"/>
            <p:cNvSpPr/>
            <p:nvPr/>
          </p:nvSpPr>
          <p:spPr>
            <a:xfrm>
              <a:off x="4700650" y="-2576850"/>
              <a:ext cx="249550" cy="665450"/>
            </a:xfrm>
            <a:custGeom>
              <a:avLst/>
              <a:gdLst/>
              <a:ahLst/>
              <a:cxnLst/>
              <a:rect l="l" t="t" r="r" b="b"/>
              <a:pathLst>
                <a:path w="9982" h="26618" fill="none" extrusionOk="0">
                  <a:moveTo>
                    <a:pt x="2656" y="25071"/>
                  </a:moveTo>
                  <a:lnTo>
                    <a:pt x="2656" y="25071"/>
                  </a:lnTo>
                  <a:lnTo>
                    <a:pt x="2770" y="25223"/>
                  </a:lnTo>
                  <a:lnTo>
                    <a:pt x="2889" y="25375"/>
                  </a:lnTo>
                  <a:lnTo>
                    <a:pt x="3004" y="25516"/>
                  </a:lnTo>
                  <a:lnTo>
                    <a:pt x="3122" y="25645"/>
                  </a:lnTo>
                  <a:lnTo>
                    <a:pt x="3237" y="25762"/>
                  </a:lnTo>
                  <a:lnTo>
                    <a:pt x="3355" y="25879"/>
                  </a:lnTo>
                  <a:lnTo>
                    <a:pt x="3474" y="25985"/>
                  </a:lnTo>
                  <a:lnTo>
                    <a:pt x="3593" y="26079"/>
                  </a:lnTo>
                  <a:lnTo>
                    <a:pt x="3711" y="26172"/>
                  </a:lnTo>
                  <a:lnTo>
                    <a:pt x="3835" y="26254"/>
                  </a:lnTo>
                  <a:lnTo>
                    <a:pt x="3953" y="26325"/>
                  </a:lnTo>
                  <a:lnTo>
                    <a:pt x="4072" y="26383"/>
                  </a:lnTo>
                  <a:lnTo>
                    <a:pt x="4195" y="26442"/>
                  </a:lnTo>
                  <a:lnTo>
                    <a:pt x="4314" y="26489"/>
                  </a:lnTo>
                  <a:lnTo>
                    <a:pt x="4437" y="26536"/>
                  </a:lnTo>
                  <a:lnTo>
                    <a:pt x="4556" y="26559"/>
                  </a:lnTo>
                  <a:lnTo>
                    <a:pt x="4679" y="26583"/>
                  </a:lnTo>
                  <a:lnTo>
                    <a:pt x="4802" y="26606"/>
                  </a:lnTo>
                  <a:lnTo>
                    <a:pt x="4921" y="26618"/>
                  </a:lnTo>
                  <a:lnTo>
                    <a:pt x="5044" y="26618"/>
                  </a:lnTo>
                  <a:lnTo>
                    <a:pt x="5162" y="26606"/>
                  </a:lnTo>
                  <a:lnTo>
                    <a:pt x="5281" y="26594"/>
                  </a:lnTo>
                  <a:lnTo>
                    <a:pt x="5404" y="26571"/>
                  </a:lnTo>
                  <a:lnTo>
                    <a:pt x="5523" y="26536"/>
                  </a:lnTo>
                  <a:lnTo>
                    <a:pt x="5642" y="26501"/>
                  </a:lnTo>
                  <a:lnTo>
                    <a:pt x="5760" y="26454"/>
                  </a:lnTo>
                  <a:lnTo>
                    <a:pt x="5879" y="26395"/>
                  </a:lnTo>
                  <a:lnTo>
                    <a:pt x="5998" y="26336"/>
                  </a:lnTo>
                  <a:lnTo>
                    <a:pt x="6112" y="26266"/>
                  </a:lnTo>
                  <a:lnTo>
                    <a:pt x="6231" y="26196"/>
                  </a:lnTo>
                  <a:lnTo>
                    <a:pt x="6345" y="26114"/>
                  </a:lnTo>
                  <a:lnTo>
                    <a:pt x="6460" y="26020"/>
                  </a:lnTo>
                  <a:lnTo>
                    <a:pt x="6574" y="25926"/>
                  </a:lnTo>
                  <a:lnTo>
                    <a:pt x="6688" y="25821"/>
                  </a:lnTo>
                  <a:lnTo>
                    <a:pt x="6798" y="25704"/>
                  </a:lnTo>
                  <a:lnTo>
                    <a:pt x="6912" y="25586"/>
                  </a:lnTo>
                  <a:lnTo>
                    <a:pt x="7022" y="25457"/>
                  </a:lnTo>
                  <a:lnTo>
                    <a:pt x="7132" y="25329"/>
                  </a:lnTo>
                  <a:lnTo>
                    <a:pt x="7238" y="25188"/>
                  </a:lnTo>
                  <a:lnTo>
                    <a:pt x="7343" y="25035"/>
                  </a:lnTo>
                  <a:lnTo>
                    <a:pt x="7449" y="24883"/>
                  </a:lnTo>
                  <a:lnTo>
                    <a:pt x="7554" y="24731"/>
                  </a:lnTo>
                  <a:lnTo>
                    <a:pt x="7656" y="24555"/>
                  </a:lnTo>
                  <a:lnTo>
                    <a:pt x="7757" y="24379"/>
                  </a:lnTo>
                  <a:lnTo>
                    <a:pt x="7858" y="24203"/>
                  </a:lnTo>
                  <a:lnTo>
                    <a:pt x="7955" y="24016"/>
                  </a:lnTo>
                  <a:lnTo>
                    <a:pt x="8051" y="23817"/>
                  </a:lnTo>
                  <a:lnTo>
                    <a:pt x="8148" y="23617"/>
                  </a:lnTo>
                  <a:lnTo>
                    <a:pt x="8240" y="23406"/>
                  </a:lnTo>
                  <a:lnTo>
                    <a:pt x="8333" y="23195"/>
                  </a:lnTo>
                  <a:lnTo>
                    <a:pt x="8425" y="22973"/>
                  </a:lnTo>
                  <a:lnTo>
                    <a:pt x="8513" y="22750"/>
                  </a:lnTo>
                  <a:lnTo>
                    <a:pt x="8597" y="22516"/>
                  </a:lnTo>
                  <a:lnTo>
                    <a:pt x="8680" y="22269"/>
                  </a:lnTo>
                  <a:lnTo>
                    <a:pt x="8764" y="22023"/>
                  </a:lnTo>
                  <a:lnTo>
                    <a:pt x="8843" y="21765"/>
                  </a:lnTo>
                  <a:lnTo>
                    <a:pt x="8922" y="21508"/>
                  </a:lnTo>
                  <a:lnTo>
                    <a:pt x="8997" y="21250"/>
                  </a:lnTo>
                  <a:lnTo>
                    <a:pt x="9071" y="20980"/>
                  </a:lnTo>
                  <a:lnTo>
                    <a:pt x="9142" y="20699"/>
                  </a:lnTo>
                  <a:lnTo>
                    <a:pt x="9212" y="20418"/>
                  </a:lnTo>
                  <a:lnTo>
                    <a:pt x="9278" y="20125"/>
                  </a:lnTo>
                  <a:lnTo>
                    <a:pt x="9340" y="19832"/>
                  </a:lnTo>
                  <a:lnTo>
                    <a:pt x="9401" y="19527"/>
                  </a:lnTo>
                  <a:lnTo>
                    <a:pt x="9401" y="19527"/>
                  </a:lnTo>
                  <a:lnTo>
                    <a:pt x="9463" y="19222"/>
                  </a:lnTo>
                  <a:lnTo>
                    <a:pt x="9520" y="18917"/>
                  </a:lnTo>
                  <a:lnTo>
                    <a:pt x="9568" y="18601"/>
                  </a:lnTo>
                  <a:lnTo>
                    <a:pt x="9621" y="18296"/>
                  </a:lnTo>
                  <a:lnTo>
                    <a:pt x="9665" y="17980"/>
                  </a:lnTo>
                  <a:lnTo>
                    <a:pt x="9709" y="17663"/>
                  </a:lnTo>
                  <a:lnTo>
                    <a:pt x="9749" y="17347"/>
                  </a:lnTo>
                  <a:lnTo>
                    <a:pt x="9784" y="17030"/>
                  </a:lnTo>
                  <a:lnTo>
                    <a:pt x="9819" y="16714"/>
                  </a:lnTo>
                  <a:lnTo>
                    <a:pt x="9850" y="16398"/>
                  </a:lnTo>
                  <a:lnTo>
                    <a:pt x="9876" y="16069"/>
                  </a:lnTo>
                  <a:lnTo>
                    <a:pt x="9898" y="15753"/>
                  </a:lnTo>
                  <a:lnTo>
                    <a:pt x="9920" y="15425"/>
                  </a:lnTo>
                  <a:lnTo>
                    <a:pt x="9938" y="15108"/>
                  </a:lnTo>
                  <a:lnTo>
                    <a:pt x="9955" y="14780"/>
                  </a:lnTo>
                  <a:lnTo>
                    <a:pt x="9964" y="14464"/>
                  </a:lnTo>
                  <a:lnTo>
                    <a:pt x="9973" y="14135"/>
                  </a:lnTo>
                  <a:lnTo>
                    <a:pt x="9982" y="13819"/>
                  </a:lnTo>
                  <a:lnTo>
                    <a:pt x="9982" y="13491"/>
                  </a:lnTo>
                  <a:lnTo>
                    <a:pt x="9982" y="13174"/>
                  </a:lnTo>
                  <a:lnTo>
                    <a:pt x="9982" y="12846"/>
                  </a:lnTo>
                  <a:lnTo>
                    <a:pt x="9973" y="12530"/>
                  </a:lnTo>
                  <a:lnTo>
                    <a:pt x="9968" y="12213"/>
                  </a:lnTo>
                  <a:lnTo>
                    <a:pt x="9955" y="11885"/>
                  </a:lnTo>
                  <a:lnTo>
                    <a:pt x="9942" y="11569"/>
                  </a:lnTo>
                  <a:lnTo>
                    <a:pt x="9924" y="11252"/>
                  </a:lnTo>
                  <a:lnTo>
                    <a:pt x="9902" y="10936"/>
                  </a:lnTo>
                  <a:lnTo>
                    <a:pt x="9880" y="10631"/>
                  </a:lnTo>
                  <a:lnTo>
                    <a:pt x="9854" y="10315"/>
                  </a:lnTo>
                  <a:lnTo>
                    <a:pt x="9828" y="9998"/>
                  </a:lnTo>
                  <a:lnTo>
                    <a:pt x="9797" y="9693"/>
                  </a:lnTo>
                  <a:lnTo>
                    <a:pt x="9762" y="9389"/>
                  </a:lnTo>
                  <a:lnTo>
                    <a:pt x="9727" y="9084"/>
                  </a:lnTo>
                  <a:lnTo>
                    <a:pt x="9687" y="8779"/>
                  </a:lnTo>
                  <a:lnTo>
                    <a:pt x="9643" y="8486"/>
                  </a:lnTo>
                  <a:lnTo>
                    <a:pt x="9599" y="8193"/>
                  </a:lnTo>
                  <a:lnTo>
                    <a:pt x="9551" y="7888"/>
                  </a:lnTo>
                  <a:lnTo>
                    <a:pt x="9502" y="7607"/>
                  </a:lnTo>
                  <a:lnTo>
                    <a:pt x="9450" y="7314"/>
                  </a:lnTo>
                  <a:lnTo>
                    <a:pt x="9392" y="7033"/>
                  </a:lnTo>
                  <a:lnTo>
                    <a:pt x="9335" y="6752"/>
                  </a:lnTo>
                  <a:lnTo>
                    <a:pt x="9274" y="6470"/>
                  </a:lnTo>
                  <a:lnTo>
                    <a:pt x="9212" y="6201"/>
                  </a:lnTo>
                  <a:lnTo>
                    <a:pt x="9146" y="5931"/>
                  </a:lnTo>
                  <a:lnTo>
                    <a:pt x="9080" y="5662"/>
                  </a:lnTo>
                  <a:lnTo>
                    <a:pt x="9010" y="5404"/>
                  </a:lnTo>
                  <a:lnTo>
                    <a:pt x="8935" y="5146"/>
                  </a:lnTo>
                  <a:lnTo>
                    <a:pt x="8860" y="4888"/>
                  </a:lnTo>
                  <a:lnTo>
                    <a:pt x="8781" y="4642"/>
                  </a:lnTo>
                  <a:lnTo>
                    <a:pt x="8702" y="4396"/>
                  </a:lnTo>
                  <a:lnTo>
                    <a:pt x="8619" y="4161"/>
                  </a:lnTo>
                  <a:lnTo>
                    <a:pt x="8531" y="3927"/>
                  </a:lnTo>
                  <a:lnTo>
                    <a:pt x="8443" y="3693"/>
                  </a:lnTo>
                  <a:lnTo>
                    <a:pt x="8355" y="3470"/>
                  </a:lnTo>
                  <a:lnTo>
                    <a:pt x="8262" y="3247"/>
                  </a:lnTo>
                  <a:lnTo>
                    <a:pt x="8166" y="3036"/>
                  </a:lnTo>
                  <a:lnTo>
                    <a:pt x="8069" y="2825"/>
                  </a:lnTo>
                  <a:lnTo>
                    <a:pt x="7972" y="2626"/>
                  </a:lnTo>
                  <a:lnTo>
                    <a:pt x="7867" y="2427"/>
                  </a:lnTo>
                  <a:lnTo>
                    <a:pt x="7765" y="2239"/>
                  </a:lnTo>
                  <a:lnTo>
                    <a:pt x="7660" y="2052"/>
                  </a:lnTo>
                  <a:lnTo>
                    <a:pt x="7550" y="1876"/>
                  </a:lnTo>
                  <a:lnTo>
                    <a:pt x="7440" y="1712"/>
                  </a:lnTo>
                  <a:lnTo>
                    <a:pt x="7326" y="1548"/>
                  </a:lnTo>
                  <a:lnTo>
                    <a:pt x="7326" y="1548"/>
                  </a:lnTo>
                  <a:lnTo>
                    <a:pt x="7211" y="1384"/>
                  </a:lnTo>
                  <a:lnTo>
                    <a:pt x="7097" y="1243"/>
                  </a:lnTo>
                  <a:lnTo>
                    <a:pt x="6978" y="1102"/>
                  </a:lnTo>
                  <a:lnTo>
                    <a:pt x="6864" y="973"/>
                  </a:lnTo>
                  <a:lnTo>
                    <a:pt x="6745" y="844"/>
                  </a:lnTo>
                  <a:lnTo>
                    <a:pt x="6627" y="727"/>
                  </a:lnTo>
                  <a:lnTo>
                    <a:pt x="6508" y="622"/>
                  </a:lnTo>
                  <a:lnTo>
                    <a:pt x="6389" y="528"/>
                  </a:lnTo>
                  <a:lnTo>
                    <a:pt x="6271" y="446"/>
                  </a:lnTo>
                  <a:lnTo>
                    <a:pt x="6147" y="364"/>
                  </a:lnTo>
                  <a:lnTo>
                    <a:pt x="6029" y="282"/>
                  </a:lnTo>
                  <a:lnTo>
                    <a:pt x="5910" y="223"/>
                  </a:lnTo>
                  <a:lnTo>
                    <a:pt x="5787" y="165"/>
                  </a:lnTo>
                  <a:lnTo>
                    <a:pt x="5668" y="118"/>
                  </a:lnTo>
                  <a:lnTo>
                    <a:pt x="5545" y="83"/>
                  </a:lnTo>
                  <a:lnTo>
                    <a:pt x="5426" y="47"/>
                  </a:lnTo>
                  <a:lnTo>
                    <a:pt x="5303" y="24"/>
                  </a:lnTo>
                  <a:lnTo>
                    <a:pt x="5184" y="12"/>
                  </a:lnTo>
                  <a:lnTo>
                    <a:pt x="5061" y="1"/>
                  </a:lnTo>
                  <a:lnTo>
                    <a:pt x="4943" y="1"/>
                  </a:lnTo>
                  <a:lnTo>
                    <a:pt x="4819" y="1"/>
                  </a:lnTo>
                  <a:lnTo>
                    <a:pt x="4701" y="24"/>
                  </a:lnTo>
                  <a:lnTo>
                    <a:pt x="4578" y="47"/>
                  </a:lnTo>
                  <a:lnTo>
                    <a:pt x="4459" y="71"/>
                  </a:lnTo>
                  <a:lnTo>
                    <a:pt x="4340" y="118"/>
                  </a:lnTo>
                  <a:lnTo>
                    <a:pt x="4222" y="153"/>
                  </a:lnTo>
                  <a:lnTo>
                    <a:pt x="4103" y="212"/>
                  </a:lnTo>
                  <a:lnTo>
                    <a:pt x="3984" y="270"/>
                  </a:lnTo>
                  <a:lnTo>
                    <a:pt x="3870" y="340"/>
                  </a:lnTo>
                  <a:lnTo>
                    <a:pt x="3751" y="411"/>
                  </a:lnTo>
                  <a:lnTo>
                    <a:pt x="3637" y="505"/>
                  </a:lnTo>
                  <a:lnTo>
                    <a:pt x="3522" y="587"/>
                  </a:lnTo>
                  <a:lnTo>
                    <a:pt x="3408" y="692"/>
                  </a:lnTo>
                  <a:lnTo>
                    <a:pt x="3294" y="798"/>
                  </a:lnTo>
                  <a:lnTo>
                    <a:pt x="3184" y="903"/>
                  </a:lnTo>
                  <a:lnTo>
                    <a:pt x="3069" y="1020"/>
                  </a:lnTo>
                  <a:lnTo>
                    <a:pt x="2960" y="1149"/>
                  </a:lnTo>
                  <a:lnTo>
                    <a:pt x="2854" y="1278"/>
                  </a:lnTo>
                  <a:lnTo>
                    <a:pt x="2744" y="1419"/>
                  </a:lnTo>
                  <a:lnTo>
                    <a:pt x="2639" y="1571"/>
                  </a:lnTo>
                  <a:lnTo>
                    <a:pt x="2533" y="1724"/>
                  </a:lnTo>
                  <a:lnTo>
                    <a:pt x="2428" y="1888"/>
                  </a:lnTo>
                  <a:lnTo>
                    <a:pt x="2326" y="2052"/>
                  </a:lnTo>
                  <a:lnTo>
                    <a:pt x="2225" y="2227"/>
                  </a:lnTo>
                  <a:lnTo>
                    <a:pt x="2124" y="2415"/>
                  </a:lnTo>
                  <a:lnTo>
                    <a:pt x="2027" y="2603"/>
                  </a:lnTo>
                  <a:lnTo>
                    <a:pt x="1931" y="2790"/>
                  </a:lnTo>
                  <a:lnTo>
                    <a:pt x="1834" y="2989"/>
                  </a:lnTo>
                  <a:lnTo>
                    <a:pt x="1742" y="3200"/>
                  </a:lnTo>
                  <a:lnTo>
                    <a:pt x="1649" y="3423"/>
                  </a:lnTo>
                  <a:lnTo>
                    <a:pt x="1561" y="3634"/>
                  </a:lnTo>
                  <a:lnTo>
                    <a:pt x="1473" y="3868"/>
                  </a:lnTo>
                  <a:lnTo>
                    <a:pt x="1385" y="4103"/>
                  </a:lnTo>
                  <a:lnTo>
                    <a:pt x="1302" y="4337"/>
                  </a:lnTo>
                  <a:lnTo>
                    <a:pt x="1218" y="4583"/>
                  </a:lnTo>
                  <a:lnTo>
                    <a:pt x="1139" y="4841"/>
                  </a:lnTo>
                  <a:lnTo>
                    <a:pt x="1060" y="5099"/>
                  </a:lnTo>
                  <a:lnTo>
                    <a:pt x="985" y="5369"/>
                  </a:lnTo>
                  <a:lnTo>
                    <a:pt x="911" y="5638"/>
                  </a:lnTo>
                  <a:lnTo>
                    <a:pt x="840" y="5908"/>
                  </a:lnTo>
                  <a:lnTo>
                    <a:pt x="770" y="6201"/>
                  </a:lnTo>
                  <a:lnTo>
                    <a:pt x="704" y="6482"/>
                  </a:lnTo>
                  <a:lnTo>
                    <a:pt x="642" y="6787"/>
                  </a:lnTo>
                  <a:lnTo>
                    <a:pt x="581" y="7080"/>
                  </a:lnTo>
                  <a:lnTo>
                    <a:pt x="581" y="7080"/>
                  </a:lnTo>
                  <a:lnTo>
                    <a:pt x="519" y="7384"/>
                  </a:lnTo>
                  <a:lnTo>
                    <a:pt x="466" y="7701"/>
                  </a:lnTo>
                  <a:lnTo>
                    <a:pt x="414" y="8006"/>
                  </a:lnTo>
                  <a:lnTo>
                    <a:pt x="361" y="8322"/>
                  </a:lnTo>
                  <a:lnTo>
                    <a:pt x="317" y="8627"/>
                  </a:lnTo>
                  <a:lnTo>
                    <a:pt x="273" y="8943"/>
                  </a:lnTo>
                  <a:lnTo>
                    <a:pt x="233" y="9260"/>
                  </a:lnTo>
                  <a:lnTo>
                    <a:pt x="198" y="9576"/>
                  </a:lnTo>
                  <a:lnTo>
                    <a:pt x="163" y="9904"/>
                  </a:lnTo>
                  <a:lnTo>
                    <a:pt x="137" y="10221"/>
                  </a:lnTo>
                  <a:lnTo>
                    <a:pt x="106" y="10537"/>
                  </a:lnTo>
                  <a:lnTo>
                    <a:pt x="84" y="10865"/>
                  </a:lnTo>
                  <a:lnTo>
                    <a:pt x="62" y="11182"/>
                  </a:lnTo>
                  <a:lnTo>
                    <a:pt x="44" y="11510"/>
                  </a:lnTo>
                  <a:lnTo>
                    <a:pt x="31" y="11827"/>
                  </a:lnTo>
                  <a:lnTo>
                    <a:pt x="18" y="12155"/>
                  </a:lnTo>
                  <a:lnTo>
                    <a:pt x="9" y="12471"/>
                  </a:lnTo>
                  <a:lnTo>
                    <a:pt x="0" y="12799"/>
                  </a:lnTo>
                  <a:lnTo>
                    <a:pt x="0" y="13116"/>
                  </a:lnTo>
                  <a:lnTo>
                    <a:pt x="0" y="13444"/>
                  </a:lnTo>
                  <a:lnTo>
                    <a:pt x="0" y="13760"/>
                  </a:lnTo>
                  <a:lnTo>
                    <a:pt x="9" y="14089"/>
                  </a:lnTo>
                  <a:lnTo>
                    <a:pt x="18" y="14405"/>
                  </a:lnTo>
                  <a:lnTo>
                    <a:pt x="27" y="14721"/>
                  </a:lnTo>
                  <a:lnTo>
                    <a:pt x="40" y="15038"/>
                  </a:lnTo>
                  <a:lnTo>
                    <a:pt x="58" y="15354"/>
                  </a:lnTo>
                  <a:lnTo>
                    <a:pt x="80" y="15671"/>
                  </a:lnTo>
                  <a:lnTo>
                    <a:pt x="101" y="15987"/>
                  </a:lnTo>
                  <a:lnTo>
                    <a:pt x="128" y="16292"/>
                  </a:lnTo>
                  <a:lnTo>
                    <a:pt x="154" y="16608"/>
                  </a:lnTo>
                  <a:lnTo>
                    <a:pt x="185" y="16913"/>
                  </a:lnTo>
                  <a:lnTo>
                    <a:pt x="220" y="17218"/>
                  </a:lnTo>
                  <a:lnTo>
                    <a:pt x="255" y="17523"/>
                  </a:lnTo>
                  <a:lnTo>
                    <a:pt x="295" y="17827"/>
                  </a:lnTo>
                  <a:lnTo>
                    <a:pt x="339" y="18132"/>
                  </a:lnTo>
                  <a:lnTo>
                    <a:pt x="383" y="18425"/>
                  </a:lnTo>
                  <a:lnTo>
                    <a:pt x="431" y="18718"/>
                  </a:lnTo>
                  <a:lnTo>
                    <a:pt x="480" y="19011"/>
                  </a:lnTo>
                  <a:lnTo>
                    <a:pt x="532" y="19292"/>
                  </a:lnTo>
                  <a:lnTo>
                    <a:pt x="590" y="19574"/>
                  </a:lnTo>
                  <a:lnTo>
                    <a:pt x="647" y="19855"/>
                  </a:lnTo>
                  <a:lnTo>
                    <a:pt x="708" y="20136"/>
                  </a:lnTo>
                  <a:lnTo>
                    <a:pt x="770" y="20406"/>
                  </a:lnTo>
                  <a:lnTo>
                    <a:pt x="836" y="20675"/>
                  </a:lnTo>
                  <a:lnTo>
                    <a:pt x="902" y="20945"/>
                  </a:lnTo>
                  <a:lnTo>
                    <a:pt x="972" y="21215"/>
                  </a:lnTo>
                  <a:lnTo>
                    <a:pt x="1047" y="21472"/>
                  </a:lnTo>
                  <a:lnTo>
                    <a:pt x="1122" y="21719"/>
                  </a:lnTo>
                  <a:lnTo>
                    <a:pt x="1201" y="21965"/>
                  </a:lnTo>
                  <a:lnTo>
                    <a:pt x="1280" y="22211"/>
                  </a:lnTo>
                  <a:lnTo>
                    <a:pt x="1363" y="22457"/>
                  </a:lnTo>
                  <a:lnTo>
                    <a:pt x="1451" y="22691"/>
                  </a:lnTo>
                  <a:lnTo>
                    <a:pt x="1539" y="22914"/>
                  </a:lnTo>
                  <a:lnTo>
                    <a:pt x="1627" y="23137"/>
                  </a:lnTo>
                  <a:lnTo>
                    <a:pt x="1720" y="23359"/>
                  </a:lnTo>
                  <a:lnTo>
                    <a:pt x="1816" y="23570"/>
                  </a:lnTo>
                  <a:lnTo>
                    <a:pt x="1913" y="23781"/>
                  </a:lnTo>
                  <a:lnTo>
                    <a:pt x="2010" y="23981"/>
                  </a:lnTo>
                  <a:lnTo>
                    <a:pt x="2115" y="24180"/>
                  </a:lnTo>
                  <a:lnTo>
                    <a:pt x="2216" y="24367"/>
                  </a:lnTo>
                  <a:lnTo>
                    <a:pt x="2326" y="24555"/>
                  </a:lnTo>
                  <a:lnTo>
                    <a:pt x="2432" y="24731"/>
                  </a:lnTo>
                  <a:lnTo>
                    <a:pt x="2542" y="24907"/>
                  </a:lnTo>
                  <a:lnTo>
                    <a:pt x="2656" y="2507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9"/>
            <p:cNvSpPr/>
            <p:nvPr/>
          </p:nvSpPr>
          <p:spPr>
            <a:xfrm>
              <a:off x="4689000" y="-2031250"/>
              <a:ext cx="272625" cy="1590175"/>
            </a:xfrm>
            <a:custGeom>
              <a:avLst/>
              <a:gdLst/>
              <a:ahLst/>
              <a:cxnLst/>
              <a:rect l="l" t="t" r="r" b="b"/>
              <a:pathLst>
                <a:path w="10905" h="63607" extrusionOk="0">
                  <a:moveTo>
                    <a:pt x="8693" y="0"/>
                  </a:moveTo>
                  <a:lnTo>
                    <a:pt x="0" y="2262"/>
                  </a:lnTo>
                  <a:lnTo>
                    <a:pt x="6807" y="63607"/>
                  </a:lnTo>
                  <a:lnTo>
                    <a:pt x="10553" y="61345"/>
                  </a:lnTo>
                  <a:lnTo>
                    <a:pt x="10905" y="5474"/>
                  </a:lnTo>
                  <a:lnTo>
                    <a:pt x="869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9"/>
            <p:cNvSpPr/>
            <p:nvPr/>
          </p:nvSpPr>
          <p:spPr>
            <a:xfrm>
              <a:off x="4689000" y="-2031250"/>
              <a:ext cx="272625" cy="1590175"/>
            </a:xfrm>
            <a:custGeom>
              <a:avLst/>
              <a:gdLst/>
              <a:ahLst/>
              <a:cxnLst/>
              <a:rect l="l" t="t" r="r" b="b"/>
              <a:pathLst>
                <a:path w="10905" h="63607" fill="none" extrusionOk="0">
                  <a:moveTo>
                    <a:pt x="10905" y="5474"/>
                  </a:moveTo>
                  <a:lnTo>
                    <a:pt x="10553" y="61345"/>
                  </a:lnTo>
                  <a:lnTo>
                    <a:pt x="6807" y="63607"/>
                  </a:lnTo>
                  <a:lnTo>
                    <a:pt x="0" y="2262"/>
                  </a:lnTo>
                  <a:lnTo>
                    <a:pt x="8693" y="0"/>
                  </a:lnTo>
                  <a:lnTo>
                    <a:pt x="10905" y="547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9"/>
            <p:cNvSpPr/>
            <p:nvPr/>
          </p:nvSpPr>
          <p:spPr>
            <a:xfrm>
              <a:off x="4914450" y="-2013100"/>
              <a:ext cx="47175" cy="118700"/>
            </a:xfrm>
            <a:custGeom>
              <a:avLst/>
              <a:gdLst/>
              <a:ahLst/>
              <a:cxnLst/>
              <a:rect l="l" t="t" r="r" b="b"/>
              <a:pathLst>
                <a:path w="1887" h="4748" extrusionOk="0">
                  <a:moveTo>
                    <a:pt x="31" y="1"/>
                  </a:moveTo>
                  <a:lnTo>
                    <a:pt x="1" y="83"/>
                  </a:lnTo>
                  <a:lnTo>
                    <a:pt x="1887" y="4748"/>
                  </a:lnTo>
                  <a:lnTo>
                    <a:pt x="31" y="1"/>
                  </a:lnTo>
                  <a:close/>
                </a:path>
              </a:pathLst>
            </a:custGeom>
            <a:solidFill>
              <a:srgbClr val="B2B2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9"/>
            <p:cNvSpPr/>
            <p:nvPr/>
          </p:nvSpPr>
          <p:spPr>
            <a:xfrm>
              <a:off x="4914450" y="-2013100"/>
              <a:ext cx="47175" cy="118700"/>
            </a:xfrm>
            <a:custGeom>
              <a:avLst/>
              <a:gdLst/>
              <a:ahLst/>
              <a:cxnLst/>
              <a:rect l="l" t="t" r="r" b="b"/>
              <a:pathLst>
                <a:path w="1887" h="4748" fill="none" extrusionOk="0">
                  <a:moveTo>
                    <a:pt x="1887" y="4748"/>
                  </a:moveTo>
                  <a:lnTo>
                    <a:pt x="1" y="83"/>
                  </a:lnTo>
                  <a:lnTo>
                    <a:pt x="1" y="83"/>
                  </a:lnTo>
                  <a:lnTo>
                    <a:pt x="31" y="1"/>
                  </a:lnTo>
                  <a:lnTo>
                    <a:pt x="1887" y="474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9"/>
            <p:cNvSpPr/>
            <p:nvPr/>
          </p:nvSpPr>
          <p:spPr>
            <a:xfrm>
              <a:off x="4905450" y="-2038300"/>
              <a:ext cx="9800" cy="27275"/>
            </a:xfrm>
            <a:custGeom>
              <a:avLst/>
              <a:gdLst/>
              <a:ahLst/>
              <a:cxnLst/>
              <a:rect l="l" t="t" r="r" b="b"/>
              <a:pathLst>
                <a:path w="392" h="1091" extrusionOk="0">
                  <a:moveTo>
                    <a:pt x="0" y="1"/>
                  </a:moveTo>
                  <a:lnTo>
                    <a:pt x="0" y="294"/>
                  </a:lnTo>
                  <a:lnTo>
                    <a:pt x="35" y="282"/>
                  </a:lnTo>
                  <a:lnTo>
                    <a:pt x="361" y="1091"/>
                  </a:lnTo>
                  <a:lnTo>
                    <a:pt x="391" y="1009"/>
                  </a:lnTo>
                  <a:lnTo>
                    <a:pt x="0" y="1"/>
                  </a:lnTo>
                  <a:close/>
                </a:path>
              </a:pathLst>
            </a:custGeom>
            <a:solidFill>
              <a:srgbClr val="1B23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9"/>
            <p:cNvSpPr/>
            <p:nvPr/>
          </p:nvSpPr>
          <p:spPr>
            <a:xfrm>
              <a:off x="4905450" y="-2038300"/>
              <a:ext cx="9800" cy="27275"/>
            </a:xfrm>
            <a:custGeom>
              <a:avLst/>
              <a:gdLst/>
              <a:ahLst/>
              <a:cxnLst/>
              <a:rect l="l" t="t" r="r" b="b"/>
              <a:pathLst>
                <a:path w="392" h="1091" fill="none" extrusionOk="0">
                  <a:moveTo>
                    <a:pt x="361" y="1091"/>
                  </a:moveTo>
                  <a:lnTo>
                    <a:pt x="35" y="282"/>
                  </a:lnTo>
                  <a:lnTo>
                    <a:pt x="0" y="294"/>
                  </a:lnTo>
                  <a:lnTo>
                    <a:pt x="0" y="1"/>
                  </a:lnTo>
                  <a:lnTo>
                    <a:pt x="391" y="1009"/>
                  </a:lnTo>
                  <a:lnTo>
                    <a:pt x="391" y="1009"/>
                  </a:lnTo>
                  <a:lnTo>
                    <a:pt x="361" y="10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9"/>
            <p:cNvSpPr/>
            <p:nvPr/>
          </p:nvSpPr>
          <p:spPr>
            <a:xfrm>
              <a:off x="4840350" y="-2031250"/>
              <a:ext cx="121275" cy="1590175"/>
            </a:xfrm>
            <a:custGeom>
              <a:avLst/>
              <a:gdLst/>
              <a:ahLst/>
              <a:cxnLst/>
              <a:rect l="l" t="t" r="r" b="b"/>
              <a:pathLst>
                <a:path w="4851" h="63607" extrusionOk="0">
                  <a:moveTo>
                    <a:pt x="2639" y="0"/>
                  </a:moveTo>
                  <a:lnTo>
                    <a:pt x="2604" y="12"/>
                  </a:lnTo>
                  <a:lnTo>
                    <a:pt x="2758" y="49613"/>
                  </a:lnTo>
                  <a:lnTo>
                    <a:pt x="1" y="56797"/>
                  </a:lnTo>
                  <a:lnTo>
                    <a:pt x="753" y="63607"/>
                  </a:lnTo>
                  <a:lnTo>
                    <a:pt x="4499" y="61345"/>
                  </a:lnTo>
                  <a:lnTo>
                    <a:pt x="4851" y="5474"/>
                  </a:lnTo>
                  <a:lnTo>
                    <a:pt x="2965" y="809"/>
                  </a:lnTo>
                  <a:lnTo>
                    <a:pt x="263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9"/>
            <p:cNvSpPr/>
            <p:nvPr/>
          </p:nvSpPr>
          <p:spPr>
            <a:xfrm>
              <a:off x="4840350" y="-2031250"/>
              <a:ext cx="121275" cy="1590175"/>
            </a:xfrm>
            <a:custGeom>
              <a:avLst/>
              <a:gdLst/>
              <a:ahLst/>
              <a:cxnLst/>
              <a:rect l="l" t="t" r="r" b="b"/>
              <a:pathLst>
                <a:path w="4851" h="63607" fill="none" extrusionOk="0">
                  <a:moveTo>
                    <a:pt x="753" y="63607"/>
                  </a:moveTo>
                  <a:lnTo>
                    <a:pt x="753" y="63607"/>
                  </a:lnTo>
                  <a:lnTo>
                    <a:pt x="1" y="56797"/>
                  </a:lnTo>
                  <a:lnTo>
                    <a:pt x="2758" y="49613"/>
                  </a:lnTo>
                  <a:lnTo>
                    <a:pt x="2604" y="12"/>
                  </a:lnTo>
                  <a:lnTo>
                    <a:pt x="2639" y="0"/>
                  </a:lnTo>
                  <a:lnTo>
                    <a:pt x="2965" y="809"/>
                  </a:lnTo>
                  <a:lnTo>
                    <a:pt x="4851" y="5474"/>
                  </a:lnTo>
                  <a:lnTo>
                    <a:pt x="4499" y="61345"/>
                  </a:lnTo>
                  <a:lnTo>
                    <a:pt x="753" y="63607"/>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9"/>
            <p:cNvSpPr/>
            <p:nvPr/>
          </p:nvSpPr>
          <p:spPr>
            <a:xfrm>
              <a:off x="4840350" y="-2033900"/>
              <a:ext cx="71375" cy="1422600"/>
            </a:xfrm>
            <a:custGeom>
              <a:avLst/>
              <a:gdLst/>
              <a:ahLst/>
              <a:cxnLst/>
              <a:rect l="l" t="t" r="r" b="b"/>
              <a:pathLst>
                <a:path w="2855" h="56904" extrusionOk="0">
                  <a:moveTo>
                    <a:pt x="2604" y="1"/>
                  </a:moveTo>
                  <a:lnTo>
                    <a:pt x="2591" y="141"/>
                  </a:lnTo>
                  <a:lnTo>
                    <a:pt x="2586" y="294"/>
                  </a:lnTo>
                  <a:lnTo>
                    <a:pt x="2582" y="446"/>
                  </a:lnTo>
                  <a:lnTo>
                    <a:pt x="2582" y="598"/>
                  </a:lnTo>
                  <a:lnTo>
                    <a:pt x="2582" y="2356"/>
                  </a:lnTo>
                  <a:lnTo>
                    <a:pt x="2582" y="8756"/>
                  </a:lnTo>
                  <a:lnTo>
                    <a:pt x="2582" y="13210"/>
                  </a:lnTo>
                  <a:lnTo>
                    <a:pt x="2582" y="18320"/>
                  </a:lnTo>
                  <a:lnTo>
                    <a:pt x="2591" y="23969"/>
                  </a:lnTo>
                  <a:lnTo>
                    <a:pt x="2608" y="30040"/>
                  </a:lnTo>
                  <a:lnTo>
                    <a:pt x="2705" y="49744"/>
                  </a:lnTo>
                  <a:lnTo>
                    <a:pt x="744" y="54981"/>
                  </a:lnTo>
                  <a:lnTo>
                    <a:pt x="245" y="56379"/>
                  </a:lnTo>
                  <a:lnTo>
                    <a:pt x="779" y="55075"/>
                  </a:lnTo>
                  <a:lnTo>
                    <a:pt x="2824" y="49953"/>
                  </a:lnTo>
                  <a:lnTo>
                    <a:pt x="2855" y="49953"/>
                  </a:lnTo>
                  <a:lnTo>
                    <a:pt x="2855" y="49836"/>
                  </a:lnTo>
                  <a:lnTo>
                    <a:pt x="2855" y="45570"/>
                  </a:lnTo>
                  <a:lnTo>
                    <a:pt x="2850" y="40788"/>
                  </a:lnTo>
                  <a:lnTo>
                    <a:pt x="2841" y="35584"/>
                  </a:lnTo>
                  <a:lnTo>
                    <a:pt x="2824" y="30028"/>
                  </a:lnTo>
                  <a:lnTo>
                    <a:pt x="2802" y="23957"/>
                  </a:lnTo>
                  <a:lnTo>
                    <a:pt x="2775" y="18320"/>
                  </a:lnTo>
                  <a:lnTo>
                    <a:pt x="2749" y="13210"/>
                  </a:lnTo>
                  <a:lnTo>
                    <a:pt x="2718" y="8756"/>
                  </a:lnTo>
                  <a:lnTo>
                    <a:pt x="2661" y="2356"/>
                  </a:lnTo>
                  <a:lnTo>
                    <a:pt x="2657" y="1852"/>
                  </a:lnTo>
                  <a:lnTo>
                    <a:pt x="2648" y="1395"/>
                  </a:lnTo>
                  <a:lnTo>
                    <a:pt x="2639" y="973"/>
                  </a:lnTo>
                  <a:lnTo>
                    <a:pt x="2635" y="598"/>
                  </a:lnTo>
                  <a:lnTo>
                    <a:pt x="2635" y="446"/>
                  </a:lnTo>
                  <a:lnTo>
                    <a:pt x="2626" y="294"/>
                  </a:lnTo>
                  <a:lnTo>
                    <a:pt x="2617" y="141"/>
                  </a:lnTo>
                  <a:lnTo>
                    <a:pt x="2604" y="1"/>
                  </a:lnTo>
                  <a:close/>
                  <a:moveTo>
                    <a:pt x="245" y="56379"/>
                  </a:moveTo>
                  <a:lnTo>
                    <a:pt x="212" y="56458"/>
                  </a:lnTo>
                  <a:lnTo>
                    <a:pt x="196" y="56495"/>
                  </a:lnTo>
                  <a:lnTo>
                    <a:pt x="212" y="56470"/>
                  </a:lnTo>
                  <a:lnTo>
                    <a:pt x="245" y="56379"/>
                  </a:lnTo>
                  <a:close/>
                  <a:moveTo>
                    <a:pt x="196" y="56495"/>
                  </a:moveTo>
                  <a:lnTo>
                    <a:pt x="159" y="56552"/>
                  </a:lnTo>
                  <a:lnTo>
                    <a:pt x="111" y="56634"/>
                  </a:lnTo>
                  <a:lnTo>
                    <a:pt x="45" y="56763"/>
                  </a:lnTo>
                  <a:lnTo>
                    <a:pt x="5" y="56868"/>
                  </a:lnTo>
                  <a:lnTo>
                    <a:pt x="1" y="56892"/>
                  </a:lnTo>
                  <a:lnTo>
                    <a:pt x="1" y="56903"/>
                  </a:lnTo>
                  <a:lnTo>
                    <a:pt x="58" y="56798"/>
                  </a:lnTo>
                  <a:lnTo>
                    <a:pt x="124" y="56657"/>
                  </a:lnTo>
                  <a:lnTo>
                    <a:pt x="196" y="56495"/>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9"/>
            <p:cNvSpPr/>
            <p:nvPr/>
          </p:nvSpPr>
          <p:spPr>
            <a:xfrm>
              <a:off x="4923575" y="-1224900"/>
              <a:ext cx="5950" cy="16150"/>
            </a:xfrm>
            <a:custGeom>
              <a:avLst/>
              <a:gdLst/>
              <a:ahLst/>
              <a:cxnLst/>
              <a:rect l="l" t="t" r="r" b="b"/>
              <a:pathLst>
                <a:path w="238" h="646" extrusionOk="0">
                  <a:moveTo>
                    <a:pt x="115" y="1"/>
                  </a:moveTo>
                  <a:lnTo>
                    <a:pt x="93" y="12"/>
                  </a:lnTo>
                  <a:lnTo>
                    <a:pt x="71" y="24"/>
                  </a:lnTo>
                  <a:lnTo>
                    <a:pt x="53" y="59"/>
                  </a:lnTo>
                  <a:lnTo>
                    <a:pt x="36" y="95"/>
                  </a:lnTo>
                  <a:lnTo>
                    <a:pt x="18" y="153"/>
                  </a:lnTo>
                  <a:lnTo>
                    <a:pt x="9" y="200"/>
                  </a:lnTo>
                  <a:lnTo>
                    <a:pt x="1" y="259"/>
                  </a:lnTo>
                  <a:lnTo>
                    <a:pt x="1" y="317"/>
                  </a:lnTo>
                  <a:lnTo>
                    <a:pt x="1" y="388"/>
                  </a:lnTo>
                  <a:lnTo>
                    <a:pt x="9" y="446"/>
                  </a:lnTo>
                  <a:lnTo>
                    <a:pt x="18" y="493"/>
                  </a:lnTo>
                  <a:lnTo>
                    <a:pt x="36" y="552"/>
                  </a:lnTo>
                  <a:lnTo>
                    <a:pt x="58" y="599"/>
                  </a:lnTo>
                  <a:lnTo>
                    <a:pt x="80" y="622"/>
                  </a:lnTo>
                  <a:lnTo>
                    <a:pt x="102" y="634"/>
                  </a:lnTo>
                  <a:lnTo>
                    <a:pt x="124" y="645"/>
                  </a:lnTo>
                  <a:lnTo>
                    <a:pt x="146" y="634"/>
                  </a:lnTo>
                  <a:lnTo>
                    <a:pt x="168" y="622"/>
                  </a:lnTo>
                  <a:lnTo>
                    <a:pt x="190" y="587"/>
                  </a:lnTo>
                  <a:lnTo>
                    <a:pt x="207" y="552"/>
                  </a:lnTo>
                  <a:lnTo>
                    <a:pt x="220" y="493"/>
                  </a:lnTo>
                  <a:lnTo>
                    <a:pt x="234" y="434"/>
                  </a:lnTo>
                  <a:lnTo>
                    <a:pt x="238" y="376"/>
                  </a:lnTo>
                  <a:lnTo>
                    <a:pt x="238" y="317"/>
                  </a:lnTo>
                  <a:lnTo>
                    <a:pt x="238" y="259"/>
                  </a:lnTo>
                  <a:lnTo>
                    <a:pt x="229" y="200"/>
                  </a:lnTo>
                  <a:lnTo>
                    <a:pt x="220" y="141"/>
                  </a:lnTo>
                  <a:lnTo>
                    <a:pt x="203" y="95"/>
                  </a:lnTo>
                  <a:lnTo>
                    <a:pt x="198" y="83"/>
                  </a:lnTo>
                  <a:lnTo>
                    <a:pt x="181" y="48"/>
                  </a:lnTo>
                  <a:lnTo>
                    <a:pt x="159" y="24"/>
                  </a:lnTo>
                  <a:lnTo>
                    <a:pt x="13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9"/>
            <p:cNvSpPr/>
            <p:nvPr/>
          </p:nvSpPr>
          <p:spPr>
            <a:xfrm>
              <a:off x="4925675" y="-908725"/>
              <a:ext cx="5950" cy="16125"/>
            </a:xfrm>
            <a:custGeom>
              <a:avLst/>
              <a:gdLst/>
              <a:ahLst/>
              <a:cxnLst/>
              <a:rect l="l" t="t" r="r" b="b"/>
              <a:pathLst>
                <a:path w="238" h="645" extrusionOk="0">
                  <a:moveTo>
                    <a:pt x="106" y="0"/>
                  </a:moveTo>
                  <a:lnTo>
                    <a:pt x="84" y="12"/>
                  </a:lnTo>
                  <a:lnTo>
                    <a:pt x="62" y="35"/>
                  </a:lnTo>
                  <a:lnTo>
                    <a:pt x="44" y="70"/>
                  </a:lnTo>
                  <a:lnTo>
                    <a:pt x="26" y="117"/>
                  </a:lnTo>
                  <a:lnTo>
                    <a:pt x="13" y="164"/>
                  </a:lnTo>
                  <a:lnTo>
                    <a:pt x="4" y="223"/>
                  </a:lnTo>
                  <a:lnTo>
                    <a:pt x="0" y="293"/>
                  </a:lnTo>
                  <a:lnTo>
                    <a:pt x="0" y="352"/>
                  </a:lnTo>
                  <a:lnTo>
                    <a:pt x="4" y="410"/>
                  </a:lnTo>
                  <a:lnTo>
                    <a:pt x="13" y="469"/>
                  </a:lnTo>
                  <a:lnTo>
                    <a:pt x="26" y="516"/>
                  </a:lnTo>
                  <a:lnTo>
                    <a:pt x="40" y="563"/>
                  </a:lnTo>
                  <a:lnTo>
                    <a:pt x="62" y="598"/>
                  </a:lnTo>
                  <a:lnTo>
                    <a:pt x="84" y="633"/>
                  </a:lnTo>
                  <a:lnTo>
                    <a:pt x="106" y="645"/>
                  </a:lnTo>
                  <a:lnTo>
                    <a:pt x="128" y="645"/>
                  </a:lnTo>
                  <a:lnTo>
                    <a:pt x="150" y="633"/>
                  </a:lnTo>
                  <a:lnTo>
                    <a:pt x="167" y="621"/>
                  </a:lnTo>
                  <a:lnTo>
                    <a:pt x="189" y="586"/>
                  </a:lnTo>
                  <a:lnTo>
                    <a:pt x="207" y="551"/>
                  </a:lnTo>
                  <a:lnTo>
                    <a:pt x="220" y="504"/>
                  </a:lnTo>
                  <a:lnTo>
                    <a:pt x="224" y="469"/>
                  </a:lnTo>
                  <a:lnTo>
                    <a:pt x="233" y="410"/>
                  </a:lnTo>
                  <a:lnTo>
                    <a:pt x="237" y="352"/>
                  </a:lnTo>
                  <a:lnTo>
                    <a:pt x="237" y="293"/>
                  </a:lnTo>
                  <a:lnTo>
                    <a:pt x="233" y="235"/>
                  </a:lnTo>
                  <a:lnTo>
                    <a:pt x="224" y="176"/>
                  </a:lnTo>
                  <a:lnTo>
                    <a:pt x="211" y="117"/>
                  </a:lnTo>
                  <a:lnTo>
                    <a:pt x="198" y="70"/>
                  </a:lnTo>
                  <a:lnTo>
                    <a:pt x="176" y="35"/>
                  </a:lnTo>
                  <a:lnTo>
                    <a:pt x="154" y="12"/>
                  </a:lnTo>
                  <a:lnTo>
                    <a:pt x="132"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9"/>
            <p:cNvSpPr/>
            <p:nvPr/>
          </p:nvSpPr>
          <p:spPr>
            <a:xfrm>
              <a:off x="4924575" y="-1512050"/>
              <a:ext cx="6050" cy="16150"/>
            </a:xfrm>
            <a:custGeom>
              <a:avLst/>
              <a:gdLst/>
              <a:ahLst/>
              <a:cxnLst/>
              <a:rect l="l" t="t" r="r" b="b"/>
              <a:pathLst>
                <a:path w="242" h="646" extrusionOk="0">
                  <a:moveTo>
                    <a:pt x="119" y="1"/>
                  </a:moveTo>
                  <a:lnTo>
                    <a:pt x="97" y="12"/>
                  </a:lnTo>
                  <a:lnTo>
                    <a:pt x="75" y="24"/>
                  </a:lnTo>
                  <a:lnTo>
                    <a:pt x="53" y="59"/>
                  </a:lnTo>
                  <a:lnTo>
                    <a:pt x="35" y="94"/>
                  </a:lnTo>
                  <a:lnTo>
                    <a:pt x="18" y="141"/>
                  </a:lnTo>
                  <a:lnTo>
                    <a:pt x="9" y="200"/>
                  </a:lnTo>
                  <a:lnTo>
                    <a:pt x="0" y="259"/>
                  </a:lnTo>
                  <a:lnTo>
                    <a:pt x="0" y="317"/>
                  </a:lnTo>
                  <a:lnTo>
                    <a:pt x="0" y="388"/>
                  </a:lnTo>
                  <a:lnTo>
                    <a:pt x="9" y="446"/>
                  </a:lnTo>
                  <a:lnTo>
                    <a:pt x="18" y="493"/>
                  </a:lnTo>
                  <a:lnTo>
                    <a:pt x="35" y="540"/>
                  </a:lnTo>
                  <a:lnTo>
                    <a:pt x="35" y="552"/>
                  </a:lnTo>
                  <a:lnTo>
                    <a:pt x="57" y="598"/>
                  </a:lnTo>
                  <a:lnTo>
                    <a:pt x="75" y="622"/>
                  </a:lnTo>
                  <a:lnTo>
                    <a:pt x="97" y="634"/>
                  </a:lnTo>
                  <a:lnTo>
                    <a:pt x="123" y="645"/>
                  </a:lnTo>
                  <a:lnTo>
                    <a:pt x="145" y="634"/>
                  </a:lnTo>
                  <a:lnTo>
                    <a:pt x="167" y="622"/>
                  </a:lnTo>
                  <a:lnTo>
                    <a:pt x="189" y="587"/>
                  </a:lnTo>
                  <a:lnTo>
                    <a:pt x="207" y="540"/>
                  </a:lnTo>
                  <a:lnTo>
                    <a:pt x="220" y="493"/>
                  </a:lnTo>
                  <a:lnTo>
                    <a:pt x="233" y="446"/>
                  </a:lnTo>
                  <a:lnTo>
                    <a:pt x="238" y="388"/>
                  </a:lnTo>
                  <a:lnTo>
                    <a:pt x="242" y="317"/>
                  </a:lnTo>
                  <a:lnTo>
                    <a:pt x="238" y="259"/>
                  </a:lnTo>
                  <a:lnTo>
                    <a:pt x="233" y="200"/>
                  </a:lnTo>
                  <a:lnTo>
                    <a:pt x="220" y="141"/>
                  </a:lnTo>
                  <a:lnTo>
                    <a:pt x="207" y="94"/>
                  </a:lnTo>
                  <a:lnTo>
                    <a:pt x="185" y="59"/>
                  </a:lnTo>
                  <a:lnTo>
                    <a:pt x="167" y="24"/>
                  </a:lnTo>
                  <a:lnTo>
                    <a:pt x="141" y="12"/>
                  </a:lnTo>
                  <a:lnTo>
                    <a:pt x="119"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9"/>
            <p:cNvSpPr/>
            <p:nvPr/>
          </p:nvSpPr>
          <p:spPr>
            <a:xfrm>
              <a:off x="3177525" y="-5526000"/>
              <a:ext cx="209750" cy="569050"/>
            </a:xfrm>
            <a:custGeom>
              <a:avLst/>
              <a:gdLst/>
              <a:ahLst/>
              <a:cxnLst/>
              <a:rect l="l" t="t" r="r" b="b"/>
              <a:pathLst>
                <a:path w="8390" h="22762" extrusionOk="0">
                  <a:moveTo>
                    <a:pt x="4604" y="0"/>
                  </a:moveTo>
                  <a:lnTo>
                    <a:pt x="4564" y="12"/>
                  </a:lnTo>
                  <a:lnTo>
                    <a:pt x="4520" y="24"/>
                  </a:lnTo>
                  <a:lnTo>
                    <a:pt x="4481" y="59"/>
                  </a:lnTo>
                  <a:lnTo>
                    <a:pt x="4437" y="94"/>
                  </a:lnTo>
                  <a:lnTo>
                    <a:pt x="4397" y="153"/>
                  </a:lnTo>
                  <a:lnTo>
                    <a:pt x="4353" y="223"/>
                  </a:lnTo>
                  <a:lnTo>
                    <a:pt x="4314" y="317"/>
                  </a:lnTo>
                  <a:lnTo>
                    <a:pt x="4230" y="481"/>
                  </a:lnTo>
                  <a:lnTo>
                    <a:pt x="4151" y="633"/>
                  </a:lnTo>
                  <a:lnTo>
                    <a:pt x="4076" y="739"/>
                  </a:lnTo>
                  <a:lnTo>
                    <a:pt x="4006" y="832"/>
                  </a:lnTo>
                  <a:lnTo>
                    <a:pt x="3940" y="903"/>
                  </a:lnTo>
                  <a:lnTo>
                    <a:pt x="3878" y="938"/>
                  </a:lnTo>
                  <a:lnTo>
                    <a:pt x="3817" y="973"/>
                  </a:lnTo>
                  <a:lnTo>
                    <a:pt x="3764" y="985"/>
                  </a:lnTo>
                  <a:lnTo>
                    <a:pt x="3676" y="985"/>
                  </a:lnTo>
                  <a:lnTo>
                    <a:pt x="3641" y="973"/>
                  </a:lnTo>
                  <a:lnTo>
                    <a:pt x="3610" y="950"/>
                  </a:lnTo>
                  <a:lnTo>
                    <a:pt x="3566" y="914"/>
                  </a:lnTo>
                  <a:lnTo>
                    <a:pt x="3553" y="903"/>
                  </a:lnTo>
                  <a:lnTo>
                    <a:pt x="3527" y="856"/>
                  </a:lnTo>
                  <a:lnTo>
                    <a:pt x="3443" y="750"/>
                  </a:lnTo>
                  <a:lnTo>
                    <a:pt x="3329" y="610"/>
                  </a:lnTo>
                  <a:lnTo>
                    <a:pt x="3258" y="539"/>
                  </a:lnTo>
                  <a:lnTo>
                    <a:pt x="3179" y="469"/>
                  </a:lnTo>
                  <a:lnTo>
                    <a:pt x="3100" y="399"/>
                  </a:lnTo>
                  <a:lnTo>
                    <a:pt x="3021" y="340"/>
                  </a:lnTo>
                  <a:lnTo>
                    <a:pt x="2937" y="305"/>
                  </a:lnTo>
                  <a:lnTo>
                    <a:pt x="2854" y="282"/>
                  </a:lnTo>
                  <a:lnTo>
                    <a:pt x="2735" y="282"/>
                  </a:lnTo>
                  <a:lnTo>
                    <a:pt x="2696" y="305"/>
                  </a:lnTo>
                  <a:lnTo>
                    <a:pt x="2660" y="328"/>
                  </a:lnTo>
                  <a:lnTo>
                    <a:pt x="2625" y="352"/>
                  </a:lnTo>
                  <a:lnTo>
                    <a:pt x="2590" y="399"/>
                  </a:lnTo>
                  <a:lnTo>
                    <a:pt x="2559" y="446"/>
                  </a:lnTo>
                  <a:lnTo>
                    <a:pt x="2524" y="516"/>
                  </a:lnTo>
                  <a:lnTo>
                    <a:pt x="2485" y="633"/>
                  </a:lnTo>
                  <a:lnTo>
                    <a:pt x="2436" y="797"/>
                  </a:lnTo>
                  <a:lnTo>
                    <a:pt x="2383" y="1008"/>
                  </a:lnTo>
                  <a:lnTo>
                    <a:pt x="2326" y="1243"/>
                  </a:lnTo>
                  <a:lnTo>
                    <a:pt x="2265" y="1524"/>
                  </a:lnTo>
                  <a:lnTo>
                    <a:pt x="2128" y="2157"/>
                  </a:lnTo>
                  <a:lnTo>
                    <a:pt x="1979" y="2883"/>
                  </a:lnTo>
                  <a:lnTo>
                    <a:pt x="1821" y="3692"/>
                  </a:lnTo>
                  <a:lnTo>
                    <a:pt x="1658" y="4536"/>
                  </a:lnTo>
                  <a:lnTo>
                    <a:pt x="1500" y="5403"/>
                  </a:lnTo>
                  <a:lnTo>
                    <a:pt x="1192" y="7079"/>
                  </a:lnTo>
                  <a:lnTo>
                    <a:pt x="932" y="8533"/>
                  </a:lnTo>
                  <a:lnTo>
                    <a:pt x="686" y="9939"/>
                  </a:lnTo>
                  <a:lnTo>
                    <a:pt x="0" y="11381"/>
                  </a:lnTo>
                  <a:lnTo>
                    <a:pt x="3817" y="22761"/>
                  </a:lnTo>
                  <a:lnTo>
                    <a:pt x="4459" y="21402"/>
                  </a:lnTo>
                  <a:lnTo>
                    <a:pt x="5189" y="21906"/>
                  </a:lnTo>
                  <a:lnTo>
                    <a:pt x="6706" y="21156"/>
                  </a:lnTo>
                  <a:lnTo>
                    <a:pt x="8003" y="17511"/>
                  </a:lnTo>
                  <a:lnTo>
                    <a:pt x="7524" y="14791"/>
                  </a:lnTo>
                  <a:lnTo>
                    <a:pt x="8385" y="7841"/>
                  </a:lnTo>
                  <a:lnTo>
                    <a:pt x="8390" y="7747"/>
                  </a:lnTo>
                  <a:lnTo>
                    <a:pt x="8390" y="7490"/>
                  </a:lnTo>
                  <a:lnTo>
                    <a:pt x="8385" y="7326"/>
                  </a:lnTo>
                  <a:lnTo>
                    <a:pt x="8377" y="7126"/>
                  </a:lnTo>
                  <a:lnTo>
                    <a:pt x="8363" y="6915"/>
                  </a:lnTo>
                  <a:lnTo>
                    <a:pt x="8346" y="6704"/>
                  </a:lnTo>
                  <a:lnTo>
                    <a:pt x="8319" y="6482"/>
                  </a:lnTo>
                  <a:lnTo>
                    <a:pt x="8289" y="6259"/>
                  </a:lnTo>
                  <a:lnTo>
                    <a:pt x="8245" y="6036"/>
                  </a:lnTo>
                  <a:lnTo>
                    <a:pt x="8218" y="5931"/>
                  </a:lnTo>
                  <a:lnTo>
                    <a:pt x="8192" y="5837"/>
                  </a:lnTo>
                  <a:lnTo>
                    <a:pt x="8161" y="5743"/>
                  </a:lnTo>
                  <a:lnTo>
                    <a:pt x="8130" y="5649"/>
                  </a:lnTo>
                  <a:lnTo>
                    <a:pt x="8095" y="5567"/>
                  </a:lnTo>
                  <a:lnTo>
                    <a:pt x="8056" y="5497"/>
                  </a:lnTo>
                  <a:lnTo>
                    <a:pt x="8012" y="5427"/>
                  </a:lnTo>
                  <a:lnTo>
                    <a:pt x="7968" y="5368"/>
                  </a:lnTo>
                  <a:lnTo>
                    <a:pt x="7915" y="5321"/>
                  </a:lnTo>
                  <a:lnTo>
                    <a:pt x="7862" y="5286"/>
                  </a:lnTo>
                  <a:lnTo>
                    <a:pt x="7277" y="4911"/>
                  </a:lnTo>
                  <a:lnTo>
                    <a:pt x="7282" y="4829"/>
                  </a:lnTo>
                  <a:lnTo>
                    <a:pt x="7282" y="4735"/>
                  </a:lnTo>
                  <a:lnTo>
                    <a:pt x="7282" y="4606"/>
                  </a:lnTo>
                  <a:lnTo>
                    <a:pt x="7277" y="4454"/>
                  </a:lnTo>
                  <a:lnTo>
                    <a:pt x="7269" y="4278"/>
                  </a:lnTo>
                  <a:lnTo>
                    <a:pt x="7251" y="4091"/>
                  </a:lnTo>
                  <a:lnTo>
                    <a:pt x="7229" y="3880"/>
                  </a:lnTo>
                  <a:lnTo>
                    <a:pt x="7189" y="3669"/>
                  </a:lnTo>
                  <a:lnTo>
                    <a:pt x="7167" y="3552"/>
                  </a:lnTo>
                  <a:lnTo>
                    <a:pt x="7141" y="3446"/>
                  </a:lnTo>
                  <a:lnTo>
                    <a:pt x="7115" y="3329"/>
                  </a:lnTo>
                  <a:lnTo>
                    <a:pt x="7079" y="3223"/>
                  </a:lnTo>
                  <a:lnTo>
                    <a:pt x="7044" y="3106"/>
                  </a:lnTo>
                  <a:lnTo>
                    <a:pt x="7000" y="3001"/>
                  </a:lnTo>
                  <a:lnTo>
                    <a:pt x="6956" y="2895"/>
                  </a:lnTo>
                  <a:lnTo>
                    <a:pt x="6908" y="2790"/>
                  </a:lnTo>
                  <a:lnTo>
                    <a:pt x="6851" y="2684"/>
                  </a:lnTo>
                  <a:lnTo>
                    <a:pt x="6794" y="2590"/>
                  </a:lnTo>
                  <a:lnTo>
                    <a:pt x="6728" y="2497"/>
                  </a:lnTo>
                  <a:lnTo>
                    <a:pt x="6657" y="2403"/>
                  </a:lnTo>
                  <a:lnTo>
                    <a:pt x="6583" y="2321"/>
                  </a:lnTo>
                  <a:lnTo>
                    <a:pt x="6499" y="2251"/>
                  </a:lnTo>
                  <a:lnTo>
                    <a:pt x="5215" y="1102"/>
                  </a:lnTo>
                  <a:lnTo>
                    <a:pt x="5198" y="1032"/>
                  </a:lnTo>
                  <a:lnTo>
                    <a:pt x="5136" y="844"/>
                  </a:lnTo>
                  <a:lnTo>
                    <a:pt x="5096" y="715"/>
                  </a:lnTo>
                  <a:lnTo>
                    <a:pt x="5048" y="586"/>
                  </a:lnTo>
                  <a:lnTo>
                    <a:pt x="4995" y="457"/>
                  </a:lnTo>
                  <a:lnTo>
                    <a:pt x="4934" y="328"/>
                  </a:lnTo>
                  <a:lnTo>
                    <a:pt x="4868" y="211"/>
                  </a:lnTo>
                  <a:lnTo>
                    <a:pt x="4797" y="117"/>
                  </a:lnTo>
                  <a:lnTo>
                    <a:pt x="4758" y="82"/>
                  </a:lnTo>
                  <a:lnTo>
                    <a:pt x="4723" y="47"/>
                  </a:lnTo>
                  <a:lnTo>
                    <a:pt x="4683" y="24"/>
                  </a:lnTo>
                  <a:lnTo>
                    <a:pt x="4644" y="12"/>
                  </a:lnTo>
                  <a:lnTo>
                    <a:pt x="460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9"/>
            <p:cNvSpPr/>
            <p:nvPr/>
          </p:nvSpPr>
          <p:spPr>
            <a:xfrm>
              <a:off x="3158950" y="-5275475"/>
              <a:ext cx="131600" cy="350750"/>
            </a:xfrm>
            <a:custGeom>
              <a:avLst/>
              <a:gdLst/>
              <a:ahLst/>
              <a:cxnLst/>
              <a:rect l="l" t="t" r="r" b="b"/>
              <a:pathLst>
                <a:path w="5264" h="14030" extrusionOk="0">
                  <a:moveTo>
                    <a:pt x="598" y="0"/>
                  </a:moveTo>
                  <a:lnTo>
                    <a:pt x="537" y="24"/>
                  </a:lnTo>
                  <a:lnTo>
                    <a:pt x="475" y="71"/>
                  </a:lnTo>
                  <a:lnTo>
                    <a:pt x="418" y="117"/>
                  </a:lnTo>
                  <a:lnTo>
                    <a:pt x="361" y="188"/>
                  </a:lnTo>
                  <a:lnTo>
                    <a:pt x="304" y="282"/>
                  </a:lnTo>
                  <a:lnTo>
                    <a:pt x="251" y="375"/>
                  </a:lnTo>
                  <a:lnTo>
                    <a:pt x="202" y="504"/>
                  </a:lnTo>
                  <a:lnTo>
                    <a:pt x="185" y="539"/>
                  </a:lnTo>
                  <a:lnTo>
                    <a:pt x="141" y="668"/>
                  </a:lnTo>
                  <a:lnTo>
                    <a:pt x="106" y="809"/>
                  </a:lnTo>
                  <a:lnTo>
                    <a:pt x="71" y="961"/>
                  </a:lnTo>
                  <a:lnTo>
                    <a:pt x="44" y="1114"/>
                  </a:lnTo>
                  <a:lnTo>
                    <a:pt x="27" y="1266"/>
                  </a:lnTo>
                  <a:lnTo>
                    <a:pt x="9" y="1430"/>
                  </a:lnTo>
                  <a:lnTo>
                    <a:pt x="0" y="1594"/>
                  </a:lnTo>
                  <a:lnTo>
                    <a:pt x="0" y="1758"/>
                  </a:lnTo>
                  <a:lnTo>
                    <a:pt x="0" y="1922"/>
                  </a:lnTo>
                  <a:lnTo>
                    <a:pt x="9" y="2086"/>
                  </a:lnTo>
                  <a:lnTo>
                    <a:pt x="27" y="2251"/>
                  </a:lnTo>
                  <a:lnTo>
                    <a:pt x="44" y="2403"/>
                  </a:lnTo>
                  <a:lnTo>
                    <a:pt x="71" y="2555"/>
                  </a:lnTo>
                  <a:lnTo>
                    <a:pt x="106" y="2696"/>
                  </a:lnTo>
                  <a:lnTo>
                    <a:pt x="141" y="2837"/>
                  </a:lnTo>
                  <a:lnTo>
                    <a:pt x="185" y="2965"/>
                  </a:lnTo>
                  <a:lnTo>
                    <a:pt x="4147" y="13526"/>
                  </a:lnTo>
                  <a:lnTo>
                    <a:pt x="4195" y="13643"/>
                  </a:lnTo>
                  <a:lnTo>
                    <a:pt x="4248" y="13748"/>
                  </a:lnTo>
                  <a:lnTo>
                    <a:pt x="4305" y="13830"/>
                  </a:lnTo>
                  <a:lnTo>
                    <a:pt x="4362" y="13901"/>
                  </a:lnTo>
                  <a:lnTo>
                    <a:pt x="4419" y="13959"/>
                  </a:lnTo>
                  <a:lnTo>
                    <a:pt x="4481" y="13994"/>
                  </a:lnTo>
                  <a:lnTo>
                    <a:pt x="4542" y="14018"/>
                  </a:lnTo>
                  <a:lnTo>
                    <a:pt x="4604" y="14030"/>
                  </a:lnTo>
                  <a:lnTo>
                    <a:pt x="4665" y="14018"/>
                  </a:lnTo>
                  <a:lnTo>
                    <a:pt x="4727" y="13994"/>
                  </a:lnTo>
                  <a:lnTo>
                    <a:pt x="4784" y="13959"/>
                  </a:lnTo>
                  <a:lnTo>
                    <a:pt x="4846" y="13901"/>
                  </a:lnTo>
                  <a:lnTo>
                    <a:pt x="4903" y="13830"/>
                  </a:lnTo>
                  <a:lnTo>
                    <a:pt x="4956" y="13748"/>
                  </a:lnTo>
                  <a:lnTo>
                    <a:pt x="5008" y="13643"/>
                  </a:lnTo>
                  <a:lnTo>
                    <a:pt x="5057" y="13526"/>
                  </a:lnTo>
                  <a:lnTo>
                    <a:pt x="5074" y="13479"/>
                  </a:lnTo>
                  <a:lnTo>
                    <a:pt x="5118" y="13350"/>
                  </a:lnTo>
                  <a:lnTo>
                    <a:pt x="5158" y="13209"/>
                  </a:lnTo>
                  <a:lnTo>
                    <a:pt x="5189" y="13069"/>
                  </a:lnTo>
                  <a:lnTo>
                    <a:pt x="5215" y="12916"/>
                  </a:lnTo>
                  <a:lnTo>
                    <a:pt x="5237" y="12764"/>
                  </a:lnTo>
                  <a:lnTo>
                    <a:pt x="5250" y="12600"/>
                  </a:lnTo>
                  <a:lnTo>
                    <a:pt x="5259" y="12436"/>
                  </a:lnTo>
                  <a:lnTo>
                    <a:pt x="5263" y="12272"/>
                  </a:lnTo>
                  <a:lnTo>
                    <a:pt x="5259" y="12107"/>
                  </a:lnTo>
                  <a:lnTo>
                    <a:pt x="5250" y="11943"/>
                  </a:lnTo>
                  <a:lnTo>
                    <a:pt x="5237" y="11779"/>
                  </a:lnTo>
                  <a:lnTo>
                    <a:pt x="5215" y="11627"/>
                  </a:lnTo>
                  <a:lnTo>
                    <a:pt x="5189" y="11475"/>
                  </a:lnTo>
                  <a:lnTo>
                    <a:pt x="5158" y="11322"/>
                  </a:lnTo>
                  <a:lnTo>
                    <a:pt x="5118" y="11182"/>
                  </a:lnTo>
                  <a:lnTo>
                    <a:pt x="5074" y="11053"/>
                  </a:lnTo>
                  <a:lnTo>
                    <a:pt x="1113" y="504"/>
                  </a:lnTo>
                  <a:lnTo>
                    <a:pt x="1064" y="375"/>
                  </a:lnTo>
                  <a:lnTo>
                    <a:pt x="1011" y="282"/>
                  </a:lnTo>
                  <a:lnTo>
                    <a:pt x="959" y="188"/>
                  </a:lnTo>
                  <a:lnTo>
                    <a:pt x="902" y="117"/>
                  </a:lnTo>
                  <a:lnTo>
                    <a:pt x="840" y="71"/>
                  </a:lnTo>
                  <a:lnTo>
                    <a:pt x="783" y="24"/>
                  </a:lnTo>
                  <a:lnTo>
                    <a:pt x="72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9"/>
            <p:cNvSpPr/>
            <p:nvPr/>
          </p:nvSpPr>
          <p:spPr>
            <a:xfrm>
              <a:off x="3185550" y="-5264350"/>
              <a:ext cx="102025" cy="268125"/>
            </a:xfrm>
            <a:custGeom>
              <a:avLst/>
              <a:gdLst/>
              <a:ahLst/>
              <a:cxnLst/>
              <a:rect l="l" t="t" r="r" b="b"/>
              <a:pathLst>
                <a:path w="4081" h="10725" extrusionOk="0">
                  <a:moveTo>
                    <a:pt x="0" y="1"/>
                  </a:moveTo>
                  <a:lnTo>
                    <a:pt x="224" y="751"/>
                  </a:lnTo>
                  <a:lnTo>
                    <a:pt x="453" y="1477"/>
                  </a:lnTo>
                  <a:lnTo>
                    <a:pt x="691" y="2204"/>
                  </a:lnTo>
                  <a:lnTo>
                    <a:pt x="928" y="2907"/>
                  </a:lnTo>
                  <a:lnTo>
                    <a:pt x="1179" y="3599"/>
                  </a:lnTo>
                  <a:lnTo>
                    <a:pt x="1429" y="4279"/>
                  </a:lnTo>
                  <a:lnTo>
                    <a:pt x="1689" y="4947"/>
                  </a:lnTo>
                  <a:lnTo>
                    <a:pt x="1948" y="5603"/>
                  </a:lnTo>
                  <a:lnTo>
                    <a:pt x="2199" y="6294"/>
                  </a:lnTo>
                  <a:lnTo>
                    <a:pt x="2449" y="6974"/>
                  </a:lnTo>
                  <a:lnTo>
                    <a:pt x="2709" y="7631"/>
                  </a:lnTo>
                  <a:lnTo>
                    <a:pt x="2973" y="8287"/>
                  </a:lnTo>
                  <a:lnTo>
                    <a:pt x="3241" y="8920"/>
                  </a:lnTo>
                  <a:lnTo>
                    <a:pt x="3513" y="9529"/>
                  </a:lnTo>
                  <a:lnTo>
                    <a:pt x="3795" y="10139"/>
                  </a:lnTo>
                  <a:lnTo>
                    <a:pt x="4081" y="10725"/>
                  </a:lnTo>
                  <a:lnTo>
                    <a:pt x="3856" y="9975"/>
                  </a:lnTo>
                  <a:lnTo>
                    <a:pt x="3623" y="9236"/>
                  </a:lnTo>
                  <a:lnTo>
                    <a:pt x="3390" y="8521"/>
                  </a:lnTo>
                  <a:lnTo>
                    <a:pt x="3148" y="7818"/>
                  </a:lnTo>
                  <a:lnTo>
                    <a:pt x="2902" y="7115"/>
                  </a:lnTo>
                  <a:lnTo>
                    <a:pt x="2647" y="6435"/>
                  </a:lnTo>
                  <a:lnTo>
                    <a:pt x="2392" y="5779"/>
                  </a:lnTo>
                  <a:lnTo>
                    <a:pt x="2128" y="5122"/>
                  </a:lnTo>
                  <a:lnTo>
                    <a:pt x="1882" y="4431"/>
                  </a:lnTo>
                  <a:lnTo>
                    <a:pt x="1627" y="3751"/>
                  </a:lnTo>
                  <a:lnTo>
                    <a:pt x="1368" y="3083"/>
                  </a:lnTo>
                  <a:lnTo>
                    <a:pt x="1104" y="2438"/>
                  </a:lnTo>
                  <a:lnTo>
                    <a:pt x="836" y="1806"/>
                  </a:lnTo>
                  <a:lnTo>
                    <a:pt x="563" y="1184"/>
                  </a:lnTo>
                  <a:lnTo>
                    <a:pt x="282" y="587"/>
                  </a:lnTo>
                  <a:lnTo>
                    <a:pt x="0" y="1"/>
                  </a:lnTo>
                  <a:close/>
                  <a:moveTo>
                    <a:pt x="4081" y="10725"/>
                  </a:moveTo>
                  <a:lnTo>
                    <a:pt x="4081" y="10725"/>
                  </a:lnTo>
                  <a:lnTo>
                    <a:pt x="4081" y="10725"/>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9"/>
            <p:cNvSpPr/>
            <p:nvPr/>
          </p:nvSpPr>
          <p:spPr>
            <a:xfrm>
              <a:off x="4785500" y="-488550"/>
              <a:ext cx="231200" cy="726675"/>
            </a:xfrm>
            <a:custGeom>
              <a:avLst/>
              <a:gdLst/>
              <a:ahLst/>
              <a:cxnLst/>
              <a:rect l="l" t="t" r="r" b="b"/>
              <a:pathLst>
                <a:path w="9248" h="29067" extrusionOk="0">
                  <a:moveTo>
                    <a:pt x="7432" y="0"/>
                  </a:moveTo>
                  <a:lnTo>
                    <a:pt x="1452" y="1125"/>
                  </a:lnTo>
                  <a:lnTo>
                    <a:pt x="1399" y="2004"/>
                  </a:lnTo>
                  <a:lnTo>
                    <a:pt x="1342" y="2907"/>
                  </a:lnTo>
                  <a:lnTo>
                    <a:pt x="1276" y="3821"/>
                  </a:lnTo>
                  <a:lnTo>
                    <a:pt x="1210" y="4747"/>
                  </a:lnTo>
                  <a:lnTo>
                    <a:pt x="1135" y="5650"/>
                  </a:lnTo>
                  <a:lnTo>
                    <a:pt x="1065" y="6540"/>
                  </a:lnTo>
                  <a:lnTo>
                    <a:pt x="920" y="8205"/>
                  </a:lnTo>
                  <a:lnTo>
                    <a:pt x="788" y="9670"/>
                  </a:lnTo>
                  <a:lnTo>
                    <a:pt x="678" y="10818"/>
                  </a:lnTo>
                  <a:lnTo>
                    <a:pt x="577" y="11838"/>
                  </a:lnTo>
                  <a:lnTo>
                    <a:pt x="577" y="11885"/>
                  </a:lnTo>
                  <a:lnTo>
                    <a:pt x="581" y="12049"/>
                  </a:lnTo>
                  <a:lnTo>
                    <a:pt x="581" y="12342"/>
                  </a:lnTo>
                  <a:lnTo>
                    <a:pt x="577" y="12553"/>
                  </a:lnTo>
                  <a:lnTo>
                    <a:pt x="564" y="12799"/>
                  </a:lnTo>
                  <a:lnTo>
                    <a:pt x="550" y="13092"/>
                  </a:lnTo>
                  <a:lnTo>
                    <a:pt x="529" y="13432"/>
                  </a:lnTo>
                  <a:lnTo>
                    <a:pt x="502" y="13830"/>
                  </a:lnTo>
                  <a:lnTo>
                    <a:pt x="463" y="14288"/>
                  </a:lnTo>
                  <a:lnTo>
                    <a:pt x="419" y="14803"/>
                  </a:lnTo>
                  <a:lnTo>
                    <a:pt x="366" y="15378"/>
                  </a:lnTo>
                  <a:lnTo>
                    <a:pt x="300" y="16010"/>
                  </a:lnTo>
                  <a:lnTo>
                    <a:pt x="221" y="16725"/>
                  </a:lnTo>
                  <a:lnTo>
                    <a:pt x="155" y="17311"/>
                  </a:lnTo>
                  <a:lnTo>
                    <a:pt x="102" y="17851"/>
                  </a:lnTo>
                  <a:lnTo>
                    <a:pt x="58" y="18331"/>
                  </a:lnTo>
                  <a:lnTo>
                    <a:pt x="27" y="18765"/>
                  </a:lnTo>
                  <a:lnTo>
                    <a:pt x="10" y="19151"/>
                  </a:lnTo>
                  <a:lnTo>
                    <a:pt x="5" y="19327"/>
                  </a:lnTo>
                  <a:lnTo>
                    <a:pt x="1" y="19480"/>
                  </a:lnTo>
                  <a:lnTo>
                    <a:pt x="1" y="19632"/>
                  </a:lnTo>
                  <a:lnTo>
                    <a:pt x="5" y="19761"/>
                  </a:lnTo>
                  <a:lnTo>
                    <a:pt x="14" y="19890"/>
                  </a:lnTo>
                  <a:lnTo>
                    <a:pt x="23" y="20007"/>
                  </a:lnTo>
                  <a:lnTo>
                    <a:pt x="36" y="20101"/>
                  </a:lnTo>
                  <a:lnTo>
                    <a:pt x="54" y="20195"/>
                  </a:lnTo>
                  <a:lnTo>
                    <a:pt x="76" y="20277"/>
                  </a:lnTo>
                  <a:lnTo>
                    <a:pt x="98" y="20347"/>
                  </a:lnTo>
                  <a:lnTo>
                    <a:pt x="124" y="20406"/>
                  </a:lnTo>
                  <a:lnTo>
                    <a:pt x="155" y="20452"/>
                  </a:lnTo>
                  <a:lnTo>
                    <a:pt x="186" y="20488"/>
                  </a:lnTo>
                  <a:lnTo>
                    <a:pt x="225" y="20511"/>
                  </a:lnTo>
                  <a:lnTo>
                    <a:pt x="265" y="20523"/>
                  </a:lnTo>
                  <a:lnTo>
                    <a:pt x="309" y="20535"/>
                  </a:lnTo>
                  <a:lnTo>
                    <a:pt x="353" y="20535"/>
                  </a:lnTo>
                  <a:lnTo>
                    <a:pt x="405" y="20523"/>
                  </a:lnTo>
                  <a:lnTo>
                    <a:pt x="458" y="20499"/>
                  </a:lnTo>
                  <a:lnTo>
                    <a:pt x="515" y="20464"/>
                  </a:lnTo>
                  <a:lnTo>
                    <a:pt x="643" y="20370"/>
                  </a:lnTo>
                  <a:lnTo>
                    <a:pt x="700" y="20312"/>
                  </a:lnTo>
                  <a:lnTo>
                    <a:pt x="757" y="20218"/>
                  </a:lnTo>
                  <a:lnTo>
                    <a:pt x="819" y="20101"/>
                  </a:lnTo>
                  <a:lnTo>
                    <a:pt x="876" y="19960"/>
                  </a:lnTo>
                  <a:lnTo>
                    <a:pt x="937" y="19796"/>
                  </a:lnTo>
                  <a:lnTo>
                    <a:pt x="999" y="19597"/>
                  </a:lnTo>
                  <a:lnTo>
                    <a:pt x="1061" y="19398"/>
                  </a:lnTo>
                  <a:lnTo>
                    <a:pt x="1122" y="19175"/>
                  </a:lnTo>
                  <a:lnTo>
                    <a:pt x="1184" y="18929"/>
                  </a:lnTo>
                  <a:lnTo>
                    <a:pt x="1245" y="18671"/>
                  </a:lnTo>
                  <a:lnTo>
                    <a:pt x="1364" y="18132"/>
                  </a:lnTo>
                  <a:lnTo>
                    <a:pt x="1478" y="17569"/>
                  </a:lnTo>
                  <a:lnTo>
                    <a:pt x="1588" y="16995"/>
                  </a:lnTo>
                  <a:lnTo>
                    <a:pt x="1694" y="16421"/>
                  </a:lnTo>
                  <a:lnTo>
                    <a:pt x="1786" y="15870"/>
                  </a:lnTo>
                  <a:lnTo>
                    <a:pt x="1870" y="15354"/>
                  </a:lnTo>
                  <a:lnTo>
                    <a:pt x="1944" y="14897"/>
                  </a:lnTo>
                  <a:lnTo>
                    <a:pt x="2045" y="14217"/>
                  </a:lnTo>
                  <a:lnTo>
                    <a:pt x="2085" y="13971"/>
                  </a:lnTo>
                  <a:lnTo>
                    <a:pt x="2116" y="15225"/>
                  </a:lnTo>
                  <a:lnTo>
                    <a:pt x="2147" y="16573"/>
                  </a:lnTo>
                  <a:lnTo>
                    <a:pt x="2177" y="18202"/>
                  </a:lnTo>
                  <a:lnTo>
                    <a:pt x="2208" y="19948"/>
                  </a:lnTo>
                  <a:lnTo>
                    <a:pt x="2230" y="21660"/>
                  </a:lnTo>
                  <a:lnTo>
                    <a:pt x="2235" y="22468"/>
                  </a:lnTo>
                  <a:lnTo>
                    <a:pt x="2235" y="23207"/>
                  </a:lnTo>
                  <a:lnTo>
                    <a:pt x="2230" y="23863"/>
                  </a:lnTo>
                  <a:lnTo>
                    <a:pt x="2226" y="24414"/>
                  </a:lnTo>
                  <a:lnTo>
                    <a:pt x="2217" y="24883"/>
                  </a:lnTo>
                  <a:lnTo>
                    <a:pt x="2217" y="25094"/>
                  </a:lnTo>
                  <a:lnTo>
                    <a:pt x="2221" y="25281"/>
                  </a:lnTo>
                  <a:lnTo>
                    <a:pt x="2226" y="25457"/>
                  </a:lnTo>
                  <a:lnTo>
                    <a:pt x="2235" y="25621"/>
                  </a:lnTo>
                  <a:lnTo>
                    <a:pt x="2248" y="25774"/>
                  </a:lnTo>
                  <a:lnTo>
                    <a:pt x="2257" y="25914"/>
                  </a:lnTo>
                  <a:lnTo>
                    <a:pt x="2274" y="26031"/>
                  </a:lnTo>
                  <a:lnTo>
                    <a:pt x="2292" y="26149"/>
                  </a:lnTo>
                  <a:lnTo>
                    <a:pt x="2309" y="26242"/>
                  </a:lnTo>
                  <a:lnTo>
                    <a:pt x="2331" y="26336"/>
                  </a:lnTo>
                  <a:lnTo>
                    <a:pt x="2353" y="26418"/>
                  </a:lnTo>
                  <a:lnTo>
                    <a:pt x="2375" y="26489"/>
                  </a:lnTo>
                  <a:lnTo>
                    <a:pt x="2402" y="26547"/>
                  </a:lnTo>
                  <a:lnTo>
                    <a:pt x="2428" y="26594"/>
                  </a:lnTo>
                  <a:lnTo>
                    <a:pt x="2459" y="26641"/>
                  </a:lnTo>
                  <a:lnTo>
                    <a:pt x="2490" y="26676"/>
                  </a:lnTo>
                  <a:lnTo>
                    <a:pt x="2520" y="26699"/>
                  </a:lnTo>
                  <a:lnTo>
                    <a:pt x="2556" y="26723"/>
                  </a:lnTo>
                  <a:lnTo>
                    <a:pt x="2626" y="26746"/>
                  </a:lnTo>
                  <a:lnTo>
                    <a:pt x="2701" y="26746"/>
                  </a:lnTo>
                  <a:lnTo>
                    <a:pt x="2775" y="26735"/>
                  </a:lnTo>
                  <a:lnTo>
                    <a:pt x="2859" y="26711"/>
                  </a:lnTo>
                  <a:lnTo>
                    <a:pt x="3026" y="26641"/>
                  </a:lnTo>
                  <a:lnTo>
                    <a:pt x="3048" y="26629"/>
                  </a:lnTo>
                  <a:lnTo>
                    <a:pt x="3070" y="26606"/>
                  </a:lnTo>
                  <a:lnTo>
                    <a:pt x="3092" y="26571"/>
                  </a:lnTo>
                  <a:lnTo>
                    <a:pt x="3110" y="26524"/>
                  </a:lnTo>
                  <a:lnTo>
                    <a:pt x="3154" y="26406"/>
                  </a:lnTo>
                  <a:lnTo>
                    <a:pt x="3193" y="26242"/>
                  </a:lnTo>
                  <a:lnTo>
                    <a:pt x="3237" y="26055"/>
                  </a:lnTo>
                  <a:lnTo>
                    <a:pt x="3277" y="25832"/>
                  </a:lnTo>
                  <a:lnTo>
                    <a:pt x="3316" y="25586"/>
                  </a:lnTo>
                  <a:lnTo>
                    <a:pt x="3360" y="25305"/>
                  </a:lnTo>
                  <a:lnTo>
                    <a:pt x="3395" y="25012"/>
                  </a:lnTo>
                  <a:lnTo>
                    <a:pt x="3435" y="24695"/>
                  </a:lnTo>
                  <a:lnTo>
                    <a:pt x="3510" y="24027"/>
                  </a:lnTo>
                  <a:lnTo>
                    <a:pt x="3580" y="23312"/>
                  </a:lnTo>
                  <a:lnTo>
                    <a:pt x="3646" y="22586"/>
                  </a:lnTo>
                  <a:lnTo>
                    <a:pt x="3708" y="21859"/>
                  </a:lnTo>
                  <a:lnTo>
                    <a:pt x="3765" y="21167"/>
                  </a:lnTo>
                  <a:lnTo>
                    <a:pt x="3861" y="19972"/>
                  </a:lnTo>
                  <a:lnTo>
                    <a:pt x="3897" y="19515"/>
                  </a:lnTo>
                  <a:lnTo>
                    <a:pt x="3927" y="19175"/>
                  </a:lnTo>
                  <a:lnTo>
                    <a:pt x="3949" y="18987"/>
                  </a:lnTo>
                  <a:lnTo>
                    <a:pt x="3958" y="18952"/>
                  </a:lnTo>
                  <a:lnTo>
                    <a:pt x="3963" y="18964"/>
                  </a:lnTo>
                  <a:lnTo>
                    <a:pt x="3976" y="19116"/>
                  </a:lnTo>
                  <a:lnTo>
                    <a:pt x="3993" y="19433"/>
                  </a:lnTo>
                  <a:lnTo>
                    <a:pt x="4055" y="20452"/>
                  </a:lnTo>
                  <a:lnTo>
                    <a:pt x="4218" y="23418"/>
                  </a:lnTo>
                  <a:lnTo>
                    <a:pt x="4314" y="25023"/>
                  </a:lnTo>
                  <a:lnTo>
                    <a:pt x="4363" y="25785"/>
                  </a:lnTo>
                  <a:lnTo>
                    <a:pt x="4411" y="26489"/>
                  </a:lnTo>
                  <a:lnTo>
                    <a:pt x="4455" y="27121"/>
                  </a:lnTo>
                  <a:lnTo>
                    <a:pt x="4499" y="27649"/>
                  </a:lnTo>
                  <a:lnTo>
                    <a:pt x="4539" y="28047"/>
                  </a:lnTo>
                  <a:lnTo>
                    <a:pt x="4556" y="28200"/>
                  </a:lnTo>
                  <a:lnTo>
                    <a:pt x="4574" y="28305"/>
                  </a:lnTo>
                  <a:lnTo>
                    <a:pt x="4609" y="28481"/>
                  </a:lnTo>
                  <a:lnTo>
                    <a:pt x="4649" y="28633"/>
                  </a:lnTo>
                  <a:lnTo>
                    <a:pt x="4688" y="28762"/>
                  </a:lnTo>
                  <a:lnTo>
                    <a:pt x="4736" y="28868"/>
                  </a:lnTo>
                  <a:lnTo>
                    <a:pt x="4785" y="28950"/>
                  </a:lnTo>
                  <a:lnTo>
                    <a:pt x="4838" y="29008"/>
                  </a:lnTo>
                  <a:lnTo>
                    <a:pt x="4890" y="29055"/>
                  </a:lnTo>
                  <a:lnTo>
                    <a:pt x="4948" y="29067"/>
                  </a:lnTo>
                  <a:lnTo>
                    <a:pt x="5009" y="29067"/>
                  </a:lnTo>
                  <a:lnTo>
                    <a:pt x="5071" y="29044"/>
                  </a:lnTo>
                  <a:lnTo>
                    <a:pt x="5132" y="28997"/>
                  </a:lnTo>
                  <a:lnTo>
                    <a:pt x="5198" y="28926"/>
                  </a:lnTo>
                  <a:lnTo>
                    <a:pt x="5264" y="28833"/>
                  </a:lnTo>
                  <a:lnTo>
                    <a:pt x="5330" y="28715"/>
                  </a:lnTo>
                  <a:lnTo>
                    <a:pt x="5396" y="28586"/>
                  </a:lnTo>
                  <a:lnTo>
                    <a:pt x="5466" y="28422"/>
                  </a:lnTo>
                  <a:lnTo>
                    <a:pt x="5484" y="28375"/>
                  </a:lnTo>
                  <a:lnTo>
                    <a:pt x="5497" y="28317"/>
                  </a:lnTo>
                  <a:lnTo>
                    <a:pt x="5515" y="28247"/>
                  </a:lnTo>
                  <a:lnTo>
                    <a:pt x="5528" y="28165"/>
                  </a:lnTo>
                  <a:lnTo>
                    <a:pt x="5550" y="27977"/>
                  </a:lnTo>
                  <a:lnTo>
                    <a:pt x="5572" y="27754"/>
                  </a:lnTo>
                  <a:lnTo>
                    <a:pt x="5589" y="27485"/>
                  </a:lnTo>
                  <a:lnTo>
                    <a:pt x="5603" y="27192"/>
                  </a:lnTo>
                  <a:lnTo>
                    <a:pt x="5611" y="26875"/>
                  </a:lnTo>
                  <a:lnTo>
                    <a:pt x="5620" y="26524"/>
                  </a:lnTo>
                  <a:lnTo>
                    <a:pt x="5625" y="26160"/>
                  </a:lnTo>
                  <a:lnTo>
                    <a:pt x="5629" y="25774"/>
                  </a:lnTo>
                  <a:lnTo>
                    <a:pt x="5629" y="24953"/>
                  </a:lnTo>
                  <a:lnTo>
                    <a:pt x="5616" y="24098"/>
                  </a:lnTo>
                  <a:lnTo>
                    <a:pt x="5603" y="23218"/>
                  </a:lnTo>
                  <a:lnTo>
                    <a:pt x="5585" y="22363"/>
                  </a:lnTo>
                  <a:lnTo>
                    <a:pt x="5563" y="21531"/>
                  </a:lnTo>
                  <a:lnTo>
                    <a:pt x="5519" y="20089"/>
                  </a:lnTo>
                  <a:lnTo>
                    <a:pt x="5480" y="19069"/>
                  </a:lnTo>
                  <a:lnTo>
                    <a:pt x="5466" y="18694"/>
                  </a:lnTo>
                  <a:lnTo>
                    <a:pt x="5633" y="19738"/>
                  </a:lnTo>
                  <a:lnTo>
                    <a:pt x="5809" y="20828"/>
                  </a:lnTo>
                  <a:lnTo>
                    <a:pt x="6025" y="22117"/>
                  </a:lnTo>
                  <a:lnTo>
                    <a:pt x="6143" y="22797"/>
                  </a:lnTo>
                  <a:lnTo>
                    <a:pt x="6262" y="23465"/>
                  </a:lnTo>
                  <a:lnTo>
                    <a:pt x="6385" y="24109"/>
                  </a:lnTo>
                  <a:lnTo>
                    <a:pt x="6504" y="24707"/>
                  </a:lnTo>
                  <a:lnTo>
                    <a:pt x="6614" y="25258"/>
                  </a:lnTo>
                  <a:lnTo>
                    <a:pt x="6724" y="25727"/>
                  </a:lnTo>
                  <a:lnTo>
                    <a:pt x="6772" y="25926"/>
                  </a:lnTo>
                  <a:lnTo>
                    <a:pt x="6821" y="26113"/>
                  </a:lnTo>
                  <a:lnTo>
                    <a:pt x="6865" y="26254"/>
                  </a:lnTo>
                  <a:lnTo>
                    <a:pt x="6909" y="26371"/>
                  </a:lnTo>
                  <a:lnTo>
                    <a:pt x="6988" y="26571"/>
                  </a:lnTo>
                  <a:lnTo>
                    <a:pt x="7062" y="26735"/>
                  </a:lnTo>
                  <a:lnTo>
                    <a:pt x="7137" y="26875"/>
                  </a:lnTo>
                  <a:lnTo>
                    <a:pt x="7208" y="26992"/>
                  </a:lnTo>
                  <a:lnTo>
                    <a:pt x="7278" y="27063"/>
                  </a:lnTo>
                  <a:lnTo>
                    <a:pt x="7313" y="27098"/>
                  </a:lnTo>
                  <a:lnTo>
                    <a:pt x="7344" y="27121"/>
                  </a:lnTo>
                  <a:lnTo>
                    <a:pt x="7375" y="27133"/>
                  </a:lnTo>
                  <a:lnTo>
                    <a:pt x="7436" y="27133"/>
                  </a:lnTo>
                  <a:lnTo>
                    <a:pt x="7463" y="27121"/>
                  </a:lnTo>
                  <a:lnTo>
                    <a:pt x="7493" y="27098"/>
                  </a:lnTo>
                  <a:lnTo>
                    <a:pt x="7520" y="27075"/>
                  </a:lnTo>
                  <a:lnTo>
                    <a:pt x="7546" y="27028"/>
                  </a:lnTo>
                  <a:lnTo>
                    <a:pt x="7573" y="26981"/>
                  </a:lnTo>
                  <a:lnTo>
                    <a:pt x="7595" y="26922"/>
                  </a:lnTo>
                  <a:lnTo>
                    <a:pt x="7616" y="26864"/>
                  </a:lnTo>
                  <a:lnTo>
                    <a:pt x="7638" y="26782"/>
                  </a:lnTo>
                  <a:lnTo>
                    <a:pt x="7660" y="26699"/>
                  </a:lnTo>
                  <a:lnTo>
                    <a:pt x="7682" y="26606"/>
                  </a:lnTo>
                  <a:lnTo>
                    <a:pt x="7700" y="26500"/>
                  </a:lnTo>
                  <a:lnTo>
                    <a:pt x="7735" y="26254"/>
                  </a:lnTo>
                  <a:lnTo>
                    <a:pt x="7762" y="25973"/>
                  </a:lnTo>
                  <a:lnTo>
                    <a:pt x="7788" y="25645"/>
                  </a:lnTo>
                  <a:lnTo>
                    <a:pt x="7792" y="25445"/>
                  </a:lnTo>
                  <a:lnTo>
                    <a:pt x="7797" y="25223"/>
                  </a:lnTo>
                  <a:lnTo>
                    <a:pt x="7788" y="24953"/>
                  </a:lnTo>
                  <a:lnTo>
                    <a:pt x="7779" y="24648"/>
                  </a:lnTo>
                  <a:lnTo>
                    <a:pt x="7762" y="24320"/>
                  </a:lnTo>
                  <a:lnTo>
                    <a:pt x="7740" y="23957"/>
                  </a:lnTo>
                  <a:lnTo>
                    <a:pt x="7687" y="23172"/>
                  </a:lnTo>
                  <a:lnTo>
                    <a:pt x="7616" y="22316"/>
                  </a:lnTo>
                  <a:lnTo>
                    <a:pt x="7533" y="21402"/>
                  </a:lnTo>
                  <a:lnTo>
                    <a:pt x="7445" y="20476"/>
                  </a:lnTo>
                  <a:lnTo>
                    <a:pt x="7348" y="19538"/>
                  </a:lnTo>
                  <a:lnTo>
                    <a:pt x="7256" y="18624"/>
                  </a:lnTo>
                  <a:lnTo>
                    <a:pt x="7159" y="17757"/>
                  </a:lnTo>
                  <a:lnTo>
                    <a:pt x="6992" y="16257"/>
                  </a:lnTo>
                  <a:lnTo>
                    <a:pt x="6873" y="15213"/>
                  </a:lnTo>
                  <a:lnTo>
                    <a:pt x="6825" y="14827"/>
                  </a:lnTo>
                  <a:lnTo>
                    <a:pt x="6887" y="15155"/>
                  </a:lnTo>
                  <a:lnTo>
                    <a:pt x="7058" y="16022"/>
                  </a:lnTo>
                  <a:lnTo>
                    <a:pt x="7177" y="16608"/>
                  </a:lnTo>
                  <a:lnTo>
                    <a:pt x="7313" y="17253"/>
                  </a:lnTo>
                  <a:lnTo>
                    <a:pt x="7458" y="17944"/>
                  </a:lnTo>
                  <a:lnTo>
                    <a:pt x="7616" y="18671"/>
                  </a:lnTo>
                  <a:lnTo>
                    <a:pt x="7784" y="19386"/>
                  </a:lnTo>
                  <a:lnTo>
                    <a:pt x="7951" y="20077"/>
                  </a:lnTo>
                  <a:lnTo>
                    <a:pt x="8039" y="20406"/>
                  </a:lnTo>
                  <a:lnTo>
                    <a:pt x="8122" y="20722"/>
                  </a:lnTo>
                  <a:lnTo>
                    <a:pt x="8206" y="21027"/>
                  </a:lnTo>
                  <a:lnTo>
                    <a:pt x="8289" y="21308"/>
                  </a:lnTo>
                  <a:lnTo>
                    <a:pt x="8373" y="21566"/>
                  </a:lnTo>
                  <a:lnTo>
                    <a:pt x="8452" y="21800"/>
                  </a:lnTo>
                  <a:lnTo>
                    <a:pt x="8527" y="22000"/>
                  </a:lnTo>
                  <a:lnTo>
                    <a:pt x="8601" y="22175"/>
                  </a:lnTo>
                  <a:lnTo>
                    <a:pt x="8672" y="22316"/>
                  </a:lnTo>
                  <a:lnTo>
                    <a:pt x="8742" y="22422"/>
                  </a:lnTo>
                  <a:lnTo>
                    <a:pt x="8773" y="22457"/>
                  </a:lnTo>
                  <a:lnTo>
                    <a:pt x="8804" y="22492"/>
                  </a:lnTo>
                  <a:lnTo>
                    <a:pt x="8834" y="22504"/>
                  </a:lnTo>
                  <a:lnTo>
                    <a:pt x="8918" y="22504"/>
                  </a:lnTo>
                  <a:lnTo>
                    <a:pt x="8966" y="22480"/>
                  </a:lnTo>
                  <a:lnTo>
                    <a:pt x="9010" y="22445"/>
                  </a:lnTo>
                  <a:lnTo>
                    <a:pt x="9050" y="22398"/>
                  </a:lnTo>
                  <a:lnTo>
                    <a:pt x="9085" y="22339"/>
                  </a:lnTo>
                  <a:lnTo>
                    <a:pt x="9116" y="22269"/>
                  </a:lnTo>
                  <a:lnTo>
                    <a:pt x="9142" y="22199"/>
                  </a:lnTo>
                  <a:lnTo>
                    <a:pt x="9169" y="22105"/>
                  </a:lnTo>
                  <a:lnTo>
                    <a:pt x="9186" y="22011"/>
                  </a:lnTo>
                  <a:lnTo>
                    <a:pt x="9204" y="21918"/>
                  </a:lnTo>
                  <a:lnTo>
                    <a:pt x="9217" y="21812"/>
                  </a:lnTo>
                  <a:lnTo>
                    <a:pt x="9230" y="21695"/>
                  </a:lnTo>
                  <a:lnTo>
                    <a:pt x="9239" y="21589"/>
                  </a:lnTo>
                  <a:lnTo>
                    <a:pt x="9243" y="21472"/>
                  </a:lnTo>
                  <a:lnTo>
                    <a:pt x="9248" y="21226"/>
                  </a:lnTo>
                  <a:lnTo>
                    <a:pt x="9248" y="20992"/>
                  </a:lnTo>
                  <a:lnTo>
                    <a:pt x="9239" y="20757"/>
                  </a:lnTo>
                  <a:lnTo>
                    <a:pt x="9230" y="20546"/>
                  </a:lnTo>
                  <a:lnTo>
                    <a:pt x="9217" y="20347"/>
                  </a:lnTo>
                  <a:lnTo>
                    <a:pt x="9191" y="20054"/>
                  </a:lnTo>
                  <a:lnTo>
                    <a:pt x="9182" y="19948"/>
                  </a:lnTo>
                  <a:lnTo>
                    <a:pt x="8030" y="10092"/>
                  </a:lnTo>
                  <a:lnTo>
                    <a:pt x="743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9"/>
            <p:cNvSpPr/>
            <p:nvPr/>
          </p:nvSpPr>
          <p:spPr>
            <a:xfrm>
              <a:off x="4836850" y="-311275"/>
              <a:ext cx="67075" cy="110475"/>
            </a:xfrm>
            <a:custGeom>
              <a:avLst/>
              <a:gdLst/>
              <a:ahLst/>
              <a:cxnLst/>
              <a:rect l="l" t="t" r="r" b="b"/>
              <a:pathLst>
                <a:path w="2683" h="4419" extrusionOk="0">
                  <a:moveTo>
                    <a:pt x="2678" y="0"/>
                  </a:moveTo>
                  <a:lnTo>
                    <a:pt x="2674" y="12"/>
                  </a:lnTo>
                  <a:lnTo>
                    <a:pt x="2656" y="82"/>
                  </a:lnTo>
                  <a:lnTo>
                    <a:pt x="2616" y="328"/>
                  </a:lnTo>
                  <a:lnTo>
                    <a:pt x="2551" y="703"/>
                  </a:lnTo>
                  <a:lnTo>
                    <a:pt x="2507" y="938"/>
                  </a:lnTo>
                  <a:lnTo>
                    <a:pt x="2449" y="1184"/>
                  </a:lnTo>
                  <a:lnTo>
                    <a:pt x="2375" y="1524"/>
                  </a:lnTo>
                  <a:lnTo>
                    <a:pt x="2287" y="1840"/>
                  </a:lnTo>
                  <a:lnTo>
                    <a:pt x="2190" y="2145"/>
                  </a:lnTo>
                  <a:lnTo>
                    <a:pt x="2089" y="2438"/>
                  </a:lnTo>
                  <a:lnTo>
                    <a:pt x="1983" y="2708"/>
                  </a:lnTo>
                  <a:lnTo>
                    <a:pt x="1869" y="2954"/>
                  </a:lnTo>
                  <a:lnTo>
                    <a:pt x="1746" y="3188"/>
                  </a:lnTo>
                  <a:lnTo>
                    <a:pt x="1618" y="3387"/>
                  </a:lnTo>
                  <a:lnTo>
                    <a:pt x="1486" y="3575"/>
                  </a:lnTo>
                  <a:lnTo>
                    <a:pt x="1350" y="3739"/>
                  </a:lnTo>
                  <a:lnTo>
                    <a:pt x="1214" y="3868"/>
                  </a:lnTo>
                  <a:lnTo>
                    <a:pt x="1069" y="3973"/>
                  </a:lnTo>
                  <a:lnTo>
                    <a:pt x="924" y="4055"/>
                  </a:lnTo>
                  <a:lnTo>
                    <a:pt x="779" y="4114"/>
                  </a:lnTo>
                  <a:lnTo>
                    <a:pt x="629" y="4149"/>
                  </a:lnTo>
                  <a:lnTo>
                    <a:pt x="484" y="4149"/>
                  </a:lnTo>
                  <a:lnTo>
                    <a:pt x="286" y="4126"/>
                  </a:lnTo>
                  <a:lnTo>
                    <a:pt x="137" y="4102"/>
                  </a:lnTo>
                  <a:lnTo>
                    <a:pt x="0" y="4055"/>
                  </a:lnTo>
                  <a:lnTo>
                    <a:pt x="57" y="4137"/>
                  </a:lnTo>
                  <a:lnTo>
                    <a:pt x="115" y="4196"/>
                  </a:lnTo>
                  <a:lnTo>
                    <a:pt x="172" y="4255"/>
                  </a:lnTo>
                  <a:lnTo>
                    <a:pt x="229" y="4302"/>
                  </a:lnTo>
                  <a:lnTo>
                    <a:pt x="290" y="4337"/>
                  </a:lnTo>
                  <a:lnTo>
                    <a:pt x="348" y="4360"/>
                  </a:lnTo>
                  <a:lnTo>
                    <a:pt x="409" y="4384"/>
                  </a:lnTo>
                  <a:lnTo>
                    <a:pt x="471" y="4395"/>
                  </a:lnTo>
                  <a:lnTo>
                    <a:pt x="554" y="4407"/>
                  </a:lnTo>
                  <a:lnTo>
                    <a:pt x="633" y="4419"/>
                  </a:lnTo>
                  <a:lnTo>
                    <a:pt x="713" y="4419"/>
                  </a:lnTo>
                  <a:lnTo>
                    <a:pt x="796" y="4407"/>
                  </a:lnTo>
                  <a:lnTo>
                    <a:pt x="875" y="4384"/>
                  </a:lnTo>
                  <a:lnTo>
                    <a:pt x="954" y="4360"/>
                  </a:lnTo>
                  <a:lnTo>
                    <a:pt x="1029" y="4337"/>
                  </a:lnTo>
                  <a:lnTo>
                    <a:pt x="1108" y="4290"/>
                  </a:lnTo>
                  <a:lnTo>
                    <a:pt x="1183" y="4243"/>
                  </a:lnTo>
                  <a:lnTo>
                    <a:pt x="1262" y="4184"/>
                  </a:lnTo>
                  <a:lnTo>
                    <a:pt x="1337" y="4126"/>
                  </a:lnTo>
                  <a:lnTo>
                    <a:pt x="1407" y="4055"/>
                  </a:lnTo>
                  <a:lnTo>
                    <a:pt x="1482" y="3973"/>
                  </a:lnTo>
                  <a:lnTo>
                    <a:pt x="1552" y="3891"/>
                  </a:lnTo>
                  <a:lnTo>
                    <a:pt x="1623" y="3798"/>
                  </a:lnTo>
                  <a:lnTo>
                    <a:pt x="1689" y="3704"/>
                  </a:lnTo>
                  <a:lnTo>
                    <a:pt x="1759" y="3598"/>
                  </a:lnTo>
                  <a:lnTo>
                    <a:pt x="1825" y="3481"/>
                  </a:lnTo>
                  <a:lnTo>
                    <a:pt x="1887" y="3364"/>
                  </a:lnTo>
                  <a:lnTo>
                    <a:pt x="1948" y="3235"/>
                  </a:lnTo>
                  <a:lnTo>
                    <a:pt x="2010" y="3106"/>
                  </a:lnTo>
                  <a:lnTo>
                    <a:pt x="2071" y="2977"/>
                  </a:lnTo>
                  <a:lnTo>
                    <a:pt x="2128" y="2825"/>
                  </a:lnTo>
                  <a:lnTo>
                    <a:pt x="2181" y="2672"/>
                  </a:lnTo>
                  <a:lnTo>
                    <a:pt x="2234" y="2520"/>
                  </a:lnTo>
                  <a:lnTo>
                    <a:pt x="2287" y="2356"/>
                  </a:lnTo>
                  <a:lnTo>
                    <a:pt x="2335" y="2192"/>
                  </a:lnTo>
                  <a:lnTo>
                    <a:pt x="2379" y="2028"/>
                  </a:lnTo>
                  <a:lnTo>
                    <a:pt x="2423" y="1840"/>
                  </a:lnTo>
                  <a:lnTo>
                    <a:pt x="2467" y="1664"/>
                  </a:lnTo>
                  <a:lnTo>
                    <a:pt x="2507" y="1477"/>
                  </a:lnTo>
                  <a:lnTo>
                    <a:pt x="2542" y="1278"/>
                  </a:lnTo>
                  <a:lnTo>
                    <a:pt x="2573" y="1125"/>
                  </a:lnTo>
                  <a:lnTo>
                    <a:pt x="2599" y="973"/>
                  </a:lnTo>
                  <a:lnTo>
                    <a:pt x="2621" y="821"/>
                  </a:lnTo>
                  <a:lnTo>
                    <a:pt x="2643" y="656"/>
                  </a:lnTo>
                  <a:lnTo>
                    <a:pt x="2656" y="504"/>
                  </a:lnTo>
                  <a:lnTo>
                    <a:pt x="2669" y="340"/>
                  </a:lnTo>
                  <a:lnTo>
                    <a:pt x="2678" y="164"/>
                  </a:lnTo>
                  <a:lnTo>
                    <a:pt x="2682"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9"/>
            <p:cNvSpPr/>
            <p:nvPr/>
          </p:nvSpPr>
          <p:spPr>
            <a:xfrm>
              <a:off x="4919075" y="-308050"/>
              <a:ext cx="36725" cy="67400"/>
            </a:xfrm>
            <a:custGeom>
              <a:avLst/>
              <a:gdLst/>
              <a:ahLst/>
              <a:cxnLst/>
              <a:rect l="l" t="t" r="r" b="b"/>
              <a:pathLst>
                <a:path w="1469" h="2696" extrusionOk="0">
                  <a:moveTo>
                    <a:pt x="9" y="0"/>
                  </a:moveTo>
                  <a:lnTo>
                    <a:pt x="0" y="12"/>
                  </a:lnTo>
                  <a:lnTo>
                    <a:pt x="57" y="270"/>
                  </a:lnTo>
                  <a:lnTo>
                    <a:pt x="123" y="527"/>
                  </a:lnTo>
                  <a:lnTo>
                    <a:pt x="194" y="762"/>
                  </a:lnTo>
                  <a:lnTo>
                    <a:pt x="273" y="996"/>
                  </a:lnTo>
                  <a:lnTo>
                    <a:pt x="352" y="1207"/>
                  </a:lnTo>
                  <a:lnTo>
                    <a:pt x="440" y="1395"/>
                  </a:lnTo>
                  <a:lnTo>
                    <a:pt x="537" y="1582"/>
                  </a:lnTo>
                  <a:lnTo>
                    <a:pt x="633" y="1735"/>
                  </a:lnTo>
                  <a:lnTo>
                    <a:pt x="726" y="1922"/>
                  </a:lnTo>
                  <a:lnTo>
                    <a:pt x="822" y="2086"/>
                  </a:lnTo>
                  <a:lnTo>
                    <a:pt x="924" y="2239"/>
                  </a:lnTo>
                  <a:lnTo>
                    <a:pt x="1029" y="2368"/>
                  </a:lnTo>
                  <a:lnTo>
                    <a:pt x="1135" y="2473"/>
                  </a:lnTo>
                  <a:lnTo>
                    <a:pt x="1245" y="2567"/>
                  </a:lnTo>
                  <a:lnTo>
                    <a:pt x="1355" y="2649"/>
                  </a:lnTo>
                  <a:lnTo>
                    <a:pt x="1469" y="2696"/>
                  </a:lnTo>
                  <a:lnTo>
                    <a:pt x="1284" y="2356"/>
                  </a:lnTo>
                  <a:lnTo>
                    <a:pt x="1099" y="2028"/>
                  </a:lnTo>
                  <a:lnTo>
                    <a:pt x="906" y="1711"/>
                  </a:lnTo>
                  <a:lnTo>
                    <a:pt x="713" y="1418"/>
                  </a:lnTo>
                  <a:lnTo>
                    <a:pt x="567" y="1149"/>
                  </a:lnTo>
                  <a:lnTo>
                    <a:pt x="436" y="879"/>
                  </a:lnTo>
                  <a:lnTo>
                    <a:pt x="216" y="410"/>
                  </a:lnTo>
                  <a:lnTo>
                    <a:pt x="132" y="234"/>
                  </a:lnTo>
                  <a:lnTo>
                    <a:pt x="66" y="94"/>
                  </a:lnTo>
                  <a:lnTo>
                    <a:pt x="22" y="24"/>
                  </a:lnTo>
                  <a:lnTo>
                    <a:pt x="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9"/>
            <p:cNvSpPr/>
            <p:nvPr/>
          </p:nvSpPr>
          <p:spPr>
            <a:xfrm>
              <a:off x="4808925" y="-532500"/>
              <a:ext cx="172175" cy="87325"/>
            </a:xfrm>
            <a:custGeom>
              <a:avLst/>
              <a:gdLst/>
              <a:ahLst/>
              <a:cxnLst/>
              <a:rect l="l" t="t" r="r" b="b"/>
              <a:pathLst>
                <a:path w="6887" h="3493" extrusionOk="0">
                  <a:moveTo>
                    <a:pt x="642" y="0"/>
                  </a:moveTo>
                  <a:lnTo>
                    <a:pt x="576" y="12"/>
                  </a:lnTo>
                  <a:lnTo>
                    <a:pt x="515" y="35"/>
                  </a:lnTo>
                  <a:lnTo>
                    <a:pt x="453" y="71"/>
                  </a:lnTo>
                  <a:lnTo>
                    <a:pt x="392" y="129"/>
                  </a:lnTo>
                  <a:lnTo>
                    <a:pt x="335" y="211"/>
                  </a:lnTo>
                  <a:lnTo>
                    <a:pt x="282" y="293"/>
                  </a:lnTo>
                  <a:lnTo>
                    <a:pt x="233" y="387"/>
                  </a:lnTo>
                  <a:lnTo>
                    <a:pt x="189" y="504"/>
                  </a:lnTo>
                  <a:lnTo>
                    <a:pt x="146" y="621"/>
                  </a:lnTo>
                  <a:lnTo>
                    <a:pt x="110" y="750"/>
                  </a:lnTo>
                  <a:lnTo>
                    <a:pt x="75" y="903"/>
                  </a:lnTo>
                  <a:lnTo>
                    <a:pt x="49" y="1043"/>
                  </a:lnTo>
                  <a:lnTo>
                    <a:pt x="27" y="1207"/>
                  </a:lnTo>
                  <a:lnTo>
                    <a:pt x="14" y="1371"/>
                  </a:lnTo>
                  <a:lnTo>
                    <a:pt x="0" y="1536"/>
                  </a:lnTo>
                  <a:lnTo>
                    <a:pt x="0" y="1711"/>
                  </a:lnTo>
                  <a:lnTo>
                    <a:pt x="0" y="1782"/>
                  </a:lnTo>
                  <a:lnTo>
                    <a:pt x="0" y="1958"/>
                  </a:lnTo>
                  <a:lnTo>
                    <a:pt x="14" y="2122"/>
                  </a:lnTo>
                  <a:lnTo>
                    <a:pt x="27" y="2286"/>
                  </a:lnTo>
                  <a:lnTo>
                    <a:pt x="49" y="2450"/>
                  </a:lnTo>
                  <a:lnTo>
                    <a:pt x="75" y="2602"/>
                  </a:lnTo>
                  <a:lnTo>
                    <a:pt x="110" y="2743"/>
                  </a:lnTo>
                  <a:lnTo>
                    <a:pt x="146" y="2872"/>
                  </a:lnTo>
                  <a:lnTo>
                    <a:pt x="189" y="2989"/>
                  </a:lnTo>
                  <a:lnTo>
                    <a:pt x="233" y="3106"/>
                  </a:lnTo>
                  <a:lnTo>
                    <a:pt x="282" y="3200"/>
                  </a:lnTo>
                  <a:lnTo>
                    <a:pt x="335" y="3294"/>
                  </a:lnTo>
                  <a:lnTo>
                    <a:pt x="392" y="3364"/>
                  </a:lnTo>
                  <a:lnTo>
                    <a:pt x="453" y="3423"/>
                  </a:lnTo>
                  <a:lnTo>
                    <a:pt x="515" y="3458"/>
                  </a:lnTo>
                  <a:lnTo>
                    <a:pt x="576" y="3481"/>
                  </a:lnTo>
                  <a:lnTo>
                    <a:pt x="642" y="3493"/>
                  </a:lnTo>
                  <a:lnTo>
                    <a:pt x="6244" y="3493"/>
                  </a:lnTo>
                  <a:lnTo>
                    <a:pt x="6310" y="3481"/>
                  </a:lnTo>
                  <a:lnTo>
                    <a:pt x="6376" y="3458"/>
                  </a:lnTo>
                  <a:lnTo>
                    <a:pt x="6438" y="3423"/>
                  </a:lnTo>
                  <a:lnTo>
                    <a:pt x="6495" y="3364"/>
                  </a:lnTo>
                  <a:lnTo>
                    <a:pt x="6552" y="3294"/>
                  </a:lnTo>
                  <a:lnTo>
                    <a:pt x="6605" y="3200"/>
                  </a:lnTo>
                  <a:lnTo>
                    <a:pt x="6653" y="3106"/>
                  </a:lnTo>
                  <a:lnTo>
                    <a:pt x="6701" y="2989"/>
                  </a:lnTo>
                  <a:lnTo>
                    <a:pt x="6741" y="2872"/>
                  </a:lnTo>
                  <a:lnTo>
                    <a:pt x="6776" y="2743"/>
                  </a:lnTo>
                  <a:lnTo>
                    <a:pt x="6811" y="2602"/>
                  </a:lnTo>
                  <a:lnTo>
                    <a:pt x="6838" y="2450"/>
                  </a:lnTo>
                  <a:lnTo>
                    <a:pt x="6860" y="2286"/>
                  </a:lnTo>
                  <a:lnTo>
                    <a:pt x="6877" y="2122"/>
                  </a:lnTo>
                  <a:lnTo>
                    <a:pt x="6886" y="1958"/>
                  </a:lnTo>
                  <a:lnTo>
                    <a:pt x="6886" y="1782"/>
                  </a:lnTo>
                  <a:lnTo>
                    <a:pt x="6886" y="1711"/>
                  </a:lnTo>
                  <a:lnTo>
                    <a:pt x="6886" y="1536"/>
                  </a:lnTo>
                  <a:lnTo>
                    <a:pt x="6877" y="1371"/>
                  </a:lnTo>
                  <a:lnTo>
                    <a:pt x="6860" y="1207"/>
                  </a:lnTo>
                  <a:lnTo>
                    <a:pt x="6838" y="1043"/>
                  </a:lnTo>
                  <a:lnTo>
                    <a:pt x="6811" y="903"/>
                  </a:lnTo>
                  <a:lnTo>
                    <a:pt x="6776" y="750"/>
                  </a:lnTo>
                  <a:lnTo>
                    <a:pt x="6741" y="621"/>
                  </a:lnTo>
                  <a:lnTo>
                    <a:pt x="6701" y="504"/>
                  </a:lnTo>
                  <a:lnTo>
                    <a:pt x="6653" y="387"/>
                  </a:lnTo>
                  <a:lnTo>
                    <a:pt x="6605" y="293"/>
                  </a:lnTo>
                  <a:lnTo>
                    <a:pt x="6552" y="211"/>
                  </a:lnTo>
                  <a:lnTo>
                    <a:pt x="6495" y="129"/>
                  </a:lnTo>
                  <a:lnTo>
                    <a:pt x="6438" y="71"/>
                  </a:lnTo>
                  <a:lnTo>
                    <a:pt x="6376" y="35"/>
                  </a:lnTo>
                  <a:lnTo>
                    <a:pt x="6310" y="12"/>
                  </a:lnTo>
                  <a:lnTo>
                    <a:pt x="624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9"/>
            <p:cNvSpPr/>
            <p:nvPr/>
          </p:nvSpPr>
          <p:spPr>
            <a:xfrm>
              <a:off x="4823000" y="-456325"/>
              <a:ext cx="144125" cy="19375"/>
            </a:xfrm>
            <a:custGeom>
              <a:avLst/>
              <a:gdLst/>
              <a:ahLst/>
              <a:cxnLst/>
              <a:rect l="l" t="t" r="r" b="b"/>
              <a:pathLst>
                <a:path w="5765" h="775" extrusionOk="0">
                  <a:moveTo>
                    <a:pt x="3601" y="1"/>
                  </a:moveTo>
                  <a:lnTo>
                    <a:pt x="3241" y="12"/>
                  </a:lnTo>
                  <a:lnTo>
                    <a:pt x="2880" y="47"/>
                  </a:lnTo>
                  <a:lnTo>
                    <a:pt x="2520" y="24"/>
                  </a:lnTo>
                  <a:lnTo>
                    <a:pt x="2159" y="24"/>
                  </a:lnTo>
                  <a:lnTo>
                    <a:pt x="1799" y="47"/>
                  </a:lnTo>
                  <a:lnTo>
                    <a:pt x="1438" y="83"/>
                  </a:lnTo>
                  <a:lnTo>
                    <a:pt x="1078" y="141"/>
                  </a:lnTo>
                  <a:lnTo>
                    <a:pt x="717" y="223"/>
                  </a:lnTo>
                  <a:lnTo>
                    <a:pt x="356" y="317"/>
                  </a:lnTo>
                  <a:lnTo>
                    <a:pt x="0" y="434"/>
                  </a:lnTo>
                  <a:lnTo>
                    <a:pt x="356" y="551"/>
                  </a:lnTo>
                  <a:lnTo>
                    <a:pt x="717" y="633"/>
                  </a:lnTo>
                  <a:lnTo>
                    <a:pt x="1078" y="704"/>
                  </a:lnTo>
                  <a:lnTo>
                    <a:pt x="1438" y="751"/>
                  </a:lnTo>
                  <a:lnTo>
                    <a:pt x="1799" y="774"/>
                  </a:lnTo>
                  <a:lnTo>
                    <a:pt x="2159" y="774"/>
                  </a:lnTo>
                  <a:lnTo>
                    <a:pt x="2520" y="762"/>
                  </a:lnTo>
                  <a:lnTo>
                    <a:pt x="2880" y="715"/>
                  </a:lnTo>
                  <a:lnTo>
                    <a:pt x="3241" y="739"/>
                  </a:lnTo>
                  <a:lnTo>
                    <a:pt x="3601" y="751"/>
                  </a:lnTo>
                  <a:lnTo>
                    <a:pt x="3966" y="739"/>
                  </a:lnTo>
                  <a:lnTo>
                    <a:pt x="4327" y="692"/>
                  </a:lnTo>
                  <a:lnTo>
                    <a:pt x="4687" y="633"/>
                  </a:lnTo>
                  <a:lnTo>
                    <a:pt x="5044" y="563"/>
                  </a:lnTo>
                  <a:lnTo>
                    <a:pt x="5404" y="458"/>
                  </a:lnTo>
                  <a:lnTo>
                    <a:pt x="5765" y="329"/>
                  </a:lnTo>
                  <a:lnTo>
                    <a:pt x="5404" y="223"/>
                  </a:lnTo>
                  <a:lnTo>
                    <a:pt x="5044" y="141"/>
                  </a:lnTo>
                  <a:lnTo>
                    <a:pt x="4683" y="71"/>
                  </a:lnTo>
                  <a:lnTo>
                    <a:pt x="4323" y="24"/>
                  </a:lnTo>
                  <a:lnTo>
                    <a:pt x="3962"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5" name="Google Shape;785;p39"/>
          <p:cNvSpPr txBox="1">
            <a:spLocks noGrp="1"/>
          </p:cNvSpPr>
          <p:nvPr>
            <p:ph type="title"/>
          </p:nvPr>
        </p:nvSpPr>
        <p:spPr>
          <a:xfrm>
            <a:off x="1087567" y="1400433"/>
            <a:ext cx="3108600" cy="1741500"/>
          </a:xfrm>
          <a:prstGeom prst="rect">
            <a:avLst/>
          </a:prstGeom>
        </p:spPr>
        <p:txBody>
          <a:bodyPr spcFirstLastPara="1" wrap="square" lIns="91425" tIns="91425" rIns="91425" bIns="91425" anchor="t" anchorCtr="0">
            <a:noAutofit/>
          </a:bodyPr>
          <a:lstStyle/>
          <a:p>
            <a:pPr lvl="0"/>
            <a:r>
              <a:rPr lang="en-US" dirty="0">
                <a:solidFill>
                  <a:schemeClr val="bg2"/>
                </a:solidFill>
              </a:rPr>
              <a:t>GOAL</a:t>
            </a:r>
            <a:endParaRPr dirty="0">
              <a:solidFill>
                <a:schemeClr val="bg2"/>
              </a:solidFill>
            </a:endParaRPr>
          </a:p>
        </p:txBody>
      </p:sp>
      <p:sp>
        <p:nvSpPr>
          <p:cNvPr id="219" name="Google Shape;523;p37"/>
          <p:cNvSpPr txBox="1">
            <a:spLocks/>
          </p:cNvSpPr>
          <p:nvPr/>
        </p:nvSpPr>
        <p:spPr>
          <a:xfrm>
            <a:off x="774082" y="2209607"/>
            <a:ext cx="4349899" cy="1077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800"/>
              <a:buFont typeface="Comfortaa"/>
              <a:buNone/>
              <a:defRPr sz="1400" b="0" i="0" u="none" strike="noStrike" cap="none">
                <a:solidFill>
                  <a:schemeClr val="lt1"/>
                </a:solidFill>
                <a:latin typeface="Comfortaa"/>
                <a:ea typeface="Comfortaa"/>
                <a:cs typeface="Comfortaa"/>
                <a:sym typeface="Comfortaa"/>
              </a:defRPr>
            </a:lvl1pPr>
            <a:lvl2pPr marL="914400" marR="0" lvl="1"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2pPr>
            <a:lvl3pPr marL="1371600" marR="0" lvl="2"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3pPr>
            <a:lvl4pPr marL="1828800" marR="0" lvl="3"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4pPr>
            <a:lvl5pPr marL="2286000" marR="0" lvl="4"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5pPr>
            <a:lvl6pPr marL="2743200" marR="0" lvl="5"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6pPr>
            <a:lvl7pPr marL="3200400" marR="0" lvl="6"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7pPr>
            <a:lvl8pPr marL="3657600" marR="0" lvl="7"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8pPr>
            <a:lvl9pPr marL="4114800" marR="0" lvl="8" indent="-317500" algn="l" rtl="0">
              <a:lnSpc>
                <a:spcPct val="115000"/>
              </a:lnSpc>
              <a:spcBef>
                <a:spcPts val="1600"/>
              </a:spcBef>
              <a:spcAft>
                <a:spcPts val="160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9pPr>
          </a:lstStyle>
          <a:p>
            <a:pPr marL="0" indent="0">
              <a:spcAft>
                <a:spcPts val="1600"/>
              </a:spcAft>
            </a:pPr>
            <a:r>
              <a:rPr lang="en-GB" sz="1600" b="1" i="1" u="sng" dirty="0">
                <a:solidFill>
                  <a:schemeClr val="bg2"/>
                </a:solidFill>
              </a:rPr>
              <a:t>The goal </a:t>
            </a:r>
            <a:r>
              <a:rPr lang="en-GB" sz="1600" dirty="0"/>
              <a:t>of project to build a line following and obstacle avoiding robot car that can work autonomously.</a:t>
            </a:r>
          </a:p>
        </p:txBody>
      </p:sp>
      <p:grpSp>
        <p:nvGrpSpPr>
          <p:cNvPr id="221" name="Google Shape;14676;p80"/>
          <p:cNvGrpSpPr/>
          <p:nvPr/>
        </p:nvGrpSpPr>
        <p:grpSpPr>
          <a:xfrm>
            <a:off x="388759" y="2251742"/>
            <a:ext cx="597630" cy="610348"/>
            <a:chOff x="2178842" y="2900869"/>
            <a:chExt cx="375709" cy="360890"/>
          </a:xfrm>
        </p:grpSpPr>
        <p:sp>
          <p:nvSpPr>
            <p:cNvPr id="222" name="Google Shape;14677;p80"/>
            <p:cNvSpPr/>
            <p:nvPr/>
          </p:nvSpPr>
          <p:spPr>
            <a:xfrm>
              <a:off x="2198906" y="2973913"/>
              <a:ext cx="282208" cy="282208"/>
            </a:xfrm>
            <a:custGeom>
              <a:avLst/>
              <a:gdLst/>
              <a:ahLst/>
              <a:cxnLst/>
              <a:rect l="l" t="t" r="r" b="b"/>
              <a:pathLst>
                <a:path w="10760" h="10760" extrusionOk="0">
                  <a:moveTo>
                    <a:pt x="5380" y="0"/>
                  </a:moveTo>
                  <a:cubicBezTo>
                    <a:pt x="2406" y="0"/>
                    <a:pt x="0" y="2411"/>
                    <a:pt x="0" y="5380"/>
                  </a:cubicBezTo>
                  <a:cubicBezTo>
                    <a:pt x="0" y="8353"/>
                    <a:pt x="2406" y="10759"/>
                    <a:pt x="5380" y="10759"/>
                  </a:cubicBezTo>
                  <a:cubicBezTo>
                    <a:pt x="8353" y="10759"/>
                    <a:pt x="10759" y="8353"/>
                    <a:pt x="10759" y="5380"/>
                  </a:cubicBezTo>
                  <a:cubicBezTo>
                    <a:pt x="10759" y="2411"/>
                    <a:pt x="8353" y="0"/>
                    <a:pt x="5380" y="0"/>
                  </a:cubicBez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4678;p80"/>
            <p:cNvSpPr/>
            <p:nvPr/>
          </p:nvSpPr>
          <p:spPr>
            <a:xfrm>
              <a:off x="2339983" y="3109325"/>
              <a:ext cx="141130" cy="11383"/>
            </a:xfrm>
            <a:custGeom>
              <a:avLst/>
              <a:gdLst/>
              <a:ahLst/>
              <a:cxnLst/>
              <a:rect l="l" t="t" r="r" b="b"/>
              <a:pathLst>
                <a:path w="5381" h="434" extrusionOk="0">
                  <a:moveTo>
                    <a:pt x="1" y="0"/>
                  </a:moveTo>
                  <a:lnTo>
                    <a:pt x="1" y="433"/>
                  </a:lnTo>
                  <a:lnTo>
                    <a:pt x="5375" y="433"/>
                  </a:lnTo>
                  <a:cubicBezTo>
                    <a:pt x="5375" y="361"/>
                    <a:pt x="5380" y="289"/>
                    <a:pt x="5380" y="217"/>
                  </a:cubicBezTo>
                  <a:cubicBezTo>
                    <a:pt x="5380" y="144"/>
                    <a:pt x="5380" y="72"/>
                    <a:pt x="5375" y="0"/>
                  </a:cubicBez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4679;p80"/>
            <p:cNvSpPr/>
            <p:nvPr/>
          </p:nvSpPr>
          <p:spPr>
            <a:xfrm>
              <a:off x="2458479" y="2906141"/>
              <a:ext cx="90406" cy="90380"/>
            </a:xfrm>
            <a:custGeom>
              <a:avLst/>
              <a:gdLst/>
              <a:ahLst/>
              <a:cxnLst/>
              <a:rect l="l" t="t" r="r" b="b"/>
              <a:pathLst>
                <a:path w="3447" h="3446" extrusionOk="0">
                  <a:moveTo>
                    <a:pt x="2157" y="0"/>
                  </a:moveTo>
                  <a:lnTo>
                    <a:pt x="1" y="2156"/>
                  </a:lnTo>
                  <a:lnTo>
                    <a:pt x="1" y="3445"/>
                  </a:lnTo>
                  <a:lnTo>
                    <a:pt x="1295" y="3445"/>
                  </a:lnTo>
                  <a:lnTo>
                    <a:pt x="3446" y="1295"/>
                  </a:lnTo>
                  <a:lnTo>
                    <a:pt x="2157" y="1295"/>
                  </a:lnTo>
                  <a:lnTo>
                    <a:pt x="2157" y="0"/>
                  </a:ln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4680;p80"/>
            <p:cNvSpPr/>
            <p:nvPr/>
          </p:nvSpPr>
          <p:spPr>
            <a:xfrm>
              <a:off x="2458479" y="2906141"/>
              <a:ext cx="56573" cy="90380"/>
            </a:xfrm>
            <a:custGeom>
              <a:avLst/>
              <a:gdLst/>
              <a:ahLst/>
              <a:cxnLst/>
              <a:rect l="l" t="t" r="r" b="b"/>
              <a:pathLst>
                <a:path w="2157" h="3446" extrusionOk="0">
                  <a:moveTo>
                    <a:pt x="2157" y="0"/>
                  </a:moveTo>
                  <a:lnTo>
                    <a:pt x="1" y="2156"/>
                  </a:lnTo>
                  <a:lnTo>
                    <a:pt x="1" y="3445"/>
                  </a:lnTo>
                  <a:lnTo>
                    <a:pt x="2157" y="1295"/>
                  </a:lnTo>
                  <a:lnTo>
                    <a:pt x="2157" y="0"/>
                  </a:ln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4681;p80"/>
            <p:cNvSpPr/>
            <p:nvPr/>
          </p:nvSpPr>
          <p:spPr>
            <a:xfrm>
              <a:off x="2232713" y="3007720"/>
              <a:ext cx="214567" cy="214567"/>
            </a:xfrm>
            <a:custGeom>
              <a:avLst/>
              <a:gdLst/>
              <a:ahLst/>
              <a:cxnLst/>
              <a:rect l="l" t="t" r="r" b="b"/>
              <a:pathLst>
                <a:path w="8181" h="8181" extrusionOk="0">
                  <a:moveTo>
                    <a:pt x="4091" y="1"/>
                  </a:moveTo>
                  <a:cubicBezTo>
                    <a:pt x="1834" y="1"/>
                    <a:pt x="1" y="1834"/>
                    <a:pt x="1" y="4091"/>
                  </a:cubicBezTo>
                  <a:cubicBezTo>
                    <a:pt x="1" y="6347"/>
                    <a:pt x="1834" y="8181"/>
                    <a:pt x="4091" y="8181"/>
                  </a:cubicBezTo>
                  <a:cubicBezTo>
                    <a:pt x="6347" y="8181"/>
                    <a:pt x="8181" y="6347"/>
                    <a:pt x="8181" y="4091"/>
                  </a:cubicBezTo>
                  <a:cubicBezTo>
                    <a:pt x="8181" y="1834"/>
                    <a:pt x="6347" y="1"/>
                    <a:pt x="409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4682;p80"/>
            <p:cNvSpPr/>
            <p:nvPr/>
          </p:nvSpPr>
          <p:spPr>
            <a:xfrm>
              <a:off x="2339983" y="3109325"/>
              <a:ext cx="107297" cy="11383"/>
            </a:xfrm>
            <a:custGeom>
              <a:avLst/>
              <a:gdLst/>
              <a:ahLst/>
              <a:cxnLst/>
              <a:rect l="l" t="t" r="r" b="b"/>
              <a:pathLst>
                <a:path w="4091" h="434" extrusionOk="0">
                  <a:moveTo>
                    <a:pt x="1" y="0"/>
                  </a:moveTo>
                  <a:lnTo>
                    <a:pt x="1" y="433"/>
                  </a:lnTo>
                  <a:lnTo>
                    <a:pt x="4081" y="433"/>
                  </a:lnTo>
                  <a:cubicBezTo>
                    <a:pt x="4081" y="361"/>
                    <a:pt x="4091" y="289"/>
                    <a:pt x="4091" y="217"/>
                  </a:cubicBezTo>
                  <a:cubicBezTo>
                    <a:pt x="4091" y="144"/>
                    <a:pt x="4081" y="72"/>
                    <a:pt x="4081"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4683;p80"/>
            <p:cNvSpPr/>
            <p:nvPr/>
          </p:nvSpPr>
          <p:spPr>
            <a:xfrm>
              <a:off x="2266782" y="3041789"/>
              <a:ext cx="146428" cy="146428"/>
            </a:xfrm>
            <a:custGeom>
              <a:avLst/>
              <a:gdLst/>
              <a:ahLst/>
              <a:cxnLst/>
              <a:rect l="l" t="t" r="r" b="b"/>
              <a:pathLst>
                <a:path w="5583" h="5583" extrusionOk="0">
                  <a:moveTo>
                    <a:pt x="2792" y="1"/>
                  </a:moveTo>
                  <a:cubicBezTo>
                    <a:pt x="1252" y="1"/>
                    <a:pt x="1" y="1252"/>
                    <a:pt x="1" y="2792"/>
                  </a:cubicBezTo>
                  <a:cubicBezTo>
                    <a:pt x="1" y="4336"/>
                    <a:pt x="1252" y="5582"/>
                    <a:pt x="2792" y="5582"/>
                  </a:cubicBezTo>
                  <a:cubicBezTo>
                    <a:pt x="4331" y="5582"/>
                    <a:pt x="5582" y="4336"/>
                    <a:pt x="5582" y="2792"/>
                  </a:cubicBezTo>
                  <a:cubicBezTo>
                    <a:pt x="5582" y="1252"/>
                    <a:pt x="4331" y="1"/>
                    <a:pt x="2792" y="1"/>
                  </a:cubicBez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4684;p80"/>
            <p:cNvSpPr/>
            <p:nvPr/>
          </p:nvSpPr>
          <p:spPr>
            <a:xfrm>
              <a:off x="2339983" y="3109325"/>
              <a:ext cx="73227" cy="11383"/>
            </a:xfrm>
            <a:custGeom>
              <a:avLst/>
              <a:gdLst/>
              <a:ahLst/>
              <a:cxnLst/>
              <a:rect l="l" t="t" r="r" b="b"/>
              <a:pathLst>
                <a:path w="2792" h="434" extrusionOk="0">
                  <a:moveTo>
                    <a:pt x="1" y="0"/>
                  </a:moveTo>
                  <a:lnTo>
                    <a:pt x="1" y="433"/>
                  </a:lnTo>
                  <a:lnTo>
                    <a:pt x="2787" y="433"/>
                  </a:lnTo>
                  <a:cubicBezTo>
                    <a:pt x="2791" y="361"/>
                    <a:pt x="2791" y="289"/>
                    <a:pt x="2791" y="217"/>
                  </a:cubicBezTo>
                  <a:cubicBezTo>
                    <a:pt x="2791" y="144"/>
                    <a:pt x="2791" y="72"/>
                    <a:pt x="2787" y="0"/>
                  </a:cubicBez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4685;p80"/>
            <p:cNvSpPr/>
            <p:nvPr/>
          </p:nvSpPr>
          <p:spPr>
            <a:xfrm>
              <a:off x="2300118" y="3075124"/>
              <a:ext cx="79784" cy="79784"/>
            </a:xfrm>
            <a:custGeom>
              <a:avLst/>
              <a:gdLst/>
              <a:ahLst/>
              <a:cxnLst/>
              <a:rect l="l" t="t" r="r" b="b"/>
              <a:pathLst>
                <a:path w="3042" h="3042" extrusionOk="0">
                  <a:moveTo>
                    <a:pt x="1521" y="0"/>
                  </a:moveTo>
                  <a:cubicBezTo>
                    <a:pt x="683" y="0"/>
                    <a:pt x="0" y="683"/>
                    <a:pt x="0" y="1521"/>
                  </a:cubicBezTo>
                  <a:cubicBezTo>
                    <a:pt x="0" y="2363"/>
                    <a:pt x="683" y="3041"/>
                    <a:pt x="1521" y="3041"/>
                  </a:cubicBezTo>
                  <a:cubicBezTo>
                    <a:pt x="2358" y="3041"/>
                    <a:pt x="3041" y="2363"/>
                    <a:pt x="3041" y="1521"/>
                  </a:cubicBezTo>
                  <a:cubicBezTo>
                    <a:pt x="3041" y="683"/>
                    <a:pt x="2358" y="0"/>
                    <a:pt x="15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14686;p80"/>
            <p:cNvSpPr/>
            <p:nvPr/>
          </p:nvSpPr>
          <p:spPr>
            <a:xfrm>
              <a:off x="2339983" y="3109325"/>
              <a:ext cx="40023" cy="11383"/>
            </a:xfrm>
            <a:custGeom>
              <a:avLst/>
              <a:gdLst/>
              <a:ahLst/>
              <a:cxnLst/>
              <a:rect l="l" t="t" r="r" b="b"/>
              <a:pathLst>
                <a:path w="1526" h="434" extrusionOk="0">
                  <a:moveTo>
                    <a:pt x="1" y="0"/>
                  </a:moveTo>
                  <a:lnTo>
                    <a:pt x="1" y="433"/>
                  </a:lnTo>
                  <a:lnTo>
                    <a:pt x="1507" y="433"/>
                  </a:lnTo>
                  <a:cubicBezTo>
                    <a:pt x="1526" y="289"/>
                    <a:pt x="1526" y="144"/>
                    <a:pt x="1507" y="0"/>
                  </a:cubicBezTo>
                  <a:close/>
                </a:path>
              </a:pathLst>
            </a:custGeom>
            <a:solidFill>
              <a:srgbClr val="ECF0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14687;p80"/>
            <p:cNvSpPr/>
            <p:nvPr/>
          </p:nvSpPr>
          <p:spPr>
            <a:xfrm>
              <a:off x="2323067" y="3098074"/>
              <a:ext cx="33860" cy="33860"/>
            </a:xfrm>
            <a:custGeom>
              <a:avLst/>
              <a:gdLst/>
              <a:ahLst/>
              <a:cxnLst/>
              <a:rect l="l" t="t" r="r" b="b"/>
              <a:pathLst>
                <a:path w="1291" h="1291" extrusionOk="0">
                  <a:moveTo>
                    <a:pt x="646" y="1"/>
                  </a:moveTo>
                  <a:cubicBezTo>
                    <a:pt x="290" y="1"/>
                    <a:pt x="1" y="290"/>
                    <a:pt x="1" y="646"/>
                  </a:cubicBezTo>
                  <a:cubicBezTo>
                    <a:pt x="1" y="1002"/>
                    <a:pt x="290" y="1290"/>
                    <a:pt x="646" y="1290"/>
                  </a:cubicBezTo>
                  <a:cubicBezTo>
                    <a:pt x="1002" y="1290"/>
                    <a:pt x="1290" y="1002"/>
                    <a:pt x="1290" y="646"/>
                  </a:cubicBezTo>
                  <a:cubicBezTo>
                    <a:pt x="1290" y="290"/>
                    <a:pt x="1002" y="1"/>
                    <a:pt x="646" y="1"/>
                  </a:cubicBezTo>
                  <a:close/>
                </a:path>
              </a:pathLst>
            </a:custGeom>
            <a:solidFill>
              <a:srgbClr val="C4D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4688;p80"/>
            <p:cNvSpPr/>
            <p:nvPr/>
          </p:nvSpPr>
          <p:spPr>
            <a:xfrm>
              <a:off x="2339983" y="3109325"/>
              <a:ext cx="17310" cy="11383"/>
            </a:xfrm>
            <a:custGeom>
              <a:avLst/>
              <a:gdLst/>
              <a:ahLst/>
              <a:cxnLst/>
              <a:rect l="l" t="t" r="r" b="b"/>
              <a:pathLst>
                <a:path w="660" h="434" extrusionOk="0">
                  <a:moveTo>
                    <a:pt x="1" y="0"/>
                  </a:moveTo>
                  <a:lnTo>
                    <a:pt x="1" y="433"/>
                  </a:lnTo>
                  <a:lnTo>
                    <a:pt x="607" y="433"/>
                  </a:lnTo>
                  <a:cubicBezTo>
                    <a:pt x="660" y="294"/>
                    <a:pt x="660" y="140"/>
                    <a:pt x="607" y="0"/>
                  </a:cubicBezTo>
                  <a:close/>
                </a:path>
              </a:pathLst>
            </a:custGeom>
            <a:solidFill>
              <a:srgbClr val="A3B2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4689;p80"/>
            <p:cNvSpPr/>
            <p:nvPr/>
          </p:nvSpPr>
          <p:spPr>
            <a:xfrm>
              <a:off x="2178842" y="2900869"/>
              <a:ext cx="375709" cy="360890"/>
            </a:xfrm>
            <a:custGeom>
              <a:avLst/>
              <a:gdLst/>
              <a:ahLst/>
              <a:cxnLst/>
              <a:rect l="l" t="t" r="r" b="b"/>
              <a:pathLst>
                <a:path w="14325" h="13760" extrusionOk="0">
                  <a:moveTo>
                    <a:pt x="12616" y="687"/>
                  </a:moveTo>
                  <a:lnTo>
                    <a:pt x="12616" y="1496"/>
                  </a:lnTo>
                  <a:cubicBezTo>
                    <a:pt x="12616" y="1606"/>
                    <a:pt x="12703" y="1698"/>
                    <a:pt x="12814" y="1698"/>
                  </a:cubicBezTo>
                  <a:lnTo>
                    <a:pt x="13622" y="1698"/>
                  </a:lnTo>
                  <a:lnTo>
                    <a:pt x="11871" y="3444"/>
                  </a:lnTo>
                  <a:lnTo>
                    <a:pt x="11149" y="3444"/>
                  </a:lnTo>
                  <a:lnTo>
                    <a:pt x="12313" y="2280"/>
                  </a:lnTo>
                  <a:cubicBezTo>
                    <a:pt x="12474" y="2137"/>
                    <a:pt x="12334" y="1924"/>
                    <a:pt x="12176" y="1924"/>
                  </a:cubicBezTo>
                  <a:cubicBezTo>
                    <a:pt x="12126" y="1924"/>
                    <a:pt x="12074" y="1945"/>
                    <a:pt x="12029" y="1996"/>
                  </a:cubicBezTo>
                  <a:lnTo>
                    <a:pt x="10865" y="3160"/>
                  </a:lnTo>
                  <a:lnTo>
                    <a:pt x="10865" y="2439"/>
                  </a:lnTo>
                  <a:lnTo>
                    <a:pt x="12616" y="687"/>
                  </a:lnTo>
                  <a:close/>
                  <a:moveTo>
                    <a:pt x="6136" y="2987"/>
                  </a:moveTo>
                  <a:cubicBezTo>
                    <a:pt x="7406" y="2987"/>
                    <a:pt x="8671" y="3453"/>
                    <a:pt x="9657" y="4368"/>
                  </a:cubicBezTo>
                  <a:lnTo>
                    <a:pt x="6000" y="8025"/>
                  </a:lnTo>
                  <a:cubicBezTo>
                    <a:pt x="5870" y="8171"/>
                    <a:pt x="6000" y="8363"/>
                    <a:pt x="6152" y="8363"/>
                  </a:cubicBezTo>
                  <a:cubicBezTo>
                    <a:pt x="6196" y="8363"/>
                    <a:pt x="6242" y="8347"/>
                    <a:pt x="6284" y="8309"/>
                  </a:cubicBezTo>
                  <a:lnTo>
                    <a:pt x="7198" y="7395"/>
                  </a:lnTo>
                  <a:lnTo>
                    <a:pt x="7198" y="7395"/>
                  </a:lnTo>
                  <a:cubicBezTo>
                    <a:pt x="7554" y="7886"/>
                    <a:pt x="7530" y="8550"/>
                    <a:pt x="7141" y="9011"/>
                  </a:cubicBezTo>
                  <a:cubicBezTo>
                    <a:pt x="6884" y="9312"/>
                    <a:pt x="6518" y="9472"/>
                    <a:pt x="6145" y="9472"/>
                  </a:cubicBezTo>
                  <a:cubicBezTo>
                    <a:pt x="5944" y="9472"/>
                    <a:pt x="5742" y="9425"/>
                    <a:pt x="5553" y="9329"/>
                  </a:cubicBezTo>
                  <a:cubicBezTo>
                    <a:pt x="5014" y="9055"/>
                    <a:pt x="4735" y="8448"/>
                    <a:pt x="4874" y="7861"/>
                  </a:cubicBezTo>
                  <a:cubicBezTo>
                    <a:pt x="5014" y="7274"/>
                    <a:pt x="5538" y="6861"/>
                    <a:pt x="6145" y="6861"/>
                  </a:cubicBezTo>
                  <a:cubicBezTo>
                    <a:pt x="6226" y="6861"/>
                    <a:pt x="6303" y="6870"/>
                    <a:pt x="6385" y="6885"/>
                  </a:cubicBezTo>
                  <a:cubicBezTo>
                    <a:pt x="6403" y="6888"/>
                    <a:pt x="6419" y="6890"/>
                    <a:pt x="6435" y="6890"/>
                  </a:cubicBezTo>
                  <a:cubicBezTo>
                    <a:pt x="6664" y="6890"/>
                    <a:pt x="6718" y="6526"/>
                    <a:pt x="6457" y="6485"/>
                  </a:cubicBezTo>
                  <a:cubicBezTo>
                    <a:pt x="6353" y="6466"/>
                    <a:pt x="6249" y="6457"/>
                    <a:pt x="6146" y="6457"/>
                  </a:cubicBezTo>
                  <a:cubicBezTo>
                    <a:pt x="5548" y="6457"/>
                    <a:pt x="4984" y="6769"/>
                    <a:pt x="4672" y="7298"/>
                  </a:cubicBezTo>
                  <a:cubicBezTo>
                    <a:pt x="4307" y="7919"/>
                    <a:pt x="4369" y="8699"/>
                    <a:pt x="4826" y="9257"/>
                  </a:cubicBezTo>
                  <a:cubicBezTo>
                    <a:pt x="5159" y="9655"/>
                    <a:pt x="5643" y="9874"/>
                    <a:pt x="6141" y="9874"/>
                  </a:cubicBezTo>
                  <a:cubicBezTo>
                    <a:pt x="6335" y="9874"/>
                    <a:pt x="6532" y="9841"/>
                    <a:pt x="6722" y="9772"/>
                  </a:cubicBezTo>
                  <a:cubicBezTo>
                    <a:pt x="7400" y="9526"/>
                    <a:pt x="7848" y="8886"/>
                    <a:pt x="7848" y="8165"/>
                  </a:cubicBezTo>
                  <a:cubicBezTo>
                    <a:pt x="7853" y="7780"/>
                    <a:pt x="7723" y="7409"/>
                    <a:pt x="7482" y="7111"/>
                  </a:cubicBezTo>
                  <a:lnTo>
                    <a:pt x="8113" y="6476"/>
                  </a:lnTo>
                  <a:lnTo>
                    <a:pt x="8113" y="6476"/>
                  </a:lnTo>
                  <a:cubicBezTo>
                    <a:pt x="8984" y="7496"/>
                    <a:pt x="8931" y="9007"/>
                    <a:pt x="8002" y="9964"/>
                  </a:cubicBezTo>
                  <a:cubicBezTo>
                    <a:pt x="7497" y="10483"/>
                    <a:pt x="6822" y="10747"/>
                    <a:pt x="6145" y="10747"/>
                  </a:cubicBezTo>
                  <a:cubicBezTo>
                    <a:pt x="5571" y="10747"/>
                    <a:pt x="4995" y="10557"/>
                    <a:pt x="4518" y="10171"/>
                  </a:cubicBezTo>
                  <a:cubicBezTo>
                    <a:pt x="3479" y="9329"/>
                    <a:pt x="3248" y="7837"/>
                    <a:pt x="3989" y="6721"/>
                  </a:cubicBezTo>
                  <a:cubicBezTo>
                    <a:pt x="4484" y="5978"/>
                    <a:pt x="5305" y="5568"/>
                    <a:pt x="6147" y="5568"/>
                  </a:cubicBezTo>
                  <a:cubicBezTo>
                    <a:pt x="6564" y="5568"/>
                    <a:pt x="6986" y="5669"/>
                    <a:pt x="7376" y="5879"/>
                  </a:cubicBezTo>
                  <a:cubicBezTo>
                    <a:pt x="7410" y="5897"/>
                    <a:pt x="7443" y="5904"/>
                    <a:pt x="7473" y="5904"/>
                  </a:cubicBezTo>
                  <a:cubicBezTo>
                    <a:pt x="7653" y="5904"/>
                    <a:pt x="7762" y="5639"/>
                    <a:pt x="7569" y="5528"/>
                  </a:cubicBezTo>
                  <a:cubicBezTo>
                    <a:pt x="7115" y="5282"/>
                    <a:pt x="6624" y="5164"/>
                    <a:pt x="6139" y="5164"/>
                  </a:cubicBezTo>
                  <a:cubicBezTo>
                    <a:pt x="5162" y="5164"/>
                    <a:pt x="4210" y="5641"/>
                    <a:pt x="3638" y="6509"/>
                  </a:cubicBezTo>
                  <a:cubicBezTo>
                    <a:pt x="2776" y="7804"/>
                    <a:pt x="3051" y="9541"/>
                    <a:pt x="4263" y="10508"/>
                  </a:cubicBezTo>
                  <a:cubicBezTo>
                    <a:pt x="4815" y="10950"/>
                    <a:pt x="5478" y="11167"/>
                    <a:pt x="6139" y="11167"/>
                  </a:cubicBezTo>
                  <a:cubicBezTo>
                    <a:pt x="6932" y="11167"/>
                    <a:pt x="7720" y="10855"/>
                    <a:pt x="8305" y="10243"/>
                  </a:cubicBezTo>
                  <a:cubicBezTo>
                    <a:pt x="9383" y="9122"/>
                    <a:pt x="9421" y="7361"/>
                    <a:pt x="8401" y="6192"/>
                  </a:cubicBezTo>
                  <a:lnTo>
                    <a:pt x="9032" y="5561"/>
                  </a:lnTo>
                  <a:lnTo>
                    <a:pt x="9032" y="5561"/>
                  </a:lnTo>
                  <a:cubicBezTo>
                    <a:pt x="10393" y="7082"/>
                    <a:pt x="10350" y="9401"/>
                    <a:pt x="8926" y="10864"/>
                  </a:cubicBezTo>
                  <a:cubicBezTo>
                    <a:pt x="8170" y="11643"/>
                    <a:pt x="7161" y="12038"/>
                    <a:pt x="6147" y="12038"/>
                  </a:cubicBezTo>
                  <a:cubicBezTo>
                    <a:pt x="5256" y="12038"/>
                    <a:pt x="4362" y="11733"/>
                    <a:pt x="3633" y="11114"/>
                  </a:cubicBezTo>
                  <a:cubicBezTo>
                    <a:pt x="2079" y="9791"/>
                    <a:pt x="1809" y="7491"/>
                    <a:pt x="3027" y="5850"/>
                  </a:cubicBezTo>
                  <a:cubicBezTo>
                    <a:pt x="3783" y="4827"/>
                    <a:pt x="4955" y="4279"/>
                    <a:pt x="6147" y="4279"/>
                  </a:cubicBezTo>
                  <a:cubicBezTo>
                    <a:pt x="6865" y="4279"/>
                    <a:pt x="7591" y="4478"/>
                    <a:pt x="8238" y="4893"/>
                  </a:cubicBezTo>
                  <a:cubicBezTo>
                    <a:pt x="8278" y="4921"/>
                    <a:pt x="8319" y="4933"/>
                    <a:pt x="8357" y="4933"/>
                  </a:cubicBezTo>
                  <a:cubicBezTo>
                    <a:pt x="8535" y="4933"/>
                    <a:pt x="8657" y="4670"/>
                    <a:pt x="8459" y="4551"/>
                  </a:cubicBezTo>
                  <a:cubicBezTo>
                    <a:pt x="7743" y="4092"/>
                    <a:pt x="6939" y="3871"/>
                    <a:pt x="6143" y="3871"/>
                  </a:cubicBezTo>
                  <a:cubicBezTo>
                    <a:pt x="4821" y="3871"/>
                    <a:pt x="3521" y="4479"/>
                    <a:pt x="2680" y="5614"/>
                  </a:cubicBezTo>
                  <a:cubicBezTo>
                    <a:pt x="1338" y="7433"/>
                    <a:pt x="1636" y="9983"/>
                    <a:pt x="3363" y="11446"/>
                  </a:cubicBezTo>
                  <a:cubicBezTo>
                    <a:pt x="4168" y="12127"/>
                    <a:pt x="5154" y="12463"/>
                    <a:pt x="6137" y="12463"/>
                  </a:cubicBezTo>
                  <a:cubicBezTo>
                    <a:pt x="7265" y="12463"/>
                    <a:pt x="8388" y="12022"/>
                    <a:pt x="9229" y="11153"/>
                  </a:cubicBezTo>
                  <a:cubicBezTo>
                    <a:pt x="10798" y="9521"/>
                    <a:pt x="10836" y="6952"/>
                    <a:pt x="9316" y="5278"/>
                  </a:cubicBezTo>
                  <a:lnTo>
                    <a:pt x="9946" y="4652"/>
                  </a:lnTo>
                  <a:cubicBezTo>
                    <a:pt x="10831" y="5605"/>
                    <a:pt x="11322" y="6861"/>
                    <a:pt x="11322" y="8165"/>
                  </a:cubicBezTo>
                  <a:cubicBezTo>
                    <a:pt x="11327" y="10619"/>
                    <a:pt x="9604" y="12741"/>
                    <a:pt x="7203" y="13246"/>
                  </a:cubicBezTo>
                  <a:cubicBezTo>
                    <a:pt x="6846" y="13321"/>
                    <a:pt x="6489" y="13357"/>
                    <a:pt x="6136" y="13357"/>
                  </a:cubicBezTo>
                  <a:cubicBezTo>
                    <a:pt x="4112" y="13357"/>
                    <a:pt x="2226" y="12166"/>
                    <a:pt x="1391" y="10253"/>
                  </a:cubicBezTo>
                  <a:cubicBezTo>
                    <a:pt x="404" y="8001"/>
                    <a:pt x="1131" y="5369"/>
                    <a:pt x="3132" y="3945"/>
                  </a:cubicBezTo>
                  <a:cubicBezTo>
                    <a:pt x="4037" y="3303"/>
                    <a:pt x="5088" y="2987"/>
                    <a:pt x="6136" y="2987"/>
                  </a:cubicBezTo>
                  <a:close/>
                  <a:moveTo>
                    <a:pt x="12815" y="0"/>
                  </a:moveTo>
                  <a:cubicBezTo>
                    <a:pt x="12765" y="0"/>
                    <a:pt x="12715" y="19"/>
                    <a:pt x="12674" y="62"/>
                  </a:cubicBezTo>
                  <a:lnTo>
                    <a:pt x="10518" y="2212"/>
                  </a:lnTo>
                  <a:cubicBezTo>
                    <a:pt x="10485" y="2251"/>
                    <a:pt x="10461" y="2299"/>
                    <a:pt x="10461" y="2357"/>
                  </a:cubicBezTo>
                  <a:lnTo>
                    <a:pt x="10461" y="3565"/>
                  </a:lnTo>
                  <a:lnTo>
                    <a:pt x="9941" y="4079"/>
                  </a:lnTo>
                  <a:cubicBezTo>
                    <a:pt x="8867" y="3079"/>
                    <a:pt x="7500" y="2583"/>
                    <a:pt x="6136" y="2583"/>
                  </a:cubicBezTo>
                  <a:cubicBezTo>
                    <a:pt x="4671" y="2583"/>
                    <a:pt x="3209" y="3155"/>
                    <a:pt x="2112" y="4291"/>
                  </a:cubicBezTo>
                  <a:cubicBezTo>
                    <a:pt x="0" y="6485"/>
                    <a:pt x="34" y="9964"/>
                    <a:pt x="2189" y="12120"/>
                  </a:cubicBezTo>
                  <a:cubicBezTo>
                    <a:pt x="3279" y="13212"/>
                    <a:pt x="4710" y="13759"/>
                    <a:pt x="6142" y="13759"/>
                  </a:cubicBezTo>
                  <a:cubicBezTo>
                    <a:pt x="7538" y="13759"/>
                    <a:pt x="8935" y="13239"/>
                    <a:pt x="10018" y="12197"/>
                  </a:cubicBezTo>
                  <a:cubicBezTo>
                    <a:pt x="12207" y="10080"/>
                    <a:pt x="12304" y="6596"/>
                    <a:pt x="10225" y="4368"/>
                  </a:cubicBezTo>
                  <a:lnTo>
                    <a:pt x="10745" y="3848"/>
                  </a:lnTo>
                  <a:lnTo>
                    <a:pt x="11952" y="3848"/>
                  </a:lnTo>
                  <a:cubicBezTo>
                    <a:pt x="12005" y="3848"/>
                    <a:pt x="12058" y="3824"/>
                    <a:pt x="12097" y="3786"/>
                  </a:cubicBezTo>
                  <a:lnTo>
                    <a:pt x="14248" y="1635"/>
                  </a:lnTo>
                  <a:cubicBezTo>
                    <a:pt x="14305" y="1577"/>
                    <a:pt x="14325" y="1491"/>
                    <a:pt x="14296" y="1419"/>
                  </a:cubicBezTo>
                  <a:cubicBezTo>
                    <a:pt x="14262" y="1342"/>
                    <a:pt x="14190" y="1293"/>
                    <a:pt x="14108" y="1293"/>
                  </a:cubicBezTo>
                  <a:lnTo>
                    <a:pt x="13016" y="1293"/>
                  </a:lnTo>
                  <a:lnTo>
                    <a:pt x="13016" y="201"/>
                  </a:lnTo>
                  <a:cubicBezTo>
                    <a:pt x="13016" y="81"/>
                    <a:pt x="12917" y="0"/>
                    <a:pt x="1281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520"/>
        <p:cNvGrpSpPr/>
        <p:nvPr/>
      </p:nvGrpSpPr>
      <p:grpSpPr>
        <a:xfrm>
          <a:off x="0" y="0"/>
          <a:ext cx="0" cy="0"/>
          <a:chOff x="0" y="0"/>
          <a:chExt cx="0" cy="0"/>
        </a:xfrm>
      </p:grpSpPr>
      <p:sp>
        <p:nvSpPr>
          <p:cNvPr id="521" name="Google Shape;521;p37"/>
          <p:cNvSpPr txBox="1">
            <a:spLocks noGrp="1"/>
          </p:cNvSpPr>
          <p:nvPr>
            <p:ph type="title"/>
          </p:nvPr>
        </p:nvSpPr>
        <p:spPr>
          <a:xfrm>
            <a:off x="685800" y="197622"/>
            <a:ext cx="7258050" cy="126350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600" dirty="0"/>
              <a:t>MOTIVATION </a:t>
            </a:r>
          </a:p>
        </p:txBody>
      </p:sp>
      <p:sp>
        <p:nvSpPr>
          <p:cNvPr id="523" name="Google Shape;523;p37"/>
          <p:cNvSpPr txBox="1">
            <a:spLocks noGrp="1"/>
          </p:cNvSpPr>
          <p:nvPr>
            <p:ph type="subTitle" idx="1"/>
          </p:nvPr>
        </p:nvSpPr>
        <p:spPr>
          <a:xfrm>
            <a:off x="2024944" y="829375"/>
            <a:ext cx="6523732" cy="787789"/>
          </a:xfrm>
          <a:prstGeom prst="rect">
            <a:avLst/>
          </a:prstGeom>
        </p:spPr>
        <p:txBody>
          <a:bodyPr spcFirstLastPara="1" wrap="square" lIns="91425" tIns="91425" rIns="91425" bIns="91425" anchor="t" anchorCtr="0">
            <a:noAutofit/>
          </a:bodyPr>
          <a:lstStyle/>
          <a:p>
            <a:pPr marL="0" lvl="0" indent="0">
              <a:spcAft>
                <a:spcPts val="1600"/>
              </a:spcAft>
            </a:pPr>
            <a:r>
              <a:rPr lang="en-GB" b="1" i="1" dirty="0"/>
              <a:t>The line following</a:t>
            </a:r>
            <a:r>
              <a:rPr lang="ru-KZ" b="1" i="1" dirty="0"/>
              <a:t> </a:t>
            </a:r>
            <a:r>
              <a:rPr lang="en-GB" b="1" i="1" dirty="0"/>
              <a:t>and obstacle avoiding robot car is commonly used for:</a:t>
            </a:r>
          </a:p>
          <a:p>
            <a:pPr marL="285750" indent="-285750" algn="just" fontAlgn="base">
              <a:buFont typeface="Wingdings" panose="05000000000000000000" pitchFamily="2" charset="2"/>
              <a:buChar char="ü"/>
            </a:pPr>
            <a:r>
              <a:rPr lang="en-GB" b="1" dirty="0"/>
              <a:t>Industrial Applications</a:t>
            </a:r>
            <a:r>
              <a:rPr lang="en-GB" dirty="0"/>
              <a:t>: These robots can be used as automated equipment carriers in industries replacing traditional conveyer belts.</a:t>
            </a:r>
          </a:p>
          <a:p>
            <a:pPr marL="285750" indent="-285750" algn="just" fontAlgn="base">
              <a:buFont typeface="Wingdings" panose="05000000000000000000" pitchFamily="2" charset="2"/>
              <a:buChar char="ü"/>
            </a:pPr>
            <a:r>
              <a:rPr lang="en-GB" b="1" dirty="0"/>
              <a:t>Automobile applications</a:t>
            </a:r>
            <a:r>
              <a:rPr lang="en-GB" dirty="0"/>
              <a:t>: These robots can also be used as automatic cars running on roads with embedded magnets.</a:t>
            </a:r>
          </a:p>
          <a:p>
            <a:pPr marL="285750" indent="-285750" algn="just" fontAlgn="base">
              <a:buFont typeface="Wingdings" panose="05000000000000000000" pitchFamily="2" charset="2"/>
              <a:buChar char="ü"/>
            </a:pPr>
            <a:r>
              <a:rPr lang="en-GB" b="1" dirty="0"/>
              <a:t>Domestic applications</a:t>
            </a:r>
            <a:r>
              <a:rPr lang="en-GB" dirty="0"/>
              <a:t>: These can also be used at homes for domestic purposes like floor cleaning etc.</a:t>
            </a:r>
          </a:p>
          <a:p>
            <a:pPr marL="285750" indent="-285750" algn="just" fontAlgn="base">
              <a:buFont typeface="Wingdings" panose="05000000000000000000" pitchFamily="2" charset="2"/>
              <a:buChar char="ü"/>
            </a:pPr>
            <a:r>
              <a:rPr lang="en-GB" b="1" dirty="0"/>
              <a:t>Guidance applications</a:t>
            </a:r>
            <a:r>
              <a:rPr lang="en-GB" dirty="0"/>
              <a:t>: These can be used in public places like shopping malls, museums etc. to provide path guidance.</a:t>
            </a:r>
          </a:p>
          <a:p>
            <a:pPr marL="0" lvl="0" indent="0">
              <a:spcAft>
                <a:spcPts val="1600"/>
              </a:spcAft>
            </a:pPr>
            <a:endParaRPr dirty="0"/>
          </a:p>
        </p:txBody>
      </p:sp>
      <p:sp>
        <p:nvSpPr>
          <p:cNvPr id="533" name="Google Shape;533;p37"/>
          <p:cNvSpPr/>
          <p:nvPr/>
        </p:nvSpPr>
        <p:spPr>
          <a:xfrm>
            <a:off x="8157926" y="197622"/>
            <a:ext cx="781500" cy="781500"/>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rgbClr val="4861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Прямоугольник с одним скругленным углом 12"/>
          <p:cNvSpPr/>
          <p:nvPr/>
        </p:nvSpPr>
        <p:spPr>
          <a:xfrm>
            <a:off x="-74260" y="2840355"/>
            <a:ext cx="863921" cy="505826"/>
          </a:xfrm>
          <a:prstGeom prst="round1Rect">
            <a:avLst>
              <a:gd name="adj" fmla="val 6667"/>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Рисунок 11"/>
          <p:cNvPicPr>
            <a:picLocks noChangeAspect="1"/>
          </p:cNvPicPr>
          <p:nvPr/>
        </p:nvPicPr>
        <p:blipFill>
          <a:blip r:embed="rId3"/>
          <a:stretch>
            <a:fillRect/>
          </a:stretch>
        </p:blipFill>
        <p:spPr>
          <a:xfrm>
            <a:off x="12726" y="3271886"/>
            <a:ext cx="1801864" cy="187161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45"/>
          <p:cNvSpPr txBox="1">
            <a:spLocks noGrp="1"/>
          </p:cNvSpPr>
          <p:nvPr>
            <p:ph type="subTitle" idx="1"/>
          </p:nvPr>
        </p:nvSpPr>
        <p:spPr>
          <a:xfrm>
            <a:off x="743310" y="912246"/>
            <a:ext cx="3852000" cy="1668300"/>
          </a:xfrm>
          <a:prstGeom prst="rect">
            <a:avLst/>
          </a:prstGeom>
        </p:spPr>
        <p:txBody>
          <a:bodyPr spcFirstLastPara="1" wrap="square" lIns="91425" tIns="91425" rIns="91425" bIns="91425" anchor="t" anchorCtr="0">
            <a:noAutofit/>
          </a:bodyPr>
          <a:lstStyle/>
          <a:p>
            <a:pPr marL="0" lvl="0" indent="0">
              <a:spcAft>
                <a:spcPts val="1600"/>
              </a:spcAft>
            </a:pPr>
            <a:r>
              <a:rPr lang="en-US" sz="1600" b="1" dirty="0">
                <a:latin typeface="Comfortaa" panose="020B0604020202020204" charset="0"/>
              </a:rPr>
              <a:t>1) How the robot will follow</a:t>
            </a:r>
            <a:r>
              <a:rPr lang="ru-RU" sz="1600" b="1" dirty="0">
                <a:latin typeface="Comfortaa" panose="020B0604020202020204" charset="0"/>
              </a:rPr>
              <a:t> </a:t>
            </a:r>
            <a:r>
              <a:rPr lang="en-US" sz="1600" b="1" dirty="0">
                <a:latin typeface="Comfortaa" panose="020B0604020202020204" charset="0"/>
              </a:rPr>
              <a:t>the line?</a:t>
            </a:r>
          </a:p>
          <a:p>
            <a:pPr marL="0" lvl="0" indent="0">
              <a:spcAft>
                <a:spcPts val="1600"/>
              </a:spcAft>
            </a:pPr>
            <a:r>
              <a:rPr lang="en-GB" sz="1600" b="1" dirty="0">
                <a:latin typeface="Comfortaa" panose="020B0604020202020204" charset="0"/>
              </a:rPr>
              <a:t>2) How to let a robot car avoid an obstacle during the line following?</a:t>
            </a:r>
            <a:endParaRPr sz="1600" b="1" dirty="0">
              <a:latin typeface="Comfortaa" panose="020B0604020202020204" charset="0"/>
            </a:endParaRPr>
          </a:p>
        </p:txBody>
      </p:sp>
      <p:grpSp>
        <p:nvGrpSpPr>
          <p:cNvPr id="1250" name="Google Shape;1250;p45"/>
          <p:cNvGrpSpPr/>
          <p:nvPr/>
        </p:nvGrpSpPr>
        <p:grpSpPr>
          <a:xfrm>
            <a:off x="4595791" y="1394734"/>
            <a:ext cx="3885561" cy="2289010"/>
            <a:chOff x="-143025" y="1446025"/>
            <a:chExt cx="4979573" cy="2933500"/>
          </a:xfrm>
        </p:grpSpPr>
        <p:sp>
          <p:nvSpPr>
            <p:cNvPr id="1251" name="Google Shape;1251;p45"/>
            <p:cNvSpPr/>
            <p:nvPr/>
          </p:nvSpPr>
          <p:spPr>
            <a:xfrm rot="10800000" flipH="1">
              <a:off x="1819888" y="2886661"/>
              <a:ext cx="1380977" cy="1031686"/>
            </a:xfrm>
            <a:custGeom>
              <a:avLst/>
              <a:gdLst/>
              <a:ahLst/>
              <a:cxnLst/>
              <a:rect l="l" t="t" r="r" b="b"/>
              <a:pathLst>
                <a:path w="65519" h="347077" extrusionOk="0">
                  <a:moveTo>
                    <a:pt x="2303" y="0"/>
                  </a:moveTo>
                  <a:lnTo>
                    <a:pt x="0" y="316661"/>
                  </a:lnTo>
                  <a:lnTo>
                    <a:pt x="63216" y="347077"/>
                  </a:lnTo>
                  <a:lnTo>
                    <a:pt x="65518" y="30360"/>
                  </a:lnTo>
                  <a:lnTo>
                    <a:pt x="230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p:nvPr/>
          </p:nvSpPr>
          <p:spPr>
            <a:xfrm rot="10800000" flipH="1">
              <a:off x="1819888" y="2886661"/>
              <a:ext cx="1380977" cy="1031686"/>
            </a:xfrm>
            <a:custGeom>
              <a:avLst/>
              <a:gdLst/>
              <a:ahLst/>
              <a:cxnLst/>
              <a:rect l="l" t="t" r="r" b="b"/>
              <a:pathLst>
                <a:path w="65519" h="347077" fill="none" extrusionOk="0">
                  <a:moveTo>
                    <a:pt x="0" y="316661"/>
                  </a:moveTo>
                  <a:lnTo>
                    <a:pt x="63216" y="347077"/>
                  </a:lnTo>
                  <a:lnTo>
                    <a:pt x="65518" y="30360"/>
                  </a:lnTo>
                  <a:lnTo>
                    <a:pt x="2303" y="0"/>
                  </a:lnTo>
                  <a:lnTo>
                    <a:pt x="0" y="3166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45"/>
            <p:cNvSpPr/>
            <p:nvPr/>
          </p:nvSpPr>
          <p:spPr>
            <a:xfrm rot="10800000" flipH="1">
              <a:off x="1844867" y="3356602"/>
              <a:ext cx="1331592" cy="90739"/>
            </a:xfrm>
            <a:custGeom>
              <a:avLst/>
              <a:gdLst/>
              <a:ahLst/>
              <a:cxnLst/>
              <a:rect l="l" t="t" r="r" b="b"/>
              <a:pathLst>
                <a:path w="63176" h="30526" extrusionOk="0">
                  <a:moveTo>
                    <a:pt x="41" y="0"/>
                  </a:moveTo>
                  <a:lnTo>
                    <a:pt x="0" y="56"/>
                  </a:lnTo>
                  <a:lnTo>
                    <a:pt x="41" y="166"/>
                  </a:lnTo>
                  <a:lnTo>
                    <a:pt x="163" y="276"/>
                  </a:lnTo>
                  <a:lnTo>
                    <a:pt x="637" y="662"/>
                  </a:lnTo>
                  <a:lnTo>
                    <a:pt x="1416" y="1158"/>
                  </a:lnTo>
                  <a:lnTo>
                    <a:pt x="2472" y="1819"/>
                  </a:lnTo>
                  <a:lnTo>
                    <a:pt x="5384" y="3527"/>
                  </a:lnTo>
                  <a:lnTo>
                    <a:pt x="9237" y="5676"/>
                  </a:lnTo>
                  <a:lnTo>
                    <a:pt x="13910" y="8155"/>
                  </a:lnTo>
                  <a:lnTo>
                    <a:pt x="19280" y="10965"/>
                  </a:lnTo>
                  <a:lnTo>
                    <a:pt x="25205" y="13941"/>
                  </a:lnTo>
                  <a:lnTo>
                    <a:pt x="31578" y="17081"/>
                  </a:lnTo>
                  <a:lnTo>
                    <a:pt x="37943" y="20112"/>
                  </a:lnTo>
                  <a:lnTo>
                    <a:pt x="43875" y="22867"/>
                  </a:lnTo>
                  <a:lnTo>
                    <a:pt x="49239" y="25236"/>
                  </a:lnTo>
                  <a:lnTo>
                    <a:pt x="53918" y="27275"/>
                  </a:lnTo>
                  <a:lnTo>
                    <a:pt x="57771" y="28873"/>
                  </a:lnTo>
                  <a:lnTo>
                    <a:pt x="59356" y="29479"/>
                  </a:lnTo>
                  <a:lnTo>
                    <a:pt x="60690" y="29920"/>
                  </a:lnTo>
                  <a:lnTo>
                    <a:pt x="61753" y="30306"/>
                  </a:lnTo>
                  <a:lnTo>
                    <a:pt x="62532" y="30471"/>
                  </a:lnTo>
                  <a:lnTo>
                    <a:pt x="63013" y="30526"/>
                  </a:lnTo>
                  <a:lnTo>
                    <a:pt x="63135" y="30471"/>
                  </a:lnTo>
                  <a:lnTo>
                    <a:pt x="63168" y="30471"/>
                  </a:lnTo>
                  <a:lnTo>
                    <a:pt x="63175" y="30416"/>
                  </a:lnTo>
                  <a:lnTo>
                    <a:pt x="63168" y="30361"/>
                  </a:lnTo>
                  <a:lnTo>
                    <a:pt x="63135" y="30306"/>
                  </a:lnTo>
                  <a:lnTo>
                    <a:pt x="63013" y="30140"/>
                  </a:lnTo>
                  <a:lnTo>
                    <a:pt x="62532" y="29755"/>
                  </a:lnTo>
                  <a:lnTo>
                    <a:pt x="61760" y="29204"/>
                  </a:lnTo>
                  <a:lnTo>
                    <a:pt x="60697" y="28542"/>
                  </a:lnTo>
                  <a:lnTo>
                    <a:pt x="59363" y="27716"/>
                  </a:lnTo>
                  <a:lnTo>
                    <a:pt x="57785" y="26834"/>
                  </a:lnTo>
                  <a:lnTo>
                    <a:pt x="53932" y="24685"/>
                  </a:lnTo>
                  <a:lnTo>
                    <a:pt x="49259" y="22206"/>
                  </a:lnTo>
                  <a:lnTo>
                    <a:pt x="43896" y="19451"/>
                  </a:lnTo>
                  <a:lnTo>
                    <a:pt x="37963" y="16530"/>
                  </a:lnTo>
                  <a:lnTo>
                    <a:pt x="31598" y="13390"/>
                  </a:lnTo>
                  <a:lnTo>
                    <a:pt x="25232" y="10414"/>
                  </a:lnTo>
                  <a:lnTo>
                    <a:pt x="19307" y="7714"/>
                  </a:lnTo>
                  <a:lnTo>
                    <a:pt x="13937" y="5345"/>
                  </a:lnTo>
                  <a:lnTo>
                    <a:pt x="9264" y="3362"/>
                  </a:lnTo>
                  <a:lnTo>
                    <a:pt x="5404" y="1764"/>
                  </a:lnTo>
                  <a:lnTo>
                    <a:pt x="2486" y="662"/>
                  </a:lnTo>
                  <a:lnTo>
                    <a:pt x="1422" y="331"/>
                  </a:lnTo>
                  <a:lnTo>
                    <a:pt x="644" y="111"/>
                  </a:lnTo>
                  <a:lnTo>
                    <a:pt x="1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45"/>
            <p:cNvSpPr/>
            <p:nvPr/>
          </p:nvSpPr>
          <p:spPr>
            <a:xfrm rot="10800000" flipH="1">
              <a:off x="2462958" y="3626633"/>
              <a:ext cx="184302" cy="249613"/>
            </a:xfrm>
            <a:custGeom>
              <a:avLst/>
              <a:gdLst/>
              <a:ahLst/>
              <a:cxnLst/>
              <a:rect l="l" t="t" r="r" b="b"/>
              <a:pathLst>
                <a:path w="8744" h="83974" extrusionOk="0">
                  <a:moveTo>
                    <a:pt x="989" y="1"/>
                  </a:moveTo>
                  <a:lnTo>
                    <a:pt x="1" y="75268"/>
                  </a:lnTo>
                  <a:lnTo>
                    <a:pt x="7585" y="83974"/>
                  </a:lnTo>
                  <a:lnTo>
                    <a:pt x="8743" y="3748"/>
                  </a:lnTo>
                  <a:lnTo>
                    <a:pt x="98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45"/>
            <p:cNvSpPr/>
            <p:nvPr/>
          </p:nvSpPr>
          <p:spPr>
            <a:xfrm rot="10800000" flipH="1">
              <a:off x="2425984" y="2924462"/>
              <a:ext cx="184302" cy="249776"/>
            </a:xfrm>
            <a:custGeom>
              <a:avLst/>
              <a:gdLst/>
              <a:ahLst/>
              <a:cxnLst/>
              <a:rect l="l" t="t" r="r" b="b"/>
              <a:pathLst>
                <a:path w="8744" h="84029" extrusionOk="0">
                  <a:moveTo>
                    <a:pt x="1159" y="1"/>
                  </a:moveTo>
                  <a:lnTo>
                    <a:pt x="1" y="80282"/>
                  </a:lnTo>
                  <a:lnTo>
                    <a:pt x="7748" y="84028"/>
                  </a:lnTo>
                  <a:lnTo>
                    <a:pt x="8743" y="8817"/>
                  </a:lnTo>
                  <a:lnTo>
                    <a:pt x="115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45"/>
            <p:cNvSpPr/>
            <p:nvPr/>
          </p:nvSpPr>
          <p:spPr>
            <a:xfrm rot="10800000" flipH="1">
              <a:off x="1960066" y="3615642"/>
              <a:ext cx="172013" cy="197202"/>
            </a:xfrm>
            <a:custGeom>
              <a:avLst/>
              <a:gdLst/>
              <a:ahLst/>
              <a:cxnLst/>
              <a:rect l="l" t="t" r="r" b="b"/>
              <a:pathLst>
                <a:path w="8161" h="66342" extrusionOk="0">
                  <a:moveTo>
                    <a:pt x="454" y="1"/>
                  </a:moveTo>
                  <a:lnTo>
                    <a:pt x="0" y="62650"/>
                  </a:lnTo>
                  <a:lnTo>
                    <a:pt x="7700" y="66341"/>
                  </a:lnTo>
                  <a:lnTo>
                    <a:pt x="8160" y="3692"/>
                  </a:lnTo>
                  <a:lnTo>
                    <a:pt x="454"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45"/>
            <p:cNvSpPr/>
            <p:nvPr/>
          </p:nvSpPr>
          <p:spPr>
            <a:xfrm rot="10800000" flipH="1">
              <a:off x="1991032" y="3635454"/>
              <a:ext cx="105514" cy="156092"/>
            </a:xfrm>
            <a:custGeom>
              <a:avLst/>
              <a:gdLst/>
              <a:ahLst/>
              <a:cxnLst/>
              <a:rect l="l" t="t" r="r" b="b"/>
              <a:pathLst>
                <a:path w="5006" h="52512" extrusionOk="0">
                  <a:moveTo>
                    <a:pt x="1301" y="2843"/>
                  </a:moveTo>
                  <a:lnTo>
                    <a:pt x="1531" y="2921"/>
                  </a:lnTo>
                  <a:lnTo>
                    <a:pt x="2398" y="3197"/>
                  </a:lnTo>
                  <a:lnTo>
                    <a:pt x="3156" y="3362"/>
                  </a:lnTo>
                  <a:lnTo>
                    <a:pt x="3793" y="3472"/>
                  </a:lnTo>
                  <a:lnTo>
                    <a:pt x="3942" y="3637"/>
                  </a:lnTo>
                  <a:lnTo>
                    <a:pt x="4091" y="3693"/>
                  </a:lnTo>
                  <a:lnTo>
                    <a:pt x="4240" y="3748"/>
                  </a:lnTo>
                  <a:lnTo>
                    <a:pt x="4538" y="3748"/>
                  </a:lnTo>
                  <a:lnTo>
                    <a:pt x="4687" y="3693"/>
                  </a:lnTo>
                  <a:lnTo>
                    <a:pt x="4823" y="3642"/>
                  </a:lnTo>
                  <a:lnTo>
                    <a:pt x="4748" y="3803"/>
                  </a:lnTo>
                  <a:lnTo>
                    <a:pt x="4619" y="4188"/>
                  </a:lnTo>
                  <a:lnTo>
                    <a:pt x="4497" y="4574"/>
                  </a:lnTo>
                  <a:lnTo>
                    <a:pt x="4314" y="4960"/>
                  </a:lnTo>
                  <a:lnTo>
                    <a:pt x="4132" y="5235"/>
                  </a:lnTo>
                  <a:lnTo>
                    <a:pt x="3949" y="5456"/>
                  </a:lnTo>
                  <a:lnTo>
                    <a:pt x="3766" y="5566"/>
                  </a:lnTo>
                  <a:lnTo>
                    <a:pt x="3576" y="5621"/>
                  </a:lnTo>
                  <a:lnTo>
                    <a:pt x="3393" y="5566"/>
                  </a:lnTo>
                  <a:lnTo>
                    <a:pt x="3211" y="5401"/>
                  </a:lnTo>
                  <a:lnTo>
                    <a:pt x="3028" y="5180"/>
                  </a:lnTo>
                  <a:lnTo>
                    <a:pt x="2886" y="5180"/>
                  </a:lnTo>
                  <a:lnTo>
                    <a:pt x="2886" y="6282"/>
                  </a:lnTo>
                  <a:lnTo>
                    <a:pt x="2797" y="15815"/>
                  </a:lnTo>
                  <a:lnTo>
                    <a:pt x="2689" y="26614"/>
                  </a:lnTo>
                  <a:lnTo>
                    <a:pt x="2689" y="28102"/>
                  </a:lnTo>
                  <a:lnTo>
                    <a:pt x="2879" y="28102"/>
                  </a:lnTo>
                  <a:lnTo>
                    <a:pt x="2967" y="28157"/>
                  </a:lnTo>
                  <a:lnTo>
                    <a:pt x="3048" y="28212"/>
                  </a:lnTo>
                  <a:lnTo>
                    <a:pt x="3129" y="28377"/>
                  </a:lnTo>
                  <a:lnTo>
                    <a:pt x="3211" y="28543"/>
                  </a:lnTo>
                  <a:lnTo>
                    <a:pt x="3292" y="28708"/>
                  </a:lnTo>
                  <a:lnTo>
                    <a:pt x="3373" y="28984"/>
                  </a:lnTo>
                  <a:lnTo>
                    <a:pt x="3448" y="29259"/>
                  </a:lnTo>
                  <a:lnTo>
                    <a:pt x="3522" y="29590"/>
                  </a:lnTo>
                  <a:lnTo>
                    <a:pt x="3597" y="29920"/>
                  </a:lnTo>
                  <a:lnTo>
                    <a:pt x="3664" y="30306"/>
                  </a:lnTo>
                  <a:lnTo>
                    <a:pt x="3732" y="30692"/>
                  </a:lnTo>
                  <a:lnTo>
                    <a:pt x="3793" y="31132"/>
                  </a:lnTo>
                  <a:lnTo>
                    <a:pt x="3854" y="31628"/>
                  </a:lnTo>
                  <a:lnTo>
                    <a:pt x="3915" y="32124"/>
                  </a:lnTo>
                  <a:lnTo>
                    <a:pt x="3969" y="32675"/>
                  </a:lnTo>
                  <a:lnTo>
                    <a:pt x="4016" y="33226"/>
                  </a:lnTo>
                  <a:lnTo>
                    <a:pt x="4071" y="33887"/>
                  </a:lnTo>
                  <a:lnTo>
                    <a:pt x="4111" y="34549"/>
                  </a:lnTo>
                  <a:lnTo>
                    <a:pt x="4152" y="35265"/>
                  </a:lnTo>
                  <a:lnTo>
                    <a:pt x="4179" y="35926"/>
                  </a:lnTo>
                  <a:lnTo>
                    <a:pt x="4206" y="36642"/>
                  </a:lnTo>
                  <a:lnTo>
                    <a:pt x="4226" y="37414"/>
                  </a:lnTo>
                  <a:lnTo>
                    <a:pt x="4240" y="38130"/>
                  </a:lnTo>
                  <a:lnTo>
                    <a:pt x="4253" y="38846"/>
                  </a:lnTo>
                  <a:lnTo>
                    <a:pt x="4253" y="39618"/>
                  </a:lnTo>
                  <a:lnTo>
                    <a:pt x="4253" y="40334"/>
                  </a:lnTo>
                  <a:lnTo>
                    <a:pt x="4240" y="41106"/>
                  </a:lnTo>
                  <a:lnTo>
                    <a:pt x="4226" y="41822"/>
                  </a:lnTo>
                  <a:lnTo>
                    <a:pt x="4206" y="42538"/>
                  </a:lnTo>
                  <a:lnTo>
                    <a:pt x="4179" y="43310"/>
                  </a:lnTo>
                  <a:lnTo>
                    <a:pt x="4145" y="43971"/>
                  </a:lnTo>
                  <a:lnTo>
                    <a:pt x="4104" y="44687"/>
                  </a:lnTo>
                  <a:lnTo>
                    <a:pt x="3758" y="48759"/>
                  </a:lnTo>
                  <a:lnTo>
                    <a:pt x="3758" y="48759"/>
                  </a:lnTo>
                  <a:lnTo>
                    <a:pt x="1131" y="47464"/>
                  </a:lnTo>
                  <a:lnTo>
                    <a:pt x="1131" y="47464"/>
                  </a:lnTo>
                  <a:lnTo>
                    <a:pt x="1050" y="45734"/>
                  </a:lnTo>
                  <a:lnTo>
                    <a:pt x="915" y="42924"/>
                  </a:lnTo>
                  <a:lnTo>
                    <a:pt x="881" y="41822"/>
                  </a:lnTo>
                  <a:lnTo>
                    <a:pt x="861" y="40720"/>
                  </a:lnTo>
                  <a:lnTo>
                    <a:pt x="847" y="39618"/>
                  </a:lnTo>
                  <a:lnTo>
                    <a:pt x="854" y="38571"/>
                  </a:lnTo>
                  <a:lnTo>
                    <a:pt x="874" y="37469"/>
                  </a:lnTo>
                  <a:lnTo>
                    <a:pt x="901" y="36422"/>
                  </a:lnTo>
                  <a:lnTo>
                    <a:pt x="942" y="35430"/>
                  </a:lnTo>
                  <a:lnTo>
                    <a:pt x="996" y="34438"/>
                  </a:lnTo>
                  <a:lnTo>
                    <a:pt x="1064" y="33557"/>
                  </a:lnTo>
                  <a:lnTo>
                    <a:pt x="1138" y="32675"/>
                  </a:lnTo>
                  <a:lnTo>
                    <a:pt x="1226" y="31849"/>
                  </a:lnTo>
                  <a:lnTo>
                    <a:pt x="1321" y="31077"/>
                  </a:lnTo>
                  <a:lnTo>
                    <a:pt x="1423" y="30416"/>
                  </a:lnTo>
                  <a:lnTo>
                    <a:pt x="1538" y="29810"/>
                  </a:lnTo>
                  <a:lnTo>
                    <a:pt x="1660" y="29314"/>
                  </a:lnTo>
                  <a:lnTo>
                    <a:pt x="1795" y="28928"/>
                  </a:lnTo>
                  <a:lnTo>
                    <a:pt x="1931" y="28598"/>
                  </a:lnTo>
                  <a:lnTo>
                    <a:pt x="2080" y="28433"/>
                  </a:lnTo>
                  <a:lnTo>
                    <a:pt x="2222" y="28377"/>
                  </a:lnTo>
                  <a:lnTo>
                    <a:pt x="2371" y="28433"/>
                  </a:lnTo>
                  <a:lnTo>
                    <a:pt x="2594" y="28433"/>
                  </a:lnTo>
                  <a:lnTo>
                    <a:pt x="2594" y="26559"/>
                  </a:lnTo>
                  <a:lnTo>
                    <a:pt x="2655" y="16090"/>
                  </a:lnTo>
                  <a:lnTo>
                    <a:pt x="2723" y="6227"/>
                  </a:lnTo>
                  <a:lnTo>
                    <a:pt x="2723" y="4409"/>
                  </a:lnTo>
                  <a:lnTo>
                    <a:pt x="2256" y="4409"/>
                  </a:lnTo>
                  <a:lnTo>
                    <a:pt x="2134" y="4354"/>
                  </a:lnTo>
                  <a:lnTo>
                    <a:pt x="2012" y="4244"/>
                  </a:lnTo>
                  <a:lnTo>
                    <a:pt x="1890" y="4133"/>
                  </a:lnTo>
                  <a:lnTo>
                    <a:pt x="1775" y="3968"/>
                  </a:lnTo>
                  <a:lnTo>
                    <a:pt x="1653" y="3748"/>
                  </a:lnTo>
                  <a:lnTo>
                    <a:pt x="1538" y="3472"/>
                  </a:lnTo>
                  <a:lnTo>
                    <a:pt x="1423" y="3197"/>
                  </a:lnTo>
                  <a:lnTo>
                    <a:pt x="1308" y="2866"/>
                  </a:lnTo>
                  <a:lnTo>
                    <a:pt x="1301" y="2843"/>
                  </a:lnTo>
                  <a:close/>
                  <a:moveTo>
                    <a:pt x="1" y="1"/>
                  </a:moveTo>
                  <a:lnTo>
                    <a:pt x="461" y="2866"/>
                  </a:lnTo>
                  <a:lnTo>
                    <a:pt x="570" y="3527"/>
                  </a:lnTo>
                  <a:lnTo>
                    <a:pt x="691" y="4133"/>
                  </a:lnTo>
                  <a:lnTo>
                    <a:pt x="807" y="4739"/>
                  </a:lnTo>
                  <a:lnTo>
                    <a:pt x="928" y="5235"/>
                  </a:lnTo>
                  <a:lnTo>
                    <a:pt x="1050" y="5731"/>
                  </a:lnTo>
                  <a:lnTo>
                    <a:pt x="1179" y="6227"/>
                  </a:lnTo>
                  <a:lnTo>
                    <a:pt x="1308" y="6613"/>
                  </a:lnTo>
                  <a:lnTo>
                    <a:pt x="1436" y="6943"/>
                  </a:lnTo>
                  <a:lnTo>
                    <a:pt x="1565" y="7274"/>
                  </a:lnTo>
                  <a:lnTo>
                    <a:pt x="1700" y="7550"/>
                  </a:lnTo>
                  <a:lnTo>
                    <a:pt x="1836" y="7770"/>
                  </a:lnTo>
                  <a:lnTo>
                    <a:pt x="1971" y="7935"/>
                  </a:lnTo>
                  <a:lnTo>
                    <a:pt x="2107" y="8101"/>
                  </a:lnTo>
                  <a:lnTo>
                    <a:pt x="2249" y="8156"/>
                  </a:lnTo>
                  <a:lnTo>
                    <a:pt x="2302" y="8177"/>
                  </a:lnTo>
                  <a:lnTo>
                    <a:pt x="2302" y="8177"/>
                  </a:lnTo>
                  <a:lnTo>
                    <a:pt x="2162" y="25071"/>
                  </a:lnTo>
                  <a:lnTo>
                    <a:pt x="2053" y="25071"/>
                  </a:lnTo>
                  <a:lnTo>
                    <a:pt x="1944" y="25182"/>
                  </a:lnTo>
                  <a:lnTo>
                    <a:pt x="1836" y="25347"/>
                  </a:lnTo>
                  <a:lnTo>
                    <a:pt x="1728" y="25512"/>
                  </a:lnTo>
                  <a:lnTo>
                    <a:pt x="1626" y="25788"/>
                  </a:lnTo>
                  <a:lnTo>
                    <a:pt x="1524" y="26063"/>
                  </a:lnTo>
                  <a:lnTo>
                    <a:pt x="1423" y="26449"/>
                  </a:lnTo>
                  <a:lnTo>
                    <a:pt x="1328" y="26835"/>
                  </a:lnTo>
                  <a:lnTo>
                    <a:pt x="1233" y="27275"/>
                  </a:lnTo>
                  <a:lnTo>
                    <a:pt x="1138" y="27771"/>
                  </a:lnTo>
                  <a:lnTo>
                    <a:pt x="1050" y="28322"/>
                  </a:lnTo>
                  <a:lnTo>
                    <a:pt x="969" y="28928"/>
                  </a:lnTo>
                  <a:lnTo>
                    <a:pt x="888" y="29535"/>
                  </a:lnTo>
                  <a:lnTo>
                    <a:pt x="813" y="30196"/>
                  </a:lnTo>
                  <a:lnTo>
                    <a:pt x="739" y="30967"/>
                  </a:lnTo>
                  <a:lnTo>
                    <a:pt x="678" y="31739"/>
                  </a:lnTo>
                  <a:lnTo>
                    <a:pt x="617" y="32510"/>
                  </a:lnTo>
                  <a:lnTo>
                    <a:pt x="563" y="33336"/>
                  </a:lnTo>
                  <a:lnTo>
                    <a:pt x="515" y="34218"/>
                  </a:lnTo>
                  <a:lnTo>
                    <a:pt x="475" y="35100"/>
                  </a:lnTo>
                  <a:lnTo>
                    <a:pt x="441" y="35981"/>
                  </a:lnTo>
                  <a:lnTo>
                    <a:pt x="414" y="36863"/>
                  </a:lnTo>
                  <a:lnTo>
                    <a:pt x="393" y="37800"/>
                  </a:lnTo>
                  <a:lnTo>
                    <a:pt x="387" y="38681"/>
                  </a:lnTo>
                  <a:lnTo>
                    <a:pt x="380" y="39618"/>
                  </a:lnTo>
                  <a:lnTo>
                    <a:pt x="380" y="40555"/>
                  </a:lnTo>
                  <a:lnTo>
                    <a:pt x="387" y="41491"/>
                  </a:lnTo>
                  <a:lnTo>
                    <a:pt x="407" y="42428"/>
                  </a:lnTo>
                  <a:lnTo>
                    <a:pt x="427" y="43365"/>
                  </a:lnTo>
                  <a:lnTo>
                    <a:pt x="461" y="44246"/>
                  </a:lnTo>
                  <a:lnTo>
                    <a:pt x="597" y="47222"/>
                  </a:lnTo>
                  <a:lnTo>
                    <a:pt x="725" y="50032"/>
                  </a:lnTo>
                  <a:lnTo>
                    <a:pt x="779" y="51134"/>
                  </a:lnTo>
                  <a:lnTo>
                    <a:pt x="928" y="51134"/>
                  </a:lnTo>
                  <a:lnTo>
                    <a:pt x="3827" y="52511"/>
                  </a:lnTo>
                  <a:lnTo>
                    <a:pt x="3949" y="52511"/>
                  </a:lnTo>
                  <a:lnTo>
                    <a:pt x="4016" y="51630"/>
                  </a:lnTo>
                  <a:lnTo>
                    <a:pt x="4423" y="46726"/>
                  </a:lnTo>
                  <a:lnTo>
                    <a:pt x="4463" y="46065"/>
                  </a:lnTo>
                  <a:lnTo>
                    <a:pt x="4504" y="45403"/>
                  </a:lnTo>
                  <a:lnTo>
                    <a:pt x="4531" y="44687"/>
                  </a:lnTo>
                  <a:lnTo>
                    <a:pt x="4558" y="44026"/>
                  </a:lnTo>
                  <a:lnTo>
                    <a:pt x="4579" y="43310"/>
                  </a:lnTo>
                  <a:lnTo>
                    <a:pt x="4599" y="42648"/>
                  </a:lnTo>
                  <a:lnTo>
                    <a:pt x="4612" y="41932"/>
                  </a:lnTo>
                  <a:lnTo>
                    <a:pt x="4619" y="41216"/>
                  </a:lnTo>
                  <a:lnTo>
                    <a:pt x="4626" y="40555"/>
                  </a:lnTo>
                  <a:lnTo>
                    <a:pt x="4626" y="39838"/>
                  </a:lnTo>
                  <a:lnTo>
                    <a:pt x="4626" y="39122"/>
                  </a:lnTo>
                  <a:lnTo>
                    <a:pt x="4619" y="38461"/>
                  </a:lnTo>
                  <a:lnTo>
                    <a:pt x="4606" y="37744"/>
                  </a:lnTo>
                  <a:lnTo>
                    <a:pt x="4592" y="37083"/>
                  </a:lnTo>
                  <a:lnTo>
                    <a:pt x="4545" y="35761"/>
                  </a:lnTo>
                  <a:lnTo>
                    <a:pt x="4490" y="34438"/>
                  </a:lnTo>
                  <a:lnTo>
                    <a:pt x="4450" y="33832"/>
                  </a:lnTo>
                  <a:lnTo>
                    <a:pt x="4416" y="33171"/>
                  </a:lnTo>
                  <a:lnTo>
                    <a:pt x="4369" y="32565"/>
                  </a:lnTo>
                  <a:lnTo>
                    <a:pt x="4328" y="32014"/>
                  </a:lnTo>
                  <a:lnTo>
                    <a:pt x="4274" y="31408"/>
                  </a:lnTo>
                  <a:lnTo>
                    <a:pt x="4226" y="30857"/>
                  </a:lnTo>
                  <a:lnTo>
                    <a:pt x="4165" y="30361"/>
                  </a:lnTo>
                  <a:lnTo>
                    <a:pt x="4104" y="29865"/>
                  </a:lnTo>
                  <a:lnTo>
                    <a:pt x="4044" y="29369"/>
                  </a:lnTo>
                  <a:lnTo>
                    <a:pt x="3976" y="28873"/>
                  </a:lnTo>
                  <a:lnTo>
                    <a:pt x="3908" y="28433"/>
                  </a:lnTo>
                  <a:lnTo>
                    <a:pt x="3834" y="28047"/>
                  </a:lnTo>
                  <a:lnTo>
                    <a:pt x="3759" y="27661"/>
                  </a:lnTo>
                  <a:lnTo>
                    <a:pt x="3678" y="27275"/>
                  </a:lnTo>
                  <a:lnTo>
                    <a:pt x="3576" y="26890"/>
                  </a:lnTo>
                  <a:lnTo>
                    <a:pt x="3475" y="26559"/>
                  </a:lnTo>
                  <a:lnTo>
                    <a:pt x="3373" y="26284"/>
                  </a:lnTo>
                  <a:lnTo>
                    <a:pt x="3272" y="26063"/>
                  </a:lnTo>
                  <a:lnTo>
                    <a:pt x="3163" y="25843"/>
                  </a:lnTo>
                  <a:lnTo>
                    <a:pt x="3055" y="25733"/>
                  </a:lnTo>
                  <a:lnTo>
                    <a:pt x="3011" y="25710"/>
                  </a:lnTo>
                  <a:lnTo>
                    <a:pt x="3011" y="25710"/>
                  </a:lnTo>
                  <a:lnTo>
                    <a:pt x="3014" y="24300"/>
                  </a:lnTo>
                  <a:lnTo>
                    <a:pt x="3021" y="21545"/>
                  </a:lnTo>
                  <a:lnTo>
                    <a:pt x="3048" y="16310"/>
                  </a:lnTo>
                  <a:lnTo>
                    <a:pt x="3075" y="11407"/>
                  </a:lnTo>
                  <a:lnTo>
                    <a:pt x="3096" y="7831"/>
                  </a:lnTo>
                  <a:lnTo>
                    <a:pt x="3096" y="7831"/>
                  </a:lnTo>
                  <a:lnTo>
                    <a:pt x="3156" y="7880"/>
                  </a:lnTo>
                  <a:lnTo>
                    <a:pt x="3353" y="7990"/>
                  </a:lnTo>
                  <a:lnTo>
                    <a:pt x="3549" y="7935"/>
                  </a:lnTo>
                  <a:lnTo>
                    <a:pt x="3746" y="7770"/>
                  </a:lnTo>
                  <a:lnTo>
                    <a:pt x="3942" y="7550"/>
                  </a:lnTo>
                  <a:lnTo>
                    <a:pt x="4138" y="7219"/>
                  </a:lnTo>
                  <a:lnTo>
                    <a:pt x="4328" y="6723"/>
                  </a:lnTo>
                  <a:lnTo>
                    <a:pt x="4511" y="6172"/>
                  </a:lnTo>
                  <a:lnTo>
                    <a:pt x="4633" y="5621"/>
                  </a:lnTo>
                  <a:lnTo>
                    <a:pt x="4741" y="5125"/>
                  </a:lnTo>
                  <a:lnTo>
                    <a:pt x="4829" y="4684"/>
                  </a:lnTo>
                  <a:lnTo>
                    <a:pt x="4897" y="4299"/>
                  </a:lnTo>
                  <a:lnTo>
                    <a:pt x="4951" y="3968"/>
                  </a:lnTo>
                  <a:lnTo>
                    <a:pt x="4985" y="3637"/>
                  </a:lnTo>
                  <a:lnTo>
                    <a:pt x="5005" y="3417"/>
                  </a:lnTo>
                  <a:lnTo>
                    <a:pt x="5005" y="3197"/>
                  </a:lnTo>
                  <a:lnTo>
                    <a:pt x="4935" y="3376"/>
                  </a:lnTo>
                  <a:lnTo>
                    <a:pt x="4935" y="3376"/>
                  </a:lnTo>
                  <a:lnTo>
                    <a:pt x="4843" y="3197"/>
                  </a:lnTo>
                  <a:lnTo>
                    <a:pt x="4694" y="2976"/>
                  </a:lnTo>
                  <a:lnTo>
                    <a:pt x="4545" y="2756"/>
                  </a:lnTo>
                  <a:lnTo>
                    <a:pt x="4402" y="2535"/>
                  </a:lnTo>
                  <a:lnTo>
                    <a:pt x="4253" y="2425"/>
                  </a:lnTo>
                  <a:lnTo>
                    <a:pt x="4104" y="2260"/>
                  </a:lnTo>
                  <a:lnTo>
                    <a:pt x="3955" y="2205"/>
                  </a:lnTo>
                  <a:lnTo>
                    <a:pt x="3807" y="2150"/>
                  </a:lnTo>
                  <a:lnTo>
                    <a:pt x="3163" y="1654"/>
                  </a:lnTo>
                  <a:lnTo>
                    <a:pt x="2412" y="1103"/>
                  </a:lnTo>
                  <a:lnTo>
                    <a:pt x="1545" y="552"/>
                  </a:lnTo>
                  <a:lnTo>
                    <a:pt x="57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45"/>
            <p:cNvSpPr/>
            <p:nvPr/>
          </p:nvSpPr>
          <p:spPr>
            <a:xfrm rot="10800000" flipH="1">
              <a:off x="1497416" y="2798803"/>
              <a:ext cx="209848" cy="240770"/>
            </a:xfrm>
            <a:custGeom>
              <a:avLst/>
              <a:gdLst/>
              <a:ahLst/>
              <a:cxnLst/>
              <a:rect l="l" t="t" r="r" b="b"/>
              <a:pathLst>
                <a:path w="9956" h="80999" extrusionOk="0">
                  <a:moveTo>
                    <a:pt x="4748" y="1"/>
                  </a:moveTo>
                  <a:lnTo>
                    <a:pt x="4504" y="166"/>
                  </a:lnTo>
                  <a:lnTo>
                    <a:pt x="4260" y="387"/>
                  </a:lnTo>
                  <a:lnTo>
                    <a:pt x="4016" y="717"/>
                  </a:lnTo>
                  <a:lnTo>
                    <a:pt x="3786" y="1158"/>
                  </a:lnTo>
                  <a:lnTo>
                    <a:pt x="3549" y="1654"/>
                  </a:lnTo>
                  <a:lnTo>
                    <a:pt x="3326" y="2260"/>
                  </a:lnTo>
                  <a:lnTo>
                    <a:pt x="3095" y="2976"/>
                  </a:lnTo>
                  <a:lnTo>
                    <a:pt x="2879" y="3748"/>
                  </a:lnTo>
                  <a:lnTo>
                    <a:pt x="2662" y="4629"/>
                  </a:lnTo>
                  <a:lnTo>
                    <a:pt x="2459" y="5566"/>
                  </a:lnTo>
                  <a:lnTo>
                    <a:pt x="2256" y="6613"/>
                  </a:lnTo>
                  <a:lnTo>
                    <a:pt x="2059" y="7715"/>
                  </a:lnTo>
                  <a:lnTo>
                    <a:pt x="1870" y="8872"/>
                  </a:lnTo>
                  <a:lnTo>
                    <a:pt x="1680" y="10139"/>
                  </a:lnTo>
                  <a:lnTo>
                    <a:pt x="1511" y="11462"/>
                  </a:lnTo>
                  <a:lnTo>
                    <a:pt x="1341" y="12839"/>
                  </a:lnTo>
                  <a:lnTo>
                    <a:pt x="1179" y="14272"/>
                  </a:lnTo>
                  <a:lnTo>
                    <a:pt x="1030" y="15815"/>
                  </a:lnTo>
                  <a:lnTo>
                    <a:pt x="888" y="17413"/>
                  </a:lnTo>
                  <a:lnTo>
                    <a:pt x="752" y="19066"/>
                  </a:lnTo>
                  <a:lnTo>
                    <a:pt x="630" y="20774"/>
                  </a:lnTo>
                  <a:lnTo>
                    <a:pt x="515" y="22537"/>
                  </a:lnTo>
                  <a:lnTo>
                    <a:pt x="414" y="24355"/>
                  </a:lnTo>
                  <a:lnTo>
                    <a:pt x="319" y="26229"/>
                  </a:lnTo>
                  <a:lnTo>
                    <a:pt x="238" y="28157"/>
                  </a:lnTo>
                  <a:lnTo>
                    <a:pt x="163" y="30141"/>
                  </a:lnTo>
                  <a:lnTo>
                    <a:pt x="109" y="32179"/>
                  </a:lnTo>
                  <a:lnTo>
                    <a:pt x="61" y="34218"/>
                  </a:lnTo>
                  <a:lnTo>
                    <a:pt x="28" y="36257"/>
                  </a:lnTo>
                  <a:lnTo>
                    <a:pt x="7" y="38296"/>
                  </a:lnTo>
                  <a:lnTo>
                    <a:pt x="1" y="40334"/>
                  </a:lnTo>
                  <a:lnTo>
                    <a:pt x="7" y="42373"/>
                  </a:lnTo>
                  <a:lnTo>
                    <a:pt x="21" y="44357"/>
                  </a:lnTo>
                  <a:lnTo>
                    <a:pt x="48" y="46340"/>
                  </a:lnTo>
                  <a:lnTo>
                    <a:pt x="95" y="48269"/>
                  </a:lnTo>
                  <a:lnTo>
                    <a:pt x="143" y="50197"/>
                  </a:lnTo>
                  <a:lnTo>
                    <a:pt x="210" y="52071"/>
                  </a:lnTo>
                  <a:lnTo>
                    <a:pt x="285" y="53944"/>
                  </a:lnTo>
                  <a:lnTo>
                    <a:pt x="366" y="55762"/>
                  </a:lnTo>
                  <a:lnTo>
                    <a:pt x="461" y="57526"/>
                  </a:lnTo>
                  <a:lnTo>
                    <a:pt x="569" y="59289"/>
                  </a:lnTo>
                  <a:lnTo>
                    <a:pt x="684" y="60997"/>
                  </a:lnTo>
                  <a:lnTo>
                    <a:pt x="813" y="62650"/>
                  </a:lnTo>
                  <a:lnTo>
                    <a:pt x="949" y="64248"/>
                  </a:lnTo>
                  <a:lnTo>
                    <a:pt x="1091" y="65791"/>
                  </a:lnTo>
                  <a:lnTo>
                    <a:pt x="1247" y="67278"/>
                  </a:lnTo>
                  <a:lnTo>
                    <a:pt x="1409" y="68711"/>
                  </a:lnTo>
                  <a:lnTo>
                    <a:pt x="1578" y="70088"/>
                  </a:lnTo>
                  <a:lnTo>
                    <a:pt x="1761" y="71356"/>
                  </a:lnTo>
                  <a:lnTo>
                    <a:pt x="1944" y="72623"/>
                  </a:lnTo>
                  <a:lnTo>
                    <a:pt x="2140" y="73780"/>
                  </a:lnTo>
                  <a:lnTo>
                    <a:pt x="2344" y="74827"/>
                  </a:lnTo>
                  <a:lnTo>
                    <a:pt x="2554" y="75874"/>
                  </a:lnTo>
                  <a:lnTo>
                    <a:pt x="2770" y="76811"/>
                  </a:lnTo>
                  <a:lnTo>
                    <a:pt x="2994" y="77637"/>
                  </a:lnTo>
                  <a:lnTo>
                    <a:pt x="3231" y="78409"/>
                  </a:lnTo>
                  <a:lnTo>
                    <a:pt x="3468" y="79070"/>
                  </a:lnTo>
                  <a:lnTo>
                    <a:pt x="3712" y="79621"/>
                  </a:lnTo>
                  <a:lnTo>
                    <a:pt x="3955" y="80117"/>
                  </a:lnTo>
                  <a:lnTo>
                    <a:pt x="3962" y="80117"/>
                  </a:lnTo>
                  <a:lnTo>
                    <a:pt x="4213" y="80502"/>
                  </a:lnTo>
                  <a:lnTo>
                    <a:pt x="4470" y="80778"/>
                  </a:lnTo>
                  <a:lnTo>
                    <a:pt x="4714" y="80888"/>
                  </a:lnTo>
                  <a:lnTo>
                    <a:pt x="4964" y="80998"/>
                  </a:lnTo>
                  <a:lnTo>
                    <a:pt x="5215" y="80943"/>
                  </a:lnTo>
                  <a:lnTo>
                    <a:pt x="5459" y="80778"/>
                  </a:lnTo>
                  <a:lnTo>
                    <a:pt x="5702" y="80557"/>
                  </a:lnTo>
                  <a:lnTo>
                    <a:pt x="5939" y="80227"/>
                  </a:lnTo>
                  <a:lnTo>
                    <a:pt x="6176" y="79786"/>
                  </a:lnTo>
                  <a:lnTo>
                    <a:pt x="6407" y="79290"/>
                  </a:lnTo>
                  <a:lnTo>
                    <a:pt x="6637" y="78629"/>
                  </a:lnTo>
                  <a:lnTo>
                    <a:pt x="6860" y="77968"/>
                  </a:lnTo>
                  <a:lnTo>
                    <a:pt x="7077" y="77196"/>
                  </a:lnTo>
                  <a:lnTo>
                    <a:pt x="7294" y="76315"/>
                  </a:lnTo>
                  <a:lnTo>
                    <a:pt x="7497" y="75378"/>
                  </a:lnTo>
                  <a:lnTo>
                    <a:pt x="7700" y="74331"/>
                  </a:lnTo>
                  <a:lnTo>
                    <a:pt x="7897" y="73229"/>
                  </a:lnTo>
                  <a:lnTo>
                    <a:pt x="8086" y="72072"/>
                  </a:lnTo>
                  <a:lnTo>
                    <a:pt x="8269" y="70805"/>
                  </a:lnTo>
                  <a:lnTo>
                    <a:pt x="8445" y="69482"/>
                  </a:lnTo>
                  <a:lnTo>
                    <a:pt x="8614" y="68105"/>
                  </a:lnTo>
                  <a:lnTo>
                    <a:pt x="8777" y="66617"/>
                  </a:lnTo>
                  <a:lnTo>
                    <a:pt x="8926" y="65129"/>
                  </a:lnTo>
                  <a:lnTo>
                    <a:pt x="9068" y="63531"/>
                  </a:lnTo>
                  <a:lnTo>
                    <a:pt x="9204" y="61878"/>
                  </a:lnTo>
                  <a:lnTo>
                    <a:pt x="9325" y="60170"/>
                  </a:lnTo>
                  <a:lnTo>
                    <a:pt x="9441" y="58407"/>
                  </a:lnTo>
                  <a:lnTo>
                    <a:pt x="9542" y="56589"/>
                  </a:lnTo>
                  <a:lnTo>
                    <a:pt x="9637" y="54715"/>
                  </a:lnTo>
                  <a:lnTo>
                    <a:pt x="9718" y="52787"/>
                  </a:lnTo>
                  <a:lnTo>
                    <a:pt x="9786" y="50803"/>
                  </a:lnTo>
                  <a:lnTo>
                    <a:pt x="9847" y="48765"/>
                  </a:lnTo>
                  <a:lnTo>
                    <a:pt x="9894" y="46726"/>
                  </a:lnTo>
                  <a:lnTo>
                    <a:pt x="9928" y="44687"/>
                  </a:lnTo>
                  <a:lnTo>
                    <a:pt x="9948" y="42649"/>
                  </a:lnTo>
                  <a:lnTo>
                    <a:pt x="9955" y="40610"/>
                  </a:lnTo>
                  <a:lnTo>
                    <a:pt x="9948" y="38626"/>
                  </a:lnTo>
                  <a:lnTo>
                    <a:pt x="9928" y="36587"/>
                  </a:lnTo>
                  <a:lnTo>
                    <a:pt x="9901" y="34659"/>
                  </a:lnTo>
                  <a:lnTo>
                    <a:pt x="9860" y="32675"/>
                  </a:lnTo>
                  <a:lnTo>
                    <a:pt x="9806" y="30747"/>
                  </a:lnTo>
                  <a:lnTo>
                    <a:pt x="9745" y="28873"/>
                  </a:lnTo>
                  <a:lnTo>
                    <a:pt x="9671" y="27000"/>
                  </a:lnTo>
                  <a:lnTo>
                    <a:pt x="9583" y="25182"/>
                  </a:lnTo>
                  <a:lnTo>
                    <a:pt x="9488" y="23419"/>
                  </a:lnTo>
                  <a:lnTo>
                    <a:pt x="9386" y="21655"/>
                  </a:lnTo>
                  <a:lnTo>
                    <a:pt x="9264" y="19947"/>
                  </a:lnTo>
                  <a:lnTo>
                    <a:pt x="9143" y="18294"/>
                  </a:lnTo>
                  <a:lnTo>
                    <a:pt x="9007" y="16696"/>
                  </a:lnTo>
                  <a:lnTo>
                    <a:pt x="8858" y="15153"/>
                  </a:lnTo>
                  <a:lnTo>
                    <a:pt x="8709" y="13666"/>
                  </a:lnTo>
                  <a:lnTo>
                    <a:pt x="8547" y="12233"/>
                  </a:lnTo>
                  <a:lnTo>
                    <a:pt x="8371" y="10856"/>
                  </a:lnTo>
                  <a:lnTo>
                    <a:pt x="8195" y="9588"/>
                  </a:lnTo>
                  <a:lnTo>
                    <a:pt x="8005" y="8321"/>
                  </a:lnTo>
                  <a:lnTo>
                    <a:pt x="7809" y="7164"/>
                  </a:lnTo>
                  <a:lnTo>
                    <a:pt x="7605" y="6117"/>
                  </a:lnTo>
                  <a:lnTo>
                    <a:pt x="7395" y="5070"/>
                  </a:lnTo>
                  <a:lnTo>
                    <a:pt x="7179" y="4189"/>
                  </a:lnTo>
                  <a:lnTo>
                    <a:pt x="6955" y="3307"/>
                  </a:lnTo>
                  <a:lnTo>
                    <a:pt x="6725" y="2591"/>
                  </a:lnTo>
                  <a:lnTo>
                    <a:pt x="6488" y="1874"/>
                  </a:lnTo>
                  <a:lnTo>
                    <a:pt x="6244" y="1323"/>
                  </a:lnTo>
                  <a:lnTo>
                    <a:pt x="5994" y="827"/>
                  </a:lnTo>
                  <a:lnTo>
                    <a:pt x="5743" y="497"/>
                  </a:lnTo>
                  <a:lnTo>
                    <a:pt x="5493" y="221"/>
                  </a:lnTo>
                  <a:lnTo>
                    <a:pt x="5242" y="56"/>
                  </a:lnTo>
                  <a:lnTo>
                    <a:pt x="49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rot="10800000" flipH="1">
              <a:off x="1574356" y="2978290"/>
              <a:ext cx="258937" cy="597163"/>
            </a:xfrm>
            <a:custGeom>
              <a:avLst/>
              <a:gdLst/>
              <a:ahLst/>
              <a:cxnLst/>
              <a:rect l="l" t="t" r="r" b="b"/>
              <a:pathLst>
                <a:path w="12285" h="200896" extrusionOk="0">
                  <a:moveTo>
                    <a:pt x="7890" y="0"/>
                  </a:moveTo>
                  <a:lnTo>
                    <a:pt x="1" y="188222"/>
                  </a:lnTo>
                  <a:lnTo>
                    <a:pt x="4280" y="200896"/>
                  </a:lnTo>
                  <a:lnTo>
                    <a:pt x="12285" y="13114"/>
                  </a:lnTo>
                  <a:lnTo>
                    <a:pt x="789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rot="10800000" flipH="1">
              <a:off x="1719825" y="3490976"/>
              <a:ext cx="195283" cy="224061"/>
            </a:xfrm>
            <a:custGeom>
              <a:avLst/>
              <a:gdLst/>
              <a:ahLst/>
              <a:cxnLst/>
              <a:rect l="l" t="t" r="r" b="b"/>
              <a:pathLst>
                <a:path w="9265" h="75378" extrusionOk="0">
                  <a:moveTo>
                    <a:pt x="4646" y="1"/>
                  </a:move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343" y="441"/>
                  </a:lnTo>
                  <a:lnTo>
                    <a:pt x="5106" y="221"/>
                  </a:lnTo>
                  <a:lnTo>
                    <a:pt x="4876" y="56"/>
                  </a:lnTo>
                  <a:lnTo>
                    <a:pt x="464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rot="10800000" flipH="1">
              <a:off x="1719825" y="3490976"/>
              <a:ext cx="195283" cy="224061"/>
            </a:xfrm>
            <a:custGeom>
              <a:avLst/>
              <a:gdLst/>
              <a:ahLst/>
              <a:cxnLst/>
              <a:rect l="l" t="t" r="r" b="b"/>
              <a:pathLst>
                <a:path w="9265" h="75378" fill="none" extrusionOk="0">
                  <a:moveTo>
                    <a:pt x="9162" y="45403"/>
                  </a:moveTo>
                  <a:lnTo>
                    <a:pt x="9162" y="45403"/>
                  </a:lnTo>
                  <a:lnTo>
                    <a:pt x="9203" y="43475"/>
                  </a:lnTo>
                  <a:lnTo>
                    <a:pt x="9237" y="41601"/>
                  </a:lnTo>
                  <a:lnTo>
                    <a:pt x="9257" y="39673"/>
                  </a:lnTo>
                  <a:lnTo>
                    <a:pt x="9264" y="37799"/>
                  </a:lnTo>
                  <a:lnTo>
                    <a:pt x="9257" y="35926"/>
                  </a:lnTo>
                  <a:lnTo>
                    <a:pt x="9237" y="34053"/>
                  </a:lnTo>
                  <a:lnTo>
                    <a:pt x="9210" y="32234"/>
                  </a:lnTo>
                  <a:lnTo>
                    <a:pt x="9176" y="30416"/>
                  </a:lnTo>
                  <a:lnTo>
                    <a:pt x="9129" y="28653"/>
                  </a:lnTo>
                  <a:lnTo>
                    <a:pt x="9068" y="26890"/>
                  </a:lnTo>
                  <a:lnTo>
                    <a:pt x="9000" y="25126"/>
                  </a:lnTo>
                  <a:lnTo>
                    <a:pt x="8919" y="23473"/>
                  </a:lnTo>
                  <a:lnTo>
                    <a:pt x="8831" y="21765"/>
                  </a:lnTo>
                  <a:lnTo>
                    <a:pt x="8729" y="20167"/>
                  </a:lnTo>
                  <a:lnTo>
                    <a:pt x="8621" y="18569"/>
                  </a:lnTo>
                  <a:lnTo>
                    <a:pt x="8506" y="17027"/>
                  </a:lnTo>
                  <a:lnTo>
                    <a:pt x="8377" y="15539"/>
                  </a:lnTo>
                  <a:lnTo>
                    <a:pt x="8242" y="14106"/>
                  </a:lnTo>
                  <a:lnTo>
                    <a:pt x="8099" y="12729"/>
                  </a:lnTo>
                  <a:lnTo>
                    <a:pt x="7950" y="11406"/>
                  </a:lnTo>
                  <a:lnTo>
                    <a:pt x="7788" y="10139"/>
                  </a:lnTo>
                  <a:lnTo>
                    <a:pt x="7625" y="8927"/>
                  </a:lnTo>
                  <a:lnTo>
                    <a:pt x="7449" y="7770"/>
                  </a:lnTo>
                  <a:lnTo>
                    <a:pt x="7266" y="6723"/>
                  </a:lnTo>
                  <a:lnTo>
                    <a:pt x="7077" y="5676"/>
                  </a:lnTo>
                  <a:lnTo>
                    <a:pt x="6880" y="4739"/>
                  </a:lnTo>
                  <a:lnTo>
                    <a:pt x="6677" y="3858"/>
                  </a:lnTo>
                  <a:lnTo>
                    <a:pt x="6474" y="3086"/>
                  </a:lnTo>
                  <a:lnTo>
                    <a:pt x="6257" y="2370"/>
                  </a:lnTo>
                  <a:lnTo>
                    <a:pt x="6034" y="1764"/>
                  </a:lnTo>
                  <a:lnTo>
                    <a:pt x="5810" y="1213"/>
                  </a:lnTo>
                  <a:lnTo>
                    <a:pt x="5580" y="772"/>
                  </a:lnTo>
                  <a:lnTo>
                    <a:pt x="5580" y="772"/>
                  </a:lnTo>
                  <a:lnTo>
                    <a:pt x="5343" y="441"/>
                  </a:lnTo>
                  <a:lnTo>
                    <a:pt x="5106" y="221"/>
                  </a:lnTo>
                  <a:lnTo>
                    <a:pt x="4876" y="56"/>
                  </a:lnTo>
                  <a:lnTo>
                    <a:pt x="4646" y="1"/>
                  </a:lnTo>
                  <a:lnTo>
                    <a:pt x="4415" y="56"/>
                  </a:lnTo>
                  <a:lnTo>
                    <a:pt x="4185" y="166"/>
                  </a:lnTo>
                  <a:lnTo>
                    <a:pt x="3962" y="386"/>
                  </a:lnTo>
                  <a:lnTo>
                    <a:pt x="3738" y="717"/>
                  </a:lnTo>
                  <a:lnTo>
                    <a:pt x="3521" y="1103"/>
                  </a:lnTo>
                  <a:lnTo>
                    <a:pt x="3305" y="1543"/>
                  </a:lnTo>
                  <a:lnTo>
                    <a:pt x="3088" y="2150"/>
                  </a:lnTo>
                  <a:lnTo>
                    <a:pt x="2878" y="2756"/>
                  </a:lnTo>
                  <a:lnTo>
                    <a:pt x="2675" y="3527"/>
                  </a:lnTo>
                  <a:lnTo>
                    <a:pt x="2479" y="4298"/>
                  </a:lnTo>
                  <a:lnTo>
                    <a:pt x="2282" y="5180"/>
                  </a:lnTo>
                  <a:lnTo>
                    <a:pt x="2093" y="6117"/>
                  </a:lnTo>
                  <a:lnTo>
                    <a:pt x="1910" y="7164"/>
                  </a:lnTo>
                  <a:lnTo>
                    <a:pt x="1734" y="8266"/>
                  </a:lnTo>
                  <a:lnTo>
                    <a:pt x="1564" y="9423"/>
                  </a:lnTo>
                  <a:lnTo>
                    <a:pt x="1402" y="10635"/>
                  </a:lnTo>
                  <a:lnTo>
                    <a:pt x="1246" y="11957"/>
                  </a:lnTo>
                  <a:lnTo>
                    <a:pt x="1097" y="13335"/>
                  </a:lnTo>
                  <a:lnTo>
                    <a:pt x="955" y="14712"/>
                  </a:lnTo>
                  <a:lnTo>
                    <a:pt x="820" y="16200"/>
                  </a:lnTo>
                  <a:lnTo>
                    <a:pt x="698" y="17743"/>
                  </a:lnTo>
                  <a:lnTo>
                    <a:pt x="583" y="19341"/>
                  </a:lnTo>
                  <a:lnTo>
                    <a:pt x="474" y="20994"/>
                  </a:lnTo>
                  <a:lnTo>
                    <a:pt x="379" y="22702"/>
                  </a:lnTo>
                  <a:lnTo>
                    <a:pt x="291" y="24410"/>
                  </a:lnTo>
                  <a:lnTo>
                    <a:pt x="217" y="26228"/>
                  </a:lnTo>
                  <a:lnTo>
                    <a:pt x="149" y="28047"/>
                  </a:lnTo>
                  <a:lnTo>
                    <a:pt x="95" y="29975"/>
                  </a:lnTo>
                  <a:lnTo>
                    <a:pt x="95" y="29975"/>
                  </a:lnTo>
                  <a:lnTo>
                    <a:pt x="54" y="31849"/>
                  </a:lnTo>
                  <a:lnTo>
                    <a:pt x="20" y="33777"/>
                  </a:lnTo>
                  <a:lnTo>
                    <a:pt x="7" y="35650"/>
                  </a:lnTo>
                  <a:lnTo>
                    <a:pt x="0" y="37524"/>
                  </a:lnTo>
                  <a:lnTo>
                    <a:pt x="0" y="39397"/>
                  </a:lnTo>
                  <a:lnTo>
                    <a:pt x="20" y="41271"/>
                  </a:lnTo>
                  <a:lnTo>
                    <a:pt x="48" y="43089"/>
                  </a:lnTo>
                  <a:lnTo>
                    <a:pt x="81" y="44907"/>
                  </a:lnTo>
                  <a:lnTo>
                    <a:pt x="136" y="46726"/>
                  </a:lnTo>
                  <a:lnTo>
                    <a:pt x="190" y="48489"/>
                  </a:lnTo>
                  <a:lnTo>
                    <a:pt x="264" y="50197"/>
                  </a:lnTo>
                  <a:lnTo>
                    <a:pt x="339" y="51905"/>
                  </a:lnTo>
                  <a:lnTo>
                    <a:pt x="434" y="53558"/>
                  </a:lnTo>
                  <a:lnTo>
                    <a:pt x="528" y="55156"/>
                  </a:lnTo>
                  <a:lnTo>
                    <a:pt x="637" y="56754"/>
                  </a:lnTo>
                  <a:lnTo>
                    <a:pt x="752" y="58297"/>
                  </a:lnTo>
                  <a:lnTo>
                    <a:pt x="880" y="59784"/>
                  </a:lnTo>
                  <a:lnTo>
                    <a:pt x="1016" y="61217"/>
                  </a:lnTo>
                  <a:lnTo>
                    <a:pt x="1158" y="62594"/>
                  </a:lnTo>
                  <a:lnTo>
                    <a:pt x="1307" y="63917"/>
                  </a:lnTo>
                  <a:lnTo>
                    <a:pt x="1470" y="65239"/>
                  </a:lnTo>
                  <a:lnTo>
                    <a:pt x="1632" y="66452"/>
                  </a:lnTo>
                  <a:lnTo>
                    <a:pt x="1808" y="67554"/>
                  </a:lnTo>
                  <a:lnTo>
                    <a:pt x="1991" y="68656"/>
                  </a:lnTo>
                  <a:lnTo>
                    <a:pt x="2181" y="69647"/>
                  </a:lnTo>
                  <a:lnTo>
                    <a:pt x="2377" y="70584"/>
                  </a:lnTo>
                  <a:lnTo>
                    <a:pt x="2580" y="71466"/>
                  </a:lnTo>
                  <a:lnTo>
                    <a:pt x="2790" y="72237"/>
                  </a:lnTo>
                  <a:lnTo>
                    <a:pt x="3000" y="72953"/>
                  </a:lnTo>
                  <a:lnTo>
                    <a:pt x="3224" y="73559"/>
                  </a:lnTo>
                  <a:lnTo>
                    <a:pt x="3447" y="74110"/>
                  </a:lnTo>
                  <a:lnTo>
                    <a:pt x="3684" y="74551"/>
                  </a:lnTo>
                  <a:lnTo>
                    <a:pt x="3684" y="74551"/>
                  </a:lnTo>
                  <a:lnTo>
                    <a:pt x="3684" y="74551"/>
                  </a:lnTo>
                  <a:lnTo>
                    <a:pt x="3921" y="74882"/>
                  </a:lnTo>
                  <a:lnTo>
                    <a:pt x="4151" y="75157"/>
                  </a:lnTo>
                  <a:lnTo>
                    <a:pt x="4388" y="75323"/>
                  </a:lnTo>
                  <a:lnTo>
                    <a:pt x="4619" y="75378"/>
                  </a:lnTo>
                  <a:lnTo>
                    <a:pt x="4849" y="75323"/>
                  </a:lnTo>
                  <a:lnTo>
                    <a:pt x="5072" y="75212"/>
                  </a:lnTo>
                  <a:lnTo>
                    <a:pt x="5303" y="74937"/>
                  </a:lnTo>
                  <a:lnTo>
                    <a:pt x="5526" y="74661"/>
                  </a:lnTo>
                  <a:lnTo>
                    <a:pt x="5743" y="74276"/>
                  </a:lnTo>
                  <a:lnTo>
                    <a:pt x="5959" y="73780"/>
                  </a:lnTo>
                  <a:lnTo>
                    <a:pt x="6169" y="73229"/>
                  </a:lnTo>
                  <a:lnTo>
                    <a:pt x="6379" y="72568"/>
                  </a:lnTo>
                  <a:lnTo>
                    <a:pt x="6582" y="71851"/>
                  </a:lnTo>
                  <a:lnTo>
                    <a:pt x="6786" y="71025"/>
                  </a:lnTo>
                  <a:lnTo>
                    <a:pt x="6975" y="70143"/>
                  </a:lnTo>
                  <a:lnTo>
                    <a:pt x="7165" y="69207"/>
                  </a:lnTo>
                  <a:lnTo>
                    <a:pt x="7348" y="68160"/>
                  </a:lnTo>
                  <a:lnTo>
                    <a:pt x="7524" y="67058"/>
                  </a:lnTo>
                  <a:lnTo>
                    <a:pt x="7693" y="65901"/>
                  </a:lnTo>
                  <a:lnTo>
                    <a:pt x="7856" y="64688"/>
                  </a:lnTo>
                  <a:lnTo>
                    <a:pt x="8018" y="63366"/>
                  </a:lnTo>
                  <a:lnTo>
                    <a:pt x="8167" y="62043"/>
                  </a:lnTo>
                  <a:lnTo>
                    <a:pt x="8302" y="60611"/>
                  </a:lnTo>
                  <a:lnTo>
                    <a:pt x="8438" y="59123"/>
                  </a:lnTo>
                  <a:lnTo>
                    <a:pt x="8560" y="57580"/>
                  </a:lnTo>
                  <a:lnTo>
                    <a:pt x="8675" y="55982"/>
                  </a:lnTo>
                  <a:lnTo>
                    <a:pt x="8783" y="54329"/>
                  </a:lnTo>
                  <a:lnTo>
                    <a:pt x="8878" y="52676"/>
                  </a:lnTo>
                  <a:lnTo>
                    <a:pt x="8966" y="50913"/>
                  </a:lnTo>
                  <a:lnTo>
                    <a:pt x="9041" y="49095"/>
                  </a:lnTo>
                  <a:lnTo>
                    <a:pt x="9108" y="47277"/>
                  </a:lnTo>
                  <a:lnTo>
                    <a:pt x="9162" y="454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rot="10800000" flipH="1">
              <a:off x="1810887" y="3655129"/>
              <a:ext cx="57120" cy="213907"/>
            </a:xfrm>
            <a:custGeom>
              <a:avLst/>
              <a:gdLst/>
              <a:ahLst/>
              <a:cxnLst/>
              <a:rect l="l" t="t" r="r" b="b"/>
              <a:pathLst>
                <a:path w="2710" h="71962" extrusionOk="0">
                  <a:moveTo>
                    <a:pt x="515" y="0"/>
                  </a:moveTo>
                  <a:lnTo>
                    <a:pt x="1" y="70914"/>
                  </a:lnTo>
                  <a:lnTo>
                    <a:pt x="2195" y="71961"/>
                  </a:lnTo>
                  <a:lnTo>
                    <a:pt x="2709" y="1102"/>
                  </a:lnTo>
                  <a:lnTo>
                    <a:pt x="51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rot="10800000" flipH="1">
              <a:off x="1810887" y="3655129"/>
              <a:ext cx="57120" cy="213907"/>
            </a:xfrm>
            <a:custGeom>
              <a:avLst/>
              <a:gdLst/>
              <a:ahLst/>
              <a:cxnLst/>
              <a:rect l="l" t="t" r="r" b="b"/>
              <a:pathLst>
                <a:path w="2710" h="71962" fill="none" extrusionOk="0">
                  <a:moveTo>
                    <a:pt x="1" y="70914"/>
                  </a:moveTo>
                  <a:lnTo>
                    <a:pt x="2195" y="71961"/>
                  </a:lnTo>
                  <a:lnTo>
                    <a:pt x="2709" y="1102"/>
                  </a:lnTo>
                  <a:lnTo>
                    <a:pt x="515" y="0"/>
                  </a:lnTo>
                  <a:lnTo>
                    <a:pt x="1" y="709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rot="10800000" flipH="1">
              <a:off x="1821174" y="3846939"/>
              <a:ext cx="178864" cy="83203"/>
            </a:xfrm>
            <a:custGeom>
              <a:avLst/>
              <a:gdLst/>
              <a:ahLst/>
              <a:cxnLst/>
              <a:rect l="l" t="t" r="r" b="b"/>
              <a:pathLst>
                <a:path w="8486" h="27991" extrusionOk="0">
                  <a:moveTo>
                    <a:pt x="169" y="0"/>
                  </a:moveTo>
                  <a:lnTo>
                    <a:pt x="0" y="24024"/>
                  </a:lnTo>
                  <a:lnTo>
                    <a:pt x="8309" y="27991"/>
                  </a:lnTo>
                  <a:lnTo>
                    <a:pt x="8485" y="4022"/>
                  </a:lnTo>
                  <a:lnTo>
                    <a:pt x="169" y="0"/>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rot="10800000" flipH="1">
              <a:off x="1821174" y="3846939"/>
              <a:ext cx="178864" cy="83203"/>
            </a:xfrm>
            <a:custGeom>
              <a:avLst/>
              <a:gdLst/>
              <a:ahLst/>
              <a:cxnLst/>
              <a:rect l="l" t="t" r="r" b="b"/>
              <a:pathLst>
                <a:path w="8486" h="27991" fill="none" extrusionOk="0">
                  <a:moveTo>
                    <a:pt x="0" y="24024"/>
                  </a:moveTo>
                  <a:lnTo>
                    <a:pt x="8309" y="27991"/>
                  </a:lnTo>
                  <a:lnTo>
                    <a:pt x="8485" y="4022"/>
                  </a:lnTo>
                  <a:lnTo>
                    <a:pt x="169" y="0"/>
                  </a:lnTo>
                  <a:lnTo>
                    <a:pt x="0" y="240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rot="10800000" flipH="1">
              <a:off x="1719825" y="3490976"/>
              <a:ext cx="195283" cy="224061"/>
            </a:xfrm>
            <a:custGeom>
              <a:avLst/>
              <a:gdLst/>
              <a:ahLst/>
              <a:cxnLst/>
              <a:rect l="l" t="t" r="r" b="b"/>
              <a:pathLst>
                <a:path w="9265" h="75378" fill="none" extrusionOk="0">
                  <a:moveTo>
                    <a:pt x="4632" y="75378"/>
                  </a:moveTo>
                  <a:lnTo>
                    <a:pt x="4632" y="75378"/>
                  </a:lnTo>
                  <a:lnTo>
                    <a:pt x="4402" y="75323"/>
                  </a:lnTo>
                  <a:lnTo>
                    <a:pt x="4165" y="75157"/>
                  </a:lnTo>
                  <a:lnTo>
                    <a:pt x="3921" y="74937"/>
                  </a:lnTo>
                  <a:lnTo>
                    <a:pt x="3684" y="74551"/>
                  </a:lnTo>
                  <a:lnTo>
                    <a:pt x="3684" y="74551"/>
                  </a:lnTo>
                  <a:lnTo>
                    <a:pt x="3684" y="74551"/>
                  </a:lnTo>
                  <a:lnTo>
                    <a:pt x="3481" y="74166"/>
                  </a:lnTo>
                  <a:lnTo>
                    <a:pt x="3278" y="73725"/>
                  </a:lnTo>
                  <a:lnTo>
                    <a:pt x="3088" y="73174"/>
                  </a:lnTo>
                  <a:lnTo>
                    <a:pt x="2898" y="72623"/>
                  </a:lnTo>
                  <a:lnTo>
                    <a:pt x="2709" y="71962"/>
                  </a:lnTo>
                  <a:lnTo>
                    <a:pt x="2533" y="71245"/>
                  </a:lnTo>
                  <a:lnTo>
                    <a:pt x="2357" y="70474"/>
                  </a:lnTo>
                  <a:lnTo>
                    <a:pt x="2181" y="69702"/>
                  </a:lnTo>
                  <a:lnTo>
                    <a:pt x="2018" y="68821"/>
                  </a:lnTo>
                  <a:lnTo>
                    <a:pt x="1856" y="67884"/>
                  </a:lnTo>
                  <a:lnTo>
                    <a:pt x="1707" y="66892"/>
                  </a:lnTo>
                  <a:lnTo>
                    <a:pt x="1558" y="65845"/>
                  </a:lnTo>
                  <a:lnTo>
                    <a:pt x="1409" y="64799"/>
                  </a:lnTo>
                  <a:lnTo>
                    <a:pt x="1273" y="63641"/>
                  </a:lnTo>
                  <a:lnTo>
                    <a:pt x="1145" y="62484"/>
                  </a:lnTo>
                  <a:lnTo>
                    <a:pt x="1023" y="61272"/>
                  </a:lnTo>
                  <a:lnTo>
                    <a:pt x="901" y="60005"/>
                  </a:lnTo>
                  <a:lnTo>
                    <a:pt x="792" y="58737"/>
                  </a:lnTo>
                  <a:lnTo>
                    <a:pt x="684" y="57415"/>
                  </a:lnTo>
                  <a:lnTo>
                    <a:pt x="589" y="56038"/>
                  </a:lnTo>
                  <a:lnTo>
                    <a:pt x="494" y="54660"/>
                  </a:lnTo>
                  <a:lnTo>
                    <a:pt x="413" y="53227"/>
                  </a:lnTo>
                  <a:lnTo>
                    <a:pt x="332" y="51740"/>
                  </a:lnTo>
                  <a:lnTo>
                    <a:pt x="264" y="50307"/>
                  </a:lnTo>
                  <a:lnTo>
                    <a:pt x="203" y="48764"/>
                  </a:lnTo>
                  <a:lnTo>
                    <a:pt x="149" y="47222"/>
                  </a:lnTo>
                  <a:lnTo>
                    <a:pt x="102" y="45679"/>
                  </a:lnTo>
                  <a:lnTo>
                    <a:pt x="68" y="44136"/>
                  </a:lnTo>
                  <a:lnTo>
                    <a:pt x="34" y="42538"/>
                  </a:lnTo>
                  <a:lnTo>
                    <a:pt x="14" y="40940"/>
                  </a:lnTo>
                  <a:lnTo>
                    <a:pt x="0" y="39287"/>
                  </a:lnTo>
                  <a:lnTo>
                    <a:pt x="0" y="37689"/>
                  </a:lnTo>
                  <a:lnTo>
                    <a:pt x="0" y="37689"/>
                  </a:lnTo>
                  <a:lnTo>
                    <a:pt x="7" y="35761"/>
                  </a:lnTo>
                  <a:lnTo>
                    <a:pt x="20" y="33832"/>
                  </a:lnTo>
                  <a:lnTo>
                    <a:pt x="54" y="31904"/>
                  </a:lnTo>
                  <a:lnTo>
                    <a:pt x="95" y="29975"/>
                  </a:lnTo>
                  <a:lnTo>
                    <a:pt x="95" y="29975"/>
                  </a:lnTo>
                  <a:lnTo>
                    <a:pt x="142" y="28377"/>
                  </a:lnTo>
                  <a:lnTo>
                    <a:pt x="197" y="26779"/>
                  </a:lnTo>
                  <a:lnTo>
                    <a:pt x="257" y="25237"/>
                  </a:lnTo>
                  <a:lnTo>
                    <a:pt x="325" y="23749"/>
                  </a:lnTo>
                  <a:lnTo>
                    <a:pt x="406" y="22261"/>
                  </a:lnTo>
                  <a:lnTo>
                    <a:pt x="488" y="20829"/>
                  </a:lnTo>
                  <a:lnTo>
                    <a:pt x="576" y="19451"/>
                  </a:lnTo>
                  <a:lnTo>
                    <a:pt x="671" y="18073"/>
                  </a:lnTo>
                  <a:lnTo>
                    <a:pt x="779" y="16751"/>
                  </a:lnTo>
                  <a:lnTo>
                    <a:pt x="887" y="15484"/>
                  </a:lnTo>
                  <a:lnTo>
                    <a:pt x="1002" y="14216"/>
                  </a:lnTo>
                  <a:lnTo>
                    <a:pt x="1124" y="13059"/>
                  </a:lnTo>
                  <a:lnTo>
                    <a:pt x="1253" y="11902"/>
                  </a:lnTo>
                  <a:lnTo>
                    <a:pt x="1382" y="10800"/>
                  </a:lnTo>
                  <a:lnTo>
                    <a:pt x="1524" y="9753"/>
                  </a:lnTo>
                  <a:lnTo>
                    <a:pt x="1666" y="8706"/>
                  </a:lnTo>
                  <a:lnTo>
                    <a:pt x="1815" y="7770"/>
                  </a:lnTo>
                  <a:lnTo>
                    <a:pt x="1964" y="6888"/>
                  </a:lnTo>
                  <a:lnTo>
                    <a:pt x="2120" y="6007"/>
                  </a:lnTo>
                  <a:lnTo>
                    <a:pt x="2282" y="5180"/>
                  </a:lnTo>
                  <a:lnTo>
                    <a:pt x="2445" y="4464"/>
                  </a:lnTo>
                  <a:lnTo>
                    <a:pt x="2614" y="3747"/>
                  </a:lnTo>
                  <a:lnTo>
                    <a:pt x="2783" y="3086"/>
                  </a:lnTo>
                  <a:lnTo>
                    <a:pt x="2959" y="2535"/>
                  </a:lnTo>
                  <a:lnTo>
                    <a:pt x="3142" y="1984"/>
                  </a:lnTo>
                  <a:lnTo>
                    <a:pt x="3318" y="1543"/>
                  </a:lnTo>
                  <a:lnTo>
                    <a:pt x="3508" y="1103"/>
                  </a:lnTo>
                  <a:lnTo>
                    <a:pt x="3691" y="772"/>
                  </a:lnTo>
                  <a:lnTo>
                    <a:pt x="3880" y="497"/>
                  </a:lnTo>
                  <a:lnTo>
                    <a:pt x="4070" y="276"/>
                  </a:lnTo>
                  <a:lnTo>
                    <a:pt x="4266" y="111"/>
                  </a:lnTo>
                  <a:lnTo>
                    <a:pt x="4456" y="1"/>
                  </a:lnTo>
                  <a:lnTo>
                    <a:pt x="4321" y="19120"/>
                  </a:lnTo>
                  <a:lnTo>
                    <a:pt x="6515" y="20167"/>
                  </a:lnTo>
                  <a:lnTo>
                    <a:pt x="6637" y="3692"/>
                  </a:lnTo>
                  <a:lnTo>
                    <a:pt x="6637" y="3692"/>
                  </a:lnTo>
                  <a:lnTo>
                    <a:pt x="6786" y="4298"/>
                  </a:lnTo>
                  <a:lnTo>
                    <a:pt x="6928" y="4960"/>
                  </a:lnTo>
                  <a:lnTo>
                    <a:pt x="7070" y="5621"/>
                  </a:lnTo>
                  <a:lnTo>
                    <a:pt x="7205" y="6392"/>
                  </a:lnTo>
                  <a:lnTo>
                    <a:pt x="7341" y="7109"/>
                  </a:lnTo>
                  <a:lnTo>
                    <a:pt x="7470" y="7935"/>
                  </a:lnTo>
                  <a:lnTo>
                    <a:pt x="7598" y="8762"/>
                  </a:lnTo>
                  <a:lnTo>
                    <a:pt x="7720" y="9588"/>
                  </a:lnTo>
                  <a:lnTo>
                    <a:pt x="7842" y="10525"/>
                  </a:lnTo>
                  <a:lnTo>
                    <a:pt x="7950" y="11461"/>
                  </a:lnTo>
                  <a:lnTo>
                    <a:pt x="8065" y="12398"/>
                  </a:lnTo>
                  <a:lnTo>
                    <a:pt x="8167" y="13390"/>
                  </a:lnTo>
                  <a:lnTo>
                    <a:pt x="8269" y="14382"/>
                  </a:lnTo>
                  <a:lnTo>
                    <a:pt x="8370" y="15429"/>
                  </a:lnTo>
                  <a:lnTo>
                    <a:pt x="8458" y="16531"/>
                  </a:lnTo>
                  <a:lnTo>
                    <a:pt x="8546" y="17578"/>
                  </a:lnTo>
                  <a:lnTo>
                    <a:pt x="8634" y="18735"/>
                  </a:lnTo>
                  <a:lnTo>
                    <a:pt x="8709" y="19892"/>
                  </a:lnTo>
                  <a:lnTo>
                    <a:pt x="8783" y="21049"/>
                  </a:lnTo>
                  <a:lnTo>
                    <a:pt x="8851" y="22206"/>
                  </a:lnTo>
                  <a:lnTo>
                    <a:pt x="8919" y="23418"/>
                  </a:lnTo>
                  <a:lnTo>
                    <a:pt x="8973" y="24630"/>
                  </a:lnTo>
                  <a:lnTo>
                    <a:pt x="9027" y="25898"/>
                  </a:lnTo>
                  <a:lnTo>
                    <a:pt x="9074" y="27165"/>
                  </a:lnTo>
                  <a:lnTo>
                    <a:pt x="9122" y="28432"/>
                  </a:lnTo>
                  <a:lnTo>
                    <a:pt x="9156" y="29700"/>
                  </a:lnTo>
                  <a:lnTo>
                    <a:pt x="9190" y="31022"/>
                  </a:lnTo>
                  <a:lnTo>
                    <a:pt x="9217" y="32344"/>
                  </a:lnTo>
                  <a:lnTo>
                    <a:pt x="9237" y="33667"/>
                  </a:lnTo>
                  <a:lnTo>
                    <a:pt x="9251" y="34989"/>
                  </a:lnTo>
                  <a:lnTo>
                    <a:pt x="9257" y="36312"/>
                  </a:lnTo>
                  <a:lnTo>
                    <a:pt x="9264" y="37689"/>
                  </a:lnTo>
                  <a:lnTo>
                    <a:pt x="9264" y="37689"/>
                  </a:lnTo>
                  <a:lnTo>
                    <a:pt x="9257" y="39618"/>
                  </a:lnTo>
                  <a:lnTo>
                    <a:pt x="9237" y="41491"/>
                  </a:lnTo>
                  <a:lnTo>
                    <a:pt x="9203" y="43475"/>
                  </a:lnTo>
                  <a:lnTo>
                    <a:pt x="9162" y="45403"/>
                  </a:lnTo>
                  <a:lnTo>
                    <a:pt x="9162" y="45403"/>
                  </a:lnTo>
                  <a:lnTo>
                    <a:pt x="9129" y="46671"/>
                  </a:lnTo>
                  <a:lnTo>
                    <a:pt x="9088" y="47938"/>
                  </a:lnTo>
                  <a:lnTo>
                    <a:pt x="9041" y="49205"/>
                  </a:lnTo>
                  <a:lnTo>
                    <a:pt x="8986" y="50417"/>
                  </a:lnTo>
                  <a:lnTo>
                    <a:pt x="8932" y="51630"/>
                  </a:lnTo>
                  <a:lnTo>
                    <a:pt x="8871" y="52787"/>
                  </a:lnTo>
                  <a:lnTo>
                    <a:pt x="8810" y="53944"/>
                  </a:lnTo>
                  <a:lnTo>
                    <a:pt x="8736" y="55046"/>
                  </a:lnTo>
                  <a:lnTo>
                    <a:pt x="8661" y="56203"/>
                  </a:lnTo>
                  <a:lnTo>
                    <a:pt x="8587" y="57250"/>
                  </a:lnTo>
                  <a:lnTo>
                    <a:pt x="8506" y="58297"/>
                  </a:lnTo>
                  <a:lnTo>
                    <a:pt x="8418" y="59344"/>
                  </a:lnTo>
                  <a:lnTo>
                    <a:pt x="8330" y="60335"/>
                  </a:lnTo>
                  <a:lnTo>
                    <a:pt x="8235" y="61327"/>
                  </a:lnTo>
                  <a:lnTo>
                    <a:pt x="8140" y="62264"/>
                  </a:lnTo>
                  <a:lnTo>
                    <a:pt x="8038" y="63201"/>
                  </a:lnTo>
                  <a:lnTo>
                    <a:pt x="7930" y="64082"/>
                  </a:lnTo>
                  <a:lnTo>
                    <a:pt x="7822" y="64964"/>
                  </a:lnTo>
                  <a:lnTo>
                    <a:pt x="7713" y="65790"/>
                  </a:lnTo>
                  <a:lnTo>
                    <a:pt x="7598" y="66617"/>
                  </a:lnTo>
                  <a:lnTo>
                    <a:pt x="7483" y="67388"/>
                  </a:lnTo>
                  <a:lnTo>
                    <a:pt x="7361" y="68105"/>
                  </a:lnTo>
                  <a:lnTo>
                    <a:pt x="7239" y="68821"/>
                  </a:lnTo>
                  <a:lnTo>
                    <a:pt x="7111" y="69482"/>
                  </a:lnTo>
                  <a:lnTo>
                    <a:pt x="6982" y="70143"/>
                  </a:lnTo>
                  <a:lnTo>
                    <a:pt x="6853" y="70749"/>
                  </a:lnTo>
                  <a:lnTo>
                    <a:pt x="6718" y="71300"/>
                  </a:lnTo>
                  <a:lnTo>
                    <a:pt x="6582" y="71851"/>
                  </a:lnTo>
                  <a:lnTo>
                    <a:pt x="6447" y="72347"/>
                  </a:lnTo>
                  <a:lnTo>
                    <a:pt x="6305" y="72788"/>
                  </a:lnTo>
                  <a:lnTo>
                    <a:pt x="6163" y="73229"/>
                  </a:lnTo>
                  <a:lnTo>
                    <a:pt x="6020" y="73615"/>
                  </a:lnTo>
                  <a:lnTo>
                    <a:pt x="6020" y="73615"/>
                  </a:lnTo>
                  <a:lnTo>
                    <a:pt x="5851" y="74000"/>
                  </a:lnTo>
                  <a:lnTo>
                    <a:pt x="5682" y="74386"/>
                  </a:lnTo>
                  <a:lnTo>
                    <a:pt x="5512" y="74661"/>
                  </a:lnTo>
                  <a:lnTo>
                    <a:pt x="5336" y="74937"/>
                  </a:lnTo>
                  <a:lnTo>
                    <a:pt x="5167" y="75102"/>
                  </a:lnTo>
                  <a:lnTo>
                    <a:pt x="4991" y="75268"/>
                  </a:lnTo>
                  <a:lnTo>
                    <a:pt x="4815" y="75323"/>
                  </a:lnTo>
                  <a:lnTo>
                    <a:pt x="4632" y="7537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rot="10800000" flipH="1">
              <a:off x="1821174" y="3846939"/>
              <a:ext cx="178864" cy="83203"/>
            </a:xfrm>
            <a:custGeom>
              <a:avLst/>
              <a:gdLst/>
              <a:ahLst/>
              <a:cxnLst/>
              <a:rect l="l" t="t" r="r" b="b"/>
              <a:pathLst>
                <a:path w="8486" h="27991" extrusionOk="0">
                  <a:moveTo>
                    <a:pt x="169" y="0"/>
                  </a:moveTo>
                  <a:lnTo>
                    <a:pt x="0" y="24024"/>
                  </a:lnTo>
                  <a:lnTo>
                    <a:pt x="2201" y="25071"/>
                  </a:lnTo>
                  <a:lnTo>
                    <a:pt x="8309" y="27991"/>
                  </a:lnTo>
                  <a:lnTo>
                    <a:pt x="8485" y="4022"/>
                  </a:lnTo>
                  <a:lnTo>
                    <a:pt x="1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rot="10800000" flipH="1">
              <a:off x="1554667" y="2264191"/>
              <a:ext cx="286190" cy="710995"/>
            </a:xfrm>
            <a:custGeom>
              <a:avLst/>
              <a:gdLst/>
              <a:ahLst/>
              <a:cxnLst/>
              <a:rect l="l" t="t" r="r" b="b"/>
              <a:pathLst>
                <a:path w="13578" h="239191" extrusionOk="0">
                  <a:moveTo>
                    <a:pt x="2228" y="0"/>
                  </a:moveTo>
                  <a:lnTo>
                    <a:pt x="2120" y="55"/>
                  </a:lnTo>
                  <a:lnTo>
                    <a:pt x="2011" y="111"/>
                  </a:lnTo>
                  <a:lnTo>
                    <a:pt x="1903" y="221"/>
                  </a:lnTo>
                  <a:lnTo>
                    <a:pt x="1788" y="386"/>
                  </a:lnTo>
                  <a:lnTo>
                    <a:pt x="1679" y="551"/>
                  </a:lnTo>
                  <a:lnTo>
                    <a:pt x="1571" y="827"/>
                  </a:lnTo>
                  <a:lnTo>
                    <a:pt x="1463" y="1102"/>
                  </a:lnTo>
                  <a:lnTo>
                    <a:pt x="1442" y="1157"/>
                  </a:lnTo>
                  <a:lnTo>
                    <a:pt x="1341" y="1488"/>
                  </a:lnTo>
                  <a:lnTo>
                    <a:pt x="1239" y="1874"/>
                  </a:lnTo>
                  <a:lnTo>
                    <a:pt x="1138" y="2315"/>
                  </a:lnTo>
                  <a:lnTo>
                    <a:pt x="1043" y="2755"/>
                  </a:lnTo>
                  <a:lnTo>
                    <a:pt x="948" y="3251"/>
                  </a:lnTo>
                  <a:lnTo>
                    <a:pt x="860" y="3802"/>
                  </a:lnTo>
                  <a:lnTo>
                    <a:pt x="779" y="4353"/>
                  </a:lnTo>
                  <a:lnTo>
                    <a:pt x="698" y="4904"/>
                  </a:lnTo>
                  <a:lnTo>
                    <a:pt x="623" y="5565"/>
                  </a:lnTo>
                  <a:lnTo>
                    <a:pt x="549" y="6172"/>
                  </a:lnTo>
                  <a:lnTo>
                    <a:pt x="481" y="6833"/>
                  </a:lnTo>
                  <a:lnTo>
                    <a:pt x="420" y="7549"/>
                  </a:lnTo>
                  <a:lnTo>
                    <a:pt x="359" y="8265"/>
                  </a:lnTo>
                  <a:lnTo>
                    <a:pt x="305" y="8982"/>
                  </a:lnTo>
                  <a:lnTo>
                    <a:pt x="251" y="9753"/>
                  </a:lnTo>
                  <a:lnTo>
                    <a:pt x="203" y="10524"/>
                  </a:lnTo>
                  <a:lnTo>
                    <a:pt x="163" y="11351"/>
                  </a:lnTo>
                  <a:lnTo>
                    <a:pt x="129" y="12122"/>
                  </a:lnTo>
                  <a:lnTo>
                    <a:pt x="95" y="12949"/>
                  </a:lnTo>
                  <a:lnTo>
                    <a:pt x="68" y="13775"/>
                  </a:lnTo>
                  <a:lnTo>
                    <a:pt x="41" y="14657"/>
                  </a:lnTo>
                  <a:lnTo>
                    <a:pt x="27" y="15483"/>
                  </a:lnTo>
                  <a:lnTo>
                    <a:pt x="14" y="16365"/>
                  </a:lnTo>
                  <a:lnTo>
                    <a:pt x="7" y="17247"/>
                  </a:lnTo>
                  <a:lnTo>
                    <a:pt x="0" y="18128"/>
                  </a:lnTo>
                  <a:lnTo>
                    <a:pt x="7" y="19010"/>
                  </a:lnTo>
                  <a:lnTo>
                    <a:pt x="14" y="19892"/>
                  </a:lnTo>
                  <a:lnTo>
                    <a:pt x="27" y="20773"/>
                  </a:lnTo>
                  <a:lnTo>
                    <a:pt x="47" y="21655"/>
                  </a:lnTo>
                  <a:lnTo>
                    <a:pt x="75" y="22536"/>
                  </a:lnTo>
                  <a:lnTo>
                    <a:pt x="108" y="23418"/>
                  </a:lnTo>
                  <a:lnTo>
                    <a:pt x="142" y="24300"/>
                  </a:lnTo>
                  <a:lnTo>
                    <a:pt x="9264" y="227289"/>
                  </a:lnTo>
                  <a:lnTo>
                    <a:pt x="9264" y="227344"/>
                  </a:lnTo>
                  <a:lnTo>
                    <a:pt x="9311" y="228170"/>
                  </a:lnTo>
                  <a:lnTo>
                    <a:pt x="9352" y="229052"/>
                  </a:lnTo>
                  <a:lnTo>
                    <a:pt x="9406" y="229823"/>
                  </a:lnTo>
                  <a:lnTo>
                    <a:pt x="9460" y="230595"/>
                  </a:lnTo>
                  <a:lnTo>
                    <a:pt x="9521" y="231366"/>
                  </a:lnTo>
                  <a:lnTo>
                    <a:pt x="9589" y="232083"/>
                  </a:lnTo>
                  <a:lnTo>
                    <a:pt x="9657" y="232799"/>
                  </a:lnTo>
                  <a:lnTo>
                    <a:pt x="9731" y="233460"/>
                  </a:lnTo>
                  <a:lnTo>
                    <a:pt x="9806" y="234066"/>
                  </a:lnTo>
                  <a:lnTo>
                    <a:pt x="9880" y="234672"/>
                  </a:lnTo>
                  <a:lnTo>
                    <a:pt x="9968" y="235223"/>
                  </a:lnTo>
                  <a:lnTo>
                    <a:pt x="10050" y="235774"/>
                  </a:lnTo>
                  <a:lnTo>
                    <a:pt x="10138" y="236215"/>
                  </a:lnTo>
                  <a:lnTo>
                    <a:pt x="10232" y="236711"/>
                  </a:lnTo>
                  <a:lnTo>
                    <a:pt x="10320" y="237097"/>
                  </a:lnTo>
                  <a:lnTo>
                    <a:pt x="10415" y="237482"/>
                  </a:lnTo>
                  <a:lnTo>
                    <a:pt x="10517" y="237868"/>
                  </a:lnTo>
                  <a:lnTo>
                    <a:pt x="10618" y="238144"/>
                  </a:lnTo>
                  <a:lnTo>
                    <a:pt x="10720" y="238419"/>
                  </a:lnTo>
                  <a:lnTo>
                    <a:pt x="10822" y="238639"/>
                  </a:lnTo>
                  <a:lnTo>
                    <a:pt x="10923" y="238860"/>
                  </a:lnTo>
                  <a:lnTo>
                    <a:pt x="11031" y="238970"/>
                  </a:lnTo>
                  <a:lnTo>
                    <a:pt x="11140" y="239080"/>
                  </a:lnTo>
                  <a:lnTo>
                    <a:pt x="11241" y="239135"/>
                  </a:lnTo>
                  <a:lnTo>
                    <a:pt x="11350" y="239190"/>
                  </a:lnTo>
                  <a:lnTo>
                    <a:pt x="11465" y="239135"/>
                  </a:lnTo>
                  <a:lnTo>
                    <a:pt x="11573" y="239080"/>
                  </a:lnTo>
                  <a:lnTo>
                    <a:pt x="11682" y="238970"/>
                  </a:lnTo>
                  <a:lnTo>
                    <a:pt x="11790" y="238805"/>
                  </a:lnTo>
                  <a:lnTo>
                    <a:pt x="11898" y="238584"/>
                  </a:lnTo>
                  <a:lnTo>
                    <a:pt x="12007" y="238364"/>
                  </a:lnTo>
                  <a:lnTo>
                    <a:pt x="12115" y="238033"/>
                  </a:lnTo>
                  <a:lnTo>
                    <a:pt x="12122" y="238033"/>
                  </a:lnTo>
                  <a:lnTo>
                    <a:pt x="12223" y="237703"/>
                  </a:lnTo>
                  <a:lnTo>
                    <a:pt x="12332" y="237317"/>
                  </a:lnTo>
                  <a:lnTo>
                    <a:pt x="12426" y="236931"/>
                  </a:lnTo>
                  <a:lnTo>
                    <a:pt x="12521" y="236435"/>
                  </a:lnTo>
                  <a:lnTo>
                    <a:pt x="12616" y="235940"/>
                  </a:lnTo>
                  <a:lnTo>
                    <a:pt x="12704" y="235444"/>
                  </a:lnTo>
                  <a:lnTo>
                    <a:pt x="12792" y="234893"/>
                  </a:lnTo>
                  <a:lnTo>
                    <a:pt x="12873" y="234287"/>
                  </a:lnTo>
                  <a:lnTo>
                    <a:pt x="12948" y="233680"/>
                  </a:lnTo>
                  <a:lnTo>
                    <a:pt x="13022" y="233019"/>
                  </a:lnTo>
                  <a:lnTo>
                    <a:pt x="13090" y="232358"/>
                  </a:lnTo>
                  <a:lnTo>
                    <a:pt x="13151" y="231697"/>
                  </a:lnTo>
                  <a:lnTo>
                    <a:pt x="13212" y="230925"/>
                  </a:lnTo>
                  <a:lnTo>
                    <a:pt x="13273" y="230209"/>
                  </a:lnTo>
                  <a:lnTo>
                    <a:pt x="13320" y="229438"/>
                  </a:lnTo>
                  <a:lnTo>
                    <a:pt x="13368" y="228666"/>
                  </a:lnTo>
                  <a:lnTo>
                    <a:pt x="13408" y="227895"/>
                  </a:lnTo>
                  <a:lnTo>
                    <a:pt x="13449" y="227068"/>
                  </a:lnTo>
                  <a:lnTo>
                    <a:pt x="13483" y="226242"/>
                  </a:lnTo>
                  <a:lnTo>
                    <a:pt x="13510" y="225415"/>
                  </a:lnTo>
                  <a:lnTo>
                    <a:pt x="13530" y="224534"/>
                  </a:lnTo>
                  <a:lnTo>
                    <a:pt x="13551" y="223707"/>
                  </a:lnTo>
                  <a:lnTo>
                    <a:pt x="13564" y="222826"/>
                  </a:lnTo>
                  <a:lnTo>
                    <a:pt x="13571" y="221944"/>
                  </a:lnTo>
                  <a:lnTo>
                    <a:pt x="13578" y="221063"/>
                  </a:lnTo>
                  <a:lnTo>
                    <a:pt x="13571" y="220181"/>
                  </a:lnTo>
                  <a:lnTo>
                    <a:pt x="13564" y="219299"/>
                  </a:lnTo>
                  <a:lnTo>
                    <a:pt x="13551" y="218418"/>
                  </a:lnTo>
                  <a:lnTo>
                    <a:pt x="13530" y="217536"/>
                  </a:lnTo>
                  <a:lnTo>
                    <a:pt x="13503" y="216654"/>
                  </a:lnTo>
                  <a:lnTo>
                    <a:pt x="13476" y="215718"/>
                  </a:lnTo>
                  <a:lnTo>
                    <a:pt x="13435" y="214836"/>
                  </a:lnTo>
                  <a:lnTo>
                    <a:pt x="4314" y="11847"/>
                  </a:lnTo>
                  <a:lnTo>
                    <a:pt x="4273" y="11020"/>
                  </a:lnTo>
                  <a:lnTo>
                    <a:pt x="4226" y="10139"/>
                  </a:lnTo>
                  <a:lnTo>
                    <a:pt x="4172" y="9367"/>
                  </a:lnTo>
                  <a:lnTo>
                    <a:pt x="4117" y="8596"/>
                  </a:lnTo>
                  <a:lnTo>
                    <a:pt x="4056" y="7825"/>
                  </a:lnTo>
                  <a:lnTo>
                    <a:pt x="3995" y="7108"/>
                  </a:lnTo>
                  <a:lnTo>
                    <a:pt x="3921" y="6392"/>
                  </a:lnTo>
                  <a:lnTo>
                    <a:pt x="3853" y="5731"/>
                  </a:lnTo>
                  <a:lnTo>
                    <a:pt x="3779" y="5125"/>
                  </a:lnTo>
                  <a:lnTo>
                    <a:pt x="3697" y="4519"/>
                  </a:lnTo>
                  <a:lnTo>
                    <a:pt x="3616" y="3968"/>
                  </a:lnTo>
                  <a:lnTo>
                    <a:pt x="3528" y="3472"/>
                  </a:lnTo>
                  <a:lnTo>
                    <a:pt x="3440" y="2976"/>
                  </a:lnTo>
                  <a:lnTo>
                    <a:pt x="3352" y="2480"/>
                  </a:lnTo>
                  <a:lnTo>
                    <a:pt x="3257" y="2094"/>
                  </a:lnTo>
                  <a:lnTo>
                    <a:pt x="3163" y="1708"/>
                  </a:lnTo>
                  <a:lnTo>
                    <a:pt x="3061" y="1378"/>
                  </a:lnTo>
                  <a:lnTo>
                    <a:pt x="2966" y="1047"/>
                  </a:lnTo>
                  <a:lnTo>
                    <a:pt x="2865" y="772"/>
                  </a:lnTo>
                  <a:lnTo>
                    <a:pt x="2763" y="551"/>
                  </a:lnTo>
                  <a:lnTo>
                    <a:pt x="2655" y="331"/>
                  </a:lnTo>
                  <a:lnTo>
                    <a:pt x="2553" y="221"/>
                  </a:lnTo>
                  <a:lnTo>
                    <a:pt x="2445" y="111"/>
                  </a:lnTo>
                  <a:lnTo>
                    <a:pt x="2336" y="55"/>
                  </a:lnTo>
                  <a:lnTo>
                    <a:pt x="22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rot="10800000" flipH="1">
              <a:off x="1554667" y="2264191"/>
              <a:ext cx="286190" cy="710995"/>
            </a:xfrm>
            <a:custGeom>
              <a:avLst/>
              <a:gdLst/>
              <a:ahLst/>
              <a:cxnLst/>
              <a:rect l="l" t="t" r="r" b="b"/>
              <a:pathLst>
                <a:path w="13578" h="239191" fill="none" extrusionOk="0">
                  <a:moveTo>
                    <a:pt x="1463" y="1102"/>
                  </a:moveTo>
                  <a:lnTo>
                    <a:pt x="1463" y="1102"/>
                  </a:lnTo>
                  <a:lnTo>
                    <a:pt x="1571" y="827"/>
                  </a:lnTo>
                  <a:lnTo>
                    <a:pt x="1679" y="551"/>
                  </a:lnTo>
                  <a:lnTo>
                    <a:pt x="1788" y="386"/>
                  </a:lnTo>
                  <a:lnTo>
                    <a:pt x="1903" y="221"/>
                  </a:lnTo>
                  <a:lnTo>
                    <a:pt x="2011" y="111"/>
                  </a:lnTo>
                  <a:lnTo>
                    <a:pt x="2120" y="55"/>
                  </a:lnTo>
                  <a:lnTo>
                    <a:pt x="2228" y="0"/>
                  </a:lnTo>
                  <a:lnTo>
                    <a:pt x="2336" y="55"/>
                  </a:lnTo>
                  <a:lnTo>
                    <a:pt x="2445" y="111"/>
                  </a:lnTo>
                  <a:lnTo>
                    <a:pt x="2553" y="221"/>
                  </a:lnTo>
                  <a:lnTo>
                    <a:pt x="2655" y="331"/>
                  </a:lnTo>
                  <a:lnTo>
                    <a:pt x="2763" y="551"/>
                  </a:lnTo>
                  <a:lnTo>
                    <a:pt x="2865" y="772"/>
                  </a:lnTo>
                  <a:lnTo>
                    <a:pt x="2966" y="1047"/>
                  </a:lnTo>
                  <a:lnTo>
                    <a:pt x="3061" y="1378"/>
                  </a:lnTo>
                  <a:lnTo>
                    <a:pt x="3163" y="1708"/>
                  </a:lnTo>
                  <a:lnTo>
                    <a:pt x="3257" y="2094"/>
                  </a:lnTo>
                  <a:lnTo>
                    <a:pt x="3352" y="2480"/>
                  </a:lnTo>
                  <a:lnTo>
                    <a:pt x="3440" y="2976"/>
                  </a:lnTo>
                  <a:lnTo>
                    <a:pt x="3528" y="3472"/>
                  </a:lnTo>
                  <a:lnTo>
                    <a:pt x="3616" y="3968"/>
                  </a:lnTo>
                  <a:lnTo>
                    <a:pt x="3697" y="4519"/>
                  </a:lnTo>
                  <a:lnTo>
                    <a:pt x="3779" y="5125"/>
                  </a:lnTo>
                  <a:lnTo>
                    <a:pt x="3853" y="5731"/>
                  </a:lnTo>
                  <a:lnTo>
                    <a:pt x="3921" y="6392"/>
                  </a:lnTo>
                  <a:lnTo>
                    <a:pt x="3995" y="7108"/>
                  </a:lnTo>
                  <a:lnTo>
                    <a:pt x="4056" y="7825"/>
                  </a:lnTo>
                  <a:lnTo>
                    <a:pt x="4117" y="8596"/>
                  </a:lnTo>
                  <a:lnTo>
                    <a:pt x="4172" y="9367"/>
                  </a:lnTo>
                  <a:lnTo>
                    <a:pt x="4226" y="10139"/>
                  </a:lnTo>
                  <a:lnTo>
                    <a:pt x="4273" y="11020"/>
                  </a:lnTo>
                  <a:lnTo>
                    <a:pt x="4314" y="11847"/>
                  </a:lnTo>
                  <a:lnTo>
                    <a:pt x="13435" y="214836"/>
                  </a:lnTo>
                  <a:lnTo>
                    <a:pt x="13435" y="214836"/>
                  </a:lnTo>
                  <a:lnTo>
                    <a:pt x="13476" y="215718"/>
                  </a:lnTo>
                  <a:lnTo>
                    <a:pt x="13503" y="216654"/>
                  </a:lnTo>
                  <a:lnTo>
                    <a:pt x="13530" y="217536"/>
                  </a:lnTo>
                  <a:lnTo>
                    <a:pt x="13551" y="218418"/>
                  </a:lnTo>
                  <a:lnTo>
                    <a:pt x="13564" y="219299"/>
                  </a:lnTo>
                  <a:lnTo>
                    <a:pt x="13571" y="220181"/>
                  </a:lnTo>
                  <a:lnTo>
                    <a:pt x="13578" y="221063"/>
                  </a:lnTo>
                  <a:lnTo>
                    <a:pt x="13571" y="221944"/>
                  </a:lnTo>
                  <a:lnTo>
                    <a:pt x="13564" y="222826"/>
                  </a:lnTo>
                  <a:lnTo>
                    <a:pt x="13551" y="223707"/>
                  </a:lnTo>
                  <a:lnTo>
                    <a:pt x="13530" y="224534"/>
                  </a:lnTo>
                  <a:lnTo>
                    <a:pt x="13510" y="225415"/>
                  </a:lnTo>
                  <a:lnTo>
                    <a:pt x="13483" y="226242"/>
                  </a:lnTo>
                  <a:lnTo>
                    <a:pt x="13449" y="227068"/>
                  </a:lnTo>
                  <a:lnTo>
                    <a:pt x="13408" y="227895"/>
                  </a:lnTo>
                  <a:lnTo>
                    <a:pt x="13368" y="228666"/>
                  </a:lnTo>
                  <a:lnTo>
                    <a:pt x="13320" y="229438"/>
                  </a:lnTo>
                  <a:lnTo>
                    <a:pt x="13273" y="230209"/>
                  </a:lnTo>
                  <a:lnTo>
                    <a:pt x="13212" y="230925"/>
                  </a:lnTo>
                  <a:lnTo>
                    <a:pt x="13151" y="231697"/>
                  </a:lnTo>
                  <a:lnTo>
                    <a:pt x="13090" y="232358"/>
                  </a:lnTo>
                  <a:lnTo>
                    <a:pt x="13022" y="233019"/>
                  </a:lnTo>
                  <a:lnTo>
                    <a:pt x="12948" y="233680"/>
                  </a:lnTo>
                  <a:lnTo>
                    <a:pt x="12873" y="234287"/>
                  </a:lnTo>
                  <a:lnTo>
                    <a:pt x="12792" y="234893"/>
                  </a:lnTo>
                  <a:lnTo>
                    <a:pt x="12704" y="235444"/>
                  </a:lnTo>
                  <a:lnTo>
                    <a:pt x="12616" y="235940"/>
                  </a:lnTo>
                  <a:lnTo>
                    <a:pt x="12521" y="236435"/>
                  </a:lnTo>
                  <a:lnTo>
                    <a:pt x="12426" y="236931"/>
                  </a:lnTo>
                  <a:lnTo>
                    <a:pt x="12332" y="237317"/>
                  </a:lnTo>
                  <a:lnTo>
                    <a:pt x="12223" y="237703"/>
                  </a:lnTo>
                  <a:lnTo>
                    <a:pt x="12122" y="238033"/>
                  </a:lnTo>
                  <a:lnTo>
                    <a:pt x="12115" y="238033"/>
                  </a:lnTo>
                  <a:lnTo>
                    <a:pt x="12115" y="238033"/>
                  </a:lnTo>
                  <a:lnTo>
                    <a:pt x="12007" y="238364"/>
                  </a:lnTo>
                  <a:lnTo>
                    <a:pt x="11898" y="238584"/>
                  </a:lnTo>
                  <a:lnTo>
                    <a:pt x="11790" y="238805"/>
                  </a:lnTo>
                  <a:lnTo>
                    <a:pt x="11682" y="238970"/>
                  </a:lnTo>
                  <a:lnTo>
                    <a:pt x="11573" y="239080"/>
                  </a:lnTo>
                  <a:lnTo>
                    <a:pt x="11465" y="239135"/>
                  </a:lnTo>
                  <a:lnTo>
                    <a:pt x="11350" y="239190"/>
                  </a:lnTo>
                  <a:lnTo>
                    <a:pt x="11241" y="239135"/>
                  </a:lnTo>
                  <a:lnTo>
                    <a:pt x="11140" y="239080"/>
                  </a:lnTo>
                  <a:lnTo>
                    <a:pt x="11031" y="238970"/>
                  </a:lnTo>
                  <a:lnTo>
                    <a:pt x="10923" y="238860"/>
                  </a:lnTo>
                  <a:lnTo>
                    <a:pt x="10822" y="238639"/>
                  </a:lnTo>
                  <a:lnTo>
                    <a:pt x="10720" y="238419"/>
                  </a:lnTo>
                  <a:lnTo>
                    <a:pt x="10618" y="238144"/>
                  </a:lnTo>
                  <a:lnTo>
                    <a:pt x="10517" y="237868"/>
                  </a:lnTo>
                  <a:lnTo>
                    <a:pt x="10415" y="237482"/>
                  </a:lnTo>
                  <a:lnTo>
                    <a:pt x="10320" y="237097"/>
                  </a:lnTo>
                  <a:lnTo>
                    <a:pt x="10232" y="236711"/>
                  </a:lnTo>
                  <a:lnTo>
                    <a:pt x="10138" y="236215"/>
                  </a:lnTo>
                  <a:lnTo>
                    <a:pt x="10050" y="235774"/>
                  </a:lnTo>
                  <a:lnTo>
                    <a:pt x="9968" y="235223"/>
                  </a:lnTo>
                  <a:lnTo>
                    <a:pt x="9880" y="234672"/>
                  </a:lnTo>
                  <a:lnTo>
                    <a:pt x="9806" y="234066"/>
                  </a:lnTo>
                  <a:lnTo>
                    <a:pt x="9731" y="233460"/>
                  </a:lnTo>
                  <a:lnTo>
                    <a:pt x="9657" y="232799"/>
                  </a:lnTo>
                  <a:lnTo>
                    <a:pt x="9589" y="232083"/>
                  </a:lnTo>
                  <a:lnTo>
                    <a:pt x="9521" y="231366"/>
                  </a:lnTo>
                  <a:lnTo>
                    <a:pt x="9460" y="230595"/>
                  </a:lnTo>
                  <a:lnTo>
                    <a:pt x="9406" y="229823"/>
                  </a:lnTo>
                  <a:lnTo>
                    <a:pt x="9352" y="229052"/>
                  </a:lnTo>
                  <a:lnTo>
                    <a:pt x="9311" y="228170"/>
                  </a:lnTo>
                  <a:lnTo>
                    <a:pt x="9264" y="227344"/>
                  </a:lnTo>
                  <a:lnTo>
                    <a:pt x="9264" y="227289"/>
                  </a:lnTo>
                  <a:lnTo>
                    <a:pt x="142" y="24300"/>
                  </a:lnTo>
                  <a:lnTo>
                    <a:pt x="142" y="24300"/>
                  </a:lnTo>
                  <a:lnTo>
                    <a:pt x="108" y="23418"/>
                  </a:lnTo>
                  <a:lnTo>
                    <a:pt x="75" y="22536"/>
                  </a:lnTo>
                  <a:lnTo>
                    <a:pt x="47" y="21655"/>
                  </a:lnTo>
                  <a:lnTo>
                    <a:pt x="27" y="20773"/>
                  </a:lnTo>
                  <a:lnTo>
                    <a:pt x="14" y="19892"/>
                  </a:lnTo>
                  <a:lnTo>
                    <a:pt x="7" y="19010"/>
                  </a:lnTo>
                  <a:lnTo>
                    <a:pt x="0" y="18128"/>
                  </a:lnTo>
                  <a:lnTo>
                    <a:pt x="7" y="17247"/>
                  </a:lnTo>
                  <a:lnTo>
                    <a:pt x="14" y="16365"/>
                  </a:lnTo>
                  <a:lnTo>
                    <a:pt x="27" y="15483"/>
                  </a:lnTo>
                  <a:lnTo>
                    <a:pt x="41" y="14657"/>
                  </a:lnTo>
                  <a:lnTo>
                    <a:pt x="68" y="13775"/>
                  </a:lnTo>
                  <a:lnTo>
                    <a:pt x="95" y="12949"/>
                  </a:lnTo>
                  <a:lnTo>
                    <a:pt x="129" y="12122"/>
                  </a:lnTo>
                  <a:lnTo>
                    <a:pt x="163" y="11351"/>
                  </a:lnTo>
                  <a:lnTo>
                    <a:pt x="203" y="10524"/>
                  </a:lnTo>
                  <a:lnTo>
                    <a:pt x="251" y="9753"/>
                  </a:lnTo>
                  <a:lnTo>
                    <a:pt x="305" y="8982"/>
                  </a:lnTo>
                  <a:lnTo>
                    <a:pt x="359" y="8265"/>
                  </a:lnTo>
                  <a:lnTo>
                    <a:pt x="420" y="7549"/>
                  </a:lnTo>
                  <a:lnTo>
                    <a:pt x="481" y="6833"/>
                  </a:lnTo>
                  <a:lnTo>
                    <a:pt x="549" y="6172"/>
                  </a:lnTo>
                  <a:lnTo>
                    <a:pt x="623" y="5565"/>
                  </a:lnTo>
                  <a:lnTo>
                    <a:pt x="698" y="4904"/>
                  </a:lnTo>
                  <a:lnTo>
                    <a:pt x="779" y="4353"/>
                  </a:lnTo>
                  <a:lnTo>
                    <a:pt x="860" y="3802"/>
                  </a:lnTo>
                  <a:lnTo>
                    <a:pt x="948" y="3251"/>
                  </a:lnTo>
                  <a:lnTo>
                    <a:pt x="1043" y="2755"/>
                  </a:lnTo>
                  <a:lnTo>
                    <a:pt x="1138" y="2315"/>
                  </a:lnTo>
                  <a:lnTo>
                    <a:pt x="1239" y="1874"/>
                  </a:lnTo>
                  <a:lnTo>
                    <a:pt x="1341" y="1488"/>
                  </a:lnTo>
                  <a:lnTo>
                    <a:pt x="1442" y="1157"/>
                  </a:lnTo>
                  <a:lnTo>
                    <a:pt x="1442" y="1157"/>
                  </a:lnTo>
                  <a:lnTo>
                    <a:pt x="1463" y="110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rot="10800000" flipH="1">
              <a:off x="3251201" y="1640666"/>
              <a:ext cx="618793" cy="116454"/>
            </a:xfrm>
            <a:custGeom>
              <a:avLst/>
              <a:gdLst/>
              <a:ahLst/>
              <a:cxnLst/>
              <a:rect l="l" t="t" r="r" b="b"/>
              <a:pathLst>
                <a:path w="29358" h="39177" extrusionOk="0">
                  <a:moveTo>
                    <a:pt x="16558" y="1"/>
                  </a:moveTo>
                  <a:lnTo>
                    <a:pt x="15976" y="56"/>
                  </a:lnTo>
                  <a:lnTo>
                    <a:pt x="15387" y="166"/>
                  </a:lnTo>
                  <a:lnTo>
                    <a:pt x="14804" y="331"/>
                  </a:lnTo>
                  <a:lnTo>
                    <a:pt x="14215" y="607"/>
                  </a:lnTo>
                  <a:lnTo>
                    <a:pt x="13633" y="882"/>
                  </a:lnTo>
                  <a:lnTo>
                    <a:pt x="13057" y="1213"/>
                  </a:lnTo>
                  <a:lnTo>
                    <a:pt x="12475" y="1654"/>
                  </a:lnTo>
                  <a:lnTo>
                    <a:pt x="11906" y="2094"/>
                  </a:lnTo>
                  <a:lnTo>
                    <a:pt x="11337" y="2590"/>
                  </a:lnTo>
                  <a:lnTo>
                    <a:pt x="10775" y="3086"/>
                  </a:lnTo>
                  <a:lnTo>
                    <a:pt x="10220" y="3692"/>
                  </a:lnTo>
                  <a:lnTo>
                    <a:pt x="9671" y="4298"/>
                  </a:lnTo>
                  <a:lnTo>
                    <a:pt x="9129" y="4905"/>
                  </a:lnTo>
                  <a:lnTo>
                    <a:pt x="8594" y="5566"/>
                  </a:lnTo>
                  <a:lnTo>
                    <a:pt x="8073" y="6282"/>
                  </a:lnTo>
                  <a:lnTo>
                    <a:pt x="7558" y="6998"/>
                  </a:lnTo>
                  <a:lnTo>
                    <a:pt x="7057" y="7770"/>
                  </a:lnTo>
                  <a:lnTo>
                    <a:pt x="6563" y="8541"/>
                  </a:lnTo>
                  <a:lnTo>
                    <a:pt x="6089" y="9313"/>
                  </a:lnTo>
                  <a:lnTo>
                    <a:pt x="5622" y="10084"/>
                  </a:lnTo>
                  <a:lnTo>
                    <a:pt x="5168" y="10910"/>
                  </a:lnTo>
                  <a:lnTo>
                    <a:pt x="4728" y="11737"/>
                  </a:lnTo>
                  <a:lnTo>
                    <a:pt x="4308" y="12563"/>
                  </a:lnTo>
                  <a:lnTo>
                    <a:pt x="3895" y="13390"/>
                  </a:lnTo>
                  <a:lnTo>
                    <a:pt x="3502" y="14217"/>
                  </a:lnTo>
                  <a:lnTo>
                    <a:pt x="3130" y="15043"/>
                  </a:lnTo>
                  <a:lnTo>
                    <a:pt x="2777" y="15870"/>
                  </a:lnTo>
                  <a:lnTo>
                    <a:pt x="2439" y="16696"/>
                  </a:lnTo>
                  <a:lnTo>
                    <a:pt x="2121" y="17467"/>
                  </a:lnTo>
                  <a:lnTo>
                    <a:pt x="1823" y="18294"/>
                  </a:lnTo>
                  <a:lnTo>
                    <a:pt x="1545" y="19065"/>
                  </a:lnTo>
                  <a:lnTo>
                    <a:pt x="1288" y="19782"/>
                  </a:lnTo>
                  <a:lnTo>
                    <a:pt x="1051" y="20553"/>
                  </a:lnTo>
                  <a:lnTo>
                    <a:pt x="841" y="21269"/>
                  </a:lnTo>
                  <a:lnTo>
                    <a:pt x="658" y="21931"/>
                  </a:lnTo>
                  <a:lnTo>
                    <a:pt x="495" y="22592"/>
                  </a:lnTo>
                  <a:lnTo>
                    <a:pt x="353" y="23198"/>
                  </a:lnTo>
                  <a:lnTo>
                    <a:pt x="245" y="23804"/>
                  </a:lnTo>
                  <a:lnTo>
                    <a:pt x="157" y="24355"/>
                  </a:lnTo>
                  <a:lnTo>
                    <a:pt x="89" y="24906"/>
                  </a:lnTo>
                  <a:lnTo>
                    <a:pt x="42" y="25402"/>
                  </a:lnTo>
                  <a:lnTo>
                    <a:pt x="8" y="25898"/>
                  </a:lnTo>
                  <a:lnTo>
                    <a:pt x="1" y="26118"/>
                  </a:lnTo>
                  <a:lnTo>
                    <a:pt x="1" y="26339"/>
                  </a:lnTo>
                  <a:lnTo>
                    <a:pt x="1" y="26559"/>
                  </a:lnTo>
                  <a:lnTo>
                    <a:pt x="8" y="26779"/>
                  </a:lnTo>
                  <a:lnTo>
                    <a:pt x="21" y="27000"/>
                  </a:lnTo>
                  <a:lnTo>
                    <a:pt x="35" y="27220"/>
                  </a:lnTo>
                  <a:lnTo>
                    <a:pt x="82" y="27606"/>
                  </a:lnTo>
                  <a:lnTo>
                    <a:pt x="143" y="27992"/>
                  </a:lnTo>
                  <a:lnTo>
                    <a:pt x="224" y="28377"/>
                  </a:lnTo>
                  <a:lnTo>
                    <a:pt x="319" y="28708"/>
                  </a:lnTo>
                  <a:lnTo>
                    <a:pt x="428" y="29038"/>
                  </a:lnTo>
                  <a:lnTo>
                    <a:pt x="556" y="29314"/>
                  </a:lnTo>
                  <a:lnTo>
                    <a:pt x="698" y="29589"/>
                  </a:lnTo>
                  <a:lnTo>
                    <a:pt x="854" y="29865"/>
                  </a:lnTo>
                  <a:lnTo>
                    <a:pt x="1030" y="30140"/>
                  </a:lnTo>
                  <a:lnTo>
                    <a:pt x="1409" y="30636"/>
                  </a:lnTo>
                  <a:lnTo>
                    <a:pt x="1850" y="31022"/>
                  </a:lnTo>
                  <a:lnTo>
                    <a:pt x="2337" y="31408"/>
                  </a:lnTo>
                  <a:lnTo>
                    <a:pt x="2865" y="31738"/>
                  </a:lnTo>
                  <a:lnTo>
                    <a:pt x="3441" y="32014"/>
                  </a:lnTo>
                  <a:lnTo>
                    <a:pt x="4051" y="32289"/>
                  </a:lnTo>
                  <a:lnTo>
                    <a:pt x="4701" y="32510"/>
                  </a:lnTo>
                  <a:lnTo>
                    <a:pt x="5385" y="32730"/>
                  </a:lnTo>
                  <a:lnTo>
                    <a:pt x="6827" y="33116"/>
                  </a:lnTo>
                  <a:lnTo>
                    <a:pt x="8364" y="33446"/>
                  </a:lnTo>
                  <a:lnTo>
                    <a:pt x="9962" y="33777"/>
                  </a:lnTo>
                  <a:lnTo>
                    <a:pt x="11594" y="34218"/>
                  </a:lnTo>
                  <a:lnTo>
                    <a:pt x="13240" y="34714"/>
                  </a:lnTo>
                  <a:lnTo>
                    <a:pt x="14053" y="34989"/>
                  </a:lnTo>
                  <a:lnTo>
                    <a:pt x="14865" y="35375"/>
                  </a:lnTo>
                  <a:lnTo>
                    <a:pt x="15664" y="35761"/>
                  </a:lnTo>
                  <a:lnTo>
                    <a:pt x="16443" y="36202"/>
                  </a:lnTo>
                  <a:lnTo>
                    <a:pt x="17208" y="36697"/>
                  </a:lnTo>
                  <a:lnTo>
                    <a:pt x="17953" y="37248"/>
                  </a:lnTo>
                  <a:lnTo>
                    <a:pt x="18671" y="37744"/>
                  </a:lnTo>
                  <a:lnTo>
                    <a:pt x="19369" y="38185"/>
                  </a:lnTo>
                  <a:lnTo>
                    <a:pt x="20039" y="38571"/>
                  </a:lnTo>
                  <a:lnTo>
                    <a:pt x="20682" y="38846"/>
                  </a:lnTo>
                  <a:lnTo>
                    <a:pt x="21305" y="39012"/>
                  </a:lnTo>
                  <a:lnTo>
                    <a:pt x="21901" y="39122"/>
                  </a:lnTo>
                  <a:lnTo>
                    <a:pt x="22477" y="39177"/>
                  </a:lnTo>
                  <a:lnTo>
                    <a:pt x="23025" y="39122"/>
                  </a:lnTo>
                  <a:lnTo>
                    <a:pt x="23554" y="39067"/>
                  </a:lnTo>
                  <a:lnTo>
                    <a:pt x="24055" y="38901"/>
                  </a:lnTo>
                  <a:lnTo>
                    <a:pt x="24529" y="38736"/>
                  </a:lnTo>
                  <a:lnTo>
                    <a:pt x="24982" y="38461"/>
                  </a:lnTo>
                  <a:lnTo>
                    <a:pt x="25416" y="38240"/>
                  </a:lnTo>
                  <a:lnTo>
                    <a:pt x="25822" y="37910"/>
                  </a:lnTo>
                  <a:lnTo>
                    <a:pt x="26208" y="37579"/>
                  </a:lnTo>
                  <a:lnTo>
                    <a:pt x="26574" y="37193"/>
                  </a:lnTo>
                  <a:lnTo>
                    <a:pt x="26912" y="36863"/>
                  </a:lnTo>
                  <a:lnTo>
                    <a:pt x="27224" y="36477"/>
                  </a:lnTo>
                  <a:lnTo>
                    <a:pt x="27522" y="36036"/>
                  </a:lnTo>
                  <a:lnTo>
                    <a:pt x="27793" y="35650"/>
                  </a:lnTo>
                  <a:lnTo>
                    <a:pt x="28267" y="34879"/>
                  </a:lnTo>
                  <a:lnTo>
                    <a:pt x="28653" y="34108"/>
                  </a:lnTo>
                  <a:lnTo>
                    <a:pt x="28951" y="33502"/>
                  </a:lnTo>
                  <a:lnTo>
                    <a:pt x="29161" y="32951"/>
                  </a:lnTo>
                  <a:lnTo>
                    <a:pt x="29330" y="32510"/>
                  </a:lnTo>
                  <a:lnTo>
                    <a:pt x="29357" y="29645"/>
                  </a:lnTo>
                  <a:lnTo>
                    <a:pt x="29195" y="28322"/>
                  </a:lnTo>
                  <a:lnTo>
                    <a:pt x="29032" y="27110"/>
                  </a:lnTo>
                  <a:lnTo>
                    <a:pt x="28863" y="25843"/>
                  </a:lnTo>
                  <a:lnTo>
                    <a:pt x="28687" y="24686"/>
                  </a:lnTo>
                  <a:lnTo>
                    <a:pt x="28504" y="23528"/>
                  </a:lnTo>
                  <a:lnTo>
                    <a:pt x="28321" y="22371"/>
                  </a:lnTo>
                  <a:lnTo>
                    <a:pt x="28131" y="21324"/>
                  </a:lnTo>
                  <a:lnTo>
                    <a:pt x="27942" y="20222"/>
                  </a:lnTo>
                  <a:lnTo>
                    <a:pt x="27745" y="19231"/>
                  </a:lnTo>
                  <a:lnTo>
                    <a:pt x="27542" y="18184"/>
                  </a:lnTo>
                  <a:lnTo>
                    <a:pt x="27339" y="17247"/>
                  </a:lnTo>
                  <a:lnTo>
                    <a:pt x="27129" y="16310"/>
                  </a:lnTo>
                  <a:lnTo>
                    <a:pt x="26912" y="15429"/>
                  </a:lnTo>
                  <a:lnTo>
                    <a:pt x="26696" y="14547"/>
                  </a:lnTo>
                  <a:lnTo>
                    <a:pt x="26479" y="13666"/>
                  </a:lnTo>
                  <a:lnTo>
                    <a:pt x="26256" y="12839"/>
                  </a:lnTo>
                  <a:lnTo>
                    <a:pt x="26025" y="12068"/>
                  </a:lnTo>
                  <a:lnTo>
                    <a:pt x="25795" y="11296"/>
                  </a:lnTo>
                  <a:lnTo>
                    <a:pt x="25558" y="10580"/>
                  </a:lnTo>
                  <a:lnTo>
                    <a:pt x="25321" y="9864"/>
                  </a:lnTo>
                  <a:lnTo>
                    <a:pt x="25084" y="9202"/>
                  </a:lnTo>
                  <a:lnTo>
                    <a:pt x="24840" y="8541"/>
                  </a:lnTo>
                  <a:lnTo>
                    <a:pt x="24339" y="7329"/>
                  </a:lnTo>
                  <a:lnTo>
                    <a:pt x="23831" y="6227"/>
                  </a:lnTo>
                  <a:lnTo>
                    <a:pt x="23317" y="5180"/>
                  </a:lnTo>
                  <a:lnTo>
                    <a:pt x="22788" y="4298"/>
                  </a:lnTo>
                  <a:lnTo>
                    <a:pt x="22253" y="3472"/>
                  </a:lnTo>
                  <a:lnTo>
                    <a:pt x="21712" y="2756"/>
                  </a:lnTo>
                  <a:lnTo>
                    <a:pt x="21156" y="2094"/>
                  </a:lnTo>
                  <a:lnTo>
                    <a:pt x="20601" y="1543"/>
                  </a:lnTo>
                  <a:lnTo>
                    <a:pt x="20032" y="1103"/>
                  </a:lnTo>
                  <a:lnTo>
                    <a:pt x="19463" y="717"/>
                  </a:lnTo>
                  <a:lnTo>
                    <a:pt x="18888" y="441"/>
                  </a:lnTo>
                  <a:lnTo>
                    <a:pt x="18312" y="221"/>
                  </a:lnTo>
                  <a:lnTo>
                    <a:pt x="17730" y="56"/>
                  </a:lnTo>
                  <a:lnTo>
                    <a:pt x="171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rot="10800000" flipH="1">
              <a:off x="3251201" y="1640666"/>
              <a:ext cx="618793" cy="116454"/>
            </a:xfrm>
            <a:custGeom>
              <a:avLst/>
              <a:gdLst/>
              <a:ahLst/>
              <a:cxnLst/>
              <a:rect l="l" t="t" r="r" b="b"/>
              <a:pathLst>
                <a:path w="29358" h="39177" fill="none" extrusionOk="0">
                  <a:moveTo>
                    <a:pt x="29330" y="32510"/>
                  </a:moveTo>
                  <a:lnTo>
                    <a:pt x="29330" y="32510"/>
                  </a:lnTo>
                  <a:lnTo>
                    <a:pt x="29161" y="32951"/>
                  </a:lnTo>
                  <a:lnTo>
                    <a:pt x="28951" y="33502"/>
                  </a:lnTo>
                  <a:lnTo>
                    <a:pt x="28653" y="34108"/>
                  </a:lnTo>
                  <a:lnTo>
                    <a:pt x="28267" y="34879"/>
                  </a:lnTo>
                  <a:lnTo>
                    <a:pt x="27793" y="35650"/>
                  </a:lnTo>
                  <a:lnTo>
                    <a:pt x="27522" y="36036"/>
                  </a:lnTo>
                  <a:lnTo>
                    <a:pt x="27224" y="36477"/>
                  </a:lnTo>
                  <a:lnTo>
                    <a:pt x="26912" y="36863"/>
                  </a:lnTo>
                  <a:lnTo>
                    <a:pt x="26574" y="37193"/>
                  </a:lnTo>
                  <a:lnTo>
                    <a:pt x="26208" y="37579"/>
                  </a:lnTo>
                  <a:lnTo>
                    <a:pt x="25822" y="37910"/>
                  </a:lnTo>
                  <a:lnTo>
                    <a:pt x="25416" y="38240"/>
                  </a:lnTo>
                  <a:lnTo>
                    <a:pt x="24982" y="38461"/>
                  </a:lnTo>
                  <a:lnTo>
                    <a:pt x="24529" y="38736"/>
                  </a:lnTo>
                  <a:lnTo>
                    <a:pt x="24055" y="38901"/>
                  </a:lnTo>
                  <a:lnTo>
                    <a:pt x="23554" y="39067"/>
                  </a:lnTo>
                  <a:lnTo>
                    <a:pt x="23025" y="39122"/>
                  </a:lnTo>
                  <a:lnTo>
                    <a:pt x="22477" y="39177"/>
                  </a:lnTo>
                  <a:lnTo>
                    <a:pt x="21901" y="39122"/>
                  </a:lnTo>
                  <a:lnTo>
                    <a:pt x="21305" y="39012"/>
                  </a:lnTo>
                  <a:lnTo>
                    <a:pt x="20682" y="38846"/>
                  </a:lnTo>
                  <a:lnTo>
                    <a:pt x="20039" y="38571"/>
                  </a:lnTo>
                  <a:lnTo>
                    <a:pt x="19369" y="38185"/>
                  </a:lnTo>
                  <a:lnTo>
                    <a:pt x="18671" y="37744"/>
                  </a:lnTo>
                  <a:lnTo>
                    <a:pt x="17953" y="37248"/>
                  </a:lnTo>
                  <a:lnTo>
                    <a:pt x="17953" y="37248"/>
                  </a:lnTo>
                  <a:lnTo>
                    <a:pt x="17208" y="36697"/>
                  </a:lnTo>
                  <a:lnTo>
                    <a:pt x="16443" y="36202"/>
                  </a:lnTo>
                  <a:lnTo>
                    <a:pt x="15664" y="35761"/>
                  </a:lnTo>
                  <a:lnTo>
                    <a:pt x="14865" y="35375"/>
                  </a:lnTo>
                  <a:lnTo>
                    <a:pt x="14053" y="34989"/>
                  </a:lnTo>
                  <a:lnTo>
                    <a:pt x="13240" y="34714"/>
                  </a:lnTo>
                  <a:lnTo>
                    <a:pt x="11594" y="34218"/>
                  </a:lnTo>
                  <a:lnTo>
                    <a:pt x="9962" y="33777"/>
                  </a:lnTo>
                  <a:lnTo>
                    <a:pt x="8364" y="33446"/>
                  </a:lnTo>
                  <a:lnTo>
                    <a:pt x="6827" y="33116"/>
                  </a:lnTo>
                  <a:lnTo>
                    <a:pt x="5385" y="32730"/>
                  </a:lnTo>
                  <a:lnTo>
                    <a:pt x="4701" y="32510"/>
                  </a:lnTo>
                  <a:lnTo>
                    <a:pt x="4051" y="32289"/>
                  </a:lnTo>
                  <a:lnTo>
                    <a:pt x="3441" y="32014"/>
                  </a:lnTo>
                  <a:lnTo>
                    <a:pt x="2865" y="31738"/>
                  </a:lnTo>
                  <a:lnTo>
                    <a:pt x="2337" y="31408"/>
                  </a:lnTo>
                  <a:lnTo>
                    <a:pt x="1850" y="31022"/>
                  </a:lnTo>
                  <a:lnTo>
                    <a:pt x="1409" y="30636"/>
                  </a:lnTo>
                  <a:lnTo>
                    <a:pt x="1030" y="30140"/>
                  </a:lnTo>
                  <a:lnTo>
                    <a:pt x="854" y="29865"/>
                  </a:lnTo>
                  <a:lnTo>
                    <a:pt x="698" y="29589"/>
                  </a:lnTo>
                  <a:lnTo>
                    <a:pt x="556" y="29314"/>
                  </a:lnTo>
                  <a:lnTo>
                    <a:pt x="428" y="29038"/>
                  </a:lnTo>
                  <a:lnTo>
                    <a:pt x="319" y="28708"/>
                  </a:lnTo>
                  <a:lnTo>
                    <a:pt x="224" y="28377"/>
                  </a:lnTo>
                  <a:lnTo>
                    <a:pt x="143" y="27992"/>
                  </a:lnTo>
                  <a:lnTo>
                    <a:pt x="82" y="27606"/>
                  </a:lnTo>
                  <a:lnTo>
                    <a:pt x="35" y="27220"/>
                  </a:lnTo>
                  <a:lnTo>
                    <a:pt x="21" y="27000"/>
                  </a:lnTo>
                  <a:lnTo>
                    <a:pt x="8" y="26779"/>
                  </a:lnTo>
                  <a:lnTo>
                    <a:pt x="1" y="26559"/>
                  </a:lnTo>
                  <a:lnTo>
                    <a:pt x="1" y="26339"/>
                  </a:lnTo>
                  <a:lnTo>
                    <a:pt x="1" y="26118"/>
                  </a:lnTo>
                  <a:lnTo>
                    <a:pt x="8" y="25898"/>
                  </a:lnTo>
                  <a:lnTo>
                    <a:pt x="42" y="25402"/>
                  </a:lnTo>
                  <a:lnTo>
                    <a:pt x="89" y="24906"/>
                  </a:lnTo>
                  <a:lnTo>
                    <a:pt x="157" y="24355"/>
                  </a:lnTo>
                  <a:lnTo>
                    <a:pt x="245" y="23804"/>
                  </a:lnTo>
                  <a:lnTo>
                    <a:pt x="245" y="23804"/>
                  </a:lnTo>
                  <a:lnTo>
                    <a:pt x="353" y="23198"/>
                  </a:lnTo>
                  <a:lnTo>
                    <a:pt x="495" y="22592"/>
                  </a:lnTo>
                  <a:lnTo>
                    <a:pt x="658" y="21931"/>
                  </a:lnTo>
                  <a:lnTo>
                    <a:pt x="841" y="21269"/>
                  </a:lnTo>
                  <a:lnTo>
                    <a:pt x="1051" y="20553"/>
                  </a:lnTo>
                  <a:lnTo>
                    <a:pt x="1288" y="19782"/>
                  </a:lnTo>
                  <a:lnTo>
                    <a:pt x="1545" y="19065"/>
                  </a:lnTo>
                  <a:lnTo>
                    <a:pt x="1823" y="18294"/>
                  </a:lnTo>
                  <a:lnTo>
                    <a:pt x="2121" y="17467"/>
                  </a:lnTo>
                  <a:lnTo>
                    <a:pt x="2439" y="16696"/>
                  </a:lnTo>
                  <a:lnTo>
                    <a:pt x="2777" y="15870"/>
                  </a:lnTo>
                  <a:lnTo>
                    <a:pt x="3130" y="15043"/>
                  </a:lnTo>
                  <a:lnTo>
                    <a:pt x="3502" y="14217"/>
                  </a:lnTo>
                  <a:lnTo>
                    <a:pt x="3895" y="13390"/>
                  </a:lnTo>
                  <a:lnTo>
                    <a:pt x="4308" y="12563"/>
                  </a:lnTo>
                  <a:lnTo>
                    <a:pt x="4728" y="11737"/>
                  </a:lnTo>
                  <a:lnTo>
                    <a:pt x="5168" y="10910"/>
                  </a:lnTo>
                  <a:lnTo>
                    <a:pt x="5622" y="10084"/>
                  </a:lnTo>
                  <a:lnTo>
                    <a:pt x="6089" y="9313"/>
                  </a:lnTo>
                  <a:lnTo>
                    <a:pt x="6563" y="8541"/>
                  </a:lnTo>
                  <a:lnTo>
                    <a:pt x="7057" y="7770"/>
                  </a:lnTo>
                  <a:lnTo>
                    <a:pt x="7558" y="6998"/>
                  </a:lnTo>
                  <a:lnTo>
                    <a:pt x="8073" y="6282"/>
                  </a:lnTo>
                  <a:lnTo>
                    <a:pt x="8594" y="5566"/>
                  </a:lnTo>
                  <a:lnTo>
                    <a:pt x="9129" y="4905"/>
                  </a:lnTo>
                  <a:lnTo>
                    <a:pt x="9671" y="4298"/>
                  </a:lnTo>
                  <a:lnTo>
                    <a:pt x="10220" y="3692"/>
                  </a:lnTo>
                  <a:lnTo>
                    <a:pt x="10775" y="3086"/>
                  </a:lnTo>
                  <a:lnTo>
                    <a:pt x="11337" y="2590"/>
                  </a:lnTo>
                  <a:lnTo>
                    <a:pt x="11906" y="2094"/>
                  </a:lnTo>
                  <a:lnTo>
                    <a:pt x="12475" y="1654"/>
                  </a:lnTo>
                  <a:lnTo>
                    <a:pt x="13057" y="1213"/>
                  </a:lnTo>
                  <a:lnTo>
                    <a:pt x="13633" y="882"/>
                  </a:lnTo>
                  <a:lnTo>
                    <a:pt x="14215" y="607"/>
                  </a:lnTo>
                  <a:lnTo>
                    <a:pt x="14804" y="331"/>
                  </a:lnTo>
                  <a:lnTo>
                    <a:pt x="15387" y="166"/>
                  </a:lnTo>
                  <a:lnTo>
                    <a:pt x="15976" y="56"/>
                  </a:lnTo>
                  <a:lnTo>
                    <a:pt x="16558" y="1"/>
                  </a:lnTo>
                  <a:lnTo>
                    <a:pt x="17147" y="1"/>
                  </a:lnTo>
                  <a:lnTo>
                    <a:pt x="17730" y="56"/>
                  </a:lnTo>
                  <a:lnTo>
                    <a:pt x="18312" y="221"/>
                  </a:lnTo>
                  <a:lnTo>
                    <a:pt x="18888" y="441"/>
                  </a:lnTo>
                  <a:lnTo>
                    <a:pt x="19463" y="717"/>
                  </a:lnTo>
                  <a:lnTo>
                    <a:pt x="20032" y="1103"/>
                  </a:lnTo>
                  <a:lnTo>
                    <a:pt x="20601" y="1543"/>
                  </a:lnTo>
                  <a:lnTo>
                    <a:pt x="21156" y="2094"/>
                  </a:lnTo>
                  <a:lnTo>
                    <a:pt x="21712" y="2756"/>
                  </a:lnTo>
                  <a:lnTo>
                    <a:pt x="22253" y="3472"/>
                  </a:lnTo>
                  <a:lnTo>
                    <a:pt x="22788" y="4298"/>
                  </a:lnTo>
                  <a:lnTo>
                    <a:pt x="23317" y="5180"/>
                  </a:lnTo>
                  <a:lnTo>
                    <a:pt x="23831" y="6227"/>
                  </a:lnTo>
                  <a:lnTo>
                    <a:pt x="24339" y="7329"/>
                  </a:lnTo>
                  <a:lnTo>
                    <a:pt x="24840" y="8541"/>
                  </a:lnTo>
                  <a:lnTo>
                    <a:pt x="25084" y="9202"/>
                  </a:lnTo>
                  <a:lnTo>
                    <a:pt x="25321" y="9864"/>
                  </a:lnTo>
                  <a:lnTo>
                    <a:pt x="25558" y="10580"/>
                  </a:lnTo>
                  <a:lnTo>
                    <a:pt x="25795" y="11296"/>
                  </a:lnTo>
                  <a:lnTo>
                    <a:pt x="26025" y="12068"/>
                  </a:lnTo>
                  <a:lnTo>
                    <a:pt x="26256" y="12839"/>
                  </a:lnTo>
                  <a:lnTo>
                    <a:pt x="26479" y="13666"/>
                  </a:lnTo>
                  <a:lnTo>
                    <a:pt x="26696" y="14547"/>
                  </a:lnTo>
                  <a:lnTo>
                    <a:pt x="26912" y="15429"/>
                  </a:lnTo>
                  <a:lnTo>
                    <a:pt x="27129" y="16310"/>
                  </a:lnTo>
                  <a:lnTo>
                    <a:pt x="27339" y="17247"/>
                  </a:lnTo>
                  <a:lnTo>
                    <a:pt x="27542" y="18184"/>
                  </a:lnTo>
                  <a:lnTo>
                    <a:pt x="27745" y="19231"/>
                  </a:lnTo>
                  <a:lnTo>
                    <a:pt x="27942" y="20222"/>
                  </a:lnTo>
                  <a:lnTo>
                    <a:pt x="28131" y="21324"/>
                  </a:lnTo>
                  <a:lnTo>
                    <a:pt x="28321" y="22371"/>
                  </a:lnTo>
                  <a:lnTo>
                    <a:pt x="28504" y="23528"/>
                  </a:lnTo>
                  <a:lnTo>
                    <a:pt x="28687" y="24686"/>
                  </a:lnTo>
                  <a:lnTo>
                    <a:pt x="28863" y="25843"/>
                  </a:lnTo>
                  <a:lnTo>
                    <a:pt x="29032" y="27110"/>
                  </a:lnTo>
                  <a:lnTo>
                    <a:pt x="29195" y="28322"/>
                  </a:lnTo>
                  <a:lnTo>
                    <a:pt x="29357" y="29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rot="10800000" flipH="1">
              <a:off x="3920977" y="1623631"/>
              <a:ext cx="55413" cy="133816"/>
            </a:xfrm>
            <a:custGeom>
              <a:avLst/>
              <a:gdLst/>
              <a:ahLst/>
              <a:cxnLst/>
              <a:rect l="l" t="t" r="r" b="b"/>
              <a:pathLst>
                <a:path w="2629" h="45018" extrusionOk="0">
                  <a:moveTo>
                    <a:pt x="319" y="0"/>
                  </a:moveTo>
                  <a:lnTo>
                    <a:pt x="1" y="43915"/>
                  </a:lnTo>
                  <a:lnTo>
                    <a:pt x="2303" y="45017"/>
                  </a:lnTo>
                  <a:lnTo>
                    <a:pt x="2628" y="1102"/>
                  </a:lnTo>
                  <a:lnTo>
                    <a:pt x="319"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rot="10800000" flipH="1">
              <a:off x="3920977" y="1623631"/>
              <a:ext cx="55413" cy="133816"/>
            </a:xfrm>
            <a:custGeom>
              <a:avLst/>
              <a:gdLst/>
              <a:ahLst/>
              <a:cxnLst/>
              <a:rect l="l" t="t" r="r" b="b"/>
              <a:pathLst>
                <a:path w="2629" h="45018" fill="none" extrusionOk="0">
                  <a:moveTo>
                    <a:pt x="1" y="43915"/>
                  </a:moveTo>
                  <a:lnTo>
                    <a:pt x="2303" y="45017"/>
                  </a:lnTo>
                  <a:lnTo>
                    <a:pt x="2628" y="1102"/>
                  </a:lnTo>
                  <a:lnTo>
                    <a:pt x="319" y="0"/>
                  </a:lnTo>
                  <a:lnTo>
                    <a:pt x="1" y="439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rot="10800000" flipH="1">
              <a:off x="3860732" y="1603637"/>
              <a:ext cx="172456" cy="103514"/>
            </a:xfrm>
            <a:custGeom>
              <a:avLst/>
              <a:gdLst/>
              <a:ahLst/>
              <a:cxnLst/>
              <a:rect l="l" t="t" r="r" b="b"/>
              <a:pathLst>
                <a:path w="8182" h="34824" extrusionOk="0">
                  <a:moveTo>
                    <a:pt x="231" y="0"/>
                  </a:moveTo>
                  <a:lnTo>
                    <a:pt x="1" y="31022"/>
                  </a:lnTo>
                  <a:lnTo>
                    <a:pt x="7951" y="34824"/>
                  </a:lnTo>
                  <a:lnTo>
                    <a:pt x="8181" y="3802"/>
                  </a:lnTo>
                  <a:lnTo>
                    <a:pt x="231"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rot="10800000" flipH="1">
              <a:off x="4030759" y="1576123"/>
              <a:ext cx="616053" cy="140694"/>
            </a:xfrm>
            <a:custGeom>
              <a:avLst/>
              <a:gdLst/>
              <a:ahLst/>
              <a:cxnLst/>
              <a:rect l="l" t="t" r="r" b="b"/>
              <a:pathLst>
                <a:path w="29228" h="47332" extrusionOk="0">
                  <a:moveTo>
                    <a:pt x="8567" y="0"/>
                  </a:move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rot="10800000" flipH="1">
              <a:off x="4030759" y="1576123"/>
              <a:ext cx="616053" cy="140694"/>
            </a:xfrm>
            <a:custGeom>
              <a:avLst/>
              <a:gdLst/>
              <a:ahLst/>
              <a:cxnLst/>
              <a:rect l="l" t="t" r="r" b="b"/>
              <a:pathLst>
                <a:path w="29228" h="47332" fill="none" extrusionOk="0">
                  <a:moveTo>
                    <a:pt x="0" y="22426"/>
                  </a:moveTo>
                  <a:lnTo>
                    <a:pt x="0" y="22426"/>
                  </a:lnTo>
                  <a:lnTo>
                    <a:pt x="163" y="23032"/>
                  </a:lnTo>
                  <a:lnTo>
                    <a:pt x="366" y="23693"/>
                  </a:lnTo>
                  <a:lnTo>
                    <a:pt x="657" y="24630"/>
                  </a:lnTo>
                  <a:lnTo>
                    <a:pt x="1030" y="25732"/>
                  </a:lnTo>
                  <a:lnTo>
                    <a:pt x="1490" y="26944"/>
                  </a:lnTo>
                  <a:lnTo>
                    <a:pt x="1754" y="27606"/>
                  </a:lnTo>
                  <a:lnTo>
                    <a:pt x="2039" y="28267"/>
                  </a:lnTo>
                  <a:lnTo>
                    <a:pt x="2343" y="28928"/>
                  </a:lnTo>
                  <a:lnTo>
                    <a:pt x="2675" y="29644"/>
                  </a:lnTo>
                  <a:lnTo>
                    <a:pt x="3034" y="30305"/>
                  </a:lnTo>
                  <a:lnTo>
                    <a:pt x="3406" y="31022"/>
                  </a:lnTo>
                  <a:lnTo>
                    <a:pt x="3806" y="31738"/>
                  </a:lnTo>
                  <a:lnTo>
                    <a:pt x="4233" y="32399"/>
                  </a:lnTo>
                  <a:lnTo>
                    <a:pt x="4680" y="33060"/>
                  </a:lnTo>
                  <a:lnTo>
                    <a:pt x="5154" y="33722"/>
                  </a:lnTo>
                  <a:lnTo>
                    <a:pt x="5648" y="34328"/>
                  </a:lnTo>
                  <a:lnTo>
                    <a:pt x="6169" y="34934"/>
                  </a:lnTo>
                  <a:lnTo>
                    <a:pt x="6718" y="35485"/>
                  </a:lnTo>
                  <a:lnTo>
                    <a:pt x="7287" y="35981"/>
                  </a:lnTo>
                  <a:lnTo>
                    <a:pt x="7883" y="36477"/>
                  </a:lnTo>
                  <a:lnTo>
                    <a:pt x="8499" y="36917"/>
                  </a:lnTo>
                  <a:lnTo>
                    <a:pt x="9142" y="37248"/>
                  </a:lnTo>
                  <a:lnTo>
                    <a:pt x="9813" y="37579"/>
                  </a:lnTo>
                  <a:lnTo>
                    <a:pt x="10510" y="37854"/>
                  </a:lnTo>
                  <a:lnTo>
                    <a:pt x="11235" y="38019"/>
                  </a:lnTo>
                  <a:lnTo>
                    <a:pt x="11235" y="38019"/>
                  </a:lnTo>
                  <a:lnTo>
                    <a:pt x="11980" y="38185"/>
                  </a:lnTo>
                  <a:lnTo>
                    <a:pt x="12745" y="38460"/>
                  </a:lnTo>
                  <a:lnTo>
                    <a:pt x="13530" y="38791"/>
                  </a:lnTo>
                  <a:lnTo>
                    <a:pt x="14329" y="39177"/>
                  </a:lnTo>
                  <a:lnTo>
                    <a:pt x="15135" y="39617"/>
                  </a:lnTo>
                  <a:lnTo>
                    <a:pt x="15948" y="40113"/>
                  </a:lnTo>
                  <a:lnTo>
                    <a:pt x="17587" y="41215"/>
                  </a:lnTo>
                  <a:lnTo>
                    <a:pt x="19219" y="42372"/>
                  </a:lnTo>
                  <a:lnTo>
                    <a:pt x="20810" y="43529"/>
                  </a:lnTo>
                  <a:lnTo>
                    <a:pt x="22341" y="44631"/>
                  </a:lnTo>
                  <a:lnTo>
                    <a:pt x="23783" y="45678"/>
                  </a:lnTo>
                  <a:lnTo>
                    <a:pt x="24460" y="46119"/>
                  </a:lnTo>
                  <a:lnTo>
                    <a:pt x="25110" y="46450"/>
                  </a:lnTo>
                  <a:lnTo>
                    <a:pt x="25720" y="46780"/>
                  </a:lnTo>
                  <a:lnTo>
                    <a:pt x="26295" y="47056"/>
                  </a:lnTo>
                  <a:lnTo>
                    <a:pt x="26830" y="47221"/>
                  </a:lnTo>
                  <a:lnTo>
                    <a:pt x="27318" y="47331"/>
                  </a:lnTo>
                  <a:lnTo>
                    <a:pt x="27758" y="47276"/>
                  </a:lnTo>
                  <a:lnTo>
                    <a:pt x="28144" y="47166"/>
                  </a:lnTo>
                  <a:lnTo>
                    <a:pt x="28320" y="47111"/>
                  </a:lnTo>
                  <a:lnTo>
                    <a:pt x="28483" y="46946"/>
                  </a:lnTo>
                  <a:lnTo>
                    <a:pt x="28625" y="46780"/>
                  </a:lnTo>
                  <a:lnTo>
                    <a:pt x="28760" y="46615"/>
                  </a:lnTo>
                  <a:lnTo>
                    <a:pt x="28876" y="46395"/>
                  </a:lnTo>
                  <a:lnTo>
                    <a:pt x="28970" y="46174"/>
                  </a:lnTo>
                  <a:lnTo>
                    <a:pt x="29058" y="45844"/>
                  </a:lnTo>
                  <a:lnTo>
                    <a:pt x="29126" y="45568"/>
                  </a:lnTo>
                  <a:lnTo>
                    <a:pt x="29173" y="45183"/>
                  </a:lnTo>
                  <a:lnTo>
                    <a:pt x="29194" y="45017"/>
                  </a:lnTo>
                  <a:lnTo>
                    <a:pt x="29207" y="44797"/>
                  </a:lnTo>
                  <a:lnTo>
                    <a:pt x="29221" y="44576"/>
                  </a:lnTo>
                  <a:lnTo>
                    <a:pt x="29221" y="44356"/>
                  </a:lnTo>
                  <a:lnTo>
                    <a:pt x="29228" y="44136"/>
                  </a:lnTo>
                  <a:lnTo>
                    <a:pt x="29221" y="43915"/>
                  </a:lnTo>
                  <a:lnTo>
                    <a:pt x="29201" y="43364"/>
                  </a:lnTo>
                  <a:lnTo>
                    <a:pt x="29160" y="42813"/>
                  </a:lnTo>
                  <a:lnTo>
                    <a:pt x="29099" y="42207"/>
                  </a:lnTo>
                  <a:lnTo>
                    <a:pt x="29024" y="41601"/>
                  </a:lnTo>
                  <a:lnTo>
                    <a:pt x="29024" y="41601"/>
                  </a:lnTo>
                  <a:lnTo>
                    <a:pt x="28923" y="40885"/>
                  </a:lnTo>
                  <a:lnTo>
                    <a:pt x="28794" y="40168"/>
                  </a:lnTo>
                  <a:lnTo>
                    <a:pt x="28638" y="39342"/>
                  </a:lnTo>
                  <a:lnTo>
                    <a:pt x="28462" y="38515"/>
                  </a:lnTo>
                  <a:lnTo>
                    <a:pt x="28266" y="37579"/>
                  </a:lnTo>
                  <a:lnTo>
                    <a:pt x="28043" y="36642"/>
                  </a:lnTo>
                  <a:lnTo>
                    <a:pt x="27806" y="35650"/>
                  </a:lnTo>
                  <a:lnTo>
                    <a:pt x="27541" y="34603"/>
                  </a:lnTo>
                  <a:lnTo>
                    <a:pt x="27250" y="33556"/>
                  </a:lnTo>
                  <a:lnTo>
                    <a:pt x="26952" y="32454"/>
                  </a:lnTo>
                  <a:lnTo>
                    <a:pt x="26627" y="31297"/>
                  </a:lnTo>
                  <a:lnTo>
                    <a:pt x="26282" y="30140"/>
                  </a:lnTo>
                  <a:lnTo>
                    <a:pt x="25923" y="28983"/>
                  </a:lnTo>
                  <a:lnTo>
                    <a:pt x="25551" y="27771"/>
                  </a:lnTo>
                  <a:lnTo>
                    <a:pt x="25151" y="26559"/>
                  </a:lnTo>
                  <a:lnTo>
                    <a:pt x="24745" y="25346"/>
                  </a:lnTo>
                  <a:lnTo>
                    <a:pt x="24325" y="24079"/>
                  </a:lnTo>
                  <a:lnTo>
                    <a:pt x="23885" y="22867"/>
                  </a:lnTo>
                  <a:lnTo>
                    <a:pt x="23431" y="21600"/>
                  </a:lnTo>
                  <a:lnTo>
                    <a:pt x="22964" y="20387"/>
                  </a:lnTo>
                  <a:lnTo>
                    <a:pt x="22490" y="19120"/>
                  </a:lnTo>
                  <a:lnTo>
                    <a:pt x="22002" y="17908"/>
                  </a:lnTo>
                  <a:lnTo>
                    <a:pt x="21501" y="16696"/>
                  </a:lnTo>
                  <a:lnTo>
                    <a:pt x="20993" y="15539"/>
                  </a:lnTo>
                  <a:lnTo>
                    <a:pt x="20472" y="14326"/>
                  </a:lnTo>
                  <a:lnTo>
                    <a:pt x="19943" y="13169"/>
                  </a:lnTo>
                  <a:lnTo>
                    <a:pt x="19408" y="12067"/>
                  </a:lnTo>
                  <a:lnTo>
                    <a:pt x="18867" y="10965"/>
                  </a:lnTo>
                  <a:lnTo>
                    <a:pt x="18311" y="9863"/>
                  </a:lnTo>
                  <a:lnTo>
                    <a:pt x="17756" y="8871"/>
                  </a:lnTo>
                  <a:lnTo>
                    <a:pt x="17194" y="7880"/>
                  </a:lnTo>
                  <a:lnTo>
                    <a:pt x="16625" y="6888"/>
                  </a:lnTo>
                  <a:lnTo>
                    <a:pt x="16056" y="6006"/>
                  </a:lnTo>
                  <a:lnTo>
                    <a:pt x="15481" y="5125"/>
                  </a:lnTo>
                  <a:lnTo>
                    <a:pt x="14905" y="4353"/>
                  </a:lnTo>
                  <a:lnTo>
                    <a:pt x="14323" y="3582"/>
                  </a:lnTo>
                  <a:lnTo>
                    <a:pt x="13740" y="2921"/>
                  </a:lnTo>
                  <a:lnTo>
                    <a:pt x="13158" y="2315"/>
                  </a:lnTo>
                  <a:lnTo>
                    <a:pt x="12582" y="1764"/>
                  </a:lnTo>
                  <a:lnTo>
                    <a:pt x="12000" y="1268"/>
                  </a:lnTo>
                  <a:lnTo>
                    <a:pt x="11418" y="827"/>
                  </a:lnTo>
                  <a:lnTo>
                    <a:pt x="10842" y="496"/>
                  </a:lnTo>
                  <a:lnTo>
                    <a:pt x="10266" y="276"/>
                  </a:lnTo>
                  <a:lnTo>
                    <a:pt x="9698" y="55"/>
                  </a:lnTo>
                  <a:lnTo>
                    <a:pt x="9129" y="0"/>
                  </a:lnTo>
                  <a:lnTo>
                    <a:pt x="8567" y="0"/>
                  </a:lnTo>
                  <a:lnTo>
                    <a:pt x="8005" y="111"/>
                  </a:lnTo>
                  <a:lnTo>
                    <a:pt x="7456" y="276"/>
                  </a:lnTo>
                  <a:lnTo>
                    <a:pt x="6914" y="606"/>
                  </a:lnTo>
                  <a:lnTo>
                    <a:pt x="6373" y="992"/>
                  </a:lnTo>
                  <a:lnTo>
                    <a:pt x="5844" y="1488"/>
                  </a:lnTo>
                  <a:lnTo>
                    <a:pt x="5323" y="2149"/>
                  </a:lnTo>
                  <a:lnTo>
                    <a:pt x="4815" y="2866"/>
                  </a:lnTo>
                  <a:lnTo>
                    <a:pt x="4564" y="3251"/>
                  </a:lnTo>
                  <a:lnTo>
                    <a:pt x="4314" y="3692"/>
                  </a:lnTo>
                  <a:lnTo>
                    <a:pt x="4070" y="4188"/>
                  </a:lnTo>
                  <a:lnTo>
                    <a:pt x="3826" y="4684"/>
                  </a:lnTo>
                  <a:lnTo>
                    <a:pt x="3583" y="5235"/>
                  </a:lnTo>
                  <a:lnTo>
                    <a:pt x="3345" y="5786"/>
                  </a:lnTo>
                  <a:lnTo>
                    <a:pt x="3115" y="6392"/>
                  </a:lnTo>
                  <a:lnTo>
                    <a:pt x="2878" y="6998"/>
                  </a:lnTo>
                  <a:lnTo>
                    <a:pt x="2655" y="7659"/>
                  </a:lnTo>
                  <a:lnTo>
                    <a:pt x="2431" y="8376"/>
                  </a:lnTo>
                  <a:lnTo>
                    <a:pt x="2208" y="9092"/>
                  </a:lnTo>
                  <a:lnTo>
                    <a:pt x="1991" y="9863"/>
                  </a:lnTo>
                  <a:lnTo>
                    <a:pt x="1774" y="10635"/>
                  </a:lnTo>
                  <a:lnTo>
                    <a:pt x="1564" y="11461"/>
                  </a:lnTo>
                  <a:lnTo>
                    <a:pt x="1355" y="12343"/>
                  </a:lnTo>
                  <a:lnTo>
                    <a:pt x="1151" y="13279"/>
                  </a:lnTo>
                  <a:lnTo>
                    <a:pt x="955" y="14216"/>
                  </a:lnTo>
                  <a:lnTo>
                    <a:pt x="759" y="15153"/>
                  </a:lnTo>
                  <a:lnTo>
                    <a:pt x="569" y="16200"/>
                  </a:lnTo>
                  <a:lnTo>
                    <a:pt x="379" y="17247"/>
                  </a:lnTo>
                  <a:lnTo>
                    <a:pt x="197" y="18349"/>
                  </a:lnTo>
                  <a:lnTo>
                    <a:pt x="21" y="1945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rot="10800000" flipH="1">
              <a:off x="3822768" y="1744939"/>
              <a:ext cx="291333" cy="417003"/>
            </a:xfrm>
            <a:custGeom>
              <a:avLst/>
              <a:gdLst/>
              <a:ahLst/>
              <a:cxnLst/>
              <a:rect l="l" t="t" r="r" b="b"/>
              <a:pathLst>
                <a:path w="13822" h="140287" extrusionOk="0">
                  <a:moveTo>
                    <a:pt x="3529" y="1"/>
                  </a:move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678" y="1"/>
                  </a:lnTo>
                  <a:close/>
                </a:path>
              </a:pathLst>
            </a:custGeom>
            <a:solidFill>
              <a:srgbClr val="5ECD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rot="10800000" flipH="1">
              <a:off x="3822768" y="1744939"/>
              <a:ext cx="291333" cy="417003"/>
            </a:xfrm>
            <a:custGeom>
              <a:avLst/>
              <a:gdLst/>
              <a:ahLst/>
              <a:cxnLst/>
              <a:rect l="l" t="t" r="r" b="b"/>
              <a:pathLst>
                <a:path w="13822" h="140287" fill="none" extrusionOk="0">
                  <a:moveTo>
                    <a:pt x="2845" y="136815"/>
                  </a:moveTo>
                  <a:lnTo>
                    <a:pt x="9982" y="140231"/>
                  </a:lnTo>
                  <a:lnTo>
                    <a:pt x="9982" y="140231"/>
                  </a:lnTo>
                  <a:lnTo>
                    <a:pt x="10138" y="140286"/>
                  </a:lnTo>
                  <a:lnTo>
                    <a:pt x="10294" y="140231"/>
                  </a:lnTo>
                  <a:lnTo>
                    <a:pt x="10443" y="140176"/>
                  </a:lnTo>
                  <a:lnTo>
                    <a:pt x="10599" y="140011"/>
                  </a:lnTo>
                  <a:lnTo>
                    <a:pt x="10741" y="139790"/>
                  </a:lnTo>
                  <a:lnTo>
                    <a:pt x="10890" y="139570"/>
                  </a:lnTo>
                  <a:lnTo>
                    <a:pt x="11032" y="139239"/>
                  </a:lnTo>
                  <a:lnTo>
                    <a:pt x="11174" y="138854"/>
                  </a:lnTo>
                  <a:lnTo>
                    <a:pt x="11310" y="138413"/>
                  </a:lnTo>
                  <a:lnTo>
                    <a:pt x="11445" y="137972"/>
                  </a:lnTo>
                  <a:lnTo>
                    <a:pt x="11574" y="137421"/>
                  </a:lnTo>
                  <a:lnTo>
                    <a:pt x="11702" y="136815"/>
                  </a:lnTo>
                  <a:lnTo>
                    <a:pt x="11824" y="136209"/>
                  </a:lnTo>
                  <a:lnTo>
                    <a:pt x="11946" y="135548"/>
                  </a:lnTo>
                  <a:lnTo>
                    <a:pt x="12061" y="134831"/>
                  </a:lnTo>
                  <a:lnTo>
                    <a:pt x="12170" y="134060"/>
                  </a:lnTo>
                  <a:lnTo>
                    <a:pt x="12278" y="133233"/>
                  </a:lnTo>
                  <a:lnTo>
                    <a:pt x="12380" y="132407"/>
                  </a:lnTo>
                  <a:lnTo>
                    <a:pt x="12474" y="131525"/>
                  </a:lnTo>
                  <a:lnTo>
                    <a:pt x="12562" y="130589"/>
                  </a:lnTo>
                  <a:lnTo>
                    <a:pt x="12650" y="129652"/>
                  </a:lnTo>
                  <a:lnTo>
                    <a:pt x="12732" y="128660"/>
                  </a:lnTo>
                  <a:lnTo>
                    <a:pt x="12806" y="127613"/>
                  </a:lnTo>
                  <a:lnTo>
                    <a:pt x="12874" y="126566"/>
                  </a:lnTo>
                  <a:lnTo>
                    <a:pt x="12935" y="125464"/>
                  </a:lnTo>
                  <a:lnTo>
                    <a:pt x="12989" y="124362"/>
                  </a:lnTo>
                  <a:lnTo>
                    <a:pt x="13043" y="123205"/>
                  </a:lnTo>
                  <a:lnTo>
                    <a:pt x="13084" y="122048"/>
                  </a:lnTo>
                  <a:lnTo>
                    <a:pt x="13118" y="120836"/>
                  </a:lnTo>
                  <a:lnTo>
                    <a:pt x="13145" y="119624"/>
                  </a:lnTo>
                  <a:lnTo>
                    <a:pt x="13165" y="118356"/>
                  </a:lnTo>
                  <a:lnTo>
                    <a:pt x="13179" y="117144"/>
                  </a:lnTo>
                  <a:lnTo>
                    <a:pt x="13815" y="29480"/>
                  </a:lnTo>
                  <a:lnTo>
                    <a:pt x="13815" y="29480"/>
                  </a:lnTo>
                  <a:lnTo>
                    <a:pt x="13822" y="28212"/>
                  </a:lnTo>
                  <a:lnTo>
                    <a:pt x="13822" y="26945"/>
                  </a:lnTo>
                  <a:lnTo>
                    <a:pt x="13808" y="25733"/>
                  </a:lnTo>
                  <a:lnTo>
                    <a:pt x="13788" y="24521"/>
                  </a:lnTo>
                  <a:lnTo>
                    <a:pt x="13768" y="23308"/>
                  </a:lnTo>
                  <a:lnTo>
                    <a:pt x="13734" y="22096"/>
                  </a:lnTo>
                  <a:lnTo>
                    <a:pt x="13693" y="20939"/>
                  </a:lnTo>
                  <a:lnTo>
                    <a:pt x="13646" y="19782"/>
                  </a:lnTo>
                  <a:lnTo>
                    <a:pt x="13598" y="18680"/>
                  </a:lnTo>
                  <a:lnTo>
                    <a:pt x="13538" y="17578"/>
                  </a:lnTo>
                  <a:lnTo>
                    <a:pt x="13470" y="16531"/>
                  </a:lnTo>
                  <a:lnTo>
                    <a:pt x="13402" y="15484"/>
                  </a:lnTo>
                  <a:lnTo>
                    <a:pt x="13321" y="14492"/>
                  </a:lnTo>
                  <a:lnTo>
                    <a:pt x="13240" y="13500"/>
                  </a:lnTo>
                  <a:lnTo>
                    <a:pt x="13152" y="12564"/>
                  </a:lnTo>
                  <a:lnTo>
                    <a:pt x="13057" y="11682"/>
                  </a:lnTo>
                  <a:lnTo>
                    <a:pt x="12962" y="10801"/>
                  </a:lnTo>
                  <a:lnTo>
                    <a:pt x="12854" y="9974"/>
                  </a:lnTo>
                  <a:lnTo>
                    <a:pt x="12745" y="9203"/>
                  </a:lnTo>
                  <a:lnTo>
                    <a:pt x="12637" y="8486"/>
                  </a:lnTo>
                  <a:lnTo>
                    <a:pt x="12515" y="7770"/>
                  </a:lnTo>
                  <a:lnTo>
                    <a:pt x="12393" y="7109"/>
                  </a:lnTo>
                  <a:lnTo>
                    <a:pt x="12264" y="6503"/>
                  </a:lnTo>
                  <a:lnTo>
                    <a:pt x="12136" y="5952"/>
                  </a:lnTo>
                  <a:lnTo>
                    <a:pt x="12000" y="5456"/>
                  </a:lnTo>
                  <a:lnTo>
                    <a:pt x="11865" y="5015"/>
                  </a:lnTo>
                  <a:lnTo>
                    <a:pt x="11723" y="4574"/>
                  </a:lnTo>
                  <a:lnTo>
                    <a:pt x="11580" y="4244"/>
                  </a:lnTo>
                  <a:lnTo>
                    <a:pt x="11431" y="3968"/>
                  </a:lnTo>
                  <a:lnTo>
                    <a:pt x="11283" y="3748"/>
                  </a:lnTo>
                  <a:lnTo>
                    <a:pt x="11134" y="3582"/>
                  </a:lnTo>
                  <a:lnTo>
                    <a:pt x="10978" y="3472"/>
                  </a:lnTo>
                  <a:lnTo>
                    <a:pt x="3833" y="56"/>
                  </a:lnTo>
                  <a:lnTo>
                    <a:pt x="3833" y="56"/>
                  </a:lnTo>
                  <a:lnTo>
                    <a:pt x="3678" y="1"/>
                  </a:lnTo>
                  <a:lnTo>
                    <a:pt x="3529" y="1"/>
                  </a:lnTo>
                  <a:lnTo>
                    <a:pt x="3373" y="111"/>
                  </a:lnTo>
                  <a:lnTo>
                    <a:pt x="3224" y="221"/>
                  </a:lnTo>
                  <a:lnTo>
                    <a:pt x="3075" y="442"/>
                  </a:lnTo>
                  <a:lnTo>
                    <a:pt x="2933" y="717"/>
                  </a:lnTo>
                  <a:lnTo>
                    <a:pt x="2791" y="1048"/>
                  </a:lnTo>
                  <a:lnTo>
                    <a:pt x="2648" y="1378"/>
                  </a:lnTo>
                  <a:lnTo>
                    <a:pt x="2513" y="1819"/>
                  </a:lnTo>
                  <a:lnTo>
                    <a:pt x="2377" y="2315"/>
                  </a:lnTo>
                  <a:lnTo>
                    <a:pt x="2242" y="2811"/>
                  </a:lnTo>
                  <a:lnTo>
                    <a:pt x="2120" y="3417"/>
                  </a:lnTo>
                  <a:lnTo>
                    <a:pt x="1991" y="4023"/>
                  </a:lnTo>
                  <a:lnTo>
                    <a:pt x="1876" y="4740"/>
                  </a:lnTo>
                  <a:lnTo>
                    <a:pt x="1761" y="5456"/>
                  </a:lnTo>
                  <a:lnTo>
                    <a:pt x="1646" y="6227"/>
                  </a:lnTo>
                  <a:lnTo>
                    <a:pt x="1545" y="6999"/>
                  </a:lnTo>
                  <a:lnTo>
                    <a:pt x="1443" y="7825"/>
                  </a:lnTo>
                  <a:lnTo>
                    <a:pt x="1348" y="8762"/>
                  </a:lnTo>
                  <a:lnTo>
                    <a:pt x="1253" y="9643"/>
                  </a:lnTo>
                  <a:lnTo>
                    <a:pt x="1165" y="10635"/>
                  </a:lnTo>
                  <a:lnTo>
                    <a:pt x="1091" y="11627"/>
                  </a:lnTo>
                  <a:lnTo>
                    <a:pt x="1016" y="12619"/>
                  </a:lnTo>
                  <a:lnTo>
                    <a:pt x="949" y="13721"/>
                  </a:lnTo>
                  <a:lnTo>
                    <a:pt x="881" y="14768"/>
                  </a:lnTo>
                  <a:lnTo>
                    <a:pt x="827" y="15925"/>
                  </a:lnTo>
                  <a:lnTo>
                    <a:pt x="779" y="17027"/>
                  </a:lnTo>
                  <a:lnTo>
                    <a:pt x="739" y="18239"/>
                  </a:lnTo>
                  <a:lnTo>
                    <a:pt x="698" y="19396"/>
                  </a:lnTo>
                  <a:lnTo>
                    <a:pt x="671" y="20664"/>
                  </a:lnTo>
                  <a:lnTo>
                    <a:pt x="651" y="21876"/>
                  </a:lnTo>
                  <a:lnTo>
                    <a:pt x="637" y="23143"/>
                  </a:lnTo>
                  <a:lnTo>
                    <a:pt x="1" y="110808"/>
                  </a:lnTo>
                  <a:lnTo>
                    <a:pt x="1" y="110808"/>
                  </a:lnTo>
                  <a:lnTo>
                    <a:pt x="1" y="112075"/>
                  </a:lnTo>
                  <a:lnTo>
                    <a:pt x="1" y="113287"/>
                  </a:lnTo>
                  <a:lnTo>
                    <a:pt x="14" y="114554"/>
                  </a:lnTo>
                  <a:lnTo>
                    <a:pt x="28" y="115767"/>
                  </a:lnTo>
                  <a:lnTo>
                    <a:pt x="55" y="116979"/>
                  </a:lnTo>
                  <a:lnTo>
                    <a:pt x="89" y="118136"/>
                  </a:lnTo>
                  <a:lnTo>
                    <a:pt x="122" y="119293"/>
                  </a:lnTo>
                  <a:lnTo>
                    <a:pt x="170" y="120450"/>
                  </a:lnTo>
                  <a:lnTo>
                    <a:pt x="224" y="121552"/>
                  </a:lnTo>
                  <a:lnTo>
                    <a:pt x="285" y="122654"/>
                  </a:lnTo>
                  <a:lnTo>
                    <a:pt x="346" y="123756"/>
                  </a:lnTo>
                  <a:lnTo>
                    <a:pt x="420" y="124748"/>
                  </a:lnTo>
                  <a:lnTo>
                    <a:pt x="495" y="125740"/>
                  </a:lnTo>
                  <a:lnTo>
                    <a:pt x="576" y="126731"/>
                  </a:lnTo>
                  <a:lnTo>
                    <a:pt x="664" y="127668"/>
                  </a:lnTo>
                  <a:lnTo>
                    <a:pt x="759" y="128550"/>
                  </a:lnTo>
                  <a:lnTo>
                    <a:pt x="861" y="129431"/>
                  </a:lnTo>
                  <a:lnTo>
                    <a:pt x="962" y="130258"/>
                  </a:lnTo>
                  <a:lnTo>
                    <a:pt x="1071" y="131029"/>
                  </a:lnTo>
                  <a:lnTo>
                    <a:pt x="1186" y="131801"/>
                  </a:lnTo>
                  <a:lnTo>
                    <a:pt x="1301" y="132462"/>
                  </a:lnTo>
                  <a:lnTo>
                    <a:pt x="1423" y="133123"/>
                  </a:lnTo>
                  <a:lnTo>
                    <a:pt x="1551" y="133729"/>
                  </a:lnTo>
                  <a:lnTo>
                    <a:pt x="1680" y="134280"/>
                  </a:lnTo>
                  <a:lnTo>
                    <a:pt x="1815" y="134831"/>
                  </a:lnTo>
                  <a:lnTo>
                    <a:pt x="1951" y="135272"/>
                  </a:lnTo>
                  <a:lnTo>
                    <a:pt x="2093" y="135658"/>
                  </a:lnTo>
                  <a:lnTo>
                    <a:pt x="2235" y="135988"/>
                  </a:lnTo>
                  <a:lnTo>
                    <a:pt x="2384" y="136264"/>
                  </a:lnTo>
                  <a:lnTo>
                    <a:pt x="2533" y="136539"/>
                  </a:lnTo>
                  <a:lnTo>
                    <a:pt x="2689" y="136705"/>
                  </a:lnTo>
                  <a:lnTo>
                    <a:pt x="2845" y="1368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rot="10800000" flipH="1">
              <a:off x="3822768" y="1744939"/>
              <a:ext cx="291333" cy="417003"/>
            </a:xfrm>
            <a:custGeom>
              <a:avLst/>
              <a:gdLst/>
              <a:ahLst/>
              <a:cxnLst/>
              <a:rect l="l" t="t" r="r" b="b"/>
              <a:pathLst>
                <a:path w="13822" h="140287" extrusionOk="0">
                  <a:moveTo>
                    <a:pt x="3508" y="1"/>
                  </a:moveTo>
                  <a:lnTo>
                    <a:pt x="3359" y="111"/>
                  </a:lnTo>
                  <a:lnTo>
                    <a:pt x="3217" y="276"/>
                  </a:lnTo>
                  <a:lnTo>
                    <a:pt x="3075" y="442"/>
                  </a:lnTo>
                  <a:lnTo>
                    <a:pt x="2933" y="717"/>
                  </a:lnTo>
                  <a:lnTo>
                    <a:pt x="2797" y="993"/>
                  </a:lnTo>
                  <a:lnTo>
                    <a:pt x="2662" y="1378"/>
                  </a:lnTo>
                  <a:lnTo>
                    <a:pt x="2526" y="1764"/>
                  </a:lnTo>
                  <a:lnTo>
                    <a:pt x="2398" y="2205"/>
                  </a:lnTo>
                  <a:lnTo>
                    <a:pt x="2269" y="2701"/>
                  </a:lnTo>
                  <a:lnTo>
                    <a:pt x="2147" y="3252"/>
                  </a:lnTo>
                  <a:lnTo>
                    <a:pt x="2025" y="3858"/>
                  </a:lnTo>
                  <a:lnTo>
                    <a:pt x="1910" y="4519"/>
                  </a:lnTo>
                  <a:lnTo>
                    <a:pt x="1802" y="5180"/>
                  </a:lnTo>
                  <a:lnTo>
                    <a:pt x="1694" y="5897"/>
                  </a:lnTo>
                  <a:lnTo>
                    <a:pt x="1585" y="6668"/>
                  </a:lnTo>
                  <a:lnTo>
                    <a:pt x="1490" y="7439"/>
                  </a:lnTo>
                  <a:lnTo>
                    <a:pt x="1389" y="8321"/>
                  </a:lnTo>
                  <a:lnTo>
                    <a:pt x="1301" y="9148"/>
                  </a:lnTo>
                  <a:lnTo>
                    <a:pt x="1219" y="10084"/>
                  </a:lnTo>
                  <a:lnTo>
                    <a:pt x="1138" y="11021"/>
                  </a:lnTo>
                  <a:lnTo>
                    <a:pt x="1064" y="11958"/>
                  </a:lnTo>
                  <a:lnTo>
                    <a:pt x="989" y="13005"/>
                  </a:lnTo>
                  <a:lnTo>
                    <a:pt x="928" y="13996"/>
                  </a:lnTo>
                  <a:lnTo>
                    <a:pt x="867" y="15043"/>
                  </a:lnTo>
                  <a:lnTo>
                    <a:pt x="820" y="16145"/>
                  </a:lnTo>
                  <a:lnTo>
                    <a:pt x="773" y="17247"/>
                  </a:lnTo>
                  <a:lnTo>
                    <a:pt x="732" y="18404"/>
                  </a:lnTo>
                  <a:lnTo>
                    <a:pt x="698" y="19562"/>
                  </a:lnTo>
                  <a:lnTo>
                    <a:pt x="671" y="20719"/>
                  </a:lnTo>
                  <a:lnTo>
                    <a:pt x="651" y="21931"/>
                  </a:lnTo>
                  <a:lnTo>
                    <a:pt x="637" y="23143"/>
                  </a:lnTo>
                  <a:lnTo>
                    <a:pt x="1" y="110808"/>
                  </a:lnTo>
                  <a:lnTo>
                    <a:pt x="1" y="112295"/>
                  </a:lnTo>
                  <a:lnTo>
                    <a:pt x="1" y="113507"/>
                  </a:lnTo>
                  <a:lnTo>
                    <a:pt x="14" y="114665"/>
                  </a:lnTo>
                  <a:lnTo>
                    <a:pt x="28" y="115877"/>
                  </a:lnTo>
                  <a:lnTo>
                    <a:pt x="55" y="117034"/>
                  </a:lnTo>
                  <a:lnTo>
                    <a:pt x="89" y="118136"/>
                  </a:lnTo>
                  <a:lnTo>
                    <a:pt x="122" y="119293"/>
                  </a:lnTo>
                  <a:lnTo>
                    <a:pt x="170" y="120395"/>
                  </a:lnTo>
                  <a:lnTo>
                    <a:pt x="217" y="121442"/>
                  </a:lnTo>
                  <a:lnTo>
                    <a:pt x="271" y="122489"/>
                  </a:lnTo>
                  <a:lnTo>
                    <a:pt x="332" y="123536"/>
                  </a:lnTo>
                  <a:lnTo>
                    <a:pt x="400" y="124527"/>
                  </a:lnTo>
                  <a:lnTo>
                    <a:pt x="475" y="125519"/>
                  </a:lnTo>
                  <a:lnTo>
                    <a:pt x="556" y="126456"/>
                  </a:lnTo>
                  <a:lnTo>
                    <a:pt x="637" y="127393"/>
                  </a:lnTo>
                  <a:lnTo>
                    <a:pt x="725" y="128274"/>
                  </a:lnTo>
                  <a:lnTo>
                    <a:pt x="820" y="129101"/>
                  </a:lnTo>
                  <a:lnTo>
                    <a:pt x="915" y="129927"/>
                  </a:lnTo>
                  <a:lnTo>
                    <a:pt x="1023" y="130699"/>
                  </a:lnTo>
                  <a:lnTo>
                    <a:pt x="1125" y="131415"/>
                  </a:lnTo>
                  <a:lnTo>
                    <a:pt x="1240" y="132131"/>
                  </a:lnTo>
                  <a:lnTo>
                    <a:pt x="1355" y="132737"/>
                  </a:lnTo>
                  <a:lnTo>
                    <a:pt x="1470" y="133344"/>
                  </a:lnTo>
                  <a:lnTo>
                    <a:pt x="1592" y="133950"/>
                  </a:lnTo>
                  <a:lnTo>
                    <a:pt x="1721" y="134446"/>
                  </a:lnTo>
                  <a:lnTo>
                    <a:pt x="1849" y="134941"/>
                  </a:lnTo>
                  <a:lnTo>
                    <a:pt x="1985" y="135327"/>
                  </a:lnTo>
                  <a:lnTo>
                    <a:pt x="2120" y="135713"/>
                  </a:lnTo>
                  <a:lnTo>
                    <a:pt x="2262" y="136043"/>
                  </a:lnTo>
                  <a:lnTo>
                    <a:pt x="2405" y="136319"/>
                  </a:lnTo>
                  <a:lnTo>
                    <a:pt x="2547" y="136539"/>
                  </a:lnTo>
                  <a:lnTo>
                    <a:pt x="2696" y="136705"/>
                  </a:lnTo>
                  <a:lnTo>
                    <a:pt x="2845" y="136815"/>
                  </a:lnTo>
                  <a:lnTo>
                    <a:pt x="4971" y="137807"/>
                  </a:lnTo>
                  <a:lnTo>
                    <a:pt x="7274" y="138909"/>
                  </a:lnTo>
                  <a:lnTo>
                    <a:pt x="9982" y="140231"/>
                  </a:lnTo>
                  <a:lnTo>
                    <a:pt x="10165" y="140286"/>
                  </a:lnTo>
                  <a:lnTo>
                    <a:pt x="10314" y="140231"/>
                  </a:lnTo>
                  <a:lnTo>
                    <a:pt x="10456" y="140176"/>
                  </a:lnTo>
                  <a:lnTo>
                    <a:pt x="10605" y="140011"/>
                  </a:lnTo>
                  <a:lnTo>
                    <a:pt x="10748" y="139790"/>
                  </a:lnTo>
                  <a:lnTo>
                    <a:pt x="10890" y="139570"/>
                  </a:lnTo>
                  <a:lnTo>
                    <a:pt x="11025" y="139239"/>
                  </a:lnTo>
                  <a:lnTo>
                    <a:pt x="11161" y="138909"/>
                  </a:lnTo>
                  <a:lnTo>
                    <a:pt x="11296" y="138468"/>
                  </a:lnTo>
                  <a:lnTo>
                    <a:pt x="11425" y="138027"/>
                  </a:lnTo>
                  <a:lnTo>
                    <a:pt x="11547" y="137531"/>
                  </a:lnTo>
                  <a:lnTo>
                    <a:pt x="11675" y="136980"/>
                  </a:lnTo>
                  <a:lnTo>
                    <a:pt x="11790" y="136374"/>
                  </a:lnTo>
                  <a:lnTo>
                    <a:pt x="11906" y="135768"/>
                  </a:lnTo>
                  <a:lnTo>
                    <a:pt x="12021" y="135052"/>
                  </a:lnTo>
                  <a:lnTo>
                    <a:pt x="12129" y="134335"/>
                  </a:lnTo>
                  <a:lnTo>
                    <a:pt x="12231" y="133619"/>
                  </a:lnTo>
                  <a:lnTo>
                    <a:pt x="12332" y="132793"/>
                  </a:lnTo>
                  <a:lnTo>
                    <a:pt x="12427" y="131966"/>
                  </a:lnTo>
                  <a:lnTo>
                    <a:pt x="12515" y="131084"/>
                  </a:lnTo>
                  <a:lnTo>
                    <a:pt x="12603" y="130203"/>
                  </a:lnTo>
                  <a:lnTo>
                    <a:pt x="12684" y="129266"/>
                  </a:lnTo>
                  <a:lnTo>
                    <a:pt x="12759" y="128274"/>
                  </a:lnTo>
                  <a:lnTo>
                    <a:pt x="12827" y="127282"/>
                  </a:lnTo>
                  <a:lnTo>
                    <a:pt x="12894" y="126236"/>
                  </a:lnTo>
                  <a:lnTo>
                    <a:pt x="12948" y="125189"/>
                  </a:lnTo>
                  <a:lnTo>
                    <a:pt x="13003" y="124087"/>
                  </a:lnTo>
                  <a:lnTo>
                    <a:pt x="13050" y="122985"/>
                  </a:lnTo>
                  <a:lnTo>
                    <a:pt x="13091" y="121883"/>
                  </a:lnTo>
                  <a:lnTo>
                    <a:pt x="13124" y="120726"/>
                  </a:lnTo>
                  <a:lnTo>
                    <a:pt x="13152" y="119513"/>
                  </a:lnTo>
                  <a:lnTo>
                    <a:pt x="13165" y="118356"/>
                  </a:lnTo>
                  <a:lnTo>
                    <a:pt x="13179" y="117144"/>
                  </a:lnTo>
                  <a:lnTo>
                    <a:pt x="13815" y="29480"/>
                  </a:lnTo>
                  <a:lnTo>
                    <a:pt x="13822" y="27992"/>
                  </a:lnTo>
                  <a:lnTo>
                    <a:pt x="13815" y="26780"/>
                  </a:lnTo>
                  <a:lnTo>
                    <a:pt x="13808" y="25567"/>
                  </a:lnTo>
                  <a:lnTo>
                    <a:pt x="13788" y="24410"/>
                  </a:lnTo>
                  <a:lnTo>
                    <a:pt x="13768" y="23253"/>
                  </a:lnTo>
                  <a:lnTo>
                    <a:pt x="13734" y="22096"/>
                  </a:lnTo>
                  <a:lnTo>
                    <a:pt x="13693" y="20994"/>
                  </a:lnTo>
                  <a:lnTo>
                    <a:pt x="13653" y="19892"/>
                  </a:lnTo>
                  <a:lnTo>
                    <a:pt x="13605" y="18790"/>
                  </a:lnTo>
                  <a:lnTo>
                    <a:pt x="13544" y="17743"/>
                  </a:lnTo>
                  <a:lnTo>
                    <a:pt x="13483" y="16696"/>
                  </a:lnTo>
                  <a:lnTo>
                    <a:pt x="13416" y="15704"/>
                  </a:lnTo>
                  <a:lnTo>
                    <a:pt x="13341" y="14768"/>
                  </a:lnTo>
                  <a:lnTo>
                    <a:pt x="13267" y="13831"/>
                  </a:lnTo>
                  <a:lnTo>
                    <a:pt x="13185" y="12894"/>
                  </a:lnTo>
                  <a:lnTo>
                    <a:pt x="13091" y="12013"/>
                  </a:lnTo>
                  <a:lnTo>
                    <a:pt x="13003" y="11186"/>
                  </a:lnTo>
                  <a:lnTo>
                    <a:pt x="12901" y="10360"/>
                  </a:lnTo>
                  <a:lnTo>
                    <a:pt x="12799" y="9588"/>
                  </a:lnTo>
                  <a:lnTo>
                    <a:pt x="12691" y="8872"/>
                  </a:lnTo>
                  <a:lnTo>
                    <a:pt x="12583" y="8156"/>
                  </a:lnTo>
                  <a:lnTo>
                    <a:pt x="12468" y="7495"/>
                  </a:lnTo>
                  <a:lnTo>
                    <a:pt x="12346" y="6888"/>
                  </a:lnTo>
                  <a:lnTo>
                    <a:pt x="12224" y="6337"/>
                  </a:lnTo>
                  <a:lnTo>
                    <a:pt x="12095" y="5786"/>
                  </a:lnTo>
                  <a:lnTo>
                    <a:pt x="11966" y="5346"/>
                  </a:lnTo>
                  <a:lnTo>
                    <a:pt x="11838" y="4905"/>
                  </a:lnTo>
                  <a:lnTo>
                    <a:pt x="11696" y="4519"/>
                  </a:lnTo>
                  <a:lnTo>
                    <a:pt x="11560" y="4189"/>
                  </a:lnTo>
                  <a:lnTo>
                    <a:pt x="11418" y="3913"/>
                  </a:lnTo>
                  <a:lnTo>
                    <a:pt x="11276" y="3748"/>
                  </a:lnTo>
                  <a:lnTo>
                    <a:pt x="11127" y="3582"/>
                  </a:lnTo>
                  <a:lnTo>
                    <a:pt x="10978" y="3472"/>
                  </a:lnTo>
                  <a:lnTo>
                    <a:pt x="3833" y="56"/>
                  </a:lnTo>
                  <a:lnTo>
                    <a:pt x="365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rot="10800000" flipH="1">
              <a:off x="3822768" y="1744939"/>
              <a:ext cx="291333" cy="417003"/>
            </a:xfrm>
            <a:custGeom>
              <a:avLst/>
              <a:gdLst/>
              <a:ahLst/>
              <a:cxnLst/>
              <a:rect l="l" t="t" r="r" b="b"/>
              <a:pathLst>
                <a:path w="13822" h="140287" fill="none" extrusionOk="0">
                  <a:moveTo>
                    <a:pt x="10165" y="140286"/>
                  </a:moveTo>
                  <a:lnTo>
                    <a:pt x="10165" y="140286"/>
                  </a:lnTo>
                  <a:lnTo>
                    <a:pt x="9982" y="140231"/>
                  </a:lnTo>
                  <a:lnTo>
                    <a:pt x="7274" y="138909"/>
                  </a:lnTo>
                  <a:lnTo>
                    <a:pt x="4971" y="137807"/>
                  </a:lnTo>
                  <a:lnTo>
                    <a:pt x="2845" y="136815"/>
                  </a:lnTo>
                  <a:lnTo>
                    <a:pt x="2845" y="136815"/>
                  </a:lnTo>
                  <a:lnTo>
                    <a:pt x="2696" y="136705"/>
                  </a:lnTo>
                  <a:lnTo>
                    <a:pt x="2547" y="136539"/>
                  </a:lnTo>
                  <a:lnTo>
                    <a:pt x="2405" y="136319"/>
                  </a:lnTo>
                  <a:lnTo>
                    <a:pt x="2262" y="136043"/>
                  </a:lnTo>
                  <a:lnTo>
                    <a:pt x="2120" y="135713"/>
                  </a:lnTo>
                  <a:lnTo>
                    <a:pt x="1985" y="135327"/>
                  </a:lnTo>
                  <a:lnTo>
                    <a:pt x="1849" y="134941"/>
                  </a:lnTo>
                  <a:lnTo>
                    <a:pt x="1721" y="134446"/>
                  </a:lnTo>
                  <a:lnTo>
                    <a:pt x="1592" y="133950"/>
                  </a:lnTo>
                  <a:lnTo>
                    <a:pt x="1470" y="133344"/>
                  </a:lnTo>
                  <a:lnTo>
                    <a:pt x="1355" y="132737"/>
                  </a:lnTo>
                  <a:lnTo>
                    <a:pt x="1240" y="132131"/>
                  </a:lnTo>
                  <a:lnTo>
                    <a:pt x="1125" y="131415"/>
                  </a:lnTo>
                  <a:lnTo>
                    <a:pt x="1023" y="130699"/>
                  </a:lnTo>
                  <a:lnTo>
                    <a:pt x="915" y="129927"/>
                  </a:lnTo>
                  <a:lnTo>
                    <a:pt x="820" y="129101"/>
                  </a:lnTo>
                  <a:lnTo>
                    <a:pt x="725" y="128274"/>
                  </a:lnTo>
                  <a:lnTo>
                    <a:pt x="637" y="127393"/>
                  </a:lnTo>
                  <a:lnTo>
                    <a:pt x="556" y="126456"/>
                  </a:lnTo>
                  <a:lnTo>
                    <a:pt x="475" y="125519"/>
                  </a:lnTo>
                  <a:lnTo>
                    <a:pt x="400" y="124527"/>
                  </a:lnTo>
                  <a:lnTo>
                    <a:pt x="332" y="123536"/>
                  </a:lnTo>
                  <a:lnTo>
                    <a:pt x="271" y="122489"/>
                  </a:lnTo>
                  <a:lnTo>
                    <a:pt x="217" y="121442"/>
                  </a:lnTo>
                  <a:lnTo>
                    <a:pt x="170" y="120395"/>
                  </a:lnTo>
                  <a:lnTo>
                    <a:pt x="122" y="119293"/>
                  </a:lnTo>
                  <a:lnTo>
                    <a:pt x="89" y="118136"/>
                  </a:lnTo>
                  <a:lnTo>
                    <a:pt x="55" y="117034"/>
                  </a:lnTo>
                  <a:lnTo>
                    <a:pt x="28" y="115877"/>
                  </a:lnTo>
                  <a:lnTo>
                    <a:pt x="14" y="114665"/>
                  </a:lnTo>
                  <a:lnTo>
                    <a:pt x="1" y="113507"/>
                  </a:lnTo>
                  <a:lnTo>
                    <a:pt x="1" y="112295"/>
                  </a:lnTo>
                  <a:lnTo>
                    <a:pt x="1" y="112295"/>
                  </a:lnTo>
                  <a:lnTo>
                    <a:pt x="1" y="110808"/>
                  </a:lnTo>
                  <a:lnTo>
                    <a:pt x="637" y="23143"/>
                  </a:lnTo>
                  <a:lnTo>
                    <a:pt x="637" y="23143"/>
                  </a:lnTo>
                  <a:lnTo>
                    <a:pt x="651" y="21931"/>
                  </a:lnTo>
                  <a:lnTo>
                    <a:pt x="671" y="20719"/>
                  </a:lnTo>
                  <a:lnTo>
                    <a:pt x="698" y="19562"/>
                  </a:lnTo>
                  <a:lnTo>
                    <a:pt x="732" y="18404"/>
                  </a:lnTo>
                  <a:lnTo>
                    <a:pt x="773" y="17247"/>
                  </a:lnTo>
                  <a:lnTo>
                    <a:pt x="820" y="16145"/>
                  </a:lnTo>
                  <a:lnTo>
                    <a:pt x="867" y="15043"/>
                  </a:lnTo>
                  <a:lnTo>
                    <a:pt x="928" y="13996"/>
                  </a:lnTo>
                  <a:lnTo>
                    <a:pt x="989" y="13005"/>
                  </a:lnTo>
                  <a:lnTo>
                    <a:pt x="1064" y="11958"/>
                  </a:lnTo>
                  <a:lnTo>
                    <a:pt x="1138" y="11021"/>
                  </a:lnTo>
                  <a:lnTo>
                    <a:pt x="1219" y="10084"/>
                  </a:lnTo>
                  <a:lnTo>
                    <a:pt x="1301" y="9148"/>
                  </a:lnTo>
                  <a:lnTo>
                    <a:pt x="1389" y="8321"/>
                  </a:lnTo>
                  <a:lnTo>
                    <a:pt x="1490" y="7439"/>
                  </a:lnTo>
                  <a:lnTo>
                    <a:pt x="1585" y="6668"/>
                  </a:lnTo>
                  <a:lnTo>
                    <a:pt x="1694" y="5897"/>
                  </a:lnTo>
                  <a:lnTo>
                    <a:pt x="1802" y="5180"/>
                  </a:lnTo>
                  <a:lnTo>
                    <a:pt x="1910" y="4519"/>
                  </a:lnTo>
                  <a:lnTo>
                    <a:pt x="2025" y="3858"/>
                  </a:lnTo>
                  <a:lnTo>
                    <a:pt x="2147" y="3252"/>
                  </a:lnTo>
                  <a:lnTo>
                    <a:pt x="2269" y="2701"/>
                  </a:lnTo>
                  <a:lnTo>
                    <a:pt x="2398" y="2205"/>
                  </a:lnTo>
                  <a:lnTo>
                    <a:pt x="2526" y="1764"/>
                  </a:lnTo>
                  <a:lnTo>
                    <a:pt x="2662" y="1378"/>
                  </a:lnTo>
                  <a:lnTo>
                    <a:pt x="2797" y="993"/>
                  </a:lnTo>
                  <a:lnTo>
                    <a:pt x="2933" y="717"/>
                  </a:lnTo>
                  <a:lnTo>
                    <a:pt x="3075" y="442"/>
                  </a:lnTo>
                  <a:lnTo>
                    <a:pt x="3217" y="276"/>
                  </a:lnTo>
                  <a:lnTo>
                    <a:pt x="3359" y="111"/>
                  </a:lnTo>
                  <a:lnTo>
                    <a:pt x="3508" y="1"/>
                  </a:lnTo>
                  <a:lnTo>
                    <a:pt x="3657" y="1"/>
                  </a:lnTo>
                  <a:lnTo>
                    <a:pt x="3657" y="1"/>
                  </a:lnTo>
                  <a:lnTo>
                    <a:pt x="3833" y="56"/>
                  </a:lnTo>
                  <a:lnTo>
                    <a:pt x="10978" y="3472"/>
                  </a:lnTo>
                  <a:lnTo>
                    <a:pt x="10978" y="3472"/>
                  </a:lnTo>
                  <a:lnTo>
                    <a:pt x="11127" y="3582"/>
                  </a:lnTo>
                  <a:lnTo>
                    <a:pt x="11276" y="3748"/>
                  </a:lnTo>
                  <a:lnTo>
                    <a:pt x="11418" y="3913"/>
                  </a:lnTo>
                  <a:lnTo>
                    <a:pt x="11560" y="4189"/>
                  </a:lnTo>
                  <a:lnTo>
                    <a:pt x="11696" y="4519"/>
                  </a:lnTo>
                  <a:lnTo>
                    <a:pt x="11838" y="4905"/>
                  </a:lnTo>
                  <a:lnTo>
                    <a:pt x="11966" y="5346"/>
                  </a:lnTo>
                  <a:lnTo>
                    <a:pt x="12095" y="5786"/>
                  </a:lnTo>
                  <a:lnTo>
                    <a:pt x="12224" y="6337"/>
                  </a:lnTo>
                  <a:lnTo>
                    <a:pt x="12346" y="6888"/>
                  </a:lnTo>
                  <a:lnTo>
                    <a:pt x="12468" y="7495"/>
                  </a:lnTo>
                  <a:lnTo>
                    <a:pt x="12583" y="8156"/>
                  </a:lnTo>
                  <a:lnTo>
                    <a:pt x="12691" y="8872"/>
                  </a:lnTo>
                  <a:lnTo>
                    <a:pt x="12799" y="9588"/>
                  </a:lnTo>
                  <a:lnTo>
                    <a:pt x="12901" y="10360"/>
                  </a:lnTo>
                  <a:lnTo>
                    <a:pt x="13003" y="11186"/>
                  </a:lnTo>
                  <a:lnTo>
                    <a:pt x="13091" y="12013"/>
                  </a:lnTo>
                  <a:lnTo>
                    <a:pt x="13185" y="12894"/>
                  </a:lnTo>
                  <a:lnTo>
                    <a:pt x="13267" y="13831"/>
                  </a:lnTo>
                  <a:lnTo>
                    <a:pt x="13341" y="14768"/>
                  </a:lnTo>
                  <a:lnTo>
                    <a:pt x="13416" y="15704"/>
                  </a:lnTo>
                  <a:lnTo>
                    <a:pt x="13483" y="16696"/>
                  </a:lnTo>
                  <a:lnTo>
                    <a:pt x="13544" y="17743"/>
                  </a:lnTo>
                  <a:lnTo>
                    <a:pt x="13605" y="18790"/>
                  </a:lnTo>
                  <a:lnTo>
                    <a:pt x="13653" y="19892"/>
                  </a:lnTo>
                  <a:lnTo>
                    <a:pt x="13693" y="20994"/>
                  </a:lnTo>
                  <a:lnTo>
                    <a:pt x="13734" y="22096"/>
                  </a:lnTo>
                  <a:lnTo>
                    <a:pt x="13768" y="23253"/>
                  </a:lnTo>
                  <a:lnTo>
                    <a:pt x="13788" y="24410"/>
                  </a:lnTo>
                  <a:lnTo>
                    <a:pt x="13808" y="25567"/>
                  </a:lnTo>
                  <a:lnTo>
                    <a:pt x="13815" y="26780"/>
                  </a:lnTo>
                  <a:lnTo>
                    <a:pt x="13822" y="27992"/>
                  </a:lnTo>
                  <a:lnTo>
                    <a:pt x="13822" y="27992"/>
                  </a:lnTo>
                  <a:lnTo>
                    <a:pt x="13815" y="29480"/>
                  </a:lnTo>
                  <a:lnTo>
                    <a:pt x="13179" y="117144"/>
                  </a:lnTo>
                  <a:lnTo>
                    <a:pt x="13179" y="117144"/>
                  </a:lnTo>
                  <a:lnTo>
                    <a:pt x="13165" y="118356"/>
                  </a:lnTo>
                  <a:lnTo>
                    <a:pt x="13152" y="119513"/>
                  </a:lnTo>
                  <a:lnTo>
                    <a:pt x="13124" y="120726"/>
                  </a:lnTo>
                  <a:lnTo>
                    <a:pt x="13091" y="121883"/>
                  </a:lnTo>
                  <a:lnTo>
                    <a:pt x="13050" y="122985"/>
                  </a:lnTo>
                  <a:lnTo>
                    <a:pt x="13003" y="124087"/>
                  </a:lnTo>
                  <a:lnTo>
                    <a:pt x="12948" y="125189"/>
                  </a:lnTo>
                  <a:lnTo>
                    <a:pt x="12894" y="126236"/>
                  </a:lnTo>
                  <a:lnTo>
                    <a:pt x="12827" y="127282"/>
                  </a:lnTo>
                  <a:lnTo>
                    <a:pt x="12759" y="128274"/>
                  </a:lnTo>
                  <a:lnTo>
                    <a:pt x="12684" y="129266"/>
                  </a:lnTo>
                  <a:lnTo>
                    <a:pt x="12603" y="130203"/>
                  </a:lnTo>
                  <a:lnTo>
                    <a:pt x="12515" y="131084"/>
                  </a:lnTo>
                  <a:lnTo>
                    <a:pt x="12427" y="131966"/>
                  </a:lnTo>
                  <a:lnTo>
                    <a:pt x="12332" y="132793"/>
                  </a:lnTo>
                  <a:lnTo>
                    <a:pt x="12231" y="133619"/>
                  </a:lnTo>
                  <a:lnTo>
                    <a:pt x="12129" y="134335"/>
                  </a:lnTo>
                  <a:lnTo>
                    <a:pt x="12021" y="135052"/>
                  </a:lnTo>
                  <a:lnTo>
                    <a:pt x="11906" y="135768"/>
                  </a:lnTo>
                  <a:lnTo>
                    <a:pt x="11790" y="136374"/>
                  </a:lnTo>
                  <a:lnTo>
                    <a:pt x="11675" y="136980"/>
                  </a:lnTo>
                  <a:lnTo>
                    <a:pt x="11547" y="137531"/>
                  </a:lnTo>
                  <a:lnTo>
                    <a:pt x="11425" y="138027"/>
                  </a:lnTo>
                  <a:lnTo>
                    <a:pt x="11296" y="138468"/>
                  </a:lnTo>
                  <a:lnTo>
                    <a:pt x="11161" y="138909"/>
                  </a:lnTo>
                  <a:lnTo>
                    <a:pt x="11025" y="139239"/>
                  </a:lnTo>
                  <a:lnTo>
                    <a:pt x="10890" y="139570"/>
                  </a:lnTo>
                  <a:lnTo>
                    <a:pt x="10748" y="139790"/>
                  </a:lnTo>
                  <a:lnTo>
                    <a:pt x="10605" y="140011"/>
                  </a:lnTo>
                  <a:lnTo>
                    <a:pt x="10456" y="140176"/>
                  </a:lnTo>
                  <a:lnTo>
                    <a:pt x="10314" y="140231"/>
                  </a:lnTo>
                  <a:lnTo>
                    <a:pt x="10165" y="14028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rot="10800000" flipH="1">
              <a:off x="1491282" y="2131041"/>
              <a:ext cx="1919654" cy="249940"/>
            </a:xfrm>
            <a:custGeom>
              <a:avLst/>
              <a:gdLst/>
              <a:ahLst/>
              <a:cxnLst/>
              <a:rect l="l" t="t" r="r" b="b"/>
              <a:pathLst>
                <a:path w="91076" h="84084" extrusionOk="0">
                  <a:moveTo>
                    <a:pt x="292" y="1"/>
                  </a:moveTo>
                  <a:lnTo>
                    <a:pt x="0" y="40444"/>
                  </a:lnTo>
                  <a:lnTo>
                    <a:pt x="90784" y="84084"/>
                  </a:lnTo>
                  <a:lnTo>
                    <a:pt x="91075" y="43585"/>
                  </a:lnTo>
                  <a:lnTo>
                    <a:pt x="29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rot="10800000" flipH="1">
              <a:off x="1491282" y="2131041"/>
              <a:ext cx="1919654" cy="249940"/>
            </a:xfrm>
            <a:custGeom>
              <a:avLst/>
              <a:gdLst/>
              <a:ahLst/>
              <a:cxnLst/>
              <a:rect l="l" t="t" r="r" b="b"/>
              <a:pathLst>
                <a:path w="91076" h="84084" fill="none" extrusionOk="0">
                  <a:moveTo>
                    <a:pt x="0" y="40444"/>
                  </a:moveTo>
                  <a:lnTo>
                    <a:pt x="90784" y="84084"/>
                  </a:lnTo>
                  <a:lnTo>
                    <a:pt x="91075" y="43585"/>
                  </a:lnTo>
                  <a:lnTo>
                    <a:pt x="292" y="1"/>
                  </a:lnTo>
                  <a:lnTo>
                    <a:pt x="0" y="4044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rot="10800000" flipH="1">
              <a:off x="1491282" y="2228985"/>
              <a:ext cx="491317" cy="151996"/>
            </a:xfrm>
            <a:custGeom>
              <a:avLst/>
              <a:gdLst/>
              <a:ahLst/>
              <a:cxnLst/>
              <a:rect l="l" t="t" r="r" b="b"/>
              <a:pathLst>
                <a:path w="23310" h="51134" fill="none" extrusionOk="0">
                  <a:moveTo>
                    <a:pt x="22158" y="51134"/>
                  </a:moveTo>
                  <a:lnTo>
                    <a:pt x="0" y="40444"/>
                  </a:lnTo>
                  <a:lnTo>
                    <a:pt x="292" y="1"/>
                  </a:lnTo>
                  <a:lnTo>
                    <a:pt x="23309" y="11021"/>
                  </a:lnTo>
                  <a:lnTo>
                    <a:pt x="23309" y="11021"/>
                  </a:lnTo>
                  <a:lnTo>
                    <a:pt x="23214" y="13445"/>
                  </a:lnTo>
                  <a:lnTo>
                    <a:pt x="23113" y="15870"/>
                  </a:lnTo>
                  <a:lnTo>
                    <a:pt x="23018" y="18294"/>
                  </a:lnTo>
                  <a:lnTo>
                    <a:pt x="22930" y="20719"/>
                  </a:lnTo>
                  <a:lnTo>
                    <a:pt x="22842" y="23198"/>
                  </a:lnTo>
                  <a:lnTo>
                    <a:pt x="22761" y="25678"/>
                  </a:lnTo>
                  <a:lnTo>
                    <a:pt x="22686" y="28157"/>
                  </a:lnTo>
                  <a:lnTo>
                    <a:pt x="22612" y="30637"/>
                  </a:lnTo>
                  <a:lnTo>
                    <a:pt x="22537" y="33171"/>
                  </a:lnTo>
                  <a:lnTo>
                    <a:pt x="22476" y="35706"/>
                  </a:lnTo>
                  <a:lnTo>
                    <a:pt x="22409" y="38240"/>
                  </a:lnTo>
                  <a:lnTo>
                    <a:pt x="22354" y="40775"/>
                  </a:lnTo>
                  <a:lnTo>
                    <a:pt x="22300" y="43365"/>
                  </a:lnTo>
                  <a:lnTo>
                    <a:pt x="22246" y="45955"/>
                  </a:lnTo>
                  <a:lnTo>
                    <a:pt x="22205" y="48544"/>
                  </a:lnTo>
                  <a:lnTo>
                    <a:pt x="22158" y="5113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rot="10800000" flipH="1">
              <a:off x="2953011" y="2131015"/>
              <a:ext cx="458056" cy="151339"/>
            </a:xfrm>
            <a:custGeom>
              <a:avLst/>
              <a:gdLst/>
              <a:ahLst/>
              <a:cxnLst/>
              <a:rect l="l" t="t" r="r" b="b"/>
              <a:pathLst>
                <a:path w="21732" h="50913" fill="none" extrusionOk="0">
                  <a:moveTo>
                    <a:pt x="21440" y="50913"/>
                  </a:moveTo>
                  <a:lnTo>
                    <a:pt x="569" y="40885"/>
                  </a:lnTo>
                  <a:lnTo>
                    <a:pt x="569" y="40885"/>
                  </a:lnTo>
                  <a:lnTo>
                    <a:pt x="563" y="38295"/>
                  </a:lnTo>
                  <a:lnTo>
                    <a:pt x="556" y="35650"/>
                  </a:lnTo>
                  <a:lnTo>
                    <a:pt x="542" y="33060"/>
                  </a:lnTo>
                  <a:lnTo>
                    <a:pt x="522" y="30471"/>
                  </a:lnTo>
                  <a:lnTo>
                    <a:pt x="502" y="27881"/>
                  </a:lnTo>
                  <a:lnTo>
                    <a:pt x="481" y="25291"/>
                  </a:lnTo>
                  <a:lnTo>
                    <a:pt x="447" y="22702"/>
                  </a:lnTo>
                  <a:lnTo>
                    <a:pt x="414" y="20167"/>
                  </a:lnTo>
                  <a:lnTo>
                    <a:pt x="380" y="17577"/>
                  </a:lnTo>
                  <a:lnTo>
                    <a:pt x="339" y="15043"/>
                  </a:lnTo>
                  <a:lnTo>
                    <a:pt x="292" y="12508"/>
                  </a:lnTo>
                  <a:lnTo>
                    <a:pt x="244" y="9973"/>
                  </a:lnTo>
                  <a:lnTo>
                    <a:pt x="190" y="7494"/>
                  </a:lnTo>
                  <a:lnTo>
                    <a:pt x="129" y="4959"/>
                  </a:lnTo>
                  <a:lnTo>
                    <a:pt x="68" y="2480"/>
                  </a:lnTo>
                  <a:lnTo>
                    <a:pt x="0" y="0"/>
                  </a:lnTo>
                  <a:lnTo>
                    <a:pt x="9745" y="4684"/>
                  </a:lnTo>
                  <a:lnTo>
                    <a:pt x="9637" y="8761"/>
                  </a:lnTo>
                  <a:lnTo>
                    <a:pt x="9637" y="8761"/>
                  </a:lnTo>
                  <a:lnTo>
                    <a:pt x="9623" y="9643"/>
                  </a:lnTo>
                  <a:lnTo>
                    <a:pt x="9610" y="10469"/>
                  </a:lnTo>
                  <a:lnTo>
                    <a:pt x="9603" y="11351"/>
                  </a:lnTo>
                  <a:lnTo>
                    <a:pt x="9596" y="12177"/>
                  </a:lnTo>
                  <a:lnTo>
                    <a:pt x="9596" y="12177"/>
                  </a:lnTo>
                  <a:lnTo>
                    <a:pt x="9603" y="13004"/>
                  </a:lnTo>
                  <a:lnTo>
                    <a:pt x="9610" y="13775"/>
                  </a:lnTo>
                  <a:lnTo>
                    <a:pt x="9617" y="14547"/>
                  </a:lnTo>
                  <a:lnTo>
                    <a:pt x="9630" y="15318"/>
                  </a:lnTo>
                  <a:lnTo>
                    <a:pt x="9671" y="16806"/>
                  </a:lnTo>
                  <a:lnTo>
                    <a:pt x="9725" y="18238"/>
                  </a:lnTo>
                  <a:lnTo>
                    <a:pt x="9799" y="19671"/>
                  </a:lnTo>
                  <a:lnTo>
                    <a:pt x="9881" y="20993"/>
                  </a:lnTo>
                  <a:lnTo>
                    <a:pt x="9982" y="22316"/>
                  </a:lnTo>
                  <a:lnTo>
                    <a:pt x="10091" y="23528"/>
                  </a:lnTo>
                  <a:lnTo>
                    <a:pt x="10212" y="24630"/>
                  </a:lnTo>
                  <a:lnTo>
                    <a:pt x="10348" y="25677"/>
                  </a:lnTo>
                  <a:lnTo>
                    <a:pt x="10490" y="26669"/>
                  </a:lnTo>
                  <a:lnTo>
                    <a:pt x="10646" y="27550"/>
                  </a:lnTo>
                  <a:lnTo>
                    <a:pt x="10734" y="27936"/>
                  </a:lnTo>
                  <a:lnTo>
                    <a:pt x="10815" y="28267"/>
                  </a:lnTo>
                  <a:lnTo>
                    <a:pt x="10903" y="28597"/>
                  </a:lnTo>
                  <a:lnTo>
                    <a:pt x="10991" y="28928"/>
                  </a:lnTo>
                  <a:lnTo>
                    <a:pt x="11079" y="29203"/>
                  </a:lnTo>
                  <a:lnTo>
                    <a:pt x="11174" y="29479"/>
                  </a:lnTo>
                  <a:lnTo>
                    <a:pt x="11269" y="29644"/>
                  </a:lnTo>
                  <a:lnTo>
                    <a:pt x="11364" y="29865"/>
                  </a:lnTo>
                  <a:lnTo>
                    <a:pt x="11364" y="29865"/>
                  </a:lnTo>
                  <a:lnTo>
                    <a:pt x="11391" y="29920"/>
                  </a:lnTo>
                  <a:lnTo>
                    <a:pt x="11391" y="29920"/>
                  </a:lnTo>
                  <a:lnTo>
                    <a:pt x="11506" y="30030"/>
                  </a:lnTo>
                  <a:lnTo>
                    <a:pt x="11614" y="30195"/>
                  </a:lnTo>
                  <a:lnTo>
                    <a:pt x="11723" y="30250"/>
                  </a:lnTo>
                  <a:lnTo>
                    <a:pt x="11838" y="30250"/>
                  </a:lnTo>
                  <a:lnTo>
                    <a:pt x="11838" y="30250"/>
                  </a:lnTo>
                  <a:lnTo>
                    <a:pt x="11933" y="30250"/>
                  </a:lnTo>
                  <a:lnTo>
                    <a:pt x="12027" y="30195"/>
                  </a:lnTo>
                  <a:lnTo>
                    <a:pt x="12122" y="30085"/>
                  </a:lnTo>
                  <a:lnTo>
                    <a:pt x="12217" y="29975"/>
                  </a:lnTo>
                  <a:lnTo>
                    <a:pt x="12312" y="29865"/>
                  </a:lnTo>
                  <a:lnTo>
                    <a:pt x="12400" y="29644"/>
                  </a:lnTo>
                  <a:lnTo>
                    <a:pt x="12583" y="29203"/>
                  </a:lnTo>
                  <a:lnTo>
                    <a:pt x="12752" y="28652"/>
                  </a:lnTo>
                  <a:lnTo>
                    <a:pt x="12921" y="27936"/>
                  </a:lnTo>
                  <a:lnTo>
                    <a:pt x="13077" y="27165"/>
                  </a:lnTo>
                  <a:lnTo>
                    <a:pt x="13233" y="26228"/>
                  </a:lnTo>
                  <a:lnTo>
                    <a:pt x="13368" y="25236"/>
                  </a:lnTo>
                  <a:lnTo>
                    <a:pt x="13504" y="24134"/>
                  </a:lnTo>
                  <a:lnTo>
                    <a:pt x="13619" y="22922"/>
                  </a:lnTo>
                  <a:lnTo>
                    <a:pt x="13673" y="22316"/>
                  </a:lnTo>
                  <a:lnTo>
                    <a:pt x="13727" y="21655"/>
                  </a:lnTo>
                  <a:lnTo>
                    <a:pt x="13774" y="20993"/>
                  </a:lnTo>
                  <a:lnTo>
                    <a:pt x="13815" y="20332"/>
                  </a:lnTo>
                  <a:lnTo>
                    <a:pt x="13862" y="19616"/>
                  </a:lnTo>
                  <a:lnTo>
                    <a:pt x="13896" y="18900"/>
                  </a:lnTo>
                  <a:lnTo>
                    <a:pt x="13930" y="18128"/>
                  </a:lnTo>
                  <a:lnTo>
                    <a:pt x="13964" y="17357"/>
                  </a:lnTo>
                  <a:lnTo>
                    <a:pt x="13984" y="16585"/>
                  </a:lnTo>
                  <a:lnTo>
                    <a:pt x="14011" y="15814"/>
                  </a:lnTo>
                  <a:lnTo>
                    <a:pt x="14248" y="6833"/>
                  </a:lnTo>
                  <a:lnTo>
                    <a:pt x="21731" y="10414"/>
                  </a:lnTo>
                  <a:lnTo>
                    <a:pt x="21440" y="5091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rot="10800000" flipH="1">
              <a:off x="3332293" y="2048935"/>
              <a:ext cx="187569" cy="153307"/>
            </a:xfrm>
            <a:custGeom>
              <a:avLst/>
              <a:gdLst/>
              <a:ahLst/>
              <a:cxnLst/>
              <a:rect l="l" t="t" r="r" b="b"/>
              <a:pathLst>
                <a:path w="8899" h="51575" extrusionOk="0">
                  <a:moveTo>
                    <a:pt x="346" y="0"/>
                  </a:moveTo>
                  <a:lnTo>
                    <a:pt x="0" y="47442"/>
                  </a:lnTo>
                  <a:lnTo>
                    <a:pt x="8553" y="51574"/>
                  </a:lnTo>
                  <a:lnTo>
                    <a:pt x="8899" y="4133"/>
                  </a:lnTo>
                  <a:lnTo>
                    <a:pt x="34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rot="10800000" flipH="1">
              <a:off x="3386109" y="2181139"/>
              <a:ext cx="91793" cy="128902"/>
            </a:xfrm>
            <a:custGeom>
              <a:avLst/>
              <a:gdLst/>
              <a:ahLst/>
              <a:cxnLst/>
              <a:rect l="l" t="t" r="r" b="b"/>
              <a:pathLst>
                <a:path w="4355" h="43365" extrusionOk="0">
                  <a:moveTo>
                    <a:pt x="2174" y="0"/>
                  </a:moveTo>
                  <a:lnTo>
                    <a:pt x="2073" y="55"/>
                  </a:lnTo>
                  <a:lnTo>
                    <a:pt x="1964" y="166"/>
                  </a:lnTo>
                  <a:lnTo>
                    <a:pt x="1863" y="276"/>
                  </a:lnTo>
                  <a:lnTo>
                    <a:pt x="1761" y="496"/>
                  </a:lnTo>
                  <a:lnTo>
                    <a:pt x="1666" y="662"/>
                  </a:lnTo>
                  <a:lnTo>
                    <a:pt x="1571" y="937"/>
                  </a:lnTo>
                  <a:lnTo>
                    <a:pt x="1477" y="1213"/>
                  </a:lnTo>
                  <a:lnTo>
                    <a:pt x="1382" y="1543"/>
                  </a:lnTo>
                  <a:lnTo>
                    <a:pt x="1294" y="1929"/>
                  </a:lnTo>
                  <a:lnTo>
                    <a:pt x="1206" y="2315"/>
                  </a:lnTo>
                  <a:lnTo>
                    <a:pt x="1118" y="2755"/>
                  </a:lnTo>
                  <a:lnTo>
                    <a:pt x="1036" y="3251"/>
                  </a:lnTo>
                  <a:lnTo>
                    <a:pt x="955" y="3692"/>
                  </a:lnTo>
                  <a:lnTo>
                    <a:pt x="881" y="4243"/>
                  </a:lnTo>
                  <a:lnTo>
                    <a:pt x="806" y="4794"/>
                  </a:lnTo>
                  <a:lnTo>
                    <a:pt x="738" y="5400"/>
                  </a:lnTo>
                  <a:lnTo>
                    <a:pt x="671" y="6006"/>
                  </a:lnTo>
                  <a:lnTo>
                    <a:pt x="610" y="6612"/>
                  </a:lnTo>
                  <a:lnTo>
                    <a:pt x="549" y="7274"/>
                  </a:lnTo>
                  <a:lnTo>
                    <a:pt x="495" y="7990"/>
                  </a:lnTo>
                  <a:lnTo>
                    <a:pt x="447" y="8651"/>
                  </a:lnTo>
                  <a:lnTo>
                    <a:pt x="400" y="9422"/>
                  </a:lnTo>
                  <a:lnTo>
                    <a:pt x="352" y="10139"/>
                  </a:lnTo>
                  <a:lnTo>
                    <a:pt x="319" y="10910"/>
                  </a:lnTo>
                  <a:lnTo>
                    <a:pt x="285" y="11682"/>
                  </a:lnTo>
                  <a:lnTo>
                    <a:pt x="251" y="12508"/>
                  </a:lnTo>
                  <a:lnTo>
                    <a:pt x="231" y="13335"/>
                  </a:lnTo>
                  <a:lnTo>
                    <a:pt x="210" y="14161"/>
                  </a:lnTo>
                  <a:lnTo>
                    <a:pt x="197" y="15043"/>
                  </a:lnTo>
                  <a:lnTo>
                    <a:pt x="183" y="15924"/>
                  </a:lnTo>
                  <a:lnTo>
                    <a:pt x="0" y="41436"/>
                  </a:lnTo>
                  <a:lnTo>
                    <a:pt x="4165" y="43364"/>
                  </a:lnTo>
                  <a:lnTo>
                    <a:pt x="4348" y="17963"/>
                  </a:lnTo>
                  <a:lnTo>
                    <a:pt x="4355" y="17081"/>
                  </a:lnTo>
                  <a:lnTo>
                    <a:pt x="4348" y="16200"/>
                  </a:lnTo>
                  <a:lnTo>
                    <a:pt x="4341" y="15373"/>
                  </a:lnTo>
                  <a:lnTo>
                    <a:pt x="4328" y="14492"/>
                  </a:lnTo>
                  <a:lnTo>
                    <a:pt x="4314" y="13665"/>
                  </a:lnTo>
                  <a:lnTo>
                    <a:pt x="4287" y="12839"/>
                  </a:lnTo>
                  <a:lnTo>
                    <a:pt x="4260" y="12067"/>
                  </a:lnTo>
                  <a:lnTo>
                    <a:pt x="4233" y="11296"/>
                  </a:lnTo>
                  <a:lnTo>
                    <a:pt x="4192" y="10524"/>
                  </a:lnTo>
                  <a:lnTo>
                    <a:pt x="4152" y="9753"/>
                  </a:lnTo>
                  <a:lnTo>
                    <a:pt x="4111" y="9037"/>
                  </a:lnTo>
                  <a:lnTo>
                    <a:pt x="4057" y="8320"/>
                  </a:lnTo>
                  <a:lnTo>
                    <a:pt x="4003" y="7604"/>
                  </a:lnTo>
                  <a:lnTo>
                    <a:pt x="3948" y="6943"/>
                  </a:lnTo>
                  <a:lnTo>
                    <a:pt x="3887" y="6282"/>
                  </a:lnTo>
                  <a:lnTo>
                    <a:pt x="3820" y="5676"/>
                  </a:lnTo>
                  <a:lnTo>
                    <a:pt x="3752" y="5070"/>
                  </a:lnTo>
                  <a:lnTo>
                    <a:pt x="3684" y="4519"/>
                  </a:lnTo>
                  <a:lnTo>
                    <a:pt x="3610" y="3968"/>
                  </a:lnTo>
                  <a:lnTo>
                    <a:pt x="3529" y="3472"/>
                  </a:lnTo>
                  <a:lnTo>
                    <a:pt x="3447" y="2976"/>
                  </a:lnTo>
                  <a:lnTo>
                    <a:pt x="3366" y="2535"/>
                  </a:lnTo>
                  <a:lnTo>
                    <a:pt x="3278" y="2094"/>
                  </a:lnTo>
                  <a:lnTo>
                    <a:pt x="3190" y="1764"/>
                  </a:lnTo>
                  <a:lnTo>
                    <a:pt x="3095" y="1378"/>
                  </a:lnTo>
                  <a:lnTo>
                    <a:pt x="3000" y="1102"/>
                  </a:lnTo>
                  <a:lnTo>
                    <a:pt x="2905" y="772"/>
                  </a:lnTo>
                  <a:lnTo>
                    <a:pt x="2804" y="551"/>
                  </a:lnTo>
                  <a:lnTo>
                    <a:pt x="2702" y="386"/>
                  </a:lnTo>
                  <a:lnTo>
                    <a:pt x="2601" y="221"/>
                  </a:lnTo>
                  <a:lnTo>
                    <a:pt x="2492" y="111"/>
                  </a:lnTo>
                  <a:lnTo>
                    <a:pt x="2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rot="10800000" flipH="1">
              <a:off x="2430263" y="1488792"/>
              <a:ext cx="36000" cy="95652"/>
            </a:xfrm>
            <a:custGeom>
              <a:avLst/>
              <a:gdLst/>
              <a:ahLst/>
              <a:cxnLst/>
              <a:rect l="l" t="t" r="r" b="b"/>
              <a:pathLst>
                <a:path w="1708" h="32179" extrusionOk="0">
                  <a:moveTo>
                    <a:pt x="231" y="0"/>
                  </a:moveTo>
                  <a:lnTo>
                    <a:pt x="1" y="31463"/>
                  </a:lnTo>
                  <a:lnTo>
                    <a:pt x="1477" y="32179"/>
                  </a:lnTo>
                  <a:lnTo>
                    <a:pt x="1707" y="717"/>
                  </a:lnTo>
                  <a:lnTo>
                    <a:pt x="23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rot="10800000" flipH="1">
              <a:off x="2353619" y="1446025"/>
              <a:ext cx="183711" cy="66825"/>
            </a:xfrm>
            <a:custGeom>
              <a:avLst/>
              <a:gdLst/>
              <a:ahLst/>
              <a:cxnLst/>
              <a:rect l="l" t="t" r="r" b="b"/>
              <a:pathLst>
                <a:path w="8716" h="22481" extrusionOk="0">
                  <a:moveTo>
                    <a:pt x="1138" y="0"/>
                  </a:moveTo>
                  <a:lnTo>
                    <a:pt x="1023" y="55"/>
                  </a:lnTo>
                  <a:lnTo>
                    <a:pt x="908" y="276"/>
                  </a:lnTo>
                  <a:lnTo>
                    <a:pt x="793" y="551"/>
                  </a:lnTo>
                  <a:lnTo>
                    <a:pt x="684" y="882"/>
                  </a:lnTo>
                  <a:lnTo>
                    <a:pt x="583" y="1323"/>
                  </a:lnTo>
                  <a:lnTo>
                    <a:pt x="488" y="1818"/>
                  </a:lnTo>
                  <a:lnTo>
                    <a:pt x="400" y="2425"/>
                  </a:lnTo>
                  <a:lnTo>
                    <a:pt x="319" y="3086"/>
                  </a:lnTo>
                  <a:lnTo>
                    <a:pt x="244" y="3802"/>
                  </a:lnTo>
                  <a:lnTo>
                    <a:pt x="176" y="4573"/>
                  </a:lnTo>
                  <a:lnTo>
                    <a:pt x="122" y="5345"/>
                  </a:lnTo>
                  <a:lnTo>
                    <a:pt x="75" y="6226"/>
                  </a:lnTo>
                  <a:lnTo>
                    <a:pt x="41" y="7163"/>
                  </a:lnTo>
                  <a:lnTo>
                    <a:pt x="14" y="8100"/>
                  </a:lnTo>
                  <a:lnTo>
                    <a:pt x="0" y="9092"/>
                  </a:lnTo>
                  <a:lnTo>
                    <a:pt x="0" y="9147"/>
                  </a:lnTo>
                  <a:lnTo>
                    <a:pt x="0" y="10139"/>
                  </a:lnTo>
                  <a:lnTo>
                    <a:pt x="14" y="11075"/>
                  </a:lnTo>
                  <a:lnTo>
                    <a:pt x="34" y="12067"/>
                  </a:lnTo>
                  <a:lnTo>
                    <a:pt x="68" y="12949"/>
                  </a:lnTo>
                  <a:lnTo>
                    <a:pt x="109" y="13830"/>
                  </a:lnTo>
                  <a:lnTo>
                    <a:pt x="163" y="14657"/>
                  </a:lnTo>
                  <a:lnTo>
                    <a:pt x="231" y="15428"/>
                  </a:lnTo>
                  <a:lnTo>
                    <a:pt x="298" y="16200"/>
                  </a:lnTo>
                  <a:lnTo>
                    <a:pt x="380" y="16861"/>
                  </a:lnTo>
                  <a:lnTo>
                    <a:pt x="468" y="17467"/>
                  </a:lnTo>
                  <a:lnTo>
                    <a:pt x="562" y="18018"/>
                  </a:lnTo>
                  <a:lnTo>
                    <a:pt x="664" y="18459"/>
                  </a:lnTo>
                  <a:lnTo>
                    <a:pt x="772" y="18844"/>
                  </a:lnTo>
                  <a:lnTo>
                    <a:pt x="887" y="19120"/>
                  </a:lnTo>
                  <a:lnTo>
                    <a:pt x="1003" y="19340"/>
                  </a:lnTo>
                  <a:lnTo>
                    <a:pt x="1124" y="19450"/>
                  </a:lnTo>
                  <a:lnTo>
                    <a:pt x="7449" y="22481"/>
                  </a:lnTo>
                  <a:lnTo>
                    <a:pt x="7571" y="22481"/>
                  </a:lnTo>
                  <a:lnTo>
                    <a:pt x="7693" y="22426"/>
                  </a:lnTo>
                  <a:lnTo>
                    <a:pt x="7808" y="22206"/>
                  </a:lnTo>
                  <a:lnTo>
                    <a:pt x="7917" y="21930"/>
                  </a:lnTo>
                  <a:lnTo>
                    <a:pt x="8025" y="21599"/>
                  </a:lnTo>
                  <a:lnTo>
                    <a:pt x="8127" y="21159"/>
                  </a:lnTo>
                  <a:lnTo>
                    <a:pt x="8228" y="20608"/>
                  </a:lnTo>
                  <a:lnTo>
                    <a:pt x="8316" y="20057"/>
                  </a:lnTo>
                  <a:lnTo>
                    <a:pt x="8397" y="19395"/>
                  </a:lnTo>
                  <a:lnTo>
                    <a:pt x="8472" y="18679"/>
                  </a:lnTo>
                  <a:lnTo>
                    <a:pt x="8540" y="17908"/>
                  </a:lnTo>
                  <a:lnTo>
                    <a:pt x="8594" y="17081"/>
                  </a:lnTo>
                  <a:lnTo>
                    <a:pt x="8641" y="16200"/>
                  </a:lnTo>
                  <a:lnTo>
                    <a:pt x="8682" y="15318"/>
                  </a:lnTo>
                  <a:lnTo>
                    <a:pt x="8702" y="14326"/>
                  </a:lnTo>
                  <a:lnTo>
                    <a:pt x="8716" y="13334"/>
                  </a:lnTo>
                  <a:lnTo>
                    <a:pt x="8716" y="12343"/>
                  </a:lnTo>
                  <a:lnTo>
                    <a:pt x="8709" y="11351"/>
                  </a:lnTo>
                  <a:lnTo>
                    <a:pt x="8682" y="10414"/>
                  </a:lnTo>
                  <a:lnTo>
                    <a:pt x="8648" y="9477"/>
                  </a:lnTo>
                  <a:lnTo>
                    <a:pt x="8607" y="8651"/>
                  </a:lnTo>
                  <a:lnTo>
                    <a:pt x="8546" y="7769"/>
                  </a:lnTo>
                  <a:lnTo>
                    <a:pt x="8485" y="6998"/>
                  </a:lnTo>
                  <a:lnTo>
                    <a:pt x="8411" y="6282"/>
                  </a:lnTo>
                  <a:lnTo>
                    <a:pt x="8330" y="5620"/>
                  </a:lnTo>
                  <a:lnTo>
                    <a:pt x="8242" y="5014"/>
                  </a:lnTo>
                  <a:lnTo>
                    <a:pt x="8147" y="4463"/>
                  </a:lnTo>
                  <a:lnTo>
                    <a:pt x="8045" y="4022"/>
                  </a:lnTo>
                  <a:lnTo>
                    <a:pt x="7937" y="3637"/>
                  </a:lnTo>
                  <a:lnTo>
                    <a:pt x="7829" y="3306"/>
                  </a:lnTo>
                  <a:lnTo>
                    <a:pt x="7707" y="3141"/>
                  </a:lnTo>
                  <a:lnTo>
                    <a:pt x="7585" y="3031"/>
                  </a:lnTo>
                  <a:lnTo>
                    <a:pt x="126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rot="10800000" flipH="1">
              <a:off x="1913249" y="1540683"/>
              <a:ext cx="1062959" cy="561788"/>
            </a:xfrm>
            <a:custGeom>
              <a:avLst/>
              <a:gdLst/>
              <a:ahLst/>
              <a:cxnLst/>
              <a:rect l="l" t="t" r="r" b="b"/>
              <a:pathLst>
                <a:path w="50431" h="188995" extrusionOk="0">
                  <a:moveTo>
                    <a:pt x="1591" y="0"/>
                  </a:move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442" y="175384"/>
                  </a:lnTo>
                  <a:lnTo>
                    <a:pt x="10855" y="175880"/>
                  </a:lnTo>
                  <a:lnTo>
                    <a:pt x="11268" y="176266"/>
                  </a:lnTo>
                  <a:lnTo>
                    <a:pt x="11682" y="176486"/>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rot="10800000" flipH="1">
              <a:off x="1913249" y="1540683"/>
              <a:ext cx="1062959" cy="561788"/>
            </a:xfrm>
            <a:custGeom>
              <a:avLst/>
              <a:gdLst/>
              <a:ahLst/>
              <a:cxnLst/>
              <a:rect l="l" t="t" r="r" b="b"/>
              <a:pathLst>
                <a:path w="50431" h="188995" fill="none" extrusionOk="0">
                  <a:moveTo>
                    <a:pt x="1591" y="0"/>
                  </a:moveTo>
                  <a:lnTo>
                    <a:pt x="237" y="56258"/>
                  </a:lnTo>
                  <a:lnTo>
                    <a:pt x="237" y="56258"/>
                  </a:lnTo>
                  <a:lnTo>
                    <a:pt x="176" y="58792"/>
                  </a:lnTo>
                  <a:lnTo>
                    <a:pt x="129" y="61382"/>
                  </a:lnTo>
                  <a:lnTo>
                    <a:pt x="88" y="63917"/>
                  </a:lnTo>
                  <a:lnTo>
                    <a:pt x="54" y="66451"/>
                  </a:lnTo>
                  <a:lnTo>
                    <a:pt x="27" y="69041"/>
                  </a:lnTo>
                  <a:lnTo>
                    <a:pt x="14" y="71576"/>
                  </a:lnTo>
                  <a:lnTo>
                    <a:pt x="7" y="74110"/>
                  </a:lnTo>
                  <a:lnTo>
                    <a:pt x="0" y="76590"/>
                  </a:lnTo>
                  <a:lnTo>
                    <a:pt x="7" y="79124"/>
                  </a:lnTo>
                  <a:lnTo>
                    <a:pt x="20" y="81604"/>
                  </a:lnTo>
                  <a:lnTo>
                    <a:pt x="47" y="84083"/>
                  </a:lnTo>
                  <a:lnTo>
                    <a:pt x="75" y="86563"/>
                  </a:lnTo>
                  <a:lnTo>
                    <a:pt x="108" y="89042"/>
                  </a:lnTo>
                  <a:lnTo>
                    <a:pt x="156" y="91467"/>
                  </a:lnTo>
                  <a:lnTo>
                    <a:pt x="203" y="93946"/>
                  </a:lnTo>
                  <a:lnTo>
                    <a:pt x="264" y="96371"/>
                  </a:lnTo>
                  <a:lnTo>
                    <a:pt x="332" y="98740"/>
                  </a:lnTo>
                  <a:lnTo>
                    <a:pt x="400" y="101109"/>
                  </a:lnTo>
                  <a:lnTo>
                    <a:pt x="481" y="103479"/>
                  </a:lnTo>
                  <a:lnTo>
                    <a:pt x="569" y="105848"/>
                  </a:lnTo>
                  <a:lnTo>
                    <a:pt x="664" y="108162"/>
                  </a:lnTo>
                  <a:lnTo>
                    <a:pt x="758" y="110421"/>
                  </a:lnTo>
                  <a:lnTo>
                    <a:pt x="867" y="112735"/>
                  </a:lnTo>
                  <a:lnTo>
                    <a:pt x="982" y="114995"/>
                  </a:lnTo>
                  <a:lnTo>
                    <a:pt x="1104" y="117199"/>
                  </a:lnTo>
                  <a:lnTo>
                    <a:pt x="1226" y="119403"/>
                  </a:lnTo>
                  <a:lnTo>
                    <a:pt x="1361" y="121551"/>
                  </a:lnTo>
                  <a:lnTo>
                    <a:pt x="1497" y="123700"/>
                  </a:lnTo>
                  <a:lnTo>
                    <a:pt x="1646" y="125849"/>
                  </a:lnTo>
                  <a:lnTo>
                    <a:pt x="1795" y="127943"/>
                  </a:lnTo>
                  <a:lnTo>
                    <a:pt x="1950" y="129982"/>
                  </a:lnTo>
                  <a:lnTo>
                    <a:pt x="2113" y="132021"/>
                  </a:lnTo>
                  <a:lnTo>
                    <a:pt x="2282" y="134004"/>
                  </a:lnTo>
                  <a:lnTo>
                    <a:pt x="2458" y="135988"/>
                  </a:lnTo>
                  <a:lnTo>
                    <a:pt x="2641" y="137916"/>
                  </a:lnTo>
                  <a:lnTo>
                    <a:pt x="2824" y="139790"/>
                  </a:lnTo>
                  <a:lnTo>
                    <a:pt x="3020" y="141663"/>
                  </a:lnTo>
                  <a:lnTo>
                    <a:pt x="3217" y="143481"/>
                  </a:lnTo>
                  <a:lnTo>
                    <a:pt x="3420" y="145245"/>
                  </a:lnTo>
                  <a:lnTo>
                    <a:pt x="3630" y="147008"/>
                  </a:lnTo>
                  <a:lnTo>
                    <a:pt x="3840" y="148716"/>
                  </a:lnTo>
                  <a:lnTo>
                    <a:pt x="4056" y="150369"/>
                  </a:lnTo>
                  <a:lnTo>
                    <a:pt x="4280" y="151967"/>
                  </a:lnTo>
                  <a:lnTo>
                    <a:pt x="4510" y="153565"/>
                  </a:lnTo>
                  <a:lnTo>
                    <a:pt x="4747" y="155108"/>
                  </a:lnTo>
                  <a:lnTo>
                    <a:pt x="4984" y="156595"/>
                  </a:lnTo>
                  <a:lnTo>
                    <a:pt x="5228" y="158028"/>
                  </a:lnTo>
                  <a:lnTo>
                    <a:pt x="5478" y="159460"/>
                  </a:lnTo>
                  <a:lnTo>
                    <a:pt x="5729" y="160783"/>
                  </a:lnTo>
                  <a:lnTo>
                    <a:pt x="5986" y="162105"/>
                  </a:lnTo>
                  <a:lnTo>
                    <a:pt x="6250" y="163373"/>
                  </a:lnTo>
                  <a:lnTo>
                    <a:pt x="6515" y="164530"/>
                  </a:lnTo>
                  <a:lnTo>
                    <a:pt x="6785" y="165687"/>
                  </a:lnTo>
                  <a:lnTo>
                    <a:pt x="7063" y="166789"/>
                  </a:lnTo>
                  <a:lnTo>
                    <a:pt x="7341" y="167891"/>
                  </a:lnTo>
                  <a:lnTo>
                    <a:pt x="7625" y="168883"/>
                  </a:lnTo>
                  <a:lnTo>
                    <a:pt x="7910" y="169819"/>
                  </a:lnTo>
                  <a:lnTo>
                    <a:pt x="8201" y="170701"/>
                  </a:lnTo>
                  <a:lnTo>
                    <a:pt x="8499" y="171527"/>
                  </a:lnTo>
                  <a:lnTo>
                    <a:pt x="8797" y="172299"/>
                  </a:lnTo>
                  <a:lnTo>
                    <a:pt x="9101" y="173015"/>
                  </a:lnTo>
                  <a:lnTo>
                    <a:pt x="9406" y="173676"/>
                  </a:lnTo>
                  <a:lnTo>
                    <a:pt x="9718" y="174282"/>
                  </a:lnTo>
                  <a:lnTo>
                    <a:pt x="10029" y="174778"/>
                  </a:lnTo>
                  <a:lnTo>
                    <a:pt x="10029" y="174778"/>
                  </a:lnTo>
                  <a:lnTo>
                    <a:pt x="10442" y="175384"/>
                  </a:lnTo>
                  <a:lnTo>
                    <a:pt x="10855" y="175880"/>
                  </a:lnTo>
                  <a:lnTo>
                    <a:pt x="11268" y="176266"/>
                  </a:lnTo>
                  <a:lnTo>
                    <a:pt x="11682" y="176486"/>
                  </a:lnTo>
                  <a:lnTo>
                    <a:pt x="37286" y="188829"/>
                  </a:lnTo>
                  <a:lnTo>
                    <a:pt x="37286" y="188829"/>
                  </a:lnTo>
                  <a:lnTo>
                    <a:pt x="37611" y="188939"/>
                  </a:lnTo>
                  <a:lnTo>
                    <a:pt x="37929" y="188994"/>
                  </a:lnTo>
                  <a:lnTo>
                    <a:pt x="38248" y="188939"/>
                  </a:lnTo>
                  <a:lnTo>
                    <a:pt x="38559" y="188884"/>
                  </a:lnTo>
                  <a:lnTo>
                    <a:pt x="38871" y="188719"/>
                  </a:lnTo>
                  <a:lnTo>
                    <a:pt x="39182" y="188553"/>
                  </a:lnTo>
                  <a:lnTo>
                    <a:pt x="39494" y="188278"/>
                  </a:lnTo>
                  <a:lnTo>
                    <a:pt x="39798" y="187947"/>
                  </a:lnTo>
                  <a:lnTo>
                    <a:pt x="40103" y="187562"/>
                  </a:lnTo>
                  <a:lnTo>
                    <a:pt x="40408" y="187121"/>
                  </a:lnTo>
                  <a:lnTo>
                    <a:pt x="40713" y="186570"/>
                  </a:lnTo>
                  <a:lnTo>
                    <a:pt x="41004" y="186019"/>
                  </a:lnTo>
                  <a:lnTo>
                    <a:pt x="41302" y="185413"/>
                  </a:lnTo>
                  <a:lnTo>
                    <a:pt x="41593" y="184696"/>
                  </a:lnTo>
                  <a:lnTo>
                    <a:pt x="41884" y="183980"/>
                  </a:lnTo>
                  <a:lnTo>
                    <a:pt x="42169" y="183154"/>
                  </a:lnTo>
                  <a:lnTo>
                    <a:pt x="42453" y="182327"/>
                  </a:lnTo>
                  <a:lnTo>
                    <a:pt x="42731" y="181445"/>
                  </a:lnTo>
                  <a:lnTo>
                    <a:pt x="43008" y="180454"/>
                  </a:lnTo>
                  <a:lnTo>
                    <a:pt x="43286" y="179462"/>
                  </a:lnTo>
                  <a:lnTo>
                    <a:pt x="43557" y="178360"/>
                  </a:lnTo>
                  <a:lnTo>
                    <a:pt x="43821" y="177258"/>
                  </a:lnTo>
                  <a:lnTo>
                    <a:pt x="44085" y="176101"/>
                  </a:lnTo>
                  <a:lnTo>
                    <a:pt x="44342" y="174889"/>
                  </a:lnTo>
                  <a:lnTo>
                    <a:pt x="44600" y="173621"/>
                  </a:lnTo>
                  <a:lnTo>
                    <a:pt x="44850" y="172299"/>
                  </a:lnTo>
                  <a:lnTo>
                    <a:pt x="45094" y="170921"/>
                  </a:lnTo>
                  <a:lnTo>
                    <a:pt x="45338" y="169544"/>
                  </a:lnTo>
                  <a:lnTo>
                    <a:pt x="45575" y="168056"/>
                  </a:lnTo>
                  <a:lnTo>
                    <a:pt x="45812" y="166568"/>
                  </a:lnTo>
                  <a:lnTo>
                    <a:pt x="46042" y="165026"/>
                  </a:lnTo>
                  <a:lnTo>
                    <a:pt x="46266" y="163428"/>
                  </a:lnTo>
                  <a:lnTo>
                    <a:pt x="46482" y="161830"/>
                  </a:lnTo>
                  <a:lnTo>
                    <a:pt x="46699" y="160122"/>
                  </a:lnTo>
                  <a:lnTo>
                    <a:pt x="46909" y="158414"/>
                  </a:lnTo>
                  <a:lnTo>
                    <a:pt x="47119" y="156650"/>
                  </a:lnTo>
                  <a:lnTo>
                    <a:pt x="47315" y="154887"/>
                  </a:lnTo>
                  <a:lnTo>
                    <a:pt x="47512" y="153014"/>
                  </a:lnTo>
                  <a:lnTo>
                    <a:pt x="47701" y="151140"/>
                  </a:lnTo>
                  <a:lnTo>
                    <a:pt x="47884" y="149212"/>
                  </a:lnTo>
                  <a:lnTo>
                    <a:pt x="48067" y="147283"/>
                  </a:lnTo>
                  <a:lnTo>
                    <a:pt x="48236" y="145300"/>
                  </a:lnTo>
                  <a:lnTo>
                    <a:pt x="48405" y="143261"/>
                  </a:lnTo>
                  <a:lnTo>
                    <a:pt x="48568" y="141222"/>
                  </a:lnTo>
                  <a:lnTo>
                    <a:pt x="48724" y="139128"/>
                  </a:lnTo>
                  <a:lnTo>
                    <a:pt x="48873" y="136980"/>
                  </a:lnTo>
                  <a:lnTo>
                    <a:pt x="49015" y="134831"/>
                  </a:lnTo>
                  <a:lnTo>
                    <a:pt x="49150" y="132682"/>
                  </a:lnTo>
                  <a:lnTo>
                    <a:pt x="49279" y="130423"/>
                  </a:lnTo>
                  <a:lnTo>
                    <a:pt x="49408" y="128163"/>
                  </a:lnTo>
                  <a:lnTo>
                    <a:pt x="49523" y="125904"/>
                  </a:lnTo>
                  <a:lnTo>
                    <a:pt x="49631" y="123590"/>
                  </a:lnTo>
                  <a:lnTo>
                    <a:pt x="49740" y="121276"/>
                  </a:lnTo>
                  <a:lnTo>
                    <a:pt x="49834" y="118907"/>
                  </a:lnTo>
                  <a:lnTo>
                    <a:pt x="49929" y="116482"/>
                  </a:lnTo>
                  <a:lnTo>
                    <a:pt x="50010" y="114058"/>
                  </a:lnTo>
                  <a:lnTo>
                    <a:pt x="50085" y="111633"/>
                  </a:lnTo>
                  <a:lnTo>
                    <a:pt x="50153" y="109154"/>
                  </a:lnTo>
                  <a:lnTo>
                    <a:pt x="50214" y="106674"/>
                  </a:lnTo>
                  <a:lnTo>
                    <a:pt x="50268" y="104140"/>
                  </a:lnTo>
                  <a:lnTo>
                    <a:pt x="50315" y="101605"/>
                  </a:lnTo>
                  <a:lnTo>
                    <a:pt x="50356" y="99071"/>
                  </a:lnTo>
                  <a:lnTo>
                    <a:pt x="50383" y="96481"/>
                  </a:lnTo>
                  <a:lnTo>
                    <a:pt x="50410" y="93891"/>
                  </a:lnTo>
                  <a:lnTo>
                    <a:pt x="50410" y="93891"/>
                  </a:lnTo>
                  <a:lnTo>
                    <a:pt x="50423" y="91412"/>
                  </a:lnTo>
                  <a:lnTo>
                    <a:pt x="50430" y="88987"/>
                  </a:lnTo>
                  <a:lnTo>
                    <a:pt x="50430" y="86563"/>
                  </a:lnTo>
                  <a:lnTo>
                    <a:pt x="50417" y="84138"/>
                  </a:lnTo>
                  <a:lnTo>
                    <a:pt x="50403" y="81714"/>
                  </a:lnTo>
                  <a:lnTo>
                    <a:pt x="50383" y="79290"/>
                  </a:lnTo>
                  <a:lnTo>
                    <a:pt x="50356" y="76865"/>
                  </a:lnTo>
                  <a:lnTo>
                    <a:pt x="50315" y="74441"/>
                  </a:lnTo>
                  <a:lnTo>
                    <a:pt x="49455" y="22977"/>
                  </a:lnTo>
                  <a:lnTo>
                    <a:pt x="159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rot="10800000" flipH="1">
              <a:off x="1913249" y="1540683"/>
              <a:ext cx="1062959" cy="561788"/>
            </a:xfrm>
            <a:custGeom>
              <a:avLst/>
              <a:gdLst/>
              <a:ahLst/>
              <a:cxnLst/>
              <a:rect l="l" t="t" r="r" b="b"/>
              <a:pathLst>
                <a:path w="50431" h="188995" fill="none" extrusionOk="0">
                  <a:moveTo>
                    <a:pt x="38024" y="188994"/>
                  </a:moveTo>
                  <a:lnTo>
                    <a:pt x="38024" y="188994"/>
                  </a:lnTo>
                  <a:lnTo>
                    <a:pt x="37658" y="188939"/>
                  </a:lnTo>
                  <a:lnTo>
                    <a:pt x="37286" y="188829"/>
                  </a:lnTo>
                  <a:lnTo>
                    <a:pt x="26173" y="183484"/>
                  </a:lnTo>
                  <a:lnTo>
                    <a:pt x="24697" y="182768"/>
                  </a:lnTo>
                  <a:lnTo>
                    <a:pt x="11682" y="176486"/>
                  </a:lnTo>
                  <a:lnTo>
                    <a:pt x="11682" y="176486"/>
                  </a:lnTo>
                  <a:lnTo>
                    <a:pt x="11268" y="176266"/>
                  </a:lnTo>
                  <a:lnTo>
                    <a:pt x="10855" y="175880"/>
                  </a:lnTo>
                  <a:lnTo>
                    <a:pt x="10442" y="175384"/>
                  </a:lnTo>
                  <a:lnTo>
                    <a:pt x="10029" y="174778"/>
                  </a:lnTo>
                  <a:lnTo>
                    <a:pt x="10029" y="174778"/>
                  </a:lnTo>
                  <a:lnTo>
                    <a:pt x="9752" y="174337"/>
                  </a:lnTo>
                  <a:lnTo>
                    <a:pt x="9481" y="173786"/>
                  </a:lnTo>
                  <a:lnTo>
                    <a:pt x="9210" y="173235"/>
                  </a:lnTo>
                  <a:lnTo>
                    <a:pt x="8939" y="172629"/>
                  </a:lnTo>
                  <a:lnTo>
                    <a:pt x="8675" y="171968"/>
                  </a:lnTo>
                  <a:lnTo>
                    <a:pt x="8417" y="171307"/>
                  </a:lnTo>
                  <a:lnTo>
                    <a:pt x="8153" y="170536"/>
                  </a:lnTo>
                  <a:lnTo>
                    <a:pt x="7896" y="169764"/>
                  </a:lnTo>
                  <a:lnTo>
                    <a:pt x="7645" y="168938"/>
                  </a:lnTo>
                  <a:lnTo>
                    <a:pt x="7395" y="168056"/>
                  </a:lnTo>
                  <a:lnTo>
                    <a:pt x="7151" y="167174"/>
                  </a:lnTo>
                  <a:lnTo>
                    <a:pt x="6907" y="166183"/>
                  </a:lnTo>
                  <a:lnTo>
                    <a:pt x="6664" y="165191"/>
                  </a:lnTo>
                  <a:lnTo>
                    <a:pt x="6427" y="164199"/>
                  </a:lnTo>
                  <a:lnTo>
                    <a:pt x="6196" y="163097"/>
                  </a:lnTo>
                  <a:lnTo>
                    <a:pt x="5966" y="161995"/>
                  </a:lnTo>
                  <a:lnTo>
                    <a:pt x="5743" y="160838"/>
                  </a:lnTo>
                  <a:lnTo>
                    <a:pt x="5519" y="159681"/>
                  </a:lnTo>
                  <a:lnTo>
                    <a:pt x="5296" y="158414"/>
                  </a:lnTo>
                  <a:lnTo>
                    <a:pt x="5079" y="157201"/>
                  </a:lnTo>
                  <a:lnTo>
                    <a:pt x="4869" y="155879"/>
                  </a:lnTo>
                  <a:lnTo>
                    <a:pt x="4659" y="154557"/>
                  </a:lnTo>
                  <a:lnTo>
                    <a:pt x="4456" y="153179"/>
                  </a:lnTo>
                  <a:lnTo>
                    <a:pt x="4253" y="151801"/>
                  </a:lnTo>
                  <a:lnTo>
                    <a:pt x="4056" y="150369"/>
                  </a:lnTo>
                  <a:lnTo>
                    <a:pt x="3867" y="148881"/>
                  </a:lnTo>
                  <a:lnTo>
                    <a:pt x="3677" y="147393"/>
                  </a:lnTo>
                  <a:lnTo>
                    <a:pt x="3494" y="145906"/>
                  </a:lnTo>
                  <a:lnTo>
                    <a:pt x="3311" y="144363"/>
                  </a:lnTo>
                  <a:lnTo>
                    <a:pt x="3135" y="142765"/>
                  </a:lnTo>
                  <a:lnTo>
                    <a:pt x="2966" y="141167"/>
                  </a:lnTo>
                  <a:lnTo>
                    <a:pt x="2797" y="139514"/>
                  </a:lnTo>
                  <a:lnTo>
                    <a:pt x="2634" y="137806"/>
                  </a:lnTo>
                  <a:lnTo>
                    <a:pt x="2472" y="136153"/>
                  </a:lnTo>
                  <a:lnTo>
                    <a:pt x="2323" y="134390"/>
                  </a:lnTo>
                  <a:lnTo>
                    <a:pt x="2167" y="132682"/>
                  </a:lnTo>
                  <a:lnTo>
                    <a:pt x="2025" y="130919"/>
                  </a:lnTo>
                  <a:lnTo>
                    <a:pt x="1883" y="129100"/>
                  </a:lnTo>
                  <a:lnTo>
                    <a:pt x="1747" y="127282"/>
                  </a:lnTo>
                  <a:lnTo>
                    <a:pt x="1612" y="125408"/>
                  </a:lnTo>
                  <a:lnTo>
                    <a:pt x="1490" y="123535"/>
                  </a:lnTo>
                  <a:lnTo>
                    <a:pt x="1368" y="121662"/>
                  </a:lnTo>
                  <a:lnTo>
                    <a:pt x="1246" y="119788"/>
                  </a:lnTo>
                  <a:lnTo>
                    <a:pt x="1138" y="117805"/>
                  </a:lnTo>
                  <a:lnTo>
                    <a:pt x="1029" y="115876"/>
                  </a:lnTo>
                  <a:lnTo>
                    <a:pt x="928" y="113893"/>
                  </a:lnTo>
                  <a:lnTo>
                    <a:pt x="826" y="111909"/>
                  </a:lnTo>
                  <a:lnTo>
                    <a:pt x="738" y="109925"/>
                  </a:lnTo>
                  <a:lnTo>
                    <a:pt x="650" y="107887"/>
                  </a:lnTo>
                  <a:lnTo>
                    <a:pt x="569" y="105848"/>
                  </a:lnTo>
                  <a:lnTo>
                    <a:pt x="494" y="103754"/>
                  </a:lnTo>
                  <a:lnTo>
                    <a:pt x="420" y="101715"/>
                  </a:lnTo>
                  <a:lnTo>
                    <a:pt x="352" y="99622"/>
                  </a:lnTo>
                  <a:lnTo>
                    <a:pt x="298" y="97528"/>
                  </a:lnTo>
                  <a:lnTo>
                    <a:pt x="237" y="95379"/>
                  </a:lnTo>
                  <a:lnTo>
                    <a:pt x="190" y="93285"/>
                  </a:lnTo>
                  <a:lnTo>
                    <a:pt x="149" y="91136"/>
                  </a:lnTo>
                  <a:lnTo>
                    <a:pt x="108" y="88987"/>
                  </a:lnTo>
                  <a:lnTo>
                    <a:pt x="75" y="86783"/>
                  </a:lnTo>
                  <a:lnTo>
                    <a:pt x="47" y="84634"/>
                  </a:lnTo>
                  <a:lnTo>
                    <a:pt x="27" y="82430"/>
                  </a:lnTo>
                  <a:lnTo>
                    <a:pt x="14" y="80226"/>
                  </a:lnTo>
                  <a:lnTo>
                    <a:pt x="7" y="78022"/>
                  </a:lnTo>
                  <a:lnTo>
                    <a:pt x="0" y="75818"/>
                  </a:lnTo>
                  <a:lnTo>
                    <a:pt x="0" y="75818"/>
                  </a:lnTo>
                  <a:lnTo>
                    <a:pt x="7" y="73394"/>
                  </a:lnTo>
                  <a:lnTo>
                    <a:pt x="14" y="70969"/>
                  </a:lnTo>
                  <a:lnTo>
                    <a:pt x="34" y="68490"/>
                  </a:lnTo>
                  <a:lnTo>
                    <a:pt x="61" y="66066"/>
                  </a:lnTo>
                  <a:lnTo>
                    <a:pt x="95" y="63641"/>
                  </a:lnTo>
                  <a:lnTo>
                    <a:pt x="135" y="61162"/>
                  </a:lnTo>
                  <a:lnTo>
                    <a:pt x="183" y="58682"/>
                  </a:lnTo>
                  <a:lnTo>
                    <a:pt x="237" y="56258"/>
                  </a:lnTo>
                  <a:lnTo>
                    <a:pt x="1591" y="0"/>
                  </a:lnTo>
                  <a:lnTo>
                    <a:pt x="49455" y="22977"/>
                  </a:lnTo>
                  <a:lnTo>
                    <a:pt x="50315" y="74441"/>
                  </a:lnTo>
                  <a:lnTo>
                    <a:pt x="50315" y="74441"/>
                  </a:lnTo>
                  <a:lnTo>
                    <a:pt x="50363" y="77802"/>
                  </a:lnTo>
                  <a:lnTo>
                    <a:pt x="50403" y="81163"/>
                  </a:lnTo>
                  <a:lnTo>
                    <a:pt x="50423" y="84579"/>
                  </a:lnTo>
                  <a:lnTo>
                    <a:pt x="50430" y="87940"/>
                  </a:lnTo>
                  <a:lnTo>
                    <a:pt x="50430" y="87940"/>
                  </a:lnTo>
                  <a:lnTo>
                    <a:pt x="50423" y="90916"/>
                  </a:lnTo>
                  <a:lnTo>
                    <a:pt x="50410" y="93891"/>
                  </a:lnTo>
                  <a:lnTo>
                    <a:pt x="50410" y="93891"/>
                  </a:lnTo>
                  <a:lnTo>
                    <a:pt x="50383" y="96371"/>
                  </a:lnTo>
                  <a:lnTo>
                    <a:pt x="50356" y="98850"/>
                  </a:lnTo>
                  <a:lnTo>
                    <a:pt x="50322" y="101330"/>
                  </a:lnTo>
                  <a:lnTo>
                    <a:pt x="50275" y="103809"/>
                  </a:lnTo>
                  <a:lnTo>
                    <a:pt x="50227" y="106234"/>
                  </a:lnTo>
                  <a:lnTo>
                    <a:pt x="50166" y="108603"/>
                  </a:lnTo>
                  <a:lnTo>
                    <a:pt x="50105" y="111027"/>
                  </a:lnTo>
                  <a:lnTo>
                    <a:pt x="50031" y="113342"/>
                  </a:lnTo>
                  <a:lnTo>
                    <a:pt x="49956" y="115711"/>
                  </a:lnTo>
                  <a:lnTo>
                    <a:pt x="49868" y="118025"/>
                  </a:lnTo>
                  <a:lnTo>
                    <a:pt x="49780" y="120339"/>
                  </a:lnTo>
                  <a:lnTo>
                    <a:pt x="49679" y="122598"/>
                  </a:lnTo>
                  <a:lnTo>
                    <a:pt x="49577" y="124802"/>
                  </a:lnTo>
                  <a:lnTo>
                    <a:pt x="49469" y="127061"/>
                  </a:lnTo>
                  <a:lnTo>
                    <a:pt x="49347" y="129210"/>
                  </a:lnTo>
                  <a:lnTo>
                    <a:pt x="49225" y="131359"/>
                  </a:lnTo>
                  <a:lnTo>
                    <a:pt x="49096" y="133508"/>
                  </a:lnTo>
                  <a:lnTo>
                    <a:pt x="48968" y="135602"/>
                  </a:lnTo>
                  <a:lnTo>
                    <a:pt x="48825" y="137696"/>
                  </a:lnTo>
                  <a:lnTo>
                    <a:pt x="48676" y="139735"/>
                  </a:lnTo>
                  <a:lnTo>
                    <a:pt x="48527" y="141718"/>
                  </a:lnTo>
                  <a:lnTo>
                    <a:pt x="48372" y="143702"/>
                  </a:lnTo>
                  <a:lnTo>
                    <a:pt x="48209" y="145630"/>
                  </a:lnTo>
                  <a:lnTo>
                    <a:pt x="48040" y="147559"/>
                  </a:lnTo>
                  <a:lnTo>
                    <a:pt x="47870" y="149432"/>
                  </a:lnTo>
                  <a:lnTo>
                    <a:pt x="47688" y="151250"/>
                  </a:lnTo>
                  <a:lnTo>
                    <a:pt x="47505" y="153069"/>
                  </a:lnTo>
                  <a:lnTo>
                    <a:pt x="47315" y="154832"/>
                  </a:lnTo>
                  <a:lnTo>
                    <a:pt x="47126" y="156595"/>
                  </a:lnTo>
                  <a:lnTo>
                    <a:pt x="46929" y="158303"/>
                  </a:lnTo>
                  <a:lnTo>
                    <a:pt x="46726" y="159956"/>
                  </a:lnTo>
                  <a:lnTo>
                    <a:pt x="46516" y="161554"/>
                  </a:lnTo>
                  <a:lnTo>
                    <a:pt x="46306" y="163152"/>
                  </a:lnTo>
                  <a:lnTo>
                    <a:pt x="46089" y="164695"/>
                  </a:lnTo>
                  <a:lnTo>
                    <a:pt x="45873" y="166183"/>
                  </a:lnTo>
                  <a:lnTo>
                    <a:pt x="45649" y="167615"/>
                  </a:lnTo>
                  <a:lnTo>
                    <a:pt x="45419" y="169048"/>
                  </a:lnTo>
                  <a:lnTo>
                    <a:pt x="45189" y="170425"/>
                  </a:lnTo>
                  <a:lnTo>
                    <a:pt x="44952" y="171748"/>
                  </a:lnTo>
                  <a:lnTo>
                    <a:pt x="44708" y="173070"/>
                  </a:lnTo>
                  <a:lnTo>
                    <a:pt x="44464" y="174282"/>
                  </a:lnTo>
                  <a:lnTo>
                    <a:pt x="44214" y="175495"/>
                  </a:lnTo>
                  <a:lnTo>
                    <a:pt x="43963" y="176652"/>
                  </a:lnTo>
                  <a:lnTo>
                    <a:pt x="43713" y="177754"/>
                  </a:lnTo>
                  <a:lnTo>
                    <a:pt x="43455" y="178801"/>
                  </a:lnTo>
                  <a:lnTo>
                    <a:pt x="43191" y="179792"/>
                  </a:lnTo>
                  <a:lnTo>
                    <a:pt x="42927" y="180784"/>
                  </a:lnTo>
                  <a:lnTo>
                    <a:pt x="42656" y="181666"/>
                  </a:lnTo>
                  <a:lnTo>
                    <a:pt x="42385" y="182547"/>
                  </a:lnTo>
                  <a:lnTo>
                    <a:pt x="42114" y="183319"/>
                  </a:lnTo>
                  <a:lnTo>
                    <a:pt x="41837" y="184090"/>
                  </a:lnTo>
                  <a:lnTo>
                    <a:pt x="41559" y="184807"/>
                  </a:lnTo>
                  <a:lnTo>
                    <a:pt x="41275" y="185468"/>
                  </a:lnTo>
                  <a:lnTo>
                    <a:pt x="40990" y="186074"/>
                  </a:lnTo>
                  <a:lnTo>
                    <a:pt x="40706" y="186625"/>
                  </a:lnTo>
                  <a:lnTo>
                    <a:pt x="40415" y="187121"/>
                  </a:lnTo>
                  <a:lnTo>
                    <a:pt x="40123" y="187506"/>
                  </a:lnTo>
                  <a:lnTo>
                    <a:pt x="39832" y="187892"/>
                  </a:lnTo>
                  <a:lnTo>
                    <a:pt x="39534" y="188223"/>
                  </a:lnTo>
                  <a:lnTo>
                    <a:pt x="39236" y="188498"/>
                  </a:lnTo>
                  <a:lnTo>
                    <a:pt x="38938" y="188719"/>
                  </a:lnTo>
                  <a:lnTo>
                    <a:pt x="38634" y="188884"/>
                  </a:lnTo>
                  <a:lnTo>
                    <a:pt x="38329" y="188939"/>
                  </a:lnTo>
                  <a:lnTo>
                    <a:pt x="38024" y="18899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rot="10800000" flipH="1">
              <a:off x="2284099" y="1689985"/>
              <a:ext cx="21562" cy="140694"/>
            </a:xfrm>
            <a:custGeom>
              <a:avLst/>
              <a:gdLst/>
              <a:ahLst/>
              <a:cxnLst/>
              <a:rect l="l" t="t" r="r" b="b"/>
              <a:pathLst>
                <a:path w="1023" h="47332" extrusionOk="0">
                  <a:moveTo>
                    <a:pt x="346" y="1"/>
                  </a:moveTo>
                  <a:lnTo>
                    <a:pt x="0" y="47001"/>
                  </a:lnTo>
                  <a:lnTo>
                    <a:pt x="684" y="47332"/>
                  </a:lnTo>
                  <a:lnTo>
                    <a:pt x="1023" y="331"/>
                  </a:lnTo>
                  <a:lnTo>
                    <a:pt x="3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rot="10800000" flipH="1">
              <a:off x="2338779" y="1686215"/>
              <a:ext cx="21562" cy="140861"/>
            </a:xfrm>
            <a:custGeom>
              <a:avLst/>
              <a:gdLst/>
              <a:ahLst/>
              <a:cxnLst/>
              <a:rect l="l" t="t" r="r" b="b"/>
              <a:pathLst>
                <a:path w="1023" h="47388" extrusionOk="0">
                  <a:moveTo>
                    <a:pt x="345" y="1"/>
                  </a:moveTo>
                  <a:lnTo>
                    <a:pt x="0" y="47056"/>
                  </a:lnTo>
                  <a:lnTo>
                    <a:pt x="684" y="47387"/>
                  </a:lnTo>
                  <a:lnTo>
                    <a:pt x="1023" y="331"/>
                  </a:lnTo>
                  <a:lnTo>
                    <a:pt x="34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rot="10800000" flipH="1">
              <a:off x="2393733" y="1682611"/>
              <a:ext cx="21562" cy="140694"/>
            </a:xfrm>
            <a:custGeom>
              <a:avLst/>
              <a:gdLst/>
              <a:ahLst/>
              <a:cxnLst/>
              <a:rect l="l" t="t" r="r" b="b"/>
              <a:pathLst>
                <a:path w="1023" h="47332" extrusionOk="0">
                  <a:moveTo>
                    <a:pt x="339" y="0"/>
                  </a:moveTo>
                  <a:lnTo>
                    <a:pt x="0" y="47001"/>
                  </a:lnTo>
                  <a:lnTo>
                    <a:pt x="684" y="47331"/>
                  </a:lnTo>
                  <a:lnTo>
                    <a:pt x="1023" y="331"/>
                  </a:lnTo>
                  <a:lnTo>
                    <a:pt x="339"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45"/>
            <p:cNvSpPr/>
            <p:nvPr/>
          </p:nvSpPr>
          <p:spPr>
            <a:xfrm rot="10800000" flipH="1">
              <a:off x="2448834" y="1678680"/>
              <a:ext cx="21562" cy="140694"/>
            </a:xfrm>
            <a:custGeom>
              <a:avLst/>
              <a:gdLst/>
              <a:ahLst/>
              <a:cxnLst/>
              <a:rect l="l" t="t" r="r" b="b"/>
              <a:pathLst>
                <a:path w="1023" h="47332" extrusionOk="0">
                  <a:moveTo>
                    <a:pt x="339" y="1"/>
                  </a:moveTo>
                  <a:lnTo>
                    <a:pt x="0" y="47001"/>
                  </a:lnTo>
                  <a:lnTo>
                    <a:pt x="677" y="47332"/>
                  </a:lnTo>
                  <a:lnTo>
                    <a:pt x="1023" y="331"/>
                  </a:lnTo>
                  <a:lnTo>
                    <a:pt x="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45"/>
            <p:cNvSpPr/>
            <p:nvPr/>
          </p:nvSpPr>
          <p:spPr>
            <a:xfrm rot="10800000" flipH="1">
              <a:off x="2503641" y="1675077"/>
              <a:ext cx="21583" cy="140858"/>
            </a:xfrm>
            <a:custGeom>
              <a:avLst/>
              <a:gdLst/>
              <a:ahLst/>
              <a:cxnLst/>
              <a:rect l="l" t="t" r="r" b="b"/>
              <a:pathLst>
                <a:path w="1024" h="47387" extrusionOk="0">
                  <a:moveTo>
                    <a:pt x="346" y="1"/>
                  </a:moveTo>
                  <a:lnTo>
                    <a:pt x="1" y="47056"/>
                  </a:lnTo>
                  <a:lnTo>
                    <a:pt x="685" y="47387"/>
                  </a:lnTo>
                  <a:lnTo>
                    <a:pt x="1023" y="331"/>
                  </a:lnTo>
                  <a:lnTo>
                    <a:pt x="34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45"/>
            <p:cNvSpPr/>
            <p:nvPr/>
          </p:nvSpPr>
          <p:spPr>
            <a:xfrm rot="10800000" flipH="1">
              <a:off x="2558595" y="1671470"/>
              <a:ext cx="21583" cy="140697"/>
            </a:xfrm>
            <a:custGeom>
              <a:avLst/>
              <a:gdLst/>
              <a:ahLst/>
              <a:cxnLst/>
              <a:rect l="l" t="t" r="r" b="b"/>
              <a:pathLst>
                <a:path w="1024" h="47333" extrusionOk="0">
                  <a:moveTo>
                    <a:pt x="339" y="1"/>
                  </a:moveTo>
                  <a:lnTo>
                    <a:pt x="1" y="47057"/>
                  </a:lnTo>
                  <a:lnTo>
                    <a:pt x="678" y="47332"/>
                  </a:lnTo>
                  <a:lnTo>
                    <a:pt x="1023" y="332"/>
                  </a:lnTo>
                  <a:lnTo>
                    <a:pt x="3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rot="10800000" flipH="1">
              <a:off x="1951213" y="2040560"/>
              <a:ext cx="1013722" cy="695928"/>
            </a:xfrm>
            <a:custGeom>
              <a:avLst/>
              <a:gdLst/>
              <a:ahLst/>
              <a:cxnLst/>
              <a:rect l="l" t="t" r="r" b="b"/>
              <a:pathLst>
                <a:path w="48095" h="234122" extrusionOk="0">
                  <a:moveTo>
                    <a:pt x="23688" y="0"/>
                  </a:move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0" y="211034"/>
                  </a:lnTo>
                  <a:lnTo>
                    <a:pt x="47850" y="23412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37" y="331"/>
                  </a:lnTo>
                  <a:lnTo>
                    <a:pt x="24921" y="111"/>
                  </a:lnTo>
                  <a:lnTo>
                    <a:pt x="243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rot="10800000" flipH="1">
              <a:off x="1951213" y="2040560"/>
              <a:ext cx="1013722" cy="695928"/>
            </a:xfrm>
            <a:custGeom>
              <a:avLst/>
              <a:gdLst/>
              <a:ahLst/>
              <a:cxnLst/>
              <a:rect l="l" t="t" r="r" b="b"/>
              <a:pathLst>
                <a:path w="48095" h="234122" fill="none" extrusionOk="0">
                  <a:moveTo>
                    <a:pt x="25537" y="331"/>
                  </a:moveTo>
                  <a:lnTo>
                    <a:pt x="25537" y="331"/>
                  </a:lnTo>
                  <a:lnTo>
                    <a:pt x="24921" y="111"/>
                  </a:lnTo>
                  <a:lnTo>
                    <a:pt x="24305" y="0"/>
                  </a:lnTo>
                  <a:lnTo>
                    <a:pt x="23688" y="0"/>
                  </a:lnTo>
                  <a:lnTo>
                    <a:pt x="23086" y="166"/>
                  </a:lnTo>
                  <a:lnTo>
                    <a:pt x="22476" y="441"/>
                  </a:lnTo>
                  <a:lnTo>
                    <a:pt x="21874" y="827"/>
                  </a:lnTo>
                  <a:lnTo>
                    <a:pt x="21278" y="1323"/>
                  </a:lnTo>
                  <a:lnTo>
                    <a:pt x="20688" y="1984"/>
                  </a:lnTo>
                  <a:lnTo>
                    <a:pt x="20099" y="2700"/>
                  </a:lnTo>
                  <a:lnTo>
                    <a:pt x="19510" y="3582"/>
                  </a:lnTo>
                  <a:lnTo>
                    <a:pt x="18935" y="4574"/>
                  </a:lnTo>
                  <a:lnTo>
                    <a:pt x="18359" y="5676"/>
                  </a:lnTo>
                  <a:lnTo>
                    <a:pt x="17790" y="6833"/>
                  </a:lnTo>
                  <a:lnTo>
                    <a:pt x="17221" y="8155"/>
                  </a:lnTo>
                  <a:lnTo>
                    <a:pt x="16666" y="9588"/>
                  </a:lnTo>
                  <a:lnTo>
                    <a:pt x="16111" y="11131"/>
                  </a:lnTo>
                  <a:lnTo>
                    <a:pt x="15569" y="12784"/>
                  </a:lnTo>
                  <a:lnTo>
                    <a:pt x="15027" y="14547"/>
                  </a:lnTo>
                  <a:lnTo>
                    <a:pt x="14492" y="16365"/>
                  </a:lnTo>
                  <a:lnTo>
                    <a:pt x="13964" y="18349"/>
                  </a:lnTo>
                  <a:lnTo>
                    <a:pt x="13443" y="20387"/>
                  </a:lnTo>
                  <a:lnTo>
                    <a:pt x="12928" y="22536"/>
                  </a:lnTo>
                  <a:lnTo>
                    <a:pt x="12420" y="24795"/>
                  </a:lnTo>
                  <a:lnTo>
                    <a:pt x="11919" y="27110"/>
                  </a:lnTo>
                  <a:lnTo>
                    <a:pt x="11425" y="29589"/>
                  </a:lnTo>
                  <a:lnTo>
                    <a:pt x="10944" y="32124"/>
                  </a:lnTo>
                  <a:lnTo>
                    <a:pt x="10463" y="34714"/>
                  </a:lnTo>
                  <a:lnTo>
                    <a:pt x="9996" y="37469"/>
                  </a:lnTo>
                  <a:lnTo>
                    <a:pt x="9535" y="40279"/>
                  </a:lnTo>
                  <a:lnTo>
                    <a:pt x="9081" y="43144"/>
                  </a:lnTo>
                  <a:lnTo>
                    <a:pt x="8641" y="46119"/>
                  </a:lnTo>
                  <a:lnTo>
                    <a:pt x="8208" y="49205"/>
                  </a:lnTo>
                  <a:lnTo>
                    <a:pt x="7781" y="52346"/>
                  </a:lnTo>
                  <a:lnTo>
                    <a:pt x="7361" y="55597"/>
                  </a:lnTo>
                  <a:lnTo>
                    <a:pt x="6955" y="58903"/>
                  </a:lnTo>
                  <a:lnTo>
                    <a:pt x="6562" y="62264"/>
                  </a:lnTo>
                  <a:lnTo>
                    <a:pt x="6176" y="65735"/>
                  </a:lnTo>
                  <a:lnTo>
                    <a:pt x="5797" y="69261"/>
                  </a:lnTo>
                  <a:lnTo>
                    <a:pt x="5431" y="72898"/>
                  </a:lnTo>
                  <a:lnTo>
                    <a:pt x="5072" y="76590"/>
                  </a:lnTo>
                  <a:lnTo>
                    <a:pt x="4727" y="80337"/>
                  </a:lnTo>
                  <a:lnTo>
                    <a:pt x="4395" y="84194"/>
                  </a:lnTo>
                  <a:lnTo>
                    <a:pt x="4070" y="88106"/>
                  </a:lnTo>
                  <a:lnTo>
                    <a:pt x="3759" y="92073"/>
                  </a:lnTo>
                  <a:lnTo>
                    <a:pt x="3461" y="96095"/>
                  </a:lnTo>
                  <a:lnTo>
                    <a:pt x="3170" y="100228"/>
                  </a:lnTo>
                  <a:lnTo>
                    <a:pt x="2892" y="104360"/>
                  </a:lnTo>
                  <a:lnTo>
                    <a:pt x="2628" y="108603"/>
                  </a:lnTo>
                  <a:lnTo>
                    <a:pt x="2377" y="112901"/>
                  </a:lnTo>
                  <a:lnTo>
                    <a:pt x="2133" y="117254"/>
                  </a:lnTo>
                  <a:lnTo>
                    <a:pt x="1910" y="121662"/>
                  </a:lnTo>
                  <a:lnTo>
                    <a:pt x="1693" y="126070"/>
                  </a:lnTo>
                  <a:lnTo>
                    <a:pt x="1490" y="130588"/>
                  </a:lnTo>
                  <a:lnTo>
                    <a:pt x="1307" y="135161"/>
                  </a:lnTo>
                  <a:lnTo>
                    <a:pt x="1131" y="139790"/>
                  </a:lnTo>
                  <a:lnTo>
                    <a:pt x="969" y="144473"/>
                  </a:lnTo>
                  <a:lnTo>
                    <a:pt x="820" y="149157"/>
                  </a:lnTo>
                  <a:lnTo>
                    <a:pt x="691" y="153950"/>
                  </a:lnTo>
                  <a:lnTo>
                    <a:pt x="569" y="158744"/>
                  </a:lnTo>
                  <a:lnTo>
                    <a:pt x="468" y="163593"/>
                  </a:lnTo>
                  <a:lnTo>
                    <a:pt x="380" y="168497"/>
                  </a:lnTo>
                  <a:lnTo>
                    <a:pt x="305" y="173456"/>
                  </a:lnTo>
                  <a:lnTo>
                    <a:pt x="244" y="178415"/>
                  </a:lnTo>
                  <a:lnTo>
                    <a:pt x="197" y="183484"/>
                  </a:lnTo>
                  <a:lnTo>
                    <a:pt x="197" y="183484"/>
                  </a:lnTo>
                  <a:lnTo>
                    <a:pt x="0" y="211034"/>
                  </a:lnTo>
                  <a:lnTo>
                    <a:pt x="47850" y="234121"/>
                  </a:lnTo>
                  <a:lnTo>
                    <a:pt x="48047" y="206571"/>
                  </a:lnTo>
                  <a:lnTo>
                    <a:pt x="48047" y="206571"/>
                  </a:lnTo>
                  <a:lnTo>
                    <a:pt x="48081" y="201557"/>
                  </a:lnTo>
                  <a:lnTo>
                    <a:pt x="48094" y="196543"/>
                  </a:lnTo>
                  <a:lnTo>
                    <a:pt x="48088" y="191529"/>
                  </a:lnTo>
                  <a:lnTo>
                    <a:pt x="48074" y="186625"/>
                  </a:lnTo>
                  <a:lnTo>
                    <a:pt x="48040" y="181666"/>
                  </a:lnTo>
                  <a:lnTo>
                    <a:pt x="47993" y="176762"/>
                  </a:lnTo>
                  <a:lnTo>
                    <a:pt x="47925" y="171913"/>
                  </a:lnTo>
                  <a:lnTo>
                    <a:pt x="47850" y="167119"/>
                  </a:lnTo>
                  <a:lnTo>
                    <a:pt x="47756" y="162326"/>
                  </a:lnTo>
                  <a:lnTo>
                    <a:pt x="47654" y="157532"/>
                  </a:lnTo>
                  <a:lnTo>
                    <a:pt x="47532" y="152848"/>
                  </a:lnTo>
                  <a:lnTo>
                    <a:pt x="47397" y="148165"/>
                  </a:lnTo>
                  <a:lnTo>
                    <a:pt x="47248" y="143537"/>
                  </a:lnTo>
                  <a:lnTo>
                    <a:pt x="47085" y="138908"/>
                  </a:lnTo>
                  <a:lnTo>
                    <a:pt x="46909" y="134390"/>
                  </a:lnTo>
                  <a:lnTo>
                    <a:pt x="46726" y="129872"/>
                  </a:lnTo>
                  <a:lnTo>
                    <a:pt x="46523" y="125409"/>
                  </a:lnTo>
                  <a:lnTo>
                    <a:pt x="46307" y="121056"/>
                  </a:lnTo>
                  <a:lnTo>
                    <a:pt x="46083" y="116703"/>
                  </a:lnTo>
                  <a:lnTo>
                    <a:pt x="45839" y="112405"/>
                  </a:lnTo>
                  <a:lnTo>
                    <a:pt x="45589" y="108162"/>
                  </a:lnTo>
                  <a:lnTo>
                    <a:pt x="45325" y="103975"/>
                  </a:lnTo>
                  <a:lnTo>
                    <a:pt x="45047" y="99842"/>
                  </a:lnTo>
                  <a:lnTo>
                    <a:pt x="44763" y="95765"/>
                  </a:lnTo>
                  <a:lnTo>
                    <a:pt x="44458" y="91742"/>
                  </a:lnTo>
                  <a:lnTo>
                    <a:pt x="44146" y="87775"/>
                  </a:lnTo>
                  <a:lnTo>
                    <a:pt x="43828" y="83918"/>
                  </a:lnTo>
                  <a:lnTo>
                    <a:pt x="43489" y="80116"/>
                  </a:lnTo>
                  <a:lnTo>
                    <a:pt x="43144" y="76369"/>
                  </a:lnTo>
                  <a:lnTo>
                    <a:pt x="42792" y="72678"/>
                  </a:lnTo>
                  <a:lnTo>
                    <a:pt x="42426" y="69041"/>
                  </a:lnTo>
                  <a:lnTo>
                    <a:pt x="42047" y="65515"/>
                  </a:lnTo>
                  <a:lnTo>
                    <a:pt x="41661" y="62043"/>
                  </a:lnTo>
                  <a:lnTo>
                    <a:pt x="41268" y="58682"/>
                  </a:lnTo>
                  <a:lnTo>
                    <a:pt x="40862" y="55376"/>
                  </a:lnTo>
                  <a:lnTo>
                    <a:pt x="40442" y="52125"/>
                  </a:lnTo>
                  <a:lnTo>
                    <a:pt x="40015" y="48984"/>
                  </a:lnTo>
                  <a:lnTo>
                    <a:pt x="39582" y="45954"/>
                  </a:lnTo>
                  <a:lnTo>
                    <a:pt x="39135" y="42923"/>
                  </a:lnTo>
                  <a:lnTo>
                    <a:pt x="38681" y="40058"/>
                  </a:lnTo>
                  <a:lnTo>
                    <a:pt x="38221" y="37248"/>
                  </a:lnTo>
                  <a:lnTo>
                    <a:pt x="37747" y="34493"/>
                  </a:lnTo>
                  <a:lnTo>
                    <a:pt x="37266" y="31903"/>
                  </a:lnTo>
                  <a:lnTo>
                    <a:pt x="36778" y="29369"/>
                  </a:lnTo>
                  <a:lnTo>
                    <a:pt x="36284" y="26889"/>
                  </a:lnTo>
                  <a:lnTo>
                    <a:pt x="35783" y="24520"/>
                  </a:lnTo>
                  <a:lnTo>
                    <a:pt x="35268" y="22316"/>
                  </a:lnTo>
                  <a:lnTo>
                    <a:pt x="34754" y="20112"/>
                  </a:lnTo>
                  <a:lnTo>
                    <a:pt x="34225" y="18073"/>
                  </a:lnTo>
                  <a:lnTo>
                    <a:pt x="33690" y="16145"/>
                  </a:lnTo>
                  <a:lnTo>
                    <a:pt x="33149" y="14271"/>
                  </a:lnTo>
                  <a:lnTo>
                    <a:pt x="32600" y="12508"/>
                  </a:lnTo>
                  <a:lnTo>
                    <a:pt x="32045" y="10910"/>
                  </a:lnTo>
                  <a:lnTo>
                    <a:pt x="31483" y="9367"/>
                  </a:lnTo>
                  <a:lnTo>
                    <a:pt x="30914" y="7935"/>
                  </a:lnTo>
                  <a:lnTo>
                    <a:pt x="30345" y="6612"/>
                  </a:lnTo>
                  <a:lnTo>
                    <a:pt x="29763" y="5400"/>
                  </a:lnTo>
                  <a:lnTo>
                    <a:pt x="29180" y="4353"/>
                  </a:lnTo>
                  <a:lnTo>
                    <a:pt x="28584" y="3361"/>
                  </a:lnTo>
                  <a:lnTo>
                    <a:pt x="27989" y="2535"/>
                  </a:lnTo>
                  <a:lnTo>
                    <a:pt x="27386" y="1764"/>
                  </a:lnTo>
                  <a:lnTo>
                    <a:pt x="26776" y="1157"/>
                  </a:lnTo>
                  <a:lnTo>
                    <a:pt x="26167" y="717"/>
                  </a:lnTo>
                  <a:lnTo>
                    <a:pt x="25551" y="331"/>
                  </a:lnTo>
                  <a:lnTo>
                    <a:pt x="25551" y="331"/>
                  </a:lnTo>
                  <a:lnTo>
                    <a:pt x="25537" y="33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rot="10800000" flipH="1">
              <a:off x="2324361" y="2334051"/>
              <a:ext cx="307036" cy="352304"/>
            </a:xfrm>
            <a:custGeom>
              <a:avLst/>
              <a:gdLst/>
              <a:ahLst/>
              <a:cxnLst/>
              <a:rect l="l" t="t" r="r" b="b"/>
              <a:pathLst>
                <a:path w="14567" h="118521" extrusionOk="0">
                  <a:moveTo>
                    <a:pt x="7280" y="0"/>
                  </a:moveTo>
                  <a:lnTo>
                    <a:pt x="7097" y="55"/>
                  </a:lnTo>
                  <a:lnTo>
                    <a:pt x="6921" y="110"/>
                  </a:lnTo>
                  <a:lnTo>
                    <a:pt x="6745" y="165"/>
                  </a:lnTo>
                  <a:lnTo>
                    <a:pt x="6569" y="276"/>
                  </a:lnTo>
                  <a:lnTo>
                    <a:pt x="6393" y="441"/>
                  </a:lnTo>
                  <a:lnTo>
                    <a:pt x="6217" y="661"/>
                  </a:lnTo>
                  <a:lnTo>
                    <a:pt x="6047" y="882"/>
                  </a:lnTo>
                  <a:lnTo>
                    <a:pt x="5878" y="1102"/>
                  </a:lnTo>
                  <a:lnTo>
                    <a:pt x="5702" y="1433"/>
                  </a:lnTo>
                  <a:lnTo>
                    <a:pt x="5539" y="1708"/>
                  </a:lnTo>
                  <a:lnTo>
                    <a:pt x="5370" y="2094"/>
                  </a:lnTo>
                  <a:lnTo>
                    <a:pt x="5201" y="2480"/>
                  </a:lnTo>
                  <a:lnTo>
                    <a:pt x="5038" y="2865"/>
                  </a:lnTo>
                  <a:lnTo>
                    <a:pt x="4876" y="3306"/>
                  </a:lnTo>
                  <a:lnTo>
                    <a:pt x="4558" y="4298"/>
                  </a:lnTo>
                  <a:lnTo>
                    <a:pt x="4246" y="5400"/>
                  </a:lnTo>
                  <a:lnTo>
                    <a:pt x="3941" y="6612"/>
                  </a:lnTo>
                  <a:lnTo>
                    <a:pt x="3643" y="7934"/>
                  </a:lnTo>
                  <a:lnTo>
                    <a:pt x="3352" y="9367"/>
                  </a:lnTo>
                  <a:lnTo>
                    <a:pt x="3074" y="10910"/>
                  </a:lnTo>
                  <a:lnTo>
                    <a:pt x="2804" y="12563"/>
                  </a:lnTo>
                  <a:lnTo>
                    <a:pt x="2546" y="14271"/>
                  </a:lnTo>
                  <a:lnTo>
                    <a:pt x="2296" y="16144"/>
                  </a:lnTo>
                  <a:lnTo>
                    <a:pt x="2052" y="18073"/>
                  </a:lnTo>
                  <a:lnTo>
                    <a:pt x="1822" y="20057"/>
                  </a:lnTo>
                  <a:lnTo>
                    <a:pt x="1605" y="22150"/>
                  </a:lnTo>
                  <a:lnTo>
                    <a:pt x="1402" y="24354"/>
                  </a:lnTo>
                  <a:lnTo>
                    <a:pt x="1205" y="26613"/>
                  </a:lnTo>
                  <a:lnTo>
                    <a:pt x="1023" y="28928"/>
                  </a:lnTo>
                  <a:lnTo>
                    <a:pt x="860" y="31352"/>
                  </a:lnTo>
                  <a:lnTo>
                    <a:pt x="704" y="33832"/>
                  </a:lnTo>
                  <a:lnTo>
                    <a:pt x="630" y="35099"/>
                  </a:lnTo>
                  <a:lnTo>
                    <a:pt x="562" y="36366"/>
                  </a:lnTo>
                  <a:lnTo>
                    <a:pt x="501" y="37689"/>
                  </a:lnTo>
                  <a:lnTo>
                    <a:pt x="440" y="39011"/>
                  </a:lnTo>
                  <a:lnTo>
                    <a:pt x="379" y="40333"/>
                  </a:lnTo>
                  <a:lnTo>
                    <a:pt x="325" y="41656"/>
                  </a:lnTo>
                  <a:lnTo>
                    <a:pt x="278" y="43033"/>
                  </a:lnTo>
                  <a:lnTo>
                    <a:pt x="230" y="44411"/>
                  </a:lnTo>
                  <a:lnTo>
                    <a:pt x="190" y="45788"/>
                  </a:lnTo>
                  <a:lnTo>
                    <a:pt x="156" y="47221"/>
                  </a:lnTo>
                  <a:lnTo>
                    <a:pt x="122" y="48598"/>
                  </a:lnTo>
                  <a:lnTo>
                    <a:pt x="88" y="50031"/>
                  </a:lnTo>
                  <a:lnTo>
                    <a:pt x="68" y="51464"/>
                  </a:lnTo>
                  <a:lnTo>
                    <a:pt x="41" y="52951"/>
                  </a:lnTo>
                  <a:lnTo>
                    <a:pt x="27" y="54384"/>
                  </a:lnTo>
                  <a:lnTo>
                    <a:pt x="14" y="55872"/>
                  </a:lnTo>
                  <a:lnTo>
                    <a:pt x="7" y="57414"/>
                  </a:lnTo>
                  <a:lnTo>
                    <a:pt x="0" y="58902"/>
                  </a:lnTo>
                  <a:lnTo>
                    <a:pt x="0" y="60445"/>
                  </a:lnTo>
                  <a:lnTo>
                    <a:pt x="7" y="61933"/>
                  </a:lnTo>
                  <a:lnTo>
                    <a:pt x="20" y="63420"/>
                  </a:lnTo>
                  <a:lnTo>
                    <a:pt x="34" y="64908"/>
                  </a:lnTo>
                  <a:lnTo>
                    <a:pt x="54" y="66396"/>
                  </a:lnTo>
                  <a:lnTo>
                    <a:pt x="75" y="67828"/>
                  </a:lnTo>
                  <a:lnTo>
                    <a:pt x="102" y="69316"/>
                  </a:lnTo>
                  <a:lnTo>
                    <a:pt x="136" y="70749"/>
                  </a:lnTo>
                  <a:lnTo>
                    <a:pt x="176" y="72181"/>
                  </a:lnTo>
                  <a:lnTo>
                    <a:pt x="217" y="73559"/>
                  </a:lnTo>
                  <a:lnTo>
                    <a:pt x="257" y="74991"/>
                  </a:lnTo>
                  <a:lnTo>
                    <a:pt x="312" y="76369"/>
                  </a:lnTo>
                  <a:lnTo>
                    <a:pt x="366" y="77746"/>
                  </a:lnTo>
                  <a:lnTo>
                    <a:pt x="420" y="79124"/>
                  </a:lnTo>
                  <a:lnTo>
                    <a:pt x="481" y="80502"/>
                  </a:lnTo>
                  <a:lnTo>
                    <a:pt x="549" y="81824"/>
                  </a:lnTo>
                  <a:lnTo>
                    <a:pt x="616" y="83146"/>
                  </a:lnTo>
                  <a:lnTo>
                    <a:pt x="691" y="84414"/>
                  </a:lnTo>
                  <a:lnTo>
                    <a:pt x="765" y="85736"/>
                  </a:lnTo>
                  <a:lnTo>
                    <a:pt x="847" y="87003"/>
                  </a:lnTo>
                  <a:lnTo>
                    <a:pt x="928" y="88271"/>
                  </a:lnTo>
                  <a:lnTo>
                    <a:pt x="1016" y="89483"/>
                  </a:lnTo>
                  <a:lnTo>
                    <a:pt x="1111" y="90695"/>
                  </a:lnTo>
                  <a:lnTo>
                    <a:pt x="1205" y="91907"/>
                  </a:lnTo>
                  <a:lnTo>
                    <a:pt x="1300" y="93064"/>
                  </a:lnTo>
                  <a:lnTo>
                    <a:pt x="1402" y="94221"/>
                  </a:lnTo>
                  <a:lnTo>
                    <a:pt x="1510" y="95379"/>
                  </a:lnTo>
                  <a:lnTo>
                    <a:pt x="1619" y="96481"/>
                  </a:lnTo>
                  <a:lnTo>
                    <a:pt x="1727" y="97583"/>
                  </a:lnTo>
                  <a:lnTo>
                    <a:pt x="1842" y="98629"/>
                  </a:lnTo>
                  <a:lnTo>
                    <a:pt x="1957" y="99676"/>
                  </a:lnTo>
                  <a:lnTo>
                    <a:pt x="2079" y="100723"/>
                  </a:lnTo>
                  <a:lnTo>
                    <a:pt x="2201" y="101715"/>
                  </a:lnTo>
                  <a:lnTo>
                    <a:pt x="2330" y="102707"/>
                  </a:lnTo>
                  <a:lnTo>
                    <a:pt x="2458" y="103644"/>
                  </a:lnTo>
                  <a:lnTo>
                    <a:pt x="2594" y="104580"/>
                  </a:lnTo>
                  <a:lnTo>
                    <a:pt x="2729" y="105517"/>
                  </a:lnTo>
                  <a:lnTo>
                    <a:pt x="2865" y="106399"/>
                  </a:lnTo>
                  <a:lnTo>
                    <a:pt x="3007" y="107225"/>
                  </a:lnTo>
                  <a:lnTo>
                    <a:pt x="3149" y="108052"/>
                  </a:lnTo>
                  <a:lnTo>
                    <a:pt x="3291" y="108823"/>
                  </a:lnTo>
                  <a:lnTo>
                    <a:pt x="3440" y="109594"/>
                  </a:lnTo>
                  <a:lnTo>
                    <a:pt x="3589" y="110366"/>
                  </a:lnTo>
                  <a:lnTo>
                    <a:pt x="3745" y="111082"/>
                  </a:lnTo>
                  <a:lnTo>
                    <a:pt x="3901" y="111743"/>
                  </a:lnTo>
                  <a:lnTo>
                    <a:pt x="4056" y="112405"/>
                  </a:lnTo>
                  <a:lnTo>
                    <a:pt x="4219" y="113011"/>
                  </a:lnTo>
                  <a:lnTo>
                    <a:pt x="4381" y="113617"/>
                  </a:lnTo>
                  <a:lnTo>
                    <a:pt x="4544" y="114168"/>
                  </a:lnTo>
                  <a:lnTo>
                    <a:pt x="4713" y="114719"/>
                  </a:lnTo>
                  <a:lnTo>
                    <a:pt x="4876" y="115215"/>
                  </a:lnTo>
                  <a:lnTo>
                    <a:pt x="5052" y="115655"/>
                  </a:lnTo>
                  <a:lnTo>
                    <a:pt x="5221" y="116096"/>
                  </a:lnTo>
                  <a:lnTo>
                    <a:pt x="5397" y="116537"/>
                  </a:lnTo>
                  <a:lnTo>
                    <a:pt x="5573" y="116868"/>
                  </a:lnTo>
                  <a:lnTo>
                    <a:pt x="5749" y="117198"/>
                  </a:lnTo>
                  <a:lnTo>
                    <a:pt x="5925" y="117474"/>
                  </a:lnTo>
                  <a:lnTo>
                    <a:pt x="6108" y="117749"/>
                  </a:lnTo>
                  <a:lnTo>
                    <a:pt x="6291" y="117970"/>
                  </a:lnTo>
                  <a:lnTo>
                    <a:pt x="6474" y="118190"/>
                  </a:lnTo>
                  <a:lnTo>
                    <a:pt x="6664" y="118300"/>
                  </a:lnTo>
                  <a:lnTo>
                    <a:pt x="6846" y="118410"/>
                  </a:lnTo>
                  <a:lnTo>
                    <a:pt x="7070" y="118521"/>
                  </a:lnTo>
                  <a:lnTo>
                    <a:pt x="7469" y="118521"/>
                  </a:lnTo>
                  <a:lnTo>
                    <a:pt x="7646" y="118466"/>
                  </a:lnTo>
                  <a:lnTo>
                    <a:pt x="7822" y="118355"/>
                  </a:lnTo>
                  <a:lnTo>
                    <a:pt x="7998" y="118245"/>
                  </a:lnTo>
                  <a:lnTo>
                    <a:pt x="8174" y="118080"/>
                  </a:lnTo>
                  <a:lnTo>
                    <a:pt x="8350" y="117915"/>
                  </a:lnTo>
                  <a:lnTo>
                    <a:pt x="8519" y="117694"/>
                  </a:lnTo>
                  <a:lnTo>
                    <a:pt x="8688" y="117419"/>
                  </a:lnTo>
                  <a:lnTo>
                    <a:pt x="8864" y="117143"/>
                  </a:lnTo>
                  <a:lnTo>
                    <a:pt x="9027" y="116813"/>
                  </a:lnTo>
                  <a:lnTo>
                    <a:pt x="9196" y="116482"/>
                  </a:lnTo>
                  <a:lnTo>
                    <a:pt x="9359" y="116096"/>
                  </a:lnTo>
                  <a:lnTo>
                    <a:pt x="9528" y="115655"/>
                  </a:lnTo>
                  <a:lnTo>
                    <a:pt x="9684" y="115215"/>
                  </a:lnTo>
                  <a:lnTo>
                    <a:pt x="10009" y="114278"/>
                  </a:lnTo>
                  <a:lnTo>
                    <a:pt x="10320" y="113176"/>
                  </a:lnTo>
                  <a:lnTo>
                    <a:pt x="10625" y="111964"/>
                  </a:lnTo>
                  <a:lnTo>
                    <a:pt x="10923" y="110641"/>
                  </a:lnTo>
                  <a:lnTo>
                    <a:pt x="11208" y="109209"/>
                  </a:lnTo>
                  <a:lnTo>
                    <a:pt x="11485" y="107666"/>
                  </a:lnTo>
                  <a:lnTo>
                    <a:pt x="11756" y="106013"/>
                  </a:lnTo>
                  <a:lnTo>
                    <a:pt x="12020" y="104305"/>
                  </a:lnTo>
                  <a:lnTo>
                    <a:pt x="12271" y="102486"/>
                  </a:lnTo>
                  <a:lnTo>
                    <a:pt x="12508" y="100558"/>
                  </a:lnTo>
                  <a:lnTo>
                    <a:pt x="12738" y="98519"/>
                  </a:lnTo>
                  <a:lnTo>
                    <a:pt x="12955" y="96425"/>
                  </a:lnTo>
                  <a:lnTo>
                    <a:pt x="13165" y="94277"/>
                  </a:lnTo>
                  <a:lnTo>
                    <a:pt x="13354" y="92017"/>
                  </a:lnTo>
                  <a:lnTo>
                    <a:pt x="13537" y="89703"/>
                  </a:lnTo>
                  <a:lnTo>
                    <a:pt x="13706" y="87279"/>
                  </a:lnTo>
                  <a:lnTo>
                    <a:pt x="13862" y="84799"/>
                  </a:lnTo>
                  <a:lnTo>
                    <a:pt x="13930" y="83532"/>
                  </a:lnTo>
                  <a:lnTo>
                    <a:pt x="13998" y="82265"/>
                  </a:lnTo>
                  <a:lnTo>
                    <a:pt x="14065" y="80942"/>
                  </a:lnTo>
                  <a:lnTo>
                    <a:pt x="14126" y="79620"/>
                  </a:lnTo>
                  <a:lnTo>
                    <a:pt x="14180" y="78297"/>
                  </a:lnTo>
                  <a:lnTo>
                    <a:pt x="14235" y="76975"/>
                  </a:lnTo>
                  <a:lnTo>
                    <a:pt x="14289" y="75598"/>
                  </a:lnTo>
                  <a:lnTo>
                    <a:pt x="14329" y="74220"/>
                  </a:lnTo>
                  <a:lnTo>
                    <a:pt x="14377" y="72843"/>
                  </a:lnTo>
                  <a:lnTo>
                    <a:pt x="14411" y="71465"/>
                  </a:lnTo>
                  <a:lnTo>
                    <a:pt x="14444" y="70032"/>
                  </a:lnTo>
                  <a:lnTo>
                    <a:pt x="14478" y="68600"/>
                  </a:lnTo>
                  <a:lnTo>
                    <a:pt x="14505" y="67167"/>
                  </a:lnTo>
                  <a:lnTo>
                    <a:pt x="14526" y="65735"/>
                  </a:lnTo>
                  <a:lnTo>
                    <a:pt x="14539" y="64302"/>
                  </a:lnTo>
                  <a:lnTo>
                    <a:pt x="14553" y="62814"/>
                  </a:lnTo>
                  <a:lnTo>
                    <a:pt x="14553" y="62704"/>
                  </a:lnTo>
                  <a:lnTo>
                    <a:pt x="14566" y="61161"/>
                  </a:lnTo>
                  <a:lnTo>
                    <a:pt x="14566" y="59619"/>
                  </a:lnTo>
                  <a:lnTo>
                    <a:pt x="14566" y="58131"/>
                  </a:lnTo>
                  <a:lnTo>
                    <a:pt x="14560" y="56588"/>
                  </a:lnTo>
                  <a:lnTo>
                    <a:pt x="14553" y="55100"/>
                  </a:lnTo>
                  <a:lnTo>
                    <a:pt x="14533" y="53613"/>
                  </a:lnTo>
                  <a:lnTo>
                    <a:pt x="14519" y="52180"/>
                  </a:lnTo>
                  <a:lnTo>
                    <a:pt x="14492" y="50692"/>
                  </a:lnTo>
                  <a:lnTo>
                    <a:pt x="14465" y="49260"/>
                  </a:lnTo>
                  <a:lnTo>
                    <a:pt x="14431" y="47772"/>
                  </a:lnTo>
                  <a:lnTo>
                    <a:pt x="14397" y="46339"/>
                  </a:lnTo>
                  <a:lnTo>
                    <a:pt x="14350" y="44962"/>
                  </a:lnTo>
                  <a:lnTo>
                    <a:pt x="14309" y="43529"/>
                  </a:lnTo>
                  <a:lnTo>
                    <a:pt x="14255" y="42152"/>
                  </a:lnTo>
                  <a:lnTo>
                    <a:pt x="14207" y="40774"/>
                  </a:lnTo>
                  <a:lnTo>
                    <a:pt x="14147" y="39397"/>
                  </a:lnTo>
                  <a:lnTo>
                    <a:pt x="14086" y="38019"/>
                  </a:lnTo>
                  <a:lnTo>
                    <a:pt x="14018" y="36697"/>
                  </a:lnTo>
                  <a:lnTo>
                    <a:pt x="13950" y="35374"/>
                  </a:lnTo>
                  <a:lnTo>
                    <a:pt x="13876" y="34052"/>
                  </a:lnTo>
                  <a:lnTo>
                    <a:pt x="13801" y="32785"/>
                  </a:lnTo>
                  <a:lnTo>
                    <a:pt x="13720" y="31517"/>
                  </a:lnTo>
                  <a:lnTo>
                    <a:pt x="13639" y="30250"/>
                  </a:lnTo>
                  <a:lnTo>
                    <a:pt x="13551" y="29038"/>
                  </a:lnTo>
                  <a:lnTo>
                    <a:pt x="13456" y="27826"/>
                  </a:lnTo>
                  <a:lnTo>
                    <a:pt x="13361" y="26613"/>
                  </a:lnTo>
                  <a:lnTo>
                    <a:pt x="13266" y="25456"/>
                  </a:lnTo>
                  <a:lnTo>
                    <a:pt x="13165" y="24299"/>
                  </a:lnTo>
                  <a:lnTo>
                    <a:pt x="13056" y="23142"/>
                  </a:lnTo>
                  <a:lnTo>
                    <a:pt x="12948" y="22040"/>
                  </a:lnTo>
                  <a:lnTo>
                    <a:pt x="12840" y="20938"/>
                  </a:lnTo>
                  <a:lnTo>
                    <a:pt x="12724" y="19836"/>
                  </a:lnTo>
                  <a:lnTo>
                    <a:pt x="12603" y="18789"/>
                  </a:lnTo>
                  <a:lnTo>
                    <a:pt x="12481" y="17797"/>
                  </a:lnTo>
                  <a:lnTo>
                    <a:pt x="12359" y="16751"/>
                  </a:lnTo>
                  <a:lnTo>
                    <a:pt x="12230" y="15814"/>
                  </a:lnTo>
                  <a:lnTo>
                    <a:pt x="12101" y="14822"/>
                  </a:lnTo>
                  <a:lnTo>
                    <a:pt x="11973" y="13885"/>
                  </a:lnTo>
                  <a:lnTo>
                    <a:pt x="11837" y="13004"/>
                  </a:lnTo>
                  <a:lnTo>
                    <a:pt x="11695" y="12122"/>
                  </a:lnTo>
                  <a:lnTo>
                    <a:pt x="11553" y="11296"/>
                  </a:lnTo>
                  <a:lnTo>
                    <a:pt x="11411" y="10469"/>
                  </a:lnTo>
                  <a:lnTo>
                    <a:pt x="11268" y="9643"/>
                  </a:lnTo>
                  <a:lnTo>
                    <a:pt x="11119" y="8871"/>
                  </a:lnTo>
                  <a:lnTo>
                    <a:pt x="10971" y="8155"/>
                  </a:lnTo>
                  <a:lnTo>
                    <a:pt x="10815" y="7439"/>
                  </a:lnTo>
                  <a:lnTo>
                    <a:pt x="10659" y="6722"/>
                  </a:lnTo>
                  <a:lnTo>
                    <a:pt x="10503" y="6116"/>
                  </a:lnTo>
                  <a:lnTo>
                    <a:pt x="10341" y="5455"/>
                  </a:lnTo>
                  <a:lnTo>
                    <a:pt x="10178" y="4849"/>
                  </a:lnTo>
                  <a:lnTo>
                    <a:pt x="10016" y="4298"/>
                  </a:lnTo>
                  <a:lnTo>
                    <a:pt x="9846" y="3802"/>
                  </a:lnTo>
                  <a:lnTo>
                    <a:pt x="9677" y="3306"/>
                  </a:lnTo>
                  <a:lnTo>
                    <a:pt x="9508" y="2810"/>
                  </a:lnTo>
                  <a:lnTo>
                    <a:pt x="9332" y="2424"/>
                  </a:lnTo>
                  <a:lnTo>
                    <a:pt x="9162" y="1984"/>
                  </a:lnTo>
                  <a:lnTo>
                    <a:pt x="8986" y="1653"/>
                  </a:lnTo>
                  <a:lnTo>
                    <a:pt x="8804" y="1322"/>
                  </a:lnTo>
                  <a:lnTo>
                    <a:pt x="8627" y="1047"/>
                  </a:lnTo>
                  <a:lnTo>
                    <a:pt x="8445" y="771"/>
                  </a:lnTo>
                  <a:lnTo>
                    <a:pt x="8262" y="551"/>
                  </a:lnTo>
                  <a:lnTo>
                    <a:pt x="8079" y="386"/>
                  </a:lnTo>
                  <a:lnTo>
                    <a:pt x="7889" y="220"/>
                  </a:lnTo>
                  <a:lnTo>
                    <a:pt x="7706" y="110"/>
                  </a:lnTo>
                  <a:lnTo>
                    <a:pt x="7490" y="55"/>
                  </a:lnTo>
                  <a:lnTo>
                    <a:pt x="7280"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45"/>
            <p:cNvSpPr/>
            <p:nvPr/>
          </p:nvSpPr>
          <p:spPr>
            <a:xfrm rot="10800000" flipH="1">
              <a:off x="228394" y="1821695"/>
              <a:ext cx="618772" cy="116457"/>
            </a:xfrm>
            <a:custGeom>
              <a:avLst/>
              <a:gdLst/>
              <a:ahLst/>
              <a:cxnLst/>
              <a:rect l="l" t="t" r="r" b="b"/>
              <a:pathLst>
                <a:path w="29357" h="39178" extrusionOk="0">
                  <a:moveTo>
                    <a:pt x="16564" y="1"/>
                  </a:moveTo>
                  <a:lnTo>
                    <a:pt x="15975" y="56"/>
                  </a:lnTo>
                  <a:lnTo>
                    <a:pt x="15393" y="166"/>
                  </a:lnTo>
                  <a:lnTo>
                    <a:pt x="14804" y="331"/>
                  </a:lnTo>
                  <a:lnTo>
                    <a:pt x="14221" y="607"/>
                  </a:lnTo>
                  <a:lnTo>
                    <a:pt x="13639" y="882"/>
                  </a:lnTo>
                  <a:lnTo>
                    <a:pt x="13057" y="1268"/>
                  </a:lnTo>
                  <a:lnTo>
                    <a:pt x="12481" y="1654"/>
                  </a:lnTo>
                  <a:lnTo>
                    <a:pt x="11905" y="2095"/>
                  </a:lnTo>
                  <a:lnTo>
                    <a:pt x="11337" y="2591"/>
                  </a:lnTo>
                  <a:lnTo>
                    <a:pt x="10775" y="3086"/>
                  </a:lnTo>
                  <a:lnTo>
                    <a:pt x="10219" y="3693"/>
                  </a:lnTo>
                  <a:lnTo>
                    <a:pt x="9671" y="4299"/>
                  </a:lnTo>
                  <a:lnTo>
                    <a:pt x="9129" y="4905"/>
                  </a:lnTo>
                  <a:lnTo>
                    <a:pt x="8601" y="5621"/>
                  </a:lnTo>
                  <a:lnTo>
                    <a:pt x="8073" y="6282"/>
                  </a:lnTo>
                  <a:lnTo>
                    <a:pt x="7565" y="6999"/>
                  </a:lnTo>
                  <a:lnTo>
                    <a:pt x="7057" y="7770"/>
                  </a:lnTo>
                  <a:lnTo>
                    <a:pt x="6569" y="8541"/>
                  </a:lnTo>
                  <a:lnTo>
                    <a:pt x="6088" y="9313"/>
                  </a:lnTo>
                  <a:lnTo>
                    <a:pt x="5621" y="10139"/>
                  </a:lnTo>
                  <a:lnTo>
                    <a:pt x="5167" y="10911"/>
                  </a:lnTo>
                  <a:lnTo>
                    <a:pt x="4734" y="11737"/>
                  </a:lnTo>
                  <a:lnTo>
                    <a:pt x="4307" y="12564"/>
                  </a:lnTo>
                  <a:lnTo>
                    <a:pt x="3901" y="13390"/>
                  </a:lnTo>
                  <a:lnTo>
                    <a:pt x="3508" y="14217"/>
                  </a:lnTo>
                  <a:lnTo>
                    <a:pt x="3136" y="15043"/>
                  </a:lnTo>
                  <a:lnTo>
                    <a:pt x="2777" y="15870"/>
                  </a:lnTo>
                  <a:lnTo>
                    <a:pt x="2438" y="16696"/>
                  </a:lnTo>
                  <a:lnTo>
                    <a:pt x="2120" y="17468"/>
                  </a:lnTo>
                  <a:lnTo>
                    <a:pt x="1822" y="18294"/>
                  </a:lnTo>
                  <a:lnTo>
                    <a:pt x="1544" y="19066"/>
                  </a:lnTo>
                  <a:lnTo>
                    <a:pt x="1287" y="19837"/>
                  </a:lnTo>
                  <a:lnTo>
                    <a:pt x="1057" y="20553"/>
                  </a:lnTo>
                  <a:lnTo>
                    <a:pt x="847" y="21270"/>
                  </a:lnTo>
                  <a:lnTo>
                    <a:pt x="657" y="21931"/>
                  </a:lnTo>
                  <a:lnTo>
                    <a:pt x="495" y="22592"/>
                  </a:lnTo>
                  <a:lnTo>
                    <a:pt x="359" y="23198"/>
                  </a:lnTo>
                  <a:lnTo>
                    <a:pt x="244" y="23804"/>
                  </a:lnTo>
                  <a:lnTo>
                    <a:pt x="156" y="24355"/>
                  </a:lnTo>
                  <a:lnTo>
                    <a:pt x="88" y="24906"/>
                  </a:lnTo>
                  <a:lnTo>
                    <a:pt x="41" y="25402"/>
                  </a:lnTo>
                  <a:lnTo>
                    <a:pt x="14" y="25898"/>
                  </a:lnTo>
                  <a:lnTo>
                    <a:pt x="7" y="26118"/>
                  </a:lnTo>
                  <a:lnTo>
                    <a:pt x="0" y="26339"/>
                  </a:lnTo>
                  <a:lnTo>
                    <a:pt x="7" y="26559"/>
                  </a:lnTo>
                  <a:lnTo>
                    <a:pt x="14" y="26780"/>
                  </a:lnTo>
                  <a:lnTo>
                    <a:pt x="21" y="27000"/>
                  </a:lnTo>
                  <a:lnTo>
                    <a:pt x="41" y="27220"/>
                  </a:lnTo>
                  <a:lnTo>
                    <a:pt x="82" y="27606"/>
                  </a:lnTo>
                  <a:lnTo>
                    <a:pt x="149" y="27992"/>
                  </a:lnTo>
                  <a:lnTo>
                    <a:pt x="224" y="28377"/>
                  </a:lnTo>
                  <a:lnTo>
                    <a:pt x="319" y="28708"/>
                  </a:lnTo>
                  <a:lnTo>
                    <a:pt x="434" y="29039"/>
                  </a:lnTo>
                  <a:lnTo>
                    <a:pt x="556" y="29314"/>
                  </a:lnTo>
                  <a:lnTo>
                    <a:pt x="698" y="29645"/>
                  </a:lnTo>
                  <a:lnTo>
                    <a:pt x="860" y="29920"/>
                  </a:lnTo>
                  <a:lnTo>
                    <a:pt x="1030" y="30141"/>
                  </a:lnTo>
                  <a:lnTo>
                    <a:pt x="1416" y="30637"/>
                  </a:lnTo>
                  <a:lnTo>
                    <a:pt x="1849" y="31077"/>
                  </a:lnTo>
                  <a:lnTo>
                    <a:pt x="2337" y="31408"/>
                  </a:lnTo>
                  <a:lnTo>
                    <a:pt x="2865" y="31739"/>
                  </a:lnTo>
                  <a:lnTo>
                    <a:pt x="3441" y="32069"/>
                  </a:lnTo>
                  <a:lnTo>
                    <a:pt x="4057" y="32290"/>
                  </a:lnTo>
                  <a:lnTo>
                    <a:pt x="4707" y="32510"/>
                  </a:lnTo>
                  <a:lnTo>
                    <a:pt x="5384" y="32730"/>
                  </a:lnTo>
                  <a:lnTo>
                    <a:pt x="6833" y="33116"/>
                  </a:lnTo>
                  <a:lnTo>
                    <a:pt x="8364" y="33447"/>
                  </a:lnTo>
                  <a:lnTo>
                    <a:pt x="9962" y="33777"/>
                  </a:lnTo>
                  <a:lnTo>
                    <a:pt x="11601" y="34218"/>
                  </a:lnTo>
                  <a:lnTo>
                    <a:pt x="13239" y="34714"/>
                  </a:lnTo>
                  <a:lnTo>
                    <a:pt x="14059" y="35045"/>
                  </a:lnTo>
                  <a:lnTo>
                    <a:pt x="14865" y="35375"/>
                  </a:lnTo>
                  <a:lnTo>
                    <a:pt x="15664" y="35761"/>
                  </a:lnTo>
                  <a:lnTo>
                    <a:pt x="16449" y="36202"/>
                  </a:lnTo>
                  <a:lnTo>
                    <a:pt x="17215" y="36698"/>
                  </a:lnTo>
                  <a:lnTo>
                    <a:pt x="17959" y="37249"/>
                  </a:lnTo>
                  <a:lnTo>
                    <a:pt x="18677" y="37800"/>
                  </a:lnTo>
                  <a:lnTo>
                    <a:pt x="19368" y="38240"/>
                  </a:lnTo>
                  <a:lnTo>
                    <a:pt x="20038" y="38571"/>
                  </a:lnTo>
                  <a:lnTo>
                    <a:pt x="20689" y="38847"/>
                  </a:lnTo>
                  <a:lnTo>
                    <a:pt x="21312" y="39012"/>
                  </a:lnTo>
                  <a:lnTo>
                    <a:pt x="21908" y="39122"/>
                  </a:lnTo>
                  <a:lnTo>
                    <a:pt x="22476" y="39177"/>
                  </a:lnTo>
                  <a:lnTo>
                    <a:pt x="23032" y="39122"/>
                  </a:lnTo>
                  <a:lnTo>
                    <a:pt x="23553" y="39067"/>
                  </a:lnTo>
                  <a:lnTo>
                    <a:pt x="24054" y="38902"/>
                  </a:lnTo>
                  <a:lnTo>
                    <a:pt x="24535" y="38736"/>
                  </a:lnTo>
                  <a:lnTo>
                    <a:pt x="24989" y="38516"/>
                  </a:lnTo>
                  <a:lnTo>
                    <a:pt x="25422" y="38240"/>
                  </a:lnTo>
                  <a:lnTo>
                    <a:pt x="25828" y="37910"/>
                  </a:lnTo>
                  <a:lnTo>
                    <a:pt x="26214" y="37579"/>
                  </a:lnTo>
                  <a:lnTo>
                    <a:pt x="26573" y="37249"/>
                  </a:lnTo>
                  <a:lnTo>
                    <a:pt x="26912" y="36863"/>
                  </a:lnTo>
                  <a:lnTo>
                    <a:pt x="27230" y="36477"/>
                  </a:lnTo>
                  <a:lnTo>
                    <a:pt x="27521" y="36092"/>
                  </a:lnTo>
                  <a:lnTo>
                    <a:pt x="27792" y="35651"/>
                  </a:lnTo>
                  <a:lnTo>
                    <a:pt x="28266" y="34879"/>
                  </a:lnTo>
                  <a:lnTo>
                    <a:pt x="28652" y="34163"/>
                  </a:lnTo>
                  <a:lnTo>
                    <a:pt x="28950" y="33502"/>
                  </a:lnTo>
                  <a:lnTo>
                    <a:pt x="29167" y="33006"/>
                  </a:lnTo>
                  <a:lnTo>
                    <a:pt x="29336" y="32510"/>
                  </a:lnTo>
                  <a:lnTo>
                    <a:pt x="29357" y="29645"/>
                  </a:lnTo>
                  <a:lnTo>
                    <a:pt x="29201" y="28377"/>
                  </a:lnTo>
                  <a:lnTo>
                    <a:pt x="29032" y="27110"/>
                  </a:lnTo>
                  <a:lnTo>
                    <a:pt x="28862" y="25898"/>
                  </a:lnTo>
                  <a:lnTo>
                    <a:pt x="28686" y="24686"/>
                  </a:lnTo>
                  <a:lnTo>
                    <a:pt x="28510" y="23529"/>
                  </a:lnTo>
                  <a:lnTo>
                    <a:pt x="28320" y="22427"/>
                  </a:lnTo>
                  <a:lnTo>
                    <a:pt x="28138" y="21325"/>
                  </a:lnTo>
                  <a:lnTo>
                    <a:pt x="27941" y="20278"/>
                  </a:lnTo>
                  <a:lnTo>
                    <a:pt x="27745" y="19231"/>
                  </a:lnTo>
                  <a:lnTo>
                    <a:pt x="27542" y="18239"/>
                  </a:lnTo>
                  <a:lnTo>
                    <a:pt x="27339" y="17247"/>
                  </a:lnTo>
                  <a:lnTo>
                    <a:pt x="27129" y="16311"/>
                  </a:lnTo>
                  <a:lnTo>
                    <a:pt x="26919" y="15429"/>
                  </a:lnTo>
                  <a:lnTo>
                    <a:pt x="26702" y="14547"/>
                  </a:lnTo>
                  <a:lnTo>
                    <a:pt x="26479" y="13666"/>
                  </a:lnTo>
                  <a:lnTo>
                    <a:pt x="26255" y="12894"/>
                  </a:lnTo>
                  <a:lnTo>
                    <a:pt x="26025" y="12068"/>
                  </a:lnTo>
                  <a:lnTo>
                    <a:pt x="25795" y="11352"/>
                  </a:lnTo>
                  <a:lnTo>
                    <a:pt x="25564" y="10580"/>
                  </a:lnTo>
                  <a:lnTo>
                    <a:pt x="25327" y="9864"/>
                  </a:lnTo>
                  <a:lnTo>
                    <a:pt x="25084" y="9203"/>
                  </a:lnTo>
                  <a:lnTo>
                    <a:pt x="24840" y="8541"/>
                  </a:lnTo>
                  <a:lnTo>
                    <a:pt x="24345" y="7329"/>
                  </a:lnTo>
                  <a:lnTo>
                    <a:pt x="23837" y="6227"/>
                  </a:lnTo>
                  <a:lnTo>
                    <a:pt x="23316" y="5235"/>
                  </a:lnTo>
                  <a:lnTo>
                    <a:pt x="22795" y="4299"/>
                  </a:lnTo>
                  <a:lnTo>
                    <a:pt x="22253" y="3472"/>
                  </a:lnTo>
                  <a:lnTo>
                    <a:pt x="21711" y="2756"/>
                  </a:lnTo>
                  <a:lnTo>
                    <a:pt x="21163" y="2095"/>
                  </a:lnTo>
                  <a:lnTo>
                    <a:pt x="20601" y="1599"/>
                  </a:lnTo>
                  <a:lnTo>
                    <a:pt x="20038" y="1103"/>
                  </a:lnTo>
                  <a:lnTo>
                    <a:pt x="19470" y="717"/>
                  </a:lnTo>
                  <a:lnTo>
                    <a:pt x="18894" y="442"/>
                  </a:lnTo>
                  <a:lnTo>
                    <a:pt x="18312" y="221"/>
                  </a:lnTo>
                  <a:lnTo>
                    <a:pt x="17736" y="56"/>
                  </a:lnTo>
                  <a:lnTo>
                    <a:pt x="1714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45"/>
            <p:cNvSpPr/>
            <p:nvPr/>
          </p:nvSpPr>
          <p:spPr>
            <a:xfrm rot="10800000" flipH="1">
              <a:off x="228394" y="1821695"/>
              <a:ext cx="618772" cy="116457"/>
            </a:xfrm>
            <a:custGeom>
              <a:avLst/>
              <a:gdLst/>
              <a:ahLst/>
              <a:cxnLst/>
              <a:rect l="l" t="t" r="r" b="b"/>
              <a:pathLst>
                <a:path w="29357" h="39178" fill="none" extrusionOk="0">
                  <a:moveTo>
                    <a:pt x="29336" y="32510"/>
                  </a:moveTo>
                  <a:lnTo>
                    <a:pt x="29336" y="32510"/>
                  </a:lnTo>
                  <a:lnTo>
                    <a:pt x="29167" y="33006"/>
                  </a:lnTo>
                  <a:lnTo>
                    <a:pt x="28950" y="33502"/>
                  </a:lnTo>
                  <a:lnTo>
                    <a:pt x="28652" y="34163"/>
                  </a:lnTo>
                  <a:lnTo>
                    <a:pt x="28266" y="34879"/>
                  </a:lnTo>
                  <a:lnTo>
                    <a:pt x="27792" y="35651"/>
                  </a:lnTo>
                  <a:lnTo>
                    <a:pt x="27521" y="36092"/>
                  </a:lnTo>
                  <a:lnTo>
                    <a:pt x="27230" y="36477"/>
                  </a:lnTo>
                  <a:lnTo>
                    <a:pt x="26912" y="36863"/>
                  </a:lnTo>
                  <a:lnTo>
                    <a:pt x="26573" y="37249"/>
                  </a:lnTo>
                  <a:lnTo>
                    <a:pt x="26214" y="37579"/>
                  </a:lnTo>
                  <a:lnTo>
                    <a:pt x="25828" y="37910"/>
                  </a:lnTo>
                  <a:lnTo>
                    <a:pt x="25422" y="38240"/>
                  </a:lnTo>
                  <a:lnTo>
                    <a:pt x="24989" y="38516"/>
                  </a:lnTo>
                  <a:lnTo>
                    <a:pt x="24535" y="38736"/>
                  </a:lnTo>
                  <a:lnTo>
                    <a:pt x="24054" y="38902"/>
                  </a:lnTo>
                  <a:lnTo>
                    <a:pt x="23553" y="39067"/>
                  </a:lnTo>
                  <a:lnTo>
                    <a:pt x="23032" y="39122"/>
                  </a:lnTo>
                  <a:lnTo>
                    <a:pt x="22476" y="39177"/>
                  </a:lnTo>
                  <a:lnTo>
                    <a:pt x="21908" y="39122"/>
                  </a:lnTo>
                  <a:lnTo>
                    <a:pt x="21312" y="39012"/>
                  </a:lnTo>
                  <a:lnTo>
                    <a:pt x="20689" y="38847"/>
                  </a:lnTo>
                  <a:lnTo>
                    <a:pt x="20038" y="38571"/>
                  </a:lnTo>
                  <a:lnTo>
                    <a:pt x="19368" y="38240"/>
                  </a:lnTo>
                  <a:lnTo>
                    <a:pt x="18677" y="37800"/>
                  </a:lnTo>
                  <a:lnTo>
                    <a:pt x="17959" y="37249"/>
                  </a:lnTo>
                  <a:lnTo>
                    <a:pt x="17959" y="37249"/>
                  </a:lnTo>
                  <a:lnTo>
                    <a:pt x="17215" y="36698"/>
                  </a:lnTo>
                  <a:lnTo>
                    <a:pt x="16449" y="36202"/>
                  </a:lnTo>
                  <a:lnTo>
                    <a:pt x="15664" y="35761"/>
                  </a:lnTo>
                  <a:lnTo>
                    <a:pt x="14865" y="35375"/>
                  </a:lnTo>
                  <a:lnTo>
                    <a:pt x="14059" y="35045"/>
                  </a:lnTo>
                  <a:lnTo>
                    <a:pt x="13239" y="34714"/>
                  </a:lnTo>
                  <a:lnTo>
                    <a:pt x="11601" y="34218"/>
                  </a:lnTo>
                  <a:lnTo>
                    <a:pt x="9962" y="33777"/>
                  </a:lnTo>
                  <a:lnTo>
                    <a:pt x="8364" y="33447"/>
                  </a:lnTo>
                  <a:lnTo>
                    <a:pt x="6833" y="33116"/>
                  </a:lnTo>
                  <a:lnTo>
                    <a:pt x="5384" y="32730"/>
                  </a:lnTo>
                  <a:lnTo>
                    <a:pt x="4707" y="32510"/>
                  </a:lnTo>
                  <a:lnTo>
                    <a:pt x="4057" y="32290"/>
                  </a:lnTo>
                  <a:lnTo>
                    <a:pt x="3441" y="32069"/>
                  </a:lnTo>
                  <a:lnTo>
                    <a:pt x="2865" y="31739"/>
                  </a:lnTo>
                  <a:lnTo>
                    <a:pt x="2337" y="31408"/>
                  </a:lnTo>
                  <a:lnTo>
                    <a:pt x="1849" y="31077"/>
                  </a:lnTo>
                  <a:lnTo>
                    <a:pt x="1416" y="30637"/>
                  </a:lnTo>
                  <a:lnTo>
                    <a:pt x="1030" y="30141"/>
                  </a:lnTo>
                  <a:lnTo>
                    <a:pt x="860" y="29920"/>
                  </a:lnTo>
                  <a:lnTo>
                    <a:pt x="698" y="29645"/>
                  </a:lnTo>
                  <a:lnTo>
                    <a:pt x="556" y="29314"/>
                  </a:lnTo>
                  <a:lnTo>
                    <a:pt x="434" y="29039"/>
                  </a:lnTo>
                  <a:lnTo>
                    <a:pt x="319" y="28708"/>
                  </a:lnTo>
                  <a:lnTo>
                    <a:pt x="224" y="28377"/>
                  </a:lnTo>
                  <a:lnTo>
                    <a:pt x="149" y="27992"/>
                  </a:lnTo>
                  <a:lnTo>
                    <a:pt x="82" y="27606"/>
                  </a:lnTo>
                  <a:lnTo>
                    <a:pt x="41" y="27220"/>
                  </a:lnTo>
                  <a:lnTo>
                    <a:pt x="21" y="27000"/>
                  </a:lnTo>
                  <a:lnTo>
                    <a:pt x="14" y="26780"/>
                  </a:lnTo>
                  <a:lnTo>
                    <a:pt x="7" y="26559"/>
                  </a:lnTo>
                  <a:lnTo>
                    <a:pt x="0" y="26339"/>
                  </a:lnTo>
                  <a:lnTo>
                    <a:pt x="7" y="26118"/>
                  </a:lnTo>
                  <a:lnTo>
                    <a:pt x="14" y="25898"/>
                  </a:lnTo>
                  <a:lnTo>
                    <a:pt x="41" y="25402"/>
                  </a:lnTo>
                  <a:lnTo>
                    <a:pt x="88" y="24906"/>
                  </a:lnTo>
                  <a:lnTo>
                    <a:pt x="156" y="24355"/>
                  </a:lnTo>
                  <a:lnTo>
                    <a:pt x="244" y="23804"/>
                  </a:lnTo>
                  <a:lnTo>
                    <a:pt x="244" y="23804"/>
                  </a:lnTo>
                  <a:lnTo>
                    <a:pt x="359" y="23198"/>
                  </a:lnTo>
                  <a:lnTo>
                    <a:pt x="495" y="22592"/>
                  </a:lnTo>
                  <a:lnTo>
                    <a:pt x="657" y="21931"/>
                  </a:lnTo>
                  <a:lnTo>
                    <a:pt x="847" y="21270"/>
                  </a:lnTo>
                  <a:lnTo>
                    <a:pt x="1057" y="20553"/>
                  </a:lnTo>
                  <a:lnTo>
                    <a:pt x="1287" y="19837"/>
                  </a:lnTo>
                  <a:lnTo>
                    <a:pt x="1544" y="19066"/>
                  </a:lnTo>
                  <a:lnTo>
                    <a:pt x="1822" y="18294"/>
                  </a:lnTo>
                  <a:lnTo>
                    <a:pt x="2120" y="17468"/>
                  </a:lnTo>
                  <a:lnTo>
                    <a:pt x="2438" y="16696"/>
                  </a:lnTo>
                  <a:lnTo>
                    <a:pt x="2777" y="15870"/>
                  </a:lnTo>
                  <a:lnTo>
                    <a:pt x="3136" y="15043"/>
                  </a:lnTo>
                  <a:lnTo>
                    <a:pt x="3508" y="14217"/>
                  </a:lnTo>
                  <a:lnTo>
                    <a:pt x="3901" y="13390"/>
                  </a:lnTo>
                  <a:lnTo>
                    <a:pt x="4307" y="12564"/>
                  </a:lnTo>
                  <a:lnTo>
                    <a:pt x="4734" y="11737"/>
                  </a:lnTo>
                  <a:lnTo>
                    <a:pt x="5167" y="10911"/>
                  </a:lnTo>
                  <a:lnTo>
                    <a:pt x="5621" y="10139"/>
                  </a:lnTo>
                  <a:lnTo>
                    <a:pt x="6088" y="9313"/>
                  </a:lnTo>
                  <a:lnTo>
                    <a:pt x="6569" y="8541"/>
                  </a:lnTo>
                  <a:lnTo>
                    <a:pt x="7057" y="7770"/>
                  </a:lnTo>
                  <a:lnTo>
                    <a:pt x="7565" y="6999"/>
                  </a:lnTo>
                  <a:lnTo>
                    <a:pt x="8073" y="6282"/>
                  </a:lnTo>
                  <a:lnTo>
                    <a:pt x="8601" y="5621"/>
                  </a:lnTo>
                  <a:lnTo>
                    <a:pt x="9129" y="4905"/>
                  </a:lnTo>
                  <a:lnTo>
                    <a:pt x="9671" y="4299"/>
                  </a:lnTo>
                  <a:lnTo>
                    <a:pt x="10219" y="3693"/>
                  </a:lnTo>
                  <a:lnTo>
                    <a:pt x="10775" y="3086"/>
                  </a:lnTo>
                  <a:lnTo>
                    <a:pt x="11337" y="2591"/>
                  </a:lnTo>
                  <a:lnTo>
                    <a:pt x="11905" y="2095"/>
                  </a:lnTo>
                  <a:lnTo>
                    <a:pt x="12481" y="1654"/>
                  </a:lnTo>
                  <a:lnTo>
                    <a:pt x="13057" y="1268"/>
                  </a:lnTo>
                  <a:lnTo>
                    <a:pt x="13639" y="882"/>
                  </a:lnTo>
                  <a:lnTo>
                    <a:pt x="14221" y="607"/>
                  </a:lnTo>
                  <a:lnTo>
                    <a:pt x="14804" y="331"/>
                  </a:lnTo>
                  <a:lnTo>
                    <a:pt x="15393" y="166"/>
                  </a:lnTo>
                  <a:lnTo>
                    <a:pt x="15975" y="56"/>
                  </a:lnTo>
                  <a:lnTo>
                    <a:pt x="16564" y="1"/>
                  </a:lnTo>
                  <a:lnTo>
                    <a:pt x="17147" y="1"/>
                  </a:lnTo>
                  <a:lnTo>
                    <a:pt x="17736" y="56"/>
                  </a:lnTo>
                  <a:lnTo>
                    <a:pt x="18312" y="221"/>
                  </a:lnTo>
                  <a:lnTo>
                    <a:pt x="18894" y="442"/>
                  </a:lnTo>
                  <a:lnTo>
                    <a:pt x="19470" y="717"/>
                  </a:lnTo>
                  <a:lnTo>
                    <a:pt x="20038" y="1103"/>
                  </a:lnTo>
                  <a:lnTo>
                    <a:pt x="20601" y="1599"/>
                  </a:lnTo>
                  <a:lnTo>
                    <a:pt x="21163" y="2095"/>
                  </a:lnTo>
                  <a:lnTo>
                    <a:pt x="21711" y="2756"/>
                  </a:lnTo>
                  <a:lnTo>
                    <a:pt x="22253" y="3472"/>
                  </a:lnTo>
                  <a:lnTo>
                    <a:pt x="22795" y="4299"/>
                  </a:lnTo>
                  <a:lnTo>
                    <a:pt x="23316" y="5235"/>
                  </a:lnTo>
                  <a:lnTo>
                    <a:pt x="23837" y="6227"/>
                  </a:lnTo>
                  <a:lnTo>
                    <a:pt x="24345" y="7329"/>
                  </a:lnTo>
                  <a:lnTo>
                    <a:pt x="24840" y="8541"/>
                  </a:lnTo>
                  <a:lnTo>
                    <a:pt x="25084" y="9203"/>
                  </a:lnTo>
                  <a:lnTo>
                    <a:pt x="25327" y="9864"/>
                  </a:lnTo>
                  <a:lnTo>
                    <a:pt x="25564" y="10580"/>
                  </a:lnTo>
                  <a:lnTo>
                    <a:pt x="25795" y="11352"/>
                  </a:lnTo>
                  <a:lnTo>
                    <a:pt x="26025" y="12068"/>
                  </a:lnTo>
                  <a:lnTo>
                    <a:pt x="26255" y="12894"/>
                  </a:lnTo>
                  <a:lnTo>
                    <a:pt x="26479" y="13666"/>
                  </a:lnTo>
                  <a:lnTo>
                    <a:pt x="26702" y="14547"/>
                  </a:lnTo>
                  <a:lnTo>
                    <a:pt x="26919" y="15429"/>
                  </a:lnTo>
                  <a:lnTo>
                    <a:pt x="27129" y="16311"/>
                  </a:lnTo>
                  <a:lnTo>
                    <a:pt x="27339" y="17247"/>
                  </a:lnTo>
                  <a:lnTo>
                    <a:pt x="27542" y="18239"/>
                  </a:lnTo>
                  <a:lnTo>
                    <a:pt x="27745" y="19231"/>
                  </a:lnTo>
                  <a:lnTo>
                    <a:pt x="27941" y="20278"/>
                  </a:lnTo>
                  <a:lnTo>
                    <a:pt x="28138" y="21325"/>
                  </a:lnTo>
                  <a:lnTo>
                    <a:pt x="28320" y="22427"/>
                  </a:lnTo>
                  <a:lnTo>
                    <a:pt x="28510" y="23529"/>
                  </a:lnTo>
                  <a:lnTo>
                    <a:pt x="28686" y="24686"/>
                  </a:lnTo>
                  <a:lnTo>
                    <a:pt x="28862" y="25898"/>
                  </a:lnTo>
                  <a:lnTo>
                    <a:pt x="29032" y="27110"/>
                  </a:lnTo>
                  <a:lnTo>
                    <a:pt x="29201" y="28377"/>
                  </a:lnTo>
                  <a:lnTo>
                    <a:pt x="29357" y="2964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45"/>
            <p:cNvSpPr/>
            <p:nvPr/>
          </p:nvSpPr>
          <p:spPr>
            <a:xfrm rot="10800000" flipH="1">
              <a:off x="898445" y="1804336"/>
              <a:ext cx="55265" cy="133979"/>
            </a:xfrm>
            <a:custGeom>
              <a:avLst/>
              <a:gdLst/>
              <a:ahLst/>
              <a:cxnLst/>
              <a:rect l="l" t="t" r="r" b="b"/>
              <a:pathLst>
                <a:path w="2622" h="45073" extrusionOk="0">
                  <a:moveTo>
                    <a:pt x="319" y="1"/>
                  </a:moveTo>
                  <a:lnTo>
                    <a:pt x="1" y="43916"/>
                  </a:lnTo>
                  <a:lnTo>
                    <a:pt x="2303" y="45073"/>
                  </a:lnTo>
                  <a:lnTo>
                    <a:pt x="2621" y="1103"/>
                  </a:lnTo>
                  <a:lnTo>
                    <a:pt x="3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45"/>
            <p:cNvSpPr/>
            <p:nvPr/>
          </p:nvSpPr>
          <p:spPr>
            <a:xfrm rot="10800000" flipH="1">
              <a:off x="898445" y="1804336"/>
              <a:ext cx="55265" cy="133979"/>
            </a:xfrm>
            <a:custGeom>
              <a:avLst/>
              <a:gdLst/>
              <a:ahLst/>
              <a:cxnLst/>
              <a:rect l="l" t="t" r="r" b="b"/>
              <a:pathLst>
                <a:path w="2622" h="45073" fill="none" extrusionOk="0">
                  <a:moveTo>
                    <a:pt x="1" y="43916"/>
                  </a:moveTo>
                  <a:lnTo>
                    <a:pt x="2303" y="45073"/>
                  </a:lnTo>
                  <a:lnTo>
                    <a:pt x="2621" y="1103"/>
                  </a:lnTo>
                  <a:lnTo>
                    <a:pt x="319" y="1"/>
                  </a:lnTo>
                  <a:lnTo>
                    <a:pt x="1" y="439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45"/>
            <p:cNvSpPr/>
            <p:nvPr/>
          </p:nvSpPr>
          <p:spPr>
            <a:xfrm rot="10800000" flipH="1">
              <a:off x="838073" y="1784668"/>
              <a:ext cx="172287" cy="103514"/>
            </a:xfrm>
            <a:custGeom>
              <a:avLst/>
              <a:gdLst/>
              <a:ahLst/>
              <a:cxnLst/>
              <a:rect l="l" t="t" r="r" b="b"/>
              <a:pathLst>
                <a:path w="8174" h="34824" extrusionOk="0">
                  <a:moveTo>
                    <a:pt x="224" y="0"/>
                  </a:moveTo>
                  <a:lnTo>
                    <a:pt x="0" y="31022"/>
                  </a:lnTo>
                  <a:lnTo>
                    <a:pt x="7950" y="34824"/>
                  </a:lnTo>
                  <a:lnTo>
                    <a:pt x="8174" y="3802"/>
                  </a:lnTo>
                  <a:lnTo>
                    <a:pt x="22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45"/>
            <p:cNvSpPr/>
            <p:nvPr/>
          </p:nvSpPr>
          <p:spPr>
            <a:xfrm rot="10800000" flipH="1">
              <a:off x="1008079" y="1756334"/>
              <a:ext cx="615779" cy="140367"/>
            </a:xfrm>
            <a:custGeom>
              <a:avLst/>
              <a:gdLst/>
              <a:ahLst/>
              <a:cxnLst/>
              <a:rect l="l" t="t" r="r" b="b"/>
              <a:pathLst>
                <a:path w="29215" h="47222" extrusionOk="0">
                  <a:moveTo>
                    <a:pt x="8560" y="0"/>
                  </a:move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45"/>
            <p:cNvSpPr/>
            <p:nvPr/>
          </p:nvSpPr>
          <p:spPr>
            <a:xfrm rot="10800000" flipH="1">
              <a:off x="1008079" y="1756334"/>
              <a:ext cx="615779" cy="140367"/>
            </a:xfrm>
            <a:custGeom>
              <a:avLst/>
              <a:gdLst/>
              <a:ahLst/>
              <a:cxnLst/>
              <a:rect l="l" t="t" r="r" b="b"/>
              <a:pathLst>
                <a:path w="29215" h="47222" fill="none" extrusionOk="0">
                  <a:moveTo>
                    <a:pt x="0" y="22316"/>
                  </a:moveTo>
                  <a:lnTo>
                    <a:pt x="0" y="22316"/>
                  </a:lnTo>
                  <a:lnTo>
                    <a:pt x="163" y="22922"/>
                  </a:lnTo>
                  <a:lnTo>
                    <a:pt x="366" y="23638"/>
                  </a:lnTo>
                  <a:lnTo>
                    <a:pt x="651" y="24520"/>
                  </a:lnTo>
                  <a:lnTo>
                    <a:pt x="1023" y="25622"/>
                  </a:lnTo>
                  <a:lnTo>
                    <a:pt x="1484" y="26834"/>
                  </a:lnTo>
                  <a:lnTo>
                    <a:pt x="1748" y="27495"/>
                  </a:lnTo>
                  <a:lnTo>
                    <a:pt x="2032" y="28156"/>
                  </a:lnTo>
                  <a:lnTo>
                    <a:pt x="2344" y="28818"/>
                  </a:lnTo>
                  <a:lnTo>
                    <a:pt x="2675" y="29534"/>
                  </a:lnTo>
                  <a:lnTo>
                    <a:pt x="3028" y="30250"/>
                  </a:lnTo>
                  <a:lnTo>
                    <a:pt x="3407" y="30911"/>
                  </a:lnTo>
                  <a:lnTo>
                    <a:pt x="3806" y="31628"/>
                  </a:lnTo>
                  <a:lnTo>
                    <a:pt x="4233" y="32289"/>
                  </a:lnTo>
                  <a:lnTo>
                    <a:pt x="4680" y="32950"/>
                  </a:lnTo>
                  <a:lnTo>
                    <a:pt x="5147" y="33611"/>
                  </a:lnTo>
                  <a:lnTo>
                    <a:pt x="5648" y="34217"/>
                  </a:lnTo>
                  <a:lnTo>
                    <a:pt x="6170" y="34824"/>
                  </a:lnTo>
                  <a:lnTo>
                    <a:pt x="6711" y="35375"/>
                  </a:lnTo>
                  <a:lnTo>
                    <a:pt x="7280" y="35926"/>
                  </a:lnTo>
                  <a:lnTo>
                    <a:pt x="7876" y="36366"/>
                  </a:lnTo>
                  <a:lnTo>
                    <a:pt x="8492" y="36807"/>
                  </a:lnTo>
                  <a:lnTo>
                    <a:pt x="9143" y="37193"/>
                  </a:lnTo>
                  <a:lnTo>
                    <a:pt x="9813" y="37468"/>
                  </a:lnTo>
                  <a:lnTo>
                    <a:pt x="10510" y="37744"/>
                  </a:lnTo>
                  <a:lnTo>
                    <a:pt x="11228" y="37909"/>
                  </a:lnTo>
                  <a:lnTo>
                    <a:pt x="11228" y="37909"/>
                  </a:lnTo>
                  <a:lnTo>
                    <a:pt x="11980" y="38130"/>
                  </a:lnTo>
                  <a:lnTo>
                    <a:pt x="12745" y="38350"/>
                  </a:lnTo>
                  <a:lnTo>
                    <a:pt x="13524" y="38681"/>
                  </a:lnTo>
                  <a:lnTo>
                    <a:pt x="14323" y="39066"/>
                  </a:lnTo>
                  <a:lnTo>
                    <a:pt x="15129" y="39562"/>
                  </a:lnTo>
                  <a:lnTo>
                    <a:pt x="15948" y="40003"/>
                  </a:lnTo>
                  <a:lnTo>
                    <a:pt x="17587" y="41105"/>
                  </a:lnTo>
                  <a:lnTo>
                    <a:pt x="19212" y="42262"/>
                  </a:lnTo>
                  <a:lnTo>
                    <a:pt x="20804" y="43419"/>
                  </a:lnTo>
                  <a:lnTo>
                    <a:pt x="22334" y="44576"/>
                  </a:lnTo>
                  <a:lnTo>
                    <a:pt x="23777" y="45568"/>
                  </a:lnTo>
                  <a:lnTo>
                    <a:pt x="24454" y="46009"/>
                  </a:lnTo>
                  <a:lnTo>
                    <a:pt x="25104" y="46395"/>
                  </a:lnTo>
                  <a:lnTo>
                    <a:pt x="25713" y="46725"/>
                  </a:lnTo>
                  <a:lnTo>
                    <a:pt x="26289" y="46946"/>
                  </a:lnTo>
                  <a:lnTo>
                    <a:pt x="26817" y="47111"/>
                  </a:lnTo>
                  <a:lnTo>
                    <a:pt x="27305" y="47221"/>
                  </a:lnTo>
                  <a:lnTo>
                    <a:pt x="27745" y="47221"/>
                  </a:lnTo>
                  <a:lnTo>
                    <a:pt x="28138" y="47111"/>
                  </a:lnTo>
                  <a:lnTo>
                    <a:pt x="28314" y="47001"/>
                  </a:lnTo>
                  <a:lnTo>
                    <a:pt x="28470" y="46891"/>
                  </a:lnTo>
                  <a:lnTo>
                    <a:pt x="28618" y="46725"/>
                  </a:lnTo>
                  <a:lnTo>
                    <a:pt x="28747" y="46505"/>
                  </a:lnTo>
                  <a:lnTo>
                    <a:pt x="28862" y="46284"/>
                  </a:lnTo>
                  <a:lnTo>
                    <a:pt x="28964" y="46064"/>
                  </a:lnTo>
                  <a:lnTo>
                    <a:pt x="29045" y="45789"/>
                  </a:lnTo>
                  <a:lnTo>
                    <a:pt x="29113" y="45458"/>
                  </a:lnTo>
                  <a:lnTo>
                    <a:pt x="29160" y="45072"/>
                  </a:lnTo>
                  <a:lnTo>
                    <a:pt x="29181" y="44907"/>
                  </a:lnTo>
                  <a:lnTo>
                    <a:pt x="29194" y="44687"/>
                  </a:lnTo>
                  <a:lnTo>
                    <a:pt x="29208" y="44466"/>
                  </a:lnTo>
                  <a:lnTo>
                    <a:pt x="29214" y="44246"/>
                  </a:lnTo>
                  <a:lnTo>
                    <a:pt x="29214" y="44025"/>
                  </a:lnTo>
                  <a:lnTo>
                    <a:pt x="29208" y="43805"/>
                  </a:lnTo>
                  <a:lnTo>
                    <a:pt x="29187" y="43309"/>
                  </a:lnTo>
                  <a:lnTo>
                    <a:pt x="29147" y="42758"/>
                  </a:lnTo>
                  <a:lnTo>
                    <a:pt x="29086" y="42152"/>
                  </a:lnTo>
                  <a:lnTo>
                    <a:pt x="29011" y="41491"/>
                  </a:lnTo>
                  <a:lnTo>
                    <a:pt x="29011" y="41491"/>
                  </a:lnTo>
                  <a:lnTo>
                    <a:pt x="28910" y="40830"/>
                  </a:lnTo>
                  <a:lnTo>
                    <a:pt x="28781" y="40058"/>
                  </a:lnTo>
                  <a:lnTo>
                    <a:pt x="28632" y="39232"/>
                  </a:lnTo>
                  <a:lnTo>
                    <a:pt x="28456" y="38405"/>
                  </a:lnTo>
                  <a:lnTo>
                    <a:pt x="28253" y="37468"/>
                  </a:lnTo>
                  <a:lnTo>
                    <a:pt x="28036" y="36532"/>
                  </a:lnTo>
                  <a:lnTo>
                    <a:pt x="27792" y="35540"/>
                  </a:lnTo>
                  <a:lnTo>
                    <a:pt x="27528" y="34493"/>
                  </a:lnTo>
                  <a:lnTo>
                    <a:pt x="27244" y="33446"/>
                  </a:lnTo>
                  <a:lnTo>
                    <a:pt x="26939" y="32344"/>
                  </a:lnTo>
                  <a:lnTo>
                    <a:pt x="26614" y="31187"/>
                  </a:lnTo>
                  <a:lnTo>
                    <a:pt x="26275" y="30030"/>
                  </a:lnTo>
                  <a:lnTo>
                    <a:pt x="25910" y="28873"/>
                  </a:lnTo>
                  <a:lnTo>
                    <a:pt x="25537" y="27661"/>
                  </a:lnTo>
                  <a:lnTo>
                    <a:pt x="25145" y="26448"/>
                  </a:lnTo>
                  <a:lnTo>
                    <a:pt x="24731" y="25236"/>
                  </a:lnTo>
                  <a:lnTo>
                    <a:pt x="24312" y="24024"/>
                  </a:lnTo>
                  <a:lnTo>
                    <a:pt x="23871" y="22757"/>
                  </a:lnTo>
                  <a:lnTo>
                    <a:pt x="23424" y="21544"/>
                  </a:lnTo>
                  <a:lnTo>
                    <a:pt x="22957" y="20277"/>
                  </a:lnTo>
                  <a:lnTo>
                    <a:pt x="22483" y="19065"/>
                  </a:lnTo>
                  <a:lnTo>
                    <a:pt x="21989" y="17853"/>
                  </a:lnTo>
                  <a:lnTo>
                    <a:pt x="21494" y="16641"/>
                  </a:lnTo>
                  <a:lnTo>
                    <a:pt x="20980" y="15428"/>
                  </a:lnTo>
                  <a:lnTo>
                    <a:pt x="20465" y="14271"/>
                  </a:lnTo>
                  <a:lnTo>
                    <a:pt x="19937" y="13114"/>
                  </a:lnTo>
                  <a:lnTo>
                    <a:pt x="19402" y="11957"/>
                  </a:lnTo>
                  <a:lnTo>
                    <a:pt x="18853" y="10855"/>
                  </a:lnTo>
                  <a:lnTo>
                    <a:pt x="18305" y="9808"/>
                  </a:lnTo>
                  <a:lnTo>
                    <a:pt x="17750" y="8761"/>
                  </a:lnTo>
                  <a:lnTo>
                    <a:pt x="17188" y="7769"/>
                  </a:lnTo>
                  <a:lnTo>
                    <a:pt x="16619" y="6833"/>
                  </a:lnTo>
                  <a:lnTo>
                    <a:pt x="16050" y="5951"/>
                  </a:lnTo>
                  <a:lnTo>
                    <a:pt x="15474" y="5125"/>
                  </a:lnTo>
                  <a:lnTo>
                    <a:pt x="14899" y="4298"/>
                  </a:lnTo>
                  <a:lnTo>
                    <a:pt x="14316" y="3582"/>
                  </a:lnTo>
                  <a:lnTo>
                    <a:pt x="13741" y="2865"/>
                  </a:lnTo>
                  <a:lnTo>
                    <a:pt x="13158" y="2259"/>
                  </a:lnTo>
                  <a:lnTo>
                    <a:pt x="12576" y="1708"/>
                  </a:lnTo>
                  <a:lnTo>
                    <a:pt x="11994" y="1212"/>
                  </a:lnTo>
                  <a:lnTo>
                    <a:pt x="11418" y="827"/>
                  </a:lnTo>
                  <a:lnTo>
                    <a:pt x="10836" y="496"/>
                  </a:lnTo>
                  <a:lnTo>
                    <a:pt x="10260" y="221"/>
                  </a:lnTo>
                  <a:lnTo>
                    <a:pt x="9691" y="55"/>
                  </a:lnTo>
                  <a:lnTo>
                    <a:pt x="9122" y="0"/>
                  </a:lnTo>
                  <a:lnTo>
                    <a:pt x="8560" y="0"/>
                  </a:lnTo>
                  <a:lnTo>
                    <a:pt x="8005" y="110"/>
                  </a:lnTo>
                  <a:lnTo>
                    <a:pt x="7456" y="331"/>
                  </a:lnTo>
                  <a:lnTo>
                    <a:pt x="6908" y="606"/>
                  </a:lnTo>
                  <a:lnTo>
                    <a:pt x="6373" y="1047"/>
                  </a:lnTo>
                  <a:lnTo>
                    <a:pt x="5845" y="1543"/>
                  </a:lnTo>
                  <a:lnTo>
                    <a:pt x="5323" y="2204"/>
                  </a:lnTo>
                  <a:lnTo>
                    <a:pt x="4815" y="2921"/>
                  </a:lnTo>
                  <a:lnTo>
                    <a:pt x="4565" y="3361"/>
                  </a:lnTo>
                  <a:lnTo>
                    <a:pt x="4314" y="3802"/>
                  </a:lnTo>
                  <a:lnTo>
                    <a:pt x="4070" y="4243"/>
                  </a:lnTo>
                  <a:lnTo>
                    <a:pt x="3827" y="4794"/>
                  </a:lnTo>
                  <a:lnTo>
                    <a:pt x="3583" y="5290"/>
                  </a:lnTo>
                  <a:lnTo>
                    <a:pt x="3346" y="5896"/>
                  </a:lnTo>
                  <a:lnTo>
                    <a:pt x="3116" y="6502"/>
                  </a:lnTo>
                  <a:lnTo>
                    <a:pt x="2885" y="7108"/>
                  </a:lnTo>
                  <a:lnTo>
                    <a:pt x="2655" y="7769"/>
                  </a:lnTo>
                  <a:lnTo>
                    <a:pt x="2432" y="8486"/>
                  </a:lnTo>
                  <a:lnTo>
                    <a:pt x="2208" y="9202"/>
                  </a:lnTo>
                  <a:lnTo>
                    <a:pt x="1991" y="9973"/>
                  </a:lnTo>
                  <a:lnTo>
                    <a:pt x="1775" y="10800"/>
                  </a:lnTo>
                  <a:lnTo>
                    <a:pt x="1565" y="11626"/>
                  </a:lnTo>
                  <a:lnTo>
                    <a:pt x="1362" y="12508"/>
                  </a:lnTo>
                  <a:lnTo>
                    <a:pt x="1158" y="13390"/>
                  </a:lnTo>
                  <a:lnTo>
                    <a:pt x="962" y="14381"/>
                  </a:lnTo>
                  <a:lnTo>
                    <a:pt x="766" y="15318"/>
                  </a:lnTo>
                  <a:lnTo>
                    <a:pt x="576" y="16365"/>
                  </a:lnTo>
                  <a:lnTo>
                    <a:pt x="386" y="17412"/>
                  </a:lnTo>
                  <a:lnTo>
                    <a:pt x="204" y="18514"/>
                  </a:lnTo>
                  <a:lnTo>
                    <a:pt x="28" y="196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45"/>
            <p:cNvSpPr/>
            <p:nvPr/>
          </p:nvSpPr>
          <p:spPr>
            <a:xfrm rot="10800000" flipH="1">
              <a:off x="799962" y="1925807"/>
              <a:ext cx="291333" cy="417000"/>
            </a:xfrm>
            <a:custGeom>
              <a:avLst/>
              <a:gdLst/>
              <a:ahLst/>
              <a:cxnLst/>
              <a:rect l="l" t="t" r="r" b="b"/>
              <a:pathLst>
                <a:path w="13822" h="140286" extrusionOk="0">
                  <a:moveTo>
                    <a:pt x="3684" y="0"/>
                  </a:move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68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5"/>
            <p:cNvSpPr/>
            <p:nvPr/>
          </p:nvSpPr>
          <p:spPr>
            <a:xfrm rot="10800000" flipH="1">
              <a:off x="799962" y="1925807"/>
              <a:ext cx="291333" cy="417000"/>
            </a:xfrm>
            <a:custGeom>
              <a:avLst/>
              <a:gdLst/>
              <a:ahLst/>
              <a:cxnLst/>
              <a:rect l="l" t="t" r="r" b="b"/>
              <a:pathLst>
                <a:path w="13822" h="140286" fill="none" extrusionOk="0">
                  <a:moveTo>
                    <a:pt x="2844" y="136814"/>
                  </a:moveTo>
                  <a:lnTo>
                    <a:pt x="9989" y="140230"/>
                  </a:lnTo>
                  <a:lnTo>
                    <a:pt x="9989" y="140230"/>
                  </a:lnTo>
                  <a:lnTo>
                    <a:pt x="10144" y="140285"/>
                  </a:lnTo>
                  <a:lnTo>
                    <a:pt x="10293" y="140285"/>
                  </a:lnTo>
                  <a:lnTo>
                    <a:pt x="10449" y="140175"/>
                  </a:lnTo>
                  <a:lnTo>
                    <a:pt x="10598" y="140010"/>
                  </a:lnTo>
                  <a:lnTo>
                    <a:pt x="10747" y="139845"/>
                  </a:lnTo>
                  <a:lnTo>
                    <a:pt x="10889" y="139569"/>
                  </a:lnTo>
                  <a:lnTo>
                    <a:pt x="11031" y="139239"/>
                  </a:lnTo>
                  <a:lnTo>
                    <a:pt x="11174" y="138853"/>
                  </a:lnTo>
                  <a:lnTo>
                    <a:pt x="11309" y="138467"/>
                  </a:lnTo>
                  <a:lnTo>
                    <a:pt x="11445" y="137971"/>
                  </a:lnTo>
                  <a:lnTo>
                    <a:pt x="11580" y="137420"/>
                  </a:lnTo>
                  <a:lnTo>
                    <a:pt x="11702" y="136869"/>
                  </a:lnTo>
                  <a:lnTo>
                    <a:pt x="11824" y="136208"/>
                  </a:lnTo>
                  <a:lnTo>
                    <a:pt x="11946" y="135547"/>
                  </a:lnTo>
                  <a:lnTo>
                    <a:pt x="12061" y="134831"/>
                  </a:lnTo>
                  <a:lnTo>
                    <a:pt x="12169" y="134059"/>
                  </a:lnTo>
                  <a:lnTo>
                    <a:pt x="12278" y="133288"/>
                  </a:lnTo>
                  <a:lnTo>
                    <a:pt x="12379" y="132406"/>
                  </a:lnTo>
                  <a:lnTo>
                    <a:pt x="12474" y="131525"/>
                  </a:lnTo>
                  <a:lnTo>
                    <a:pt x="12569" y="130643"/>
                  </a:lnTo>
                  <a:lnTo>
                    <a:pt x="12650" y="129651"/>
                  </a:lnTo>
                  <a:lnTo>
                    <a:pt x="12731" y="128659"/>
                  </a:lnTo>
                  <a:lnTo>
                    <a:pt x="12806" y="127612"/>
                  </a:lnTo>
                  <a:lnTo>
                    <a:pt x="12873" y="126566"/>
                  </a:lnTo>
                  <a:lnTo>
                    <a:pt x="12941" y="125464"/>
                  </a:lnTo>
                  <a:lnTo>
                    <a:pt x="12995" y="124362"/>
                  </a:lnTo>
                  <a:lnTo>
                    <a:pt x="13043" y="123204"/>
                  </a:lnTo>
                  <a:lnTo>
                    <a:pt x="13083" y="122047"/>
                  </a:lnTo>
                  <a:lnTo>
                    <a:pt x="13117" y="120835"/>
                  </a:lnTo>
                  <a:lnTo>
                    <a:pt x="13151" y="119623"/>
                  </a:lnTo>
                  <a:lnTo>
                    <a:pt x="13171" y="118411"/>
                  </a:lnTo>
                  <a:lnTo>
                    <a:pt x="13185" y="117143"/>
                  </a:lnTo>
                  <a:lnTo>
                    <a:pt x="13822" y="29479"/>
                  </a:lnTo>
                  <a:lnTo>
                    <a:pt x="13822" y="29479"/>
                  </a:lnTo>
                  <a:lnTo>
                    <a:pt x="13822" y="28212"/>
                  </a:lnTo>
                  <a:lnTo>
                    <a:pt x="13822" y="26999"/>
                  </a:lnTo>
                  <a:lnTo>
                    <a:pt x="13808" y="25732"/>
                  </a:lnTo>
                  <a:lnTo>
                    <a:pt x="13794" y="24520"/>
                  </a:lnTo>
                  <a:lnTo>
                    <a:pt x="13767" y="23308"/>
                  </a:lnTo>
                  <a:lnTo>
                    <a:pt x="13733" y="22151"/>
                  </a:lnTo>
                  <a:lnTo>
                    <a:pt x="13700" y="20938"/>
                  </a:lnTo>
                  <a:lnTo>
                    <a:pt x="13652" y="19836"/>
                  </a:lnTo>
                  <a:lnTo>
                    <a:pt x="13598" y="18679"/>
                  </a:lnTo>
                  <a:lnTo>
                    <a:pt x="13537" y="17632"/>
                  </a:lnTo>
                  <a:lnTo>
                    <a:pt x="13476" y="16530"/>
                  </a:lnTo>
                  <a:lnTo>
                    <a:pt x="13402" y="15539"/>
                  </a:lnTo>
                  <a:lnTo>
                    <a:pt x="13327" y="14492"/>
                  </a:lnTo>
                  <a:lnTo>
                    <a:pt x="13246" y="13555"/>
                  </a:lnTo>
                  <a:lnTo>
                    <a:pt x="13151" y="12618"/>
                  </a:lnTo>
                  <a:lnTo>
                    <a:pt x="13063" y="11682"/>
                  </a:lnTo>
                  <a:lnTo>
                    <a:pt x="12961" y="10855"/>
                  </a:lnTo>
                  <a:lnTo>
                    <a:pt x="12860" y="10029"/>
                  </a:lnTo>
                  <a:lnTo>
                    <a:pt x="12752" y="9202"/>
                  </a:lnTo>
                  <a:lnTo>
                    <a:pt x="12636" y="8486"/>
                  </a:lnTo>
                  <a:lnTo>
                    <a:pt x="12515" y="7769"/>
                  </a:lnTo>
                  <a:lnTo>
                    <a:pt x="12393" y="7163"/>
                  </a:lnTo>
                  <a:lnTo>
                    <a:pt x="12271" y="6557"/>
                  </a:lnTo>
                  <a:lnTo>
                    <a:pt x="12142" y="5951"/>
                  </a:lnTo>
                  <a:lnTo>
                    <a:pt x="12007" y="5455"/>
                  </a:lnTo>
                  <a:lnTo>
                    <a:pt x="11871" y="5014"/>
                  </a:lnTo>
                  <a:lnTo>
                    <a:pt x="11729" y="4629"/>
                  </a:lnTo>
                  <a:lnTo>
                    <a:pt x="11580" y="4298"/>
                  </a:lnTo>
                  <a:lnTo>
                    <a:pt x="11438" y="3967"/>
                  </a:lnTo>
                  <a:lnTo>
                    <a:pt x="11289" y="3747"/>
                  </a:lnTo>
                  <a:lnTo>
                    <a:pt x="11133" y="3582"/>
                  </a:lnTo>
                  <a:lnTo>
                    <a:pt x="10977" y="3472"/>
                  </a:lnTo>
                  <a:lnTo>
                    <a:pt x="3840" y="55"/>
                  </a:lnTo>
                  <a:lnTo>
                    <a:pt x="3840" y="55"/>
                  </a:lnTo>
                  <a:lnTo>
                    <a:pt x="3684" y="0"/>
                  </a:lnTo>
                  <a:lnTo>
                    <a:pt x="3528" y="55"/>
                  </a:lnTo>
                  <a:lnTo>
                    <a:pt x="3379" y="110"/>
                  </a:lnTo>
                  <a:lnTo>
                    <a:pt x="3224" y="276"/>
                  </a:lnTo>
                  <a:lnTo>
                    <a:pt x="3075" y="441"/>
                  </a:lnTo>
                  <a:lnTo>
                    <a:pt x="2932" y="717"/>
                  </a:lnTo>
                  <a:lnTo>
                    <a:pt x="2790" y="1047"/>
                  </a:lnTo>
                  <a:lnTo>
                    <a:pt x="2648" y="1433"/>
                  </a:lnTo>
                  <a:lnTo>
                    <a:pt x="2512" y="1819"/>
                  </a:lnTo>
                  <a:lnTo>
                    <a:pt x="2377" y="2314"/>
                  </a:lnTo>
                  <a:lnTo>
                    <a:pt x="2248" y="2865"/>
                  </a:lnTo>
                  <a:lnTo>
                    <a:pt x="2120" y="3416"/>
                  </a:lnTo>
                  <a:lnTo>
                    <a:pt x="1998" y="4078"/>
                  </a:lnTo>
                  <a:lnTo>
                    <a:pt x="1876" y="4739"/>
                  </a:lnTo>
                  <a:lnTo>
                    <a:pt x="1761" y="5455"/>
                  </a:lnTo>
                  <a:lnTo>
                    <a:pt x="1652" y="6227"/>
                  </a:lnTo>
                  <a:lnTo>
                    <a:pt x="1544" y="6998"/>
                  </a:lnTo>
                  <a:lnTo>
                    <a:pt x="1442" y="7880"/>
                  </a:lnTo>
                  <a:lnTo>
                    <a:pt x="1348" y="8761"/>
                  </a:lnTo>
                  <a:lnTo>
                    <a:pt x="1260" y="9698"/>
                  </a:lnTo>
                  <a:lnTo>
                    <a:pt x="1172" y="10635"/>
                  </a:lnTo>
                  <a:lnTo>
                    <a:pt x="1090" y="11626"/>
                  </a:lnTo>
                  <a:lnTo>
                    <a:pt x="1016" y="12673"/>
                  </a:lnTo>
                  <a:lnTo>
                    <a:pt x="948" y="13720"/>
                  </a:lnTo>
                  <a:lnTo>
                    <a:pt x="887" y="14822"/>
                  </a:lnTo>
                  <a:lnTo>
                    <a:pt x="833" y="15924"/>
                  </a:lnTo>
                  <a:lnTo>
                    <a:pt x="779" y="17081"/>
                  </a:lnTo>
                  <a:lnTo>
                    <a:pt x="738" y="18238"/>
                  </a:lnTo>
                  <a:lnTo>
                    <a:pt x="704" y="19451"/>
                  </a:lnTo>
                  <a:lnTo>
                    <a:pt x="677" y="20663"/>
                  </a:lnTo>
                  <a:lnTo>
                    <a:pt x="657" y="21875"/>
                  </a:lnTo>
                  <a:lnTo>
                    <a:pt x="643" y="23142"/>
                  </a:lnTo>
                  <a:lnTo>
                    <a:pt x="7" y="110807"/>
                  </a:lnTo>
                  <a:lnTo>
                    <a:pt x="7" y="110807"/>
                  </a:lnTo>
                  <a:lnTo>
                    <a:pt x="0" y="112074"/>
                  </a:lnTo>
                  <a:lnTo>
                    <a:pt x="0" y="113341"/>
                  </a:lnTo>
                  <a:lnTo>
                    <a:pt x="14" y="114554"/>
                  </a:lnTo>
                  <a:lnTo>
                    <a:pt x="27" y="115766"/>
                  </a:lnTo>
                  <a:lnTo>
                    <a:pt x="54" y="116978"/>
                  </a:lnTo>
                  <a:lnTo>
                    <a:pt x="88" y="118190"/>
                  </a:lnTo>
                  <a:lnTo>
                    <a:pt x="129" y="119347"/>
                  </a:lnTo>
                  <a:lnTo>
                    <a:pt x="176" y="120449"/>
                  </a:lnTo>
                  <a:lnTo>
                    <a:pt x="224" y="121606"/>
                  </a:lnTo>
                  <a:lnTo>
                    <a:pt x="285" y="122709"/>
                  </a:lnTo>
                  <a:lnTo>
                    <a:pt x="352" y="123755"/>
                  </a:lnTo>
                  <a:lnTo>
                    <a:pt x="420" y="124802"/>
                  </a:lnTo>
                  <a:lnTo>
                    <a:pt x="501" y="125794"/>
                  </a:lnTo>
                  <a:lnTo>
                    <a:pt x="582" y="126731"/>
                  </a:lnTo>
                  <a:lnTo>
                    <a:pt x="671" y="127668"/>
                  </a:lnTo>
                  <a:lnTo>
                    <a:pt x="765" y="128604"/>
                  </a:lnTo>
                  <a:lnTo>
                    <a:pt x="860" y="129431"/>
                  </a:lnTo>
                  <a:lnTo>
                    <a:pt x="968" y="130257"/>
                  </a:lnTo>
                  <a:lnTo>
                    <a:pt x="1077" y="131084"/>
                  </a:lnTo>
                  <a:lnTo>
                    <a:pt x="1185" y="131800"/>
                  </a:lnTo>
                  <a:lnTo>
                    <a:pt x="1307" y="132516"/>
                  </a:lnTo>
                  <a:lnTo>
                    <a:pt x="1429" y="133178"/>
                  </a:lnTo>
                  <a:lnTo>
                    <a:pt x="1551" y="133784"/>
                  </a:lnTo>
                  <a:lnTo>
                    <a:pt x="1686" y="134335"/>
                  </a:lnTo>
                  <a:lnTo>
                    <a:pt x="1815" y="134831"/>
                  </a:lnTo>
                  <a:lnTo>
                    <a:pt x="1957" y="135271"/>
                  </a:lnTo>
                  <a:lnTo>
                    <a:pt x="2099" y="135657"/>
                  </a:lnTo>
                  <a:lnTo>
                    <a:pt x="2242" y="136043"/>
                  </a:lnTo>
                  <a:lnTo>
                    <a:pt x="2391" y="136318"/>
                  </a:lnTo>
                  <a:lnTo>
                    <a:pt x="2540" y="136539"/>
                  </a:lnTo>
                  <a:lnTo>
                    <a:pt x="2689" y="136704"/>
                  </a:lnTo>
                  <a:lnTo>
                    <a:pt x="2844" y="13681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45"/>
            <p:cNvSpPr/>
            <p:nvPr/>
          </p:nvSpPr>
          <p:spPr>
            <a:xfrm rot="10800000" flipH="1">
              <a:off x="799962" y="1925807"/>
              <a:ext cx="291333" cy="417000"/>
            </a:xfrm>
            <a:custGeom>
              <a:avLst/>
              <a:gdLst/>
              <a:ahLst/>
              <a:cxnLst/>
              <a:rect l="l" t="t" r="r" b="b"/>
              <a:pathLst>
                <a:path w="13822" h="140286" fill="none" extrusionOk="0">
                  <a:moveTo>
                    <a:pt x="10165" y="140285"/>
                  </a:moveTo>
                  <a:lnTo>
                    <a:pt x="10165" y="140285"/>
                  </a:lnTo>
                  <a:lnTo>
                    <a:pt x="9989" y="140230"/>
                  </a:lnTo>
                  <a:lnTo>
                    <a:pt x="7280" y="138963"/>
                  </a:lnTo>
                  <a:lnTo>
                    <a:pt x="4977" y="137861"/>
                  </a:lnTo>
                  <a:lnTo>
                    <a:pt x="2844" y="136814"/>
                  </a:lnTo>
                  <a:lnTo>
                    <a:pt x="2844" y="136814"/>
                  </a:lnTo>
                  <a:lnTo>
                    <a:pt x="2695" y="136704"/>
                  </a:lnTo>
                  <a:lnTo>
                    <a:pt x="2546" y="136539"/>
                  </a:lnTo>
                  <a:lnTo>
                    <a:pt x="2404" y="136318"/>
                  </a:lnTo>
                  <a:lnTo>
                    <a:pt x="2262" y="136043"/>
                  </a:lnTo>
                  <a:lnTo>
                    <a:pt x="2120" y="135767"/>
                  </a:lnTo>
                  <a:lnTo>
                    <a:pt x="1984" y="135382"/>
                  </a:lnTo>
                  <a:lnTo>
                    <a:pt x="1856" y="134941"/>
                  </a:lnTo>
                  <a:lnTo>
                    <a:pt x="1727" y="134500"/>
                  </a:lnTo>
                  <a:lnTo>
                    <a:pt x="1598" y="133949"/>
                  </a:lnTo>
                  <a:lnTo>
                    <a:pt x="1476" y="133398"/>
                  </a:lnTo>
                  <a:lnTo>
                    <a:pt x="1354" y="132792"/>
                  </a:lnTo>
                  <a:lnTo>
                    <a:pt x="1239" y="132131"/>
                  </a:lnTo>
                  <a:lnTo>
                    <a:pt x="1131" y="131414"/>
                  </a:lnTo>
                  <a:lnTo>
                    <a:pt x="1023" y="130698"/>
                  </a:lnTo>
                  <a:lnTo>
                    <a:pt x="921" y="129927"/>
                  </a:lnTo>
                  <a:lnTo>
                    <a:pt x="819" y="129100"/>
                  </a:lnTo>
                  <a:lnTo>
                    <a:pt x="725" y="128274"/>
                  </a:lnTo>
                  <a:lnTo>
                    <a:pt x="637" y="127392"/>
                  </a:lnTo>
                  <a:lnTo>
                    <a:pt x="555" y="126455"/>
                  </a:lnTo>
                  <a:lnTo>
                    <a:pt x="481" y="125519"/>
                  </a:lnTo>
                  <a:lnTo>
                    <a:pt x="406" y="124582"/>
                  </a:lnTo>
                  <a:lnTo>
                    <a:pt x="339" y="123535"/>
                  </a:lnTo>
                  <a:lnTo>
                    <a:pt x="278" y="122543"/>
                  </a:lnTo>
                  <a:lnTo>
                    <a:pt x="217" y="121496"/>
                  </a:lnTo>
                  <a:lnTo>
                    <a:pt x="169" y="120394"/>
                  </a:lnTo>
                  <a:lnTo>
                    <a:pt x="129" y="119292"/>
                  </a:lnTo>
                  <a:lnTo>
                    <a:pt x="88" y="118190"/>
                  </a:lnTo>
                  <a:lnTo>
                    <a:pt x="54" y="117033"/>
                  </a:lnTo>
                  <a:lnTo>
                    <a:pt x="34" y="115876"/>
                  </a:lnTo>
                  <a:lnTo>
                    <a:pt x="14" y="114719"/>
                  </a:lnTo>
                  <a:lnTo>
                    <a:pt x="0" y="113507"/>
                  </a:lnTo>
                  <a:lnTo>
                    <a:pt x="0" y="112295"/>
                  </a:lnTo>
                  <a:lnTo>
                    <a:pt x="0" y="112295"/>
                  </a:lnTo>
                  <a:lnTo>
                    <a:pt x="7" y="110807"/>
                  </a:lnTo>
                  <a:lnTo>
                    <a:pt x="643" y="23142"/>
                  </a:lnTo>
                  <a:lnTo>
                    <a:pt x="643" y="23142"/>
                  </a:lnTo>
                  <a:lnTo>
                    <a:pt x="657" y="21930"/>
                  </a:lnTo>
                  <a:lnTo>
                    <a:pt x="671" y="20773"/>
                  </a:lnTo>
                  <a:lnTo>
                    <a:pt x="698" y="19561"/>
                  </a:lnTo>
                  <a:lnTo>
                    <a:pt x="731" y="18404"/>
                  </a:lnTo>
                  <a:lnTo>
                    <a:pt x="772" y="17302"/>
                  </a:lnTo>
                  <a:lnTo>
                    <a:pt x="819" y="16145"/>
                  </a:lnTo>
                  <a:lnTo>
                    <a:pt x="874" y="15098"/>
                  </a:lnTo>
                  <a:lnTo>
                    <a:pt x="928" y="14051"/>
                  </a:lnTo>
                  <a:lnTo>
                    <a:pt x="996" y="13004"/>
                  </a:lnTo>
                  <a:lnTo>
                    <a:pt x="1063" y="12012"/>
                  </a:lnTo>
                  <a:lnTo>
                    <a:pt x="1138" y="11020"/>
                  </a:lnTo>
                  <a:lnTo>
                    <a:pt x="1219" y="10084"/>
                  </a:lnTo>
                  <a:lnTo>
                    <a:pt x="1307" y="9202"/>
                  </a:lnTo>
                  <a:lnTo>
                    <a:pt x="1395" y="8320"/>
                  </a:lnTo>
                  <a:lnTo>
                    <a:pt x="1490" y="7494"/>
                  </a:lnTo>
                  <a:lnTo>
                    <a:pt x="1591" y="6667"/>
                  </a:lnTo>
                  <a:lnTo>
                    <a:pt x="1693" y="5896"/>
                  </a:lnTo>
                  <a:lnTo>
                    <a:pt x="1801" y="5180"/>
                  </a:lnTo>
                  <a:lnTo>
                    <a:pt x="1917" y="4518"/>
                  </a:lnTo>
                  <a:lnTo>
                    <a:pt x="2032" y="3912"/>
                  </a:lnTo>
                  <a:lnTo>
                    <a:pt x="2147" y="3306"/>
                  </a:lnTo>
                  <a:lnTo>
                    <a:pt x="2275" y="2755"/>
                  </a:lnTo>
                  <a:lnTo>
                    <a:pt x="2397" y="2259"/>
                  </a:lnTo>
                  <a:lnTo>
                    <a:pt x="2526" y="1763"/>
                  </a:lnTo>
                  <a:lnTo>
                    <a:pt x="2661" y="1378"/>
                  </a:lnTo>
                  <a:lnTo>
                    <a:pt x="2797" y="1047"/>
                  </a:lnTo>
                  <a:lnTo>
                    <a:pt x="2932" y="717"/>
                  </a:lnTo>
                  <a:lnTo>
                    <a:pt x="3075" y="441"/>
                  </a:lnTo>
                  <a:lnTo>
                    <a:pt x="3217" y="276"/>
                  </a:lnTo>
                  <a:lnTo>
                    <a:pt x="3359" y="110"/>
                  </a:lnTo>
                  <a:lnTo>
                    <a:pt x="3508" y="55"/>
                  </a:lnTo>
                  <a:lnTo>
                    <a:pt x="3657" y="0"/>
                  </a:lnTo>
                  <a:lnTo>
                    <a:pt x="3657" y="0"/>
                  </a:lnTo>
                  <a:lnTo>
                    <a:pt x="3840" y="55"/>
                  </a:lnTo>
                  <a:lnTo>
                    <a:pt x="10977" y="3472"/>
                  </a:lnTo>
                  <a:lnTo>
                    <a:pt x="10977" y="3472"/>
                  </a:lnTo>
                  <a:lnTo>
                    <a:pt x="11126" y="3582"/>
                  </a:lnTo>
                  <a:lnTo>
                    <a:pt x="11275" y="3747"/>
                  </a:lnTo>
                  <a:lnTo>
                    <a:pt x="11417" y="3967"/>
                  </a:lnTo>
                  <a:lnTo>
                    <a:pt x="11560" y="4243"/>
                  </a:lnTo>
                  <a:lnTo>
                    <a:pt x="11702" y="4574"/>
                  </a:lnTo>
                  <a:lnTo>
                    <a:pt x="11837" y="4904"/>
                  </a:lnTo>
                  <a:lnTo>
                    <a:pt x="11973" y="5345"/>
                  </a:lnTo>
                  <a:lnTo>
                    <a:pt x="12101" y="5841"/>
                  </a:lnTo>
                  <a:lnTo>
                    <a:pt x="12223" y="6337"/>
                  </a:lnTo>
                  <a:lnTo>
                    <a:pt x="12352" y="6888"/>
                  </a:lnTo>
                  <a:lnTo>
                    <a:pt x="12467" y="7494"/>
                  </a:lnTo>
                  <a:lnTo>
                    <a:pt x="12582" y="8155"/>
                  </a:lnTo>
                  <a:lnTo>
                    <a:pt x="12697" y="8871"/>
                  </a:lnTo>
                  <a:lnTo>
                    <a:pt x="12799" y="9588"/>
                  </a:lnTo>
                  <a:lnTo>
                    <a:pt x="12907" y="10359"/>
                  </a:lnTo>
                  <a:lnTo>
                    <a:pt x="13002" y="11186"/>
                  </a:lnTo>
                  <a:lnTo>
                    <a:pt x="13097" y="12012"/>
                  </a:lnTo>
                  <a:lnTo>
                    <a:pt x="13185" y="12894"/>
                  </a:lnTo>
                  <a:lnTo>
                    <a:pt x="13266" y="13830"/>
                  </a:lnTo>
                  <a:lnTo>
                    <a:pt x="13347" y="14767"/>
                  </a:lnTo>
                  <a:lnTo>
                    <a:pt x="13422" y="15759"/>
                  </a:lnTo>
                  <a:lnTo>
                    <a:pt x="13490" y="16751"/>
                  </a:lnTo>
                  <a:lnTo>
                    <a:pt x="13551" y="17743"/>
                  </a:lnTo>
                  <a:lnTo>
                    <a:pt x="13605" y="18845"/>
                  </a:lnTo>
                  <a:lnTo>
                    <a:pt x="13652" y="19891"/>
                  </a:lnTo>
                  <a:lnTo>
                    <a:pt x="13700" y="20993"/>
                  </a:lnTo>
                  <a:lnTo>
                    <a:pt x="13733" y="22095"/>
                  </a:lnTo>
                  <a:lnTo>
                    <a:pt x="13767" y="23253"/>
                  </a:lnTo>
                  <a:lnTo>
                    <a:pt x="13794" y="24410"/>
                  </a:lnTo>
                  <a:lnTo>
                    <a:pt x="13808" y="25622"/>
                  </a:lnTo>
                  <a:lnTo>
                    <a:pt x="13822" y="26779"/>
                  </a:lnTo>
                  <a:lnTo>
                    <a:pt x="13822" y="27991"/>
                  </a:lnTo>
                  <a:lnTo>
                    <a:pt x="13822" y="27991"/>
                  </a:lnTo>
                  <a:lnTo>
                    <a:pt x="13822" y="29479"/>
                  </a:lnTo>
                  <a:lnTo>
                    <a:pt x="13185" y="117143"/>
                  </a:lnTo>
                  <a:lnTo>
                    <a:pt x="13185" y="117143"/>
                  </a:lnTo>
                  <a:lnTo>
                    <a:pt x="13171" y="118356"/>
                  </a:lnTo>
                  <a:lnTo>
                    <a:pt x="13151" y="119568"/>
                  </a:lnTo>
                  <a:lnTo>
                    <a:pt x="13124" y="120725"/>
                  </a:lnTo>
                  <a:lnTo>
                    <a:pt x="13090" y="121882"/>
                  </a:lnTo>
                  <a:lnTo>
                    <a:pt x="13050" y="123039"/>
                  </a:lnTo>
                  <a:lnTo>
                    <a:pt x="13002" y="124141"/>
                  </a:lnTo>
                  <a:lnTo>
                    <a:pt x="12955" y="125188"/>
                  </a:lnTo>
                  <a:lnTo>
                    <a:pt x="12894" y="126290"/>
                  </a:lnTo>
                  <a:lnTo>
                    <a:pt x="12833" y="127282"/>
                  </a:lnTo>
                  <a:lnTo>
                    <a:pt x="12758" y="128274"/>
                  </a:lnTo>
                  <a:lnTo>
                    <a:pt x="12684" y="129265"/>
                  </a:lnTo>
                  <a:lnTo>
                    <a:pt x="12603" y="130202"/>
                  </a:lnTo>
                  <a:lnTo>
                    <a:pt x="12521" y="131084"/>
                  </a:lnTo>
                  <a:lnTo>
                    <a:pt x="12426" y="131965"/>
                  </a:lnTo>
                  <a:lnTo>
                    <a:pt x="12332" y="132792"/>
                  </a:lnTo>
                  <a:lnTo>
                    <a:pt x="12237" y="133618"/>
                  </a:lnTo>
                  <a:lnTo>
                    <a:pt x="12129" y="134390"/>
                  </a:lnTo>
                  <a:lnTo>
                    <a:pt x="12020" y="135106"/>
                  </a:lnTo>
                  <a:lnTo>
                    <a:pt x="11912" y="135767"/>
                  </a:lnTo>
                  <a:lnTo>
                    <a:pt x="11797" y="136428"/>
                  </a:lnTo>
                  <a:lnTo>
                    <a:pt x="11675" y="136979"/>
                  </a:lnTo>
                  <a:lnTo>
                    <a:pt x="11553" y="137530"/>
                  </a:lnTo>
                  <a:lnTo>
                    <a:pt x="11424" y="138026"/>
                  </a:lnTo>
                  <a:lnTo>
                    <a:pt x="11296" y="138522"/>
                  </a:lnTo>
                  <a:lnTo>
                    <a:pt x="11160" y="138908"/>
                  </a:lnTo>
                  <a:lnTo>
                    <a:pt x="11025" y="139294"/>
                  </a:lnTo>
                  <a:lnTo>
                    <a:pt x="10889" y="139569"/>
                  </a:lnTo>
                  <a:lnTo>
                    <a:pt x="10747" y="139845"/>
                  </a:lnTo>
                  <a:lnTo>
                    <a:pt x="10605" y="140010"/>
                  </a:lnTo>
                  <a:lnTo>
                    <a:pt x="10463" y="140175"/>
                  </a:lnTo>
                  <a:lnTo>
                    <a:pt x="10314" y="140230"/>
                  </a:lnTo>
                  <a:lnTo>
                    <a:pt x="10165" y="140285"/>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5"/>
            <p:cNvSpPr/>
            <p:nvPr/>
          </p:nvSpPr>
          <p:spPr>
            <a:xfrm rot="10800000" flipH="1">
              <a:off x="767542" y="1840285"/>
              <a:ext cx="3392107" cy="400785"/>
            </a:xfrm>
            <a:custGeom>
              <a:avLst/>
              <a:gdLst/>
              <a:ahLst/>
              <a:cxnLst/>
              <a:rect l="l" t="t" r="r" b="b"/>
              <a:pathLst>
                <a:path w="160935" h="134831" extrusionOk="0">
                  <a:moveTo>
                    <a:pt x="204" y="1"/>
                  </a:moveTo>
                  <a:lnTo>
                    <a:pt x="1" y="28928"/>
                  </a:lnTo>
                  <a:lnTo>
                    <a:pt x="14899" y="40775"/>
                  </a:lnTo>
                  <a:lnTo>
                    <a:pt x="18833" y="76755"/>
                  </a:lnTo>
                  <a:lnTo>
                    <a:pt x="139536" y="134831"/>
                  </a:lnTo>
                  <a:lnTo>
                    <a:pt x="144100" y="101881"/>
                  </a:lnTo>
                  <a:lnTo>
                    <a:pt x="160691" y="109815"/>
                  </a:lnTo>
                  <a:lnTo>
                    <a:pt x="160935" y="77306"/>
                  </a:lnTo>
                  <a:lnTo>
                    <a:pt x="20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45"/>
            <p:cNvSpPr/>
            <p:nvPr/>
          </p:nvSpPr>
          <p:spPr>
            <a:xfrm rot="10800000" flipH="1">
              <a:off x="1357807" y="2186717"/>
              <a:ext cx="187569" cy="153307"/>
            </a:xfrm>
            <a:custGeom>
              <a:avLst/>
              <a:gdLst/>
              <a:ahLst/>
              <a:cxnLst/>
              <a:rect l="l" t="t" r="r" b="b"/>
              <a:pathLst>
                <a:path w="8899" h="51575" extrusionOk="0">
                  <a:moveTo>
                    <a:pt x="346" y="1"/>
                  </a:moveTo>
                  <a:lnTo>
                    <a:pt x="1" y="47442"/>
                  </a:lnTo>
                  <a:lnTo>
                    <a:pt x="8560" y="51575"/>
                  </a:lnTo>
                  <a:lnTo>
                    <a:pt x="8899" y="4133"/>
                  </a:lnTo>
                  <a:lnTo>
                    <a:pt x="34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45"/>
            <p:cNvSpPr/>
            <p:nvPr/>
          </p:nvSpPr>
          <p:spPr>
            <a:xfrm rot="10800000" flipH="1">
              <a:off x="1411054" y="2320886"/>
              <a:ext cx="91666" cy="128575"/>
            </a:xfrm>
            <a:custGeom>
              <a:avLst/>
              <a:gdLst/>
              <a:ahLst/>
              <a:cxnLst/>
              <a:rect l="l" t="t" r="r" b="b"/>
              <a:pathLst>
                <a:path w="4349" h="43255" extrusionOk="0">
                  <a:moveTo>
                    <a:pt x="2181" y="1"/>
                  </a:moveTo>
                  <a:lnTo>
                    <a:pt x="2079" y="56"/>
                  </a:lnTo>
                  <a:lnTo>
                    <a:pt x="1978" y="166"/>
                  </a:lnTo>
                  <a:lnTo>
                    <a:pt x="1876" y="276"/>
                  </a:lnTo>
                  <a:lnTo>
                    <a:pt x="1775" y="442"/>
                  </a:lnTo>
                  <a:lnTo>
                    <a:pt x="1673" y="662"/>
                  </a:lnTo>
                  <a:lnTo>
                    <a:pt x="1578" y="938"/>
                  </a:lnTo>
                  <a:lnTo>
                    <a:pt x="1484" y="1213"/>
                  </a:lnTo>
                  <a:lnTo>
                    <a:pt x="1396" y="1544"/>
                  </a:lnTo>
                  <a:lnTo>
                    <a:pt x="1301" y="1930"/>
                  </a:lnTo>
                  <a:lnTo>
                    <a:pt x="1219" y="2315"/>
                  </a:lnTo>
                  <a:lnTo>
                    <a:pt x="1131" y="2756"/>
                  </a:lnTo>
                  <a:lnTo>
                    <a:pt x="1050" y="3197"/>
                  </a:lnTo>
                  <a:lnTo>
                    <a:pt x="969" y="3693"/>
                  </a:lnTo>
                  <a:lnTo>
                    <a:pt x="894" y="4189"/>
                  </a:lnTo>
                  <a:lnTo>
                    <a:pt x="820" y="4740"/>
                  </a:lnTo>
                  <a:lnTo>
                    <a:pt x="752" y="5346"/>
                  </a:lnTo>
                  <a:lnTo>
                    <a:pt x="684" y="5952"/>
                  </a:lnTo>
                  <a:lnTo>
                    <a:pt x="624" y="6558"/>
                  </a:lnTo>
                  <a:lnTo>
                    <a:pt x="563" y="7219"/>
                  </a:lnTo>
                  <a:lnTo>
                    <a:pt x="508" y="7880"/>
                  </a:lnTo>
                  <a:lnTo>
                    <a:pt x="454" y="8597"/>
                  </a:lnTo>
                  <a:lnTo>
                    <a:pt x="407" y="9313"/>
                  </a:lnTo>
                  <a:lnTo>
                    <a:pt x="366" y="10029"/>
                  </a:lnTo>
                  <a:lnTo>
                    <a:pt x="326" y="10801"/>
                  </a:lnTo>
                  <a:lnTo>
                    <a:pt x="292" y="11572"/>
                  </a:lnTo>
                  <a:lnTo>
                    <a:pt x="265" y="12399"/>
                  </a:lnTo>
                  <a:lnTo>
                    <a:pt x="238" y="13225"/>
                  </a:lnTo>
                  <a:lnTo>
                    <a:pt x="217" y="14052"/>
                  </a:lnTo>
                  <a:lnTo>
                    <a:pt x="204" y="14878"/>
                  </a:lnTo>
                  <a:lnTo>
                    <a:pt x="190" y="15760"/>
                  </a:lnTo>
                  <a:lnTo>
                    <a:pt x="1" y="41216"/>
                  </a:lnTo>
                  <a:lnTo>
                    <a:pt x="4165" y="43255"/>
                  </a:lnTo>
                  <a:lnTo>
                    <a:pt x="4348" y="17743"/>
                  </a:lnTo>
                  <a:lnTo>
                    <a:pt x="4348" y="16862"/>
                  </a:lnTo>
                  <a:lnTo>
                    <a:pt x="4348" y="16035"/>
                  </a:lnTo>
                  <a:lnTo>
                    <a:pt x="4335" y="15154"/>
                  </a:lnTo>
                  <a:lnTo>
                    <a:pt x="4328" y="14327"/>
                  </a:lnTo>
                  <a:lnTo>
                    <a:pt x="4307" y="13501"/>
                  </a:lnTo>
                  <a:lnTo>
                    <a:pt x="4280" y="12729"/>
                  </a:lnTo>
                  <a:lnTo>
                    <a:pt x="4253" y="11903"/>
                  </a:lnTo>
                  <a:lnTo>
                    <a:pt x="4226" y="11131"/>
                  </a:lnTo>
                  <a:lnTo>
                    <a:pt x="4186" y="10360"/>
                  </a:lnTo>
                  <a:lnTo>
                    <a:pt x="4145" y="9644"/>
                  </a:lnTo>
                  <a:lnTo>
                    <a:pt x="4104" y="8927"/>
                  </a:lnTo>
                  <a:lnTo>
                    <a:pt x="4050" y="8211"/>
                  </a:lnTo>
                  <a:lnTo>
                    <a:pt x="3996" y="7550"/>
                  </a:lnTo>
                  <a:lnTo>
                    <a:pt x="3942" y="6889"/>
                  </a:lnTo>
                  <a:lnTo>
                    <a:pt x="3881" y="6227"/>
                  </a:lnTo>
                  <a:lnTo>
                    <a:pt x="3820" y="5621"/>
                  </a:lnTo>
                  <a:lnTo>
                    <a:pt x="3745" y="5015"/>
                  </a:lnTo>
                  <a:lnTo>
                    <a:pt x="3678" y="4464"/>
                  </a:lnTo>
                  <a:lnTo>
                    <a:pt x="3603" y="3913"/>
                  </a:lnTo>
                  <a:lnTo>
                    <a:pt x="3529" y="3417"/>
                  </a:lnTo>
                  <a:lnTo>
                    <a:pt x="3447" y="2976"/>
                  </a:lnTo>
                  <a:lnTo>
                    <a:pt x="3359" y="2536"/>
                  </a:lnTo>
                  <a:lnTo>
                    <a:pt x="3278" y="2095"/>
                  </a:lnTo>
                  <a:lnTo>
                    <a:pt x="3183" y="1709"/>
                  </a:lnTo>
                  <a:lnTo>
                    <a:pt x="3095" y="1379"/>
                  </a:lnTo>
                  <a:lnTo>
                    <a:pt x="3000" y="1048"/>
                  </a:lnTo>
                  <a:lnTo>
                    <a:pt x="2906" y="772"/>
                  </a:lnTo>
                  <a:lnTo>
                    <a:pt x="2804" y="552"/>
                  </a:lnTo>
                  <a:lnTo>
                    <a:pt x="2709" y="387"/>
                  </a:lnTo>
                  <a:lnTo>
                    <a:pt x="2601" y="221"/>
                  </a:lnTo>
                  <a:lnTo>
                    <a:pt x="2499" y="111"/>
                  </a:lnTo>
                  <a:lnTo>
                    <a:pt x="23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45"/>
            <p:cNvSpPr/>
            <p:nvPr/>
          </p:nvSpPr>
          <p:spPr>
            <a:xfrm rot="10800000" flipH="1">
              <a:off x="2361755" y="2376951"/>
              <a:ext cx="231684" cy="265828"/>
            </a:xfrm>
            <a:custGeom>
              <a:avLst/>
              <a:gdLst/>
              <a:ahLst/>
              <a:cxnLst/>
              <a:rect l="l" t="t" r="r" b="b"/>
              <a:pathLst>
                <a:path w="10992" h="89429" extrusionOk="0">
                  <a:moveTo>
                    <a:pt x="5519" y="1"/>
                  </a:moveTo>
                  <a:lnTo>
                    <a:pt x="5235" y="56"/>
                  </a:lnTo>
                  <a:lnTo>
                    <a:pt x="4964" y="221"/>
                  </a:lnTo>
                  <a:lnTo>
                    <a:pt x="4686" y="497"/>
                  </a:lnTo>
                  <a:lnTo>
                    <a:pt x="4422" y="882"/>
                  </a:lnTo>
                  <a:lnTo>
                    <a:pt x="4151" y="1378"/>
                  </a:lnTo>
                  <a:lnTo>
                    <a:pt x="3894" y="1929"/>
                  </a:lnTo>
                  <a:lnTo>
                    <a:pt x="3644" y="2646"/>
                  </a:lnTo>
                  <a:lnTo>
                    <a:pt x="3393" y="3417"/>
                  </a:lnTo>
                  <a:lnTo>
                    <a:pt x="3149" y="4299"/>
                  </a:lnTo>
                  <a:lnTo>
                    <a:pt x="2912" y="5290"/>
                  </a:lnTo>
                  <a:lnTo>
                    <a:pt x="2682" y="6337"/>
                  </a:lnTo>
                  <a:lnTo>
                    <a:pt x="2458" y="7494"/>
                  </a:lnTo>
                  <a:lnTo>
                    <a:pt x="2242" y="8707"/>
                  </a:lnTo>
                  <a:lnTo>
                    <a:pt x="2032" y="10029"/>
                  </a:lnTo>
                  <a:lnTo>
                    <a:pt x="1835" y="11406"/>
                  </a:lnTo>
                  <a:lnTo>
                    <a:pt x="1639" y="12894"/>
                  </a:lnTo>
                  <a:lnTo>
                    <a:pt x="1456" y="14437"/>
                  </a:lnTo>
                  <a:lnTo>
                    <a:pt x="1280" y="16035"/>
                  </a:lnTo>
                  <a:lnTo>
                    <a:pt x="1118" y="17743"/>
                  </a:lnTo>
                  <a:lnTo>
                    <a:pt x="962" y="19506"/>
                  </a:lnTo>
                  <a:lnTo>
                    <a:pt x="820" y="21269"/>
                  </a:lnTo>
                  <a:lnTo>
                    <a:pt x="684" y="23143"/>
                  </a:lnTo>
                  <a:lnTo>
                    <a:pt x="562" y="25071"/>
                  </a:lnTo>
                  <a:lnTo>
                    <a:pt x="447" y="27055"/>
                  </a:lnTo>
                  <a:lnTo>
                    <a:pt x="346" y="29094"/>
                  </a:lnTo>
                  <a:lnTo>
                    <a:pt x="258" y="31187"/>
                  </a:lnTo>
                  <a:lnTo>
                    <a:pt x="183" y="33336"/>
                  </a:lnTo>
                  <a:lnTo>
                    <a:pt x="122" y="35485"/>
                  </a:lnTo>
                  <a:lnTo>
                    <a:pt x="68" y="37744"/>
                  </a:lnTo>
                  <a:lnTo>
                    <a:pt x="34" y="40003"/>
                  </a:lnTo>
                  <a:lnTo>
                    <a:pt x="14" y="42263"/>
                  </a:lnTo>
                  <a:lnTo>
                    <a:pt x="0" y="44577"/>
                  </a:lnTo>
                  <a:lnTo>
                    <a:pt x="7" y="46836"/>
                  </a:lnTo>
                  <a:lnTo>
                    <a:pt x="27" y="49095"/>
                  </a:lnTo>
                  <a:lnTo>
                    <a:pt x="61" y="51299"/>
                  </a:lnTo>
                  <a:lnTo>
                    <a:pt x="109" y="53503"/>
                  </a:lnTo>
                  <a:lnTo>
                    <a:pt x="170" y="55652"/>
                  </a:lnTo>
                  <a:lnTo>
                    <a:pt x="237" y="57746"/>
                  </a:lnTo>
                  <a:lnTo>
                    <a:pt x="325" y="59784"/>
                  </a:lnTo>
                  <a:lnTo>
                    <a:pt x="420" y="61823"/>
                  </a:lnTo>
                  <a:lnTo>
                    <a:pt x="529" y="63807"/>
                  </a:lnTo>
                  <a:lnTo>
                    <a:pt x="644" y="65735"/>
                  </a:lnTo>
                  <a:lnTo>
                    <a:pt x="779" y="67609"/>
                  </a:lnTo>
                  <a:lnTo>
                    <a:pt x="915" y="69427"/>
                  </a:lnTo>
                  <a:lnTo>
                    <a:pt x="1070" y="71190"/>
                  </a:lnTo>
                  <a:lnTo>
                    <a:pt x="1226" y="72898"/>
                  </a:lnTo>
                  <a:lnTo>
                    <a:pt x="1402" y="74496"/>
                  </a:lnTo>
                  <a:lnTo>
                    <a:pt x="1578" y="76039"/>
                  </a:lnTo>
                  <a:lnTo>
                    <a:pt x="1768" y="77582"/>
                  </a:lnTo>
                  <a:lnTo>
                    <a:pt x="1964" y="78959"/>
                  </a:lnTo>
                  <a:lnTo>
                    <a:pt x="2174" y="80337"/>
                  </a:lnTo>
                  <a:lnTo>
                    <a:pt x="2384" y="81604"/>
                  </a:lnTo>
                  <a:lnTo>
                    <a:pt x="2607" y="82761"/>
                  </a:lnTo>
                  <a:lnTo>
                    <a:pt x="2838" y="83863"/>
                  </a:lnTo>
                  <a:lnTo>
                    <a:pt x="3075" y="84855"/>
                  </a:lnTo>
                  <a:lnTo>
                    <a:pt x="3319" y="85792"/>
                  </a:lnTo>
                  <a:lnTo>
                    <a:pt x="3562" y="86563"/>
                  </a:lnTo>
                  <a:lnTo>
                    <a:pt x="3820" y="87335"/>
                  </a:lnTo>
                  <a:lnTo>
                    <a:pt x="4084" y="87941"/>
                  </a:lnTo>
                  <a:lnTo>
                    <a:pt x="4348" y="88437"/>
                  </a:lnTo>
                  <a:lnTo>
                    <a:pt x="4619" y="88877"/>
                  </a:lnTo>
                  <a:lnTo>
                    <a:pt x="4896" y="89153"/>
                  </a:lnTo>
                  <a:lnTo>
                    <a:pt x="5181" y="89373"/>
                  </a:lnTo>
                  <a:lnTo>
                    <a:pt x="5458" y="89428"/>
                  </a:lnTo>
                  <a:lnTo>
                    <a:pt x="5743" y="89373"/>
                  </a:lnTo>
                  <a:lnTo>
                    <a:pt x="6014" y="89263"/>
                  </a:lnTo>
                  <a:lnTo>
                    <a:pt x="6291" y="88988"/>
                  </a:lnTo>
                  <a:lnTo>
                    <a:pt x="6555" y="88602"/>
                  </a:lnTo>
                  <a:lnTo>
                    <a:pt x="6820" y="88161"/>
                  </a:lnTo>
                  <a:lnTo>
                    <a:pt x="7084" y="87555"/>
                  </a:lnTo>
                  <a:lnTo>
                    <a:pt x="7334" y="86894"/>
                  </a:lnTo>
                  <a:lnTo>
                    <a:pt x="7585" y="86122"/>
                  </a:lnTo>
                  <a:lnTo>
                    <a:pt x="7829" y="85241"/>
                  </a:lnTo>
                  <a:lnTo>
                    <a:pt x="8066" y="84304"/>
                  </a:lnTo>
                  <a:lnTo>
                    <a:pt x="8296" y="83257"/>
                  </a:lnTo>
                  <a:lnTo>
                    <a:pt x="8519" y="82100"/>
                  </a:lnTo>
                  <a:lnTo>
                    <a:pt x="8736" y="80888"/>
                  </a:lnTo>
                  <a:lnTo>
                    <a:pt x="8946" y="79565"/>
                  </a:lnTo>
                  <a:lnTo>
                    <a:pt x="9149" y="78188"/>
                  </a:lnTo>
                  <a:lnTo>
                    <a:pt x="9339" y="76755"/>
                  </a:lnTo>
                  <a:lnTo>
                    <a:pt x="9522" y="75213"/>
                  </a:lnTo>
                  <a:lnTo>
                    <a:pt x="9698" y="73615"/>
                  </a:lnTo>
                  <a:lnTo>
                    <a:pt x="9867" y="71907"/>
                  </a:lnTo>
                  <a:lnTo>
                    <a:pt x="10023" y="70198"/>
                  </a:lnTo>
                  <a:lnTo>
                    <a:pt x="10165" y="68380"/>
                  </a:lnTo>
                  <a:lnTo>
                    <a:pt x="10300" y="66507"/>
                  </a:lnTo>
                  <a:lnTo>
                    <a:pt x="10422" y="64578"/>
                  </a:lnTo>
                  <a:lnTo>
                    <a:pt x="10537" y="62650"/>
                  </a:lnTo>
                  <a:lnTo>
                    <a:pt x="10639" y="60611"/>
                  </a:lnTo>
                  <a:lnTo>
                    <a:pt x="10727" y="58517"/>
                  </a:lnTo>
                  <a:lnTo>
                    <a:pt x="10808" y="56368"/>
                  </a:lnTo>
                  <a:lnTo>
                    <a:pt x="10869" y="54219"/>
                  </a:lnTo>
                  <a:lnTo>
                    <a:pt x="10923" y="52015"/>
                  </a:lnTo>
                  <a:lnTo>
                    <a:pt x="10957" y="49756"/>
                  </a:lnTo>
                  <a:lnTo>
                    <a:pt x="10984" y="47442"/>
                  </a:lnTo>
                  <a:lnTo>
                    <a:pt x="10984" y="47167"/>
                  </a:lnTo>
                  <a:lnTo>
                    <a:pt x="10991" y="44907"/>
                  </a:lnTo>
                  <a:lnTo>
                    <a:pt x="10984" y="42593"/>
                  </a:lnTo>
                  <a:lnTo>
                    <a:pt x="10964" y="40334"/>
                  </a:lnTo>
                  <a:lnTo>
                    <a:pt x="10930" y="38130"/>
                  </a:lnTo>
                  <a:lnTo>
                    <a:pt x="10889" y="35926"/>
                  </a:lnTo>
                  <a:lnTo>
                    <a:pt x="10829" y="33777"/>
                  </a:lnTo>
                  <a:lnTo>
                    <a:pt x="10754" y="31683"/>
                  </a:lnTo>
                  <a:lnTo>
                    <a:pt x="10673" y="29590"/>
                  </a:lnTo>
                  <a:lnTo>
                    <a:pt x="10571" y="27606"/>
                  </a:lnTo>
                  <a:lnTo>
                    <a:pt x="10463" y="25622"/>
                  </a:lnTo>
                  <a:lnTo>
                    <a:pt x="10348" y="23694"/>
                  </a:lnTo>
                  <a:lnTo>
                    <a:pt x="10219" y="21820"/>
                  </a:lnTo>
                  <a:lnTo>
                    <a:pt x="10077" y="20002"/>
                  </a:lnTo>
                  <a:lnTo>
                    <a:pt x="9921" y="18239"/>
                  </a:lnTo>
                  <a:lnTo>
                    <a:pt x="9759" y="16531"/>
                  </a:lnTo>
                  <a:lnTo>
                    <a:pt x="9589" y="14878"/>
                  </a:lnTo>
                  <a:lnTo>
                    <a:pt x="9413" y="13335"/>
                  </a:lnTo>
                  <a:lnTo>
                    <a:pt x="9224" y="11847"/>
                  </a:lnTo>
                  <a:lnTo>
                    <a:pt x="9020" y="10415"/>
                  </a:lnTo>
                  <a:lnTo>
                    <a:pt x="8817" y="9092"/>
                  </a:lnTo>
                  <a:lnTo>
                    <a:pt x="8601" y="7825"/>
                  </a:lnTo>
                  <a:lnTo>
                    <a:pt x="8377" y="6668"/>
                  </a:lnTo>
                  <a:lnTo>
                    <a:pt x="8147" y="5566"/>
                  </a:lnTo>
                  <a:lnTo>
                    <a:pt x="7910" y="4574"/>
                  </a:lnTo>
                  <a:lnTo>
                    <a:pt x="7666" y="3637"/>
                  </a:lnTo>
                  <a:lnTo>
                    <a:pt x="7416" y="2811"/>
                  </a:lnTo>
                  <a:lnTo>
                    <a:pt x="7158" y="2095"/>
                  </a:lnTo>
                  <a:lnTo>
                    <a:pt x="6901" y="1488"/>
                  </a:lnTo>
                  <a:lnTo>
                    <a:pt x="6630" y="993"/>
                  </a:lnTo>
                  <a:lnTo>
                    <a:pt x="6359" y="552"/>
                  </a:lnTo>
                  <a:lnTo>
                    <a:pt x="6081" y="276"/>
                  </a:lnTo>
                  <a:lnTo>
                    <a:pt x="5797" y="111"/>
                  </a:lnTo>
                  <a:lnTo>
                    <a:pt x="551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45"/>
            <p:cNvSpPr/>
            <p:nvPr/>
          </p:nvSpPr>
          <p:spPr>
            <a:xfrm rot="10800000" flipH="1">
              <a:off x="2383299" y="2401839"/>
              <a:ext cx="189002" cy="216856"/>
            </a:xfrm>
            <a:custGeom>
              <a:avLst/>
              <a:gdLst/>
              <a:ahLst/>
              <a:cxnLst/>
              <a:rect l="l" t="t" r="r" b="b"/>
              <a:pathLst>
                <a:path w="8967" h="72954" extrusionOk="0">
                  <a:moveTo>
                    <a:pt x="4287" y="0"/>
                  </a:moveTo>
                  <a:lnTo>
                    <a:pt x="4057" y="166"/>
                  </a:lnTo>
                  <a:lnTo>
                    <a:pt x="3834" y="386"/>
                  </a:lnTo>
                  <a:lnTo>
                    <a:pt x="3617" y="662"/>
                  </a:lnTo>
                  <a:lnTo>
                    <a:pt x="3400" y="1047"/>
                  </a:lnTo>
                  <a:lnTo>
                    <a:pt x="3190" y="1543"/>
                  </a:lnTo>
                  <a:lnTo>
                    <a:pt x="2980" y="2094"/>
                  </a:lnTo>
                  <a:lnTo>
                    <a:pt x="2777" y="2755"/>
                  </a:lnTo>
                  <a:lnTo>
                    <a:pt x="2581" y="3417"/>
                  </a:lnTo>
                  <a:lnTo>
                    <a:pt x="2385" y="4243"/>
                  </a:lnTo>
                  <a:lnTo>
                    <a:pt x="2195" y="5070"/>
                  </a:lnTo>
                  <a:lnTo>
                    <a:pt x="2012" y="6006"/>
                  </a:lnTo>
                  <a:lnTo>
                    <a:pt x="1836" y="7053"/>
                  </a:lnTo>
                  <a:lnTo>
                    <a:pt x="1667" y="8100"/>
                  </a:lnTo>
                  <a:lnTo>
                    <a:pt x="1504" y="9202"/>
                  </a:lnTo>
                  <a:lnTo>
                    <a:pt x="1348" y="10414"/>
                  </a:lnTo>
                  <a:lnTo>
                    <a:pt x="1193" y="11682"/>
                  </a:lnTo>
                  <a:lnTo>
                    <a:pt x="1050" y="13004"/>
                  </a:lnTo>
                  <a:lnTo>
                    <a:pt x="915" y="14382"/>
                  </a:lnTo>
                  <a:lnTo>
                    <a:pt x="793" y="15759"/>
                  </a:lnTo>
                  <a:lnTo>
                    <a:pt x="671" y="17247"/>
                  </a:lnTo>
                  <a:lnTo>
                    <a:pt x="563" y="18790"/>
                  </a:lnTo>
                  <a:lnTo>
                    <a:pt x="461" y="20332"/>
                  </a:lnTo>
                  <a:lnTo>
                    <a:pt x="367" y="21985"/>
                  </a:lnTo>
                  <a:lnTo>
                    <a:pt x="285" y="23638"/>
                  </a:lnTo>
                  <a:lnTo>
                    <a:pt x="211" y="25347"/>
                  </a:lnTo>
                  <a:lnTo>
                    <a:pt x="150" y="27055"/>
                  </a:lnTo>
                  <a:lnTo>
                    <a:pt x="96" y="28818"/>
                  </a:lnTo>
                  <a:lnTo>
                    <a:pt x="55" y="30636"/>
                  </a:lnTo>
                  <a:lnTo>
                    <a:pt x="28" y="32510"/>
                  </a:lnTo>
                  <a:lnTo>
                    <a:pt x="8" y="34383"/>
                  </a:lnTo>
                  <a:lnTo>
                    <a:pt x="1" y="36256"/>
                  </a:lnTo>
                  <a:lnTo>
                    <a:pt x="8" y="38075"/>
                  </a:lnTo>
                  <a:lnTo>
                    <a:pt x="21" y="39948"/>
                  </a:lnTo>
                  <a:lnTo>
                    <a:pt x="48" y="41711"/>
                  </a:lnTo>
                  <a:lnTo>
                    <a:pt x="82" y="43530"/>
                  </a:lnTo>
                  <a:lnTo>
                    <a:pt x="130" y="45293"/>
                  </a:lnTo>
                  <a:lnTo>
                    <a:pt x="190" y="47001"/>
                  </a:lnTo>
                  <a:lnTo>
                    <a:pt x="258" y="48709"/>
                  </a:lnTo>
                  <a:lnTo>
                    <a:pt x="333" y="50362"/>
                  </a:lnTo>
                  <a:lnTo>
                    <a:pt x="421" y="51960"/>
                  </a:lnTo>
                  <a:lnTo>
                    <a:pt x="522" y="53558"/>
                  </a:lnTo>
                  <a:lnTo>
                    <a:pt x="624" y="55046"/>
                  </a:lnTo>
                  <a:lnTo>
                    <a:pt x="739" y="56533"/>
                  </a:lnTo>
                  <a:lnTo>
                    <a:pt x="861" y="57966"/>
                  </a:lnTo>
                  <a:lnTo>
                    <a:pt x="996" y="59399"/>
                  </a:lnTo>
                  <a:lnTo>
                    <a:pt x="1132" y="60721"/>
                  </a:lnTo>
                  <a:lnTo>
                    <a:pt x="1281" y="61988"/>
                  </a:lnTo>
                  <a:lnTo>
                    <a:pt x="1436" y="63200"/>
                  </a:lnTo>
                  <a:lnTo>
                    <a:pt x="1592" y="64358"/>
                  </a:lnTo>
                  <a:lnTo>
                    <a:pt x="1762" y="65460"/>
                  </a:lnTo>
                  <a:lnTo>
                    <a:pt x="1938" y="66506"/>
                  </a:lnTo>
                  <a:lnTo>
                    <a:pt x="2120" y="67498"/>
                  </a:lnTo>
                  <a:lnTo>
                    <a:pt x="2303" y="68380"/>
                  </a:lnTo>
                  <a:lnTo>
                    <a:pt x="2500" y="69206"/>
                  </a:lnTo>
                  <a:lnTo>
                    <a:pt x="2696" y="69923"/>
                  </a:lnTo>
                  <a:lnTo>
                    <a:pt x="2899" y="70639"/>
                  </a:lnTo>
                  <a:lnTo>
                    <a:pt x="3109" y="71190"/>
                  </a:lnTo>
                  <a:lnTo>
                    <a:pt x="3319" y="71741"/>
                  </a:lnTo>
                  <a:lnTo>
                    <a:pt x="3543" y="72127"/>
                  </a:lnTo>
                  <a:lnTo>
                    <a:pt x="3759" y="72457"/>
                  </a:lnTo>
                  <a:lnTo>
                    <a:pt x="3989" y="72733"/>
                  </a:lnTo>
                  <a:lnTo>
                    <a:pt x="4220" y="72898"/>
                  </a:lnTo>
                  <a:lnTo>
                    <a:pt x="4450" y="72953"/>
                  </a:lnTo>
                  <a:lnTo>
                    <a:pt x="4673" y="72953"/>
                  </a:lnTo>
                  <a:lnTo>
                    <a:pt x="4904" y="72788"/>
                  </a:lnTo>
                  <a:lnTo>
                    <a:pt x="5127" y="72567"/>
                  </a:lnTo>
                  <a:lnTo>
                    <a:pt x="5344" y="72292"/>
                  </a:lnTo>
                  <a:lnTo>
                    <a:pt x="5561" y="71906"/>
                  </a:lnTo>
                  <a:lnTo>
                    <a:pt x="5770" y="71410"/>
                  </a:lnTo>
                  <a:lnTo>
                    <a:pt x="5980" y="70859"/>
                  </a:lnTo>
                  <a:lnTo>
                    <a:pt x="6184" y="70253"/>
                  </a:lnTo>
                  <a:lnTo>
                    <a:pt x="6380" y="69537"/>
                  </a:lnTo>
                  <a:lnTo>
                    <a:pt x="6576" y="68766"/>
                  </a:lnTo>
                  <a:lnTo>
                    <a:pt x="6766" y="67884"/>
                  </a:lnTo>
                  <a:lnTo>
                    <a:pt x="6949" y="66947"/>
                  </a:lnTo>
                  <a:lnTo>
                    <a:pt x="7125" y="65955"/>
                  </a:lnTo>
                  <a:lnTo>
                    <a:pt x="7294" y="64909"/>
                  </a:lnTo>
                  <a:lnTo>
                    <a:pt x="7463" y="63751"/>
                  </a:lnTo>
                  <a:lnTo>
                    <a:pt x="7619" y="62594"/>
                  </a:lnTo>
                  <a:lnTo>
                    <a:pt x="7768" y="61327"/>
                  </a:lnTo>
                  <a:lnTo>
                    <a:pt x="7910" y="60005"/>
                  </a:lnTo>
                  <a:lnTo>
                    <a:pt x="8046" y="58627"/>
                  </a:lnTo>
                  <a:lnTo>
                    <a:pt x="8175" y="57194"/>
                  </a:lnTo>
                  <a:lnTo>
                    <a:pt x="8290" y="55762"/>
                  </a:lnTo>
                  <a:lnTo>
                    <a:pt x="8405" y="54219"/>
                  </a:lnTo>
                  <a:lnTo>
                    <a:pt x="8506" y="52676"/>
                  </a:lnTo>
                  <a:lnTo>
                    <a:pt x="8594" y="51023"/>
                  </a:lnTo>
                  <a:lnTo>
                    <a:pt x="8682" y="49370"/>
                  </a:lnTo>
                  <a:lnTo>
                    <a:pt x="8750" y="47662"/>
                  </a:lnTo>
                  <a:lnTo>
                    <a:pt x="8818" y="45954"/>
                  </a:lnTo>
                  <a:lnTo>
                    <a:pt x="8865" y="44191"/>
                  </a:lnTo>
                  <a:lnTo>
                    <a:pt x="8906" y="42373"/>
                  </a:lnTo>
                  <a:lnTo>
                    <a:pt x="8940" y="40499"/>
                  </a:lnTo>
                  <a:lnTo>
                    <a:pt x="8960" y="38626"/>
                  </a:lnTo>
                  <a:lnTo>
                    <a:pt x="8960" y="38571"/>
                  </a:lnTo>
                  <a:lnTo>
                    <a:pt x="8967" y="36697"/>
                  </a:lnTo>
                  <a:lnTo>
                    <a:pt x="8967" y="34879"/>
                  </a:lnTo>
                  <a:lnTo>
                    <a:pt x="8947" y="33005"/>
                  </a:lnTo>
                  <a:lnTo>
                    <a:pt x="8919" y="31187"/>
                  </a:lnTo>
                  <a:lnTo>
                    <a:pt x="8886" y="29424"/>
                  </a:lnTo>
                  <a:lnTo>
                    <a:pt x="8838" y="27661"/>
                  </a:lnTo>
                  <a:lnTo>
                    <a:pt x="8777" y="25953"/>
                  </a:lnTo>
                  <a:lnTo>
                    <a:pt x="8709" y="24245"/>
                  </a:lnTo>
                  <a:lnTo>
                    <a:pt x="8628" y="22592"/>
                  </a:lnTo>
                  <a:lnTo>
                    <a:pt x="8547" y="20994"/>
                  </a:lnTo>
                  <a:lnTo>
                    <a:pt x="8445" y="19396"/>
                  </a:lnTo>
                  <a:lnTo>
                    <a:pt x="8344" y="17853"/>
                  </a:lnTo>
                  <a:lnTo>
                    <a:pt x="8229" y="16365"/>
                  </a:lnTo>
                  <a:lnTo>
                    <a:pt x="8100" y="14933"/>
                  </a:lnTo>
                  <a:lnTo>
                    <a:pt x="7971" y="13555"/>
                  </a:lnTo>
                  <a:lnTo>
                    <a:pt x="7836" y="12233"/>
                  </a:lnTo>
                  <a:lnTo>
                    <a:pt x="7687" y="10965"/>
                  </a:lnTo>
                  <a:lnTo>
                    <a:pt x="7531" y="9698"/>
                  </a:lnTo>
                  <a:lnTo>
                    <a:pt x="7369" y="8541"/>
                  </a:lnTo>
                  <a:lnTo>
                    <a:pt x="7199" y="7439"/>
                  </a:lnTo>
                  <a:lnTo>
                    <a:pt x="7030" y="6447"/>
                  </a:lnTo>
                  <a:lnTo>
                    <a:pt x="6847" y="5455"/>
                  </a:lnTo>
                  <a:lnTo>
                    <a:pt x="6658" y="4574"/>
                  </a:lnTo>
                  <a:lnTo>
                    <a:pt x="6468" y="3747"/>
                  </a:lnTo>
                  <a:lnTo>
                    <a:pt x="6265" y="2976"/>
                  </a:lnTo>
                  <a:lnTo>
                    <a:pt x="6062" y="2315"/>
                  </a:lnTo>
                  <a:lnTo>
                    <a:pt x="5852" y="1709"/>
                  </a:lnTo>
                  <a:lnTo>
                    <a:pt x="5642" y="1213"/>
                  </a:lnTo>
                  <a:lnTo>
                    <a:pt x="5425" y="772"/>
                  </a:lnTo>
                  <a:lnTo>
                    <a:pt x="5202" y="441"/>
                  </a:lnTo>
                  <a:lnTo>
                    <a:pt x="4971" y="221"/>
                  </a:lnTo>
                  <a:lnTo>
                    <a:pt x="4741" y="56"/>
                  </a:lnTo>
                  <a:lnTo>
                    <a:pt x="451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45"/>
            <p:cNvSpPr/>
            <p:nvPr/>
          </p:nvSpPr>
          <p:spPr>
            <a:xfrm rot="10800000" flipH="1">
              <a:off x="2659228" y="2300394"/>
              <a:ext cx="72823" cy="83533"/>
            </a:xfrm>
            <a:custGeom>
              <a:avLst/>
              <a:gdLst/>
              <a:ahLst/>
              <a:cxnLst/>
              <a:rect l="l" t="t" r="r" b="b"/>
              <a:pathLst>
                <a:path w="3455" h="28102" extrusionOk="0">
                  <a:moveTo>
                    <a:pt x="1646" y="0"/>
                  </a:moveTo>
                  <a:lnTo>
                    <a:pt x="1558" y="55"/>
                  </a:lnTo>
                  <a:lnTo>
                    <a:pt x="1396" y="276"/>
                  </a:lnTo>
                  <a:lnTo>
                    <a:pt x="1233" y="606"/>
                  </a:lnTo>
                  <a:lnTo>
                    <a:pt x="1078" y="1047"/>
                  </a:lnTo>
                  <a:lnTo>
                    <a:pt x="935" y="1598"/>
                  </a:lnTo>
                  <a:lnTo>
                    <a:pt x="793" y="2259"/>
                  </a:lnTo>
                  <a:lnTo>
                    <a:pt x="665" y="2976"/>
                  </a:lnTo>
                  <a:lnTo>
                    <a:pt x="543" y="3857"/>
                  </a:lnTo>
                  <a:lnTo>
                    <a:pt x="434" y="4794"/>
                  </a:lnTo>
                  <a:lnTo>
                    <a:pt x="333" y="5786"/>
                  </a:lnTo>
                  <a:lnTo>
                    <a:pt x="245" y="6888"/>
                  </a:lnTo>
                  <a:lnTo>
                    <a:pt x="163" y="8100"/>
                  </a:lnTo>
                  <a:lnTo>
                    <a:pt x="102" y="9312"/>
                  </a:lnTo>
                  <a:lnTo>
                    <a:pt x="55" y="10579"/>
                  </a:lnTo>
                  <a:lnTo>
                    <a:pt x="35" y="11241"/>
                  </a:lnTo>
                  <a:lnTo>
                    <a:pt x="21" y="11957"/>
                  </a:lnTo>
                  <a:lnTo>
                    <a:pt x="8" y="12618"/>
                  </a:lnTo>
                  <a:lnTo>
                    <a:pt x="8" y="13334"/>
                  </a:lnTo>
                  <a:lnTo>
                    <a:pt x="1" y="14051"/>
                  </a:lnTo>
                  <a:lnTo>
                    <a:pt x="1" y="14767"/>
                  </a:lnTo>
                  <a:lnTo>
                    <a:pt x="8" y="15428"/>
                  </a:lnTo>
                  <a:lnTo>
                    <a:pt x="21" y="16144"/>
                  </a:lnTo>
                  <a:lnTo>
                    <a:pt x="35" y="16806"/>
                  </a:lnTo>
                  <a:lnTo>
                    <a:pt x="55" y="17522"/>
                  </a:lnTo>
                  <a:lnTo>
                    <a:pt x="75" y="18183"/>
                  </a:lnTo>
                  <a:lnTo>
                    <a:pt x="102" y="18789"/>
                  </a:lnTo>
                  <a:lnTo>
                    <a:pt x="170" y="20057"/>
                  </a:lnTo>
                  <a:lnTo>
                    <a:pt x="245" y="21269"/>
                  </a:lnTo>
                  <a:lnTo>
                    <a:pt x="340" y="22371"/>
                  </a:lnTo>
                  <a:lnTo>
                    <a:pt x="441" y="23418"/>
                  </a:lnTo>
                  <a:lnTo>
                    <a:pt x="556" y="24354"/>
                  </a:lnTo>
                  <a:lnTo>
                    <a:pt x="685" y="25236"/>
                  </a:lnTo>
                  <a:lnTo>
                    <a:pt x="820" y="26007"/>
                  </a:lnTo>
                  <a:lnTo>
                    <a:pt x="963" y="26669"/>
                  </a:lnTo>
                  <a:lnTo>
                    <a:pt x="1037" y="26944"/>
                  </a:lnTo>
                  <a:lnTo>
                    <a:pt x="1118" y="27220"/>
                  </a:lnTo>
                  <a:lnTo>
                    <a:pt x="1200" y="27440"/>
                  </a:lnTo>
                  <a:lnTo>
                    <a:pt x="1281" y="27660"/>
                  </a:lnTo>
                  <a:lnTo>
                    <a:pt x="1362" y="27826"/>
                  </a:lnTo>
                  <a:lnTo>
                    <a:pt x="1450" y="27936"/>
                  </a:lnTo>
                  <a:lnTo>
                    <a:pt x="1538" y="28046"/>
                  </a:lnTo>
                  <a:lnTo>
                    <a:pt x="1626" y="28101"/>
                  </a:lnTo>
                  <a:lnTo>
                    <a:pt x="1816" y="28101"/>
                  </a:lnTo>
                  <a:lnTo>
                    <a:pt x="1897" y="28046"/>
                  </a:lnTo>
                  <a:lnTo>
                    <a:pt x="2066" y="27881"/>
                  </a:lnTo>
                  <a:lnTo>
                    <a:pt x="2222" y="27550"/>
                  </a:lnTo>
                  <a:lnTo>
                    <a:pt x="2378" y="27109"/>
                  </a:lnTo>
                  <a:lnTo>
                    <a:pt x="2520" y="26558"/>
                  </a:lnTo>
                  <a:lnTo>
                    <a:pt x="2662" y="25897"/>
                  </a:lnTo>
                  <a:lnTo>
                    <a:pt x="2791" y="25181"/>
                  </a:lnTo>
                  <a:lnTo>
                    <a:pt x="2913" y="24299"/>
                  </a:lnTo>
                  <a:lnTo>
                    <a:pt x="3021" y="23363"/>
                  </a:lnTo>
                  <a:lnTo>
                    <a:pt x="3123" y="22371"/>
                  </a:lnTo>
                  <a:lnTo>
                    <a:pt x="3211" y="21269"/>
                  </a:lnTo>
                  <a:lnTo>
                    <a:pt x="3285" y="20112"/>
                  </a:lnTo>
                  <a:lnTo>
                    <a:pt x="3353" y="18899"/>
                  </a:lnTo>
                  <a:lnTo>
                    <a:pt x="3400" y="17632"/>
                  </a:lnTo>
                  <a:lnTo>
                    <a:pt x="3421" y="16971"/>
                  </a:lnTo>
                  <a:lnTo>
                    <a:pt x="3434" y="16310"/>
                  </a:lnTo>
                  <a:lnTo>
                    <a:pt x="3448" y="15593"/>
                  </a:lnTo>
                  <a:lnTo>
                    <a:pt x="3455" y="14932"/>
                  </a:lnTo>
                  <a:lnTo>
                    <a:pt x="3455" y="14822"/>
                  </a:lnTo>
                  <a:lnTo>
                    <a:pt x="3455" y="14106"/>
                  </a:lnTo>
                  <a:lnTo>
                    <a:pt x="3455" y="13389"/>
                  </a:lnTo>
                  <a:lnTo>
                    <a:pt x="3448" y="12673"/>
                  </a:lnTo>
                  <a:lnTo>
                    <a:pt x="3441" y="11957"/>
                  </a:lnTo>
                  <a:lnTo>
                    <a:pt x="3421" y="11296"/>
                  </a:lnTo>
                  <a:lnTo>
                    <a:pt x="3407" y="10579"/>
                  </a:lnTo>
                  <a:lnTo>
                    <a:pt x="3380" y="9918"/>
                  </a:lnTo>
                  <a:lnTo>
                    <a:pt x="3353" y="9312"/>
                  </a:lnTo>
                  <a:lnTo>
                    <a:pt x="3326" y="8651"/>
                  </a:lnTo>
                  <a:lnTo>
                    <a:pt x="3292" y="8045"/>
                  </a:lnTo>
                  <a:lnTo>
                    <a:pt x="3211" y="6833"/>
                  </a:lnTo>
                  <a:lnTo>
                    <a:pt x="3123" y="5731"/>
                  </a:lnTo>
                  <a:lnTo>
                    <a:pt x="3014" y="4684"/>
                  </a:lnTo>
                  <a:lnTo>
                    <a:pt x="2899" y="3692"/>
                  </a:lnTo>
                  <a:lnTo>
                    <a:pt x="2771" y="2865"/>
                  </a:lnTo>
                  <a:lnTo>
                    <a:pt x="2635" y="2094"/>
                  </a:lnTo>
                  <a:lnTo>
                    <a:pt x="2561" y="1708"/>
                  </a:lnTo>
                  <a:lnTo>
                    <a:pt x="2486" y="1433"/>
                  </a:lnTo>
                  <a:lnTo>
                    <a:pt x="2412" y="1157"/>
                  </a:lnTo>
                  <a:lnTo>
                    <a:pt x="2330" y="882"/>
                  </a:lnTo>
                  <a:lnTo>
                    <a:pt x="2249" y="661"/>
                  </a:lnTo>
                  <a:lnTo>
                    <a:pt x="2168" y="441"/>
                  </a:lnTo>
                  <a:lnTo>
                    <a:pt x="2080" y="276"/>
                  </a:lnTo>
                  <a:lnTo>
                    <a:pt x="1999" y="165"/>
                  </a:lnTo>
                  <a:lnTo>
                    <a:pt x="1911" y="55"/>
                  </a:lnTo>
                  <a:lnTo>
                    <a:pt x="182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45"/>
            <p:cNvSpPr/>
            <p:nvPr/>
          </p:nvSpPr>
          <p:spPr>
            <a:xfrm rot="10800000" flipH="1">
              <a:off x="1954501" y="2098391"/>
              <a:ext cx="1008432" cy="69120"/>
            </a:xfrm>
            <a:custGeom>
              <a:avLst/>
              <a:gdLst/>
              <a:ahLst/>
              <a:cxnLst/>
              <a:rect l="l" t="t" r="r" b="b"/>
              <a:pathLst>
                <a:path w="47844" h="23253" extrusionOk="0">
                  <a:moveTo>
                    <a:pt x="122" y="1"/>
                  </a:moveTo>
                  <a:lnTo>
                    <a:pt x="27" y="56"/>
                  </a:lnTo>
                  <a:lnTo>
                    <a:pt x="7" y="111"/>
                  </a:lnTo>
                  <a:lnTo>
                    <a:pt x="0" y="166"/>
                  </a:lnTo>
                  <a:lnTo>
                    <a:pt x="7" y="221"/>
                  </a:lnTo>
                  <a:lnTo>
                    <a:pt x="27" y="276"/>
                  </a:lnTo>
                  <a:lnTo>
                    <a:pt x="122" y="386"/>
                  </a:lnTo>
                  <a:lnTo>
                    <a:pt x="481" y="772"/>
                  </a:lnTo>
                  <a:lnTo>
                    <a:pt x="1070" y="1213"/>
                  </a:lnTo>
                  <a:lnTo>
                    <a:pt x="1869" y="1819"/>
                  </a:lnTo>
                  <a:lnTo>
                    <a:pt x="2878" y="2425"/>
                  </a:lnTo>
                  <a:lnTo>
                    <a:pt x="4077" y="3196"/>
                  </a:lnTo>
                  <a:lnTo>
                    <a:pt x="6995" y="4849"/>
                  </a:lnTo>
                  <a:lnTo>
                    <a:pt x="10530" y="6778"/>
                  </a:lnTo>
                  <a:lnTo>
                    <a:pt x="14594" y="8872"/>
                  </a:lnTo>
                  <a:lnTo>
                    <a:pt x="19083" y="11131"/>
                  </a:lnTo>
                  <a:lnTo>
                    <a:pt x="23905" y="13445"/>
                  </a:lnTo>
                  <a:lnTo>
                    <a:pt x="28726" y="15704"/>
                  </a:lnTo>
                  <a:lnTo>
                    <a:pt x="33216" y="17743"/>
                  </a:lnTo>
                  <a:lnTo>
                    <a:pt x="37279" y="19506"/>
                  </a:lnTo>
                  <a:lnTo>
                    <a:pt x="40828" y="20994"/>
                  </a:lnTo>
                  <a:lnTo>
                    <a:pt x="43746" y="22151"/>
                  </a:lnTo>
                  <a:lnTo>
                    <a:pt x="44952" y="22592"/>
                  </a:lnTo>
                  <a:lnTo>
                    <a:pt x="45961" y="22922"/>
                  </a:lnTo>
                  <a:lnTo>
                    <a:pt x="46767" y="23143"/>
                  </a:lnTo>
                  <a:lnTo>
                    <a:pt x="47356" y="23253"/>
                  </a:lnTo>
                  <a:lnTo>
                    <a:pt x="47715" y="23253"/>
                  </a:lnTo>
                  <a:lnTo>
                    <a:pt x="47810" y="23198"/>
                  </a:lnTo>
                  <a:lnTo>
                    <a:pt x="47837" y="23198"/>
                  </a:lnTo>
                  <a:lnTo>
                    <a:pt x="47843" y="23143"/>
                  </a:lnTo>
                  <a:lnTo>
                    <a:pt x="47837" y="23088"/>
                  </a:lnTo>
                  <a:lnTo>
                    <a:pt x="47810" y="23032"/>
                  </a:lnTo>
                  <a:lnTo>
                    <a:pt x="47715" y="22867"/>
                  </a:lnTo>
                  <a:lnTo>
                    <a:pt x="47356" y="22537"/>
                  </a:lnTo>
                  <a:lnTo>
                    <a:pt x="46767" y="22041"/>
                  </a:lnTo>
                  <a:lnTo>
                    <a:pt x="45961" y="21490"/>
                  </a:lnTo>
                  <a:lnTo>
                    <a:pt x="44959" y="20828"/>
                  </a:lnTo>
                  <a:lnTo>
                    <a:pt x="43760" y="20112"/>
                  </a:lnTo>
                  <a:lnTo>
                    <a:pt x="40841" y="18459"/>
                  </a:lnTo>
                  <a:lnTo>
                    <a:pt x="37300" y="16531"/>
                  </a:lnTo>
                  <a:lnTo>
                    <a:pt x="33237" y="14382"/>
                  </a:lnTo>
                  <a:lnTo>
                    <a:pt x="28747" y="12123"/>
                  </a:lnTo>
                  <a:lnTo>
                    <a:pt x="23932" y="9808"/>
                  </a:lnTo>
                  <a:lnTo>
                    <a:pt x="19110" y="7494"/>
                  </a:lnTo>
                  <a:lnTo>
                    <a:pt x="14621" y="5455"/>
                  </a:lnTo>
                  <a:lnTo>
                    <a:pt x="10557" y="3692"/>
                  </a:lnTo>
                  <a:lnTo>
                    <a:pt x="7016" y="2205"/>
                  </a:lnTo>
                  <a:lnTo>
                    <a:pt x="4090" y="1047"/>
                  </a:lnTo>
                  <a:lnTo>
                    <a:pt x="2892" y="662"/>
                  </a:lnTo>
                  <a:lnTo>
                    <a:pt x="1883" y="331"/>
                  </a:lnTo>
                  <a:lnTo>
                    <a:pt x="1077" y="111"/>
                  </a:lnTo>
                  <a:lnTo>
                    <a:pt x="48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5"/>
            <p:cNvSpPr/>
            <p:nvPr/>
          </p:nvSpPr>
          <p:spPr>
            <a:xfrm rot="10800000" flipH="1">
              <a:off x="1351525" y="2193725"/>
              <a:ext cx="198150" cy="17529"/>
            </a:xfrm>
            <a:custGeom>
              <a:avLst/>
              <a:gdLst/>
              <a:ahLst/>
              <a:cxnLst/>
              <a:rect l="l" t="t" r="r" b="b"/>
              <a:pathLst>
                <a:path w="9401" h="5897" extrusionOk="0">
                  <a:moveTo>
                    <a:pt x="1768" y="1"/>
                  </a:moveTo>
                  <a:lnTo>
                    <a:pt x="1179" y="111"/>
                  </a:lnTo>
                  <a:lnTo>
                    <a:pt x="590" y="331"/>
                  </a:lnTo>
                  <a:lnTo>
                    <a:pt x="1" y="662"/>
                  </a:lnTo>
                  <a:lnTo>
                    <a:pt x="583" y="1599"/>
                  </a:lnTo>
                  <a:lnTo>
                    <a:pt x="1165" y="2370"/>
                  </a:lnTo>
                  <a:lnTo>
                    <a:pt x="1748" y="3086"/>
                  </a:lnTo>
                  <a:lnTo>
                    <a:pt x="2330" y="3637"/>
                  </a:lnTo>
                  <a:lnTo>
                    <a:pt x="2919" y="4078"/>
                  </a:lnTo>
                  <a:lnTo>
                    <a:pt x="3508" y="4409"/>
                  </a:lnTo>
                  <a:lnTo>
                    <a:pt x="4098" y="4629"/>
                  </a:lnTo>
                  <a:lnTo>
                    <a:pt x="4694" y="4739"/>
                  </a:lnTo>
                  <a:lnTo>
                    <a:pt x="5276" y="5235"/>
                  </a:lnTo>
                  <a:lnTo>
                    <a:pt x="5865" y="5566"/>
                  </a:lnTo>
                  <a:lnTo>
                    <a:pt x="6454" y="5786"/>
                  </a:lnTo>
                  <a:lnTo>
                    <a:pt x="7043" y="5896"/>
                  </a:lnTo>
                  <a:lnTo>
                    <a:pt x="7633" y="5896"/>
                  </a:lnTo>
                  <a:lnTo>
                    <a:pt x="8222" y="5786"/>
                  </a:lnTo>
                  <a:lnTo>
                    <a:pt x="8811" y="5511"/>
                  </a:lnTo>
                  <a:lnTo>
                    <a:pt x="9400" y="5180"/>
                  </a:lnTo>
                  <a:lnTo>
                    <a:pt x="8818" y="4243"/>
                  </a:lnTo>
                  <a:lnTo>
                    <a:pt x="8235" y="3472"/>
                  </a:lnTo>
                  <a:lnTo>
                    <a:pt x="7653" y="2811"/>
                  </a:lnTo>
                  <a:lnTo>
                    <a:pt x="7071" y="2260"/>
                  </a:lnTo>
                  <a:lnTo>
                    <a:pt x="6481" y="1764"/>
                  </a:lnTo>
                  <a:lnTo>
                    <a:pt x="5892" y="1433"/>
                  </a:lnTo>
                  <a:lnTo>
                    <a:pt x="5303" y="1213"/>
                  </a:lnTo>
                  <a:lnTo>
                    <a:pt x="4714" y="1103"/>
                  </a:lnTo>
                  <a:lnTo>
                    <a:pt x="4132" y="662"/>
                  </a:lnTo>
                  <a:lnTo>
                    <a:pt x="3542" y="331"/>
                  </a:lnTo>
                  <a:lnTo>
                    <a:pt x="2946" y="111"/>
                  </a:lnTo>
                  <a:lnTo>
                    <a:pt x="235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5"/>
            <p:cNvSpPr/>
            <p:nvPr/>
          </p:nvSpPr>
          <p:spPr>
            <a:xfrm rot="10800000" flipH="1">
              <a:off x="3329721" y="2059713"/>
              <a:ext cx="200995" cy="17692"/>
            </a:xfrm>
            <a:custGeom>
              <a:avLst/>
              <a:gdLst/>
              <a:ahLst/>
              <a:cxnLst/>
              <a:rect l="l" t="t" r="r" b="b"/>
              <a:pathLst>
                <a:path w="9536" h="5952" extrusionOk="0">
                  <a:moveTo>
                    <a:pt x="1795" y="1"/>
                  </a:moveTo>
                  <a:lnTo>
                    <a:pt x="1199" y="111"/>
                  </a:lnTo>
                  <a:lnTo>
                    <a:pt x="596" y="331"/>
                  </a:lnTo>
                  <a:lnTo>
                    <a:pt x="0" y="662"/>
                  </a:lnTo>
                  <a:lnTo>
                    <a:pt x="590" y="1543"/>
                  </a:lnTo>
                  <a:lnTo>
                    <a:pt x="1179" y="2370"/>
                  </a:lnTo>
                  <a:lnTo>
                    <a:pt x="1775" y="3086"/>
                  </a:lnTo>
                  <a:lnTo>
                    <a:pt x="2371" y="3637"/>
                  </a:lnTo>
                  <a:lnTo>
                    <a:pt x="2967" y="4133"/>
                  </a:lnTo>
                  <a:lnTo>
                    <a:pt x="3562" y="4464"/>
                  </a:lnTo>
                  <a:lnTo>
                    <a:pt x="4158" y="4684"/>
                  </a:lnTo>
                  <a:lnTo>
                    <a:pt x="4761" y="4794"/>
                  </a:lnTo>
                  <a:lnTo>
                    <a:pt x="5357" y="5235"/>
                  </a:lnTo>
                  <a:lnTo>
                    <a:pt x="5953" y="5566"/>
                  </a:lnTo>
                  <a:lnTo>
                    <a:pt x="6549" y="5786"/>
                  </a:lnTo>
                  <a:lnTo>
                    <a:pt x="7145" y="5896"/>
                  </a:lnTo>
                  <a:lnTo>
                    <a:pt x="7747" y="5951"/>
                  </a:lnTo>
                  <a:lnTo>
                    <a:pt x="8343" y="5841"/>
                  </a:lnTo>
                  <a:lnTo>
                    <a:pt x="8939" y="5621"/>
                  </a:lnTo>
                  <a:lnTo>
                    <a:pt x="9535" y="5290"/>
                  </a:lnTo>
                  <a:lnTo>
                    <a:pt x="8953" y="4354"/>
                  </a:lnTo>
                  <a:lnTo>
                    <a:pt x="8357" y="3527"/>
                  </a:lnTo>
                  <a:lnTo>
                    <a:pt x="7768" y="2866"/>
                  </a:lnTo>
                  <a:lnTo>
                    <a:pt x="7172" y="2260"/>
                  </a:lnTo>
                  <a:lnTo>
                    <a:pt x="6576" y="1819"/>
                  </a:lnTo>
                  <a:lnTo>
                    <a:pt x="5980" y="1488"/>
                  </a:lnTo>
                  <a:lnTo>
                    <a:pt x="5384" y="1213"/>
                  </a:lnTo>
                  <a:lnTo>
                    <a:pt x="4788" y="1103"/>
                  </a:lnTo>
                  <a:lnTo>
                    <a:pt x="4192" y="662"/>
                  </a:lnTo>
                  <a:lnTo>
                    <a:pt x="3590" y="331"/>
                  </a:lnTo>
                  <a:lnTo>
                    <a:pt x="2994" y="111"/>
                  </a:lnTo>
                  <a:lnTo>
                    <a:pt x="239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5"/>
            <p:cNvSpPr/>
            <p:nvPr/>
          </p:nvSpPr>
          <p:spPr>
            <a:xfrm rot="10800000" flipH="1">
              <a:off x="1207637" y="1967538"/>
              <a:ext cx="624337" cy="242568"/>
            </a:xfrm>
            <a:custGeom>
              <a:avLst/>
              <a:gdLst/>
              <a:ahLst/>
              <a:cxnLst/>
              <a:rect l="l" t="t" r="r" b="b"/>
              <a:pathLst>
                <a:path w="29621" h="81604" extrusionOk="0">
                  <a:moveTo>
                    <a:pt x="373" y="0"/>
                  </a:moveTo>
                  <a:lnTo>
                    <a:pt x="326" y="2094"/>
                  </a:lnTo>
                  <a:lnTo>
                    <a:pt x="285" y="4133"/>
                  </a:lnTo>
                  <a:lnTo>
                    <a:pt x="258" y="6282"/>
                  </a:lnTo>
                  <a:lnTo>
                    <a:pt x="244" y="8376"/>
                  </a:lnTo>
                  <a:lnTo>
                    <a:pt x="136" y="18845"/>
                  </a:lnTo>
                  <a:lnTo>
                    <a:pt x="1" y="31793"/>
                  </a:lnTo>
                  <a:lnTo>
                    <a:pt x="1" y="32179"/>
                  </a:lnTo>
                  <a:lnTo>
                    <a:pt x="1" y="32565"/>
                  </a:lnTo>
                  <a:lnTo>
                    <a:pt x="2107" y="55817"/>
                  </a:lnTo>
                  <a:lnTo>
                    <a:pt x="2161" y="56368"/>
                  </a:lnTo>
                  <a:lnTo>
                    <a:pt x="2249" y="56368"/>
                  </a:lnTo>
                  <a:lnTo>
                    <a:pt x="12562" y="61713"/>
                  </a:lnTo>
                  <a:lnTo>
                    <a:pt x="17276" y="63917"/>
                  </a:lnTo>
                  <a:lnTo>
                    <a:pt x="21515" y="65735"/>
                  </a:lnTo>
                  <a:lnTo>
                    <a:pt x="23397" y="66506"/>
                  </a:lnTo>
                  <a:lnTo>
                    <a:pt x="25090" y="67168"/>
                  </a:lnTo>
                  <a:lnTo>
                    <a:pt x="26580" y="67719"/>
                  </a:lnTo>
                  <a:lnTo>
                    <a:pt x="27833" y="68104"/>
                  </a:lnTo>
                  <a:lnTo>
                    <a:pt x="27765" y="68104"/>
                  </a:lnTo>
                  <a:lnTo>
                    <a:pt x="29099" y="78739"/>
                  </a:lnTo>
                  <a:lnTo>
                    <a:pt x="29221" y="79510"/>
                  </a:lnTo>
                  <a:lnTo>
                    <a:pt x="29350" y="80282"/>
                  </a:lnTo>
                  <a:lnTo>
                    <a:pt x="29485" y="80943"/>
                  </a:lnTo>
                  <a:lnTo>
                    <a:pt x="29621" y="81604"/>
                  </a:lnTo>
                  <a:lnTo>
                    <a:pt x="29601" y="81328"/>
                  </a:lnTo>
                  <a:lnTo>
                    <a:pt x="29526" y="80502"/>
                  </a:lnTo>
                  <a:lnTo>
                    <a:pt x="29404" y="79235"/>
                  </a:lnTo>
                  <a:lnTo>
                    <a:pt x="29221" y="77471"/>
                  </a:lnTo>
                  <a:lnTo>
                    <a:pt x="27982" y="66286"/>
                  </a:lnTo>
                  <a:lnTo>
                    <a:pt x="27941" y="66286"/>
                  </a:lnTo>
                  <a:lnTo>
                    <a:pt x="26682" y="65515"/>
                  </a:lnTo>
                  <a:lnTo>
                    <a:pt x="25199" y="64578"/>
                  </a:lnTo>
                  <a:lnTo>
                    <a:pt x="23506" y="63641"/>
                  </a:lnTo>
                  <a:lnTo>
                    <a:pt x="21623" y="62594"/>
                  </a:lnTo>
                  <a:lnTo>
                    <a:pt x="19578" y="61492"/>
                  </a:lnTo>
                  <a:lnTo>
                    <a:pt x="17391" y="60390"/>
                  </a:lnTo>
                  <a:lnTo>
                    <a:pt x="15082" y="59233"/>
                  </a:lnTo>
                  <a:lnTo>
                    <a:pt x="12678" y="58076"/>
                  </a:lnTo>
                  <a:lnTo>
                    <a:pt x="2396" y="53486"/>
                  </a:lnTo>
                  <a:lnTo>
                    <a:pt x="2396" y="53486"/>
                  </a:lnTo>
                  <a:lnTo>
                    <a:pt x="271" y="31187"/>
                  </a:lnTo>
                  <a:lnTo>
                    <a:pt x="271" y="28432"/>
                  </a:lnTo>
                  <a:lnTo>
                    <a:pt x="278" y="25071"/>
                  </a:lnTo>
                  <a:lnTo>
                    <a:pt x="312" y="18845"/>
                  </a:lnTo>
                  <a:lnTo>
                    <a:pt x="346" y="13335"/>
                  </a:lnTo>
                  <a:lnTo>
                    <a:pt x="373" y="8431"/>
                  </a:lnTo>
                  <a:lnTo>
                    <a:pt x="393" y="6337"/>
                  </a:lnTo>
                  <a:lnTo>
                    <a:pt x="400" y="4243"/>
                  </a:lnTo>
                  <a:lnTo>
                    <a:pt x="393" y="2094"/>
                  </a:lnTo>
                  <a:lnTo>
                    <a:pt x="37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45"/>
            <p:cNvSpPr/>
            <p:nvPr/>
          </p:nvSpPr>
          <p:spPr>
            <a:xfrm rot="10800000" flipH="1">
              <a:off x="1923515" y="1881027"/>
              <a:ext cx="1050271" cy="207026"/>
            </a:xfrm>
            <a:custGeom>
              <a:avLst/>
              <a:gdLst/>
              <a:ahLst/>
              <a:cxnLst/>
              <a:rect l="l" t="t" r="r" b="b"/>
              <a:pathLst>
                <a:path w="49829" h="69647" extrusionOk="0">
                  <a:moveTo>
                    <a:pt x="3292" y="0"/>
                  </a:moveTo>
                  <a:lnTo>
                    <a:pt x="3251" y="496"/>
                  </a:lnTo>
                  <a:lnTo>
                    <a:pt x="1876" y="18018"/>
                  </a:lnTo>
                  <a:lnTo>
                    <a:pt x="820" y="31407"/>
                  </a:lnTo>
                  <a:lnTo>
                    <a:pt x="190" y="39727"/>
                  </a:lnTo>
                  <a:lnTo>
                    <a:pt x="136" y="40444"/>
                  </a:lnTo>
                  <a:lnTo>
                    <a:pt x="82" y="41160"/>
                  </a:lnTo>
                  <a:lnTo>
                    <a:pt x="41" y="41876"/>
                  </a:lnTo>
                  <a:lnTo>
                    <a:pt x="1" y="42648"/>
                  </a:lnTo>
                  <a:lnTo>
                    <a:pt x="68" y="42042"/>
                  </a:lnTo>
                  <a:lnTo>
                    <a:pt x="136" y="41436"/>
                  </a:lnTo>
                  <a:lnTo>
                    <a:pt x="204" y="40774"/>
                  </a:lnTo>
                  <a:lnTo>
                    <a:pt x="258" y="40058"/>
                  </a:lnTo>
                  <a:lnTo>
                    <a:pt x="949" y="32068"/>
                  </a:lnTo>
                  <a:lnTo>
                    <a:pt x="3436" y="2305"/>
                  </a:lnTo>
                  <a:lnTo>
                    <a:pt x="5357" y="3361"/>
                  </a:lnTo>
                  <a:lnTo>
                    <a:pt x="7612" y="4629"/>
                  </a:lnTo>
                  <a:lnTo>
                    <a:pt x="10091" y="5951"/>
                  </a:lnTo>
                  <a:lnTo>
                    <a:pt x="12766" y="7384"/>
                  </a:lnTo>
                  <a:lnTo>
                    <a:pt x="15630" y="8816"/>
                  </a:lnTo>
                  <a:lnTo>
                    <a:pt x="18644" y="10359"/>
                  </a:lnTo>
                  <a:lnTo>
                    <a:pt x="21799" y="11847"/>
                  </a:lnTo>
                  <a:lnTo>
                    <a:pt x="25063" y="13445"/>
                  </a:lnTo>
                  <a:lnTo>
                    <a:pt x="28084" y="14877"/>
                  </a:lnTo>
                  <a:lnTo>
                    <a:pt x="31016" y="16200"/>
                  </a:lnTo>
                  <a:lnTo>
                    <a:pt x="36521" y="18679"/>
                  </a:lnTo>
                  <a:lnTo>
                    <a:pt x="41431" y="20883"/>
                  </a:lnTo>
                  <a:lnTo>
                    <a:pt x="45530" y="22673"/>
                  </a:lnTo>
                  <a:lnTo>
                    <a:pt x="45530" y="22673"/>
                  </a:lnTo>
                  <a:lnTo>
                    <a:pt x="48663" y="57359"/>
                  </a:lnTo>
                  <a:lnTo>
                    <a:pt x="49530" y="66727"/>
                  </a:lnTo>
                  <a:lnTo>
                    <a:pt x="49754" y="69151"/>
                  </a:lnTo>
                  <a:lnTo>
                    <a:pt x="49781" y="69426"/>
                  </a:lnTo>
                  <a:lnTo>
                    <a:pt x="49808" y="69592"/>
                  </a:lnTo>
                  <a:lnTo>
                    <a:pt x="49821" y="69647"/>
                  </a:lnTo>
                  <a:lnTo>
                    <a:pt x="49828" y="69592"/>
                  </a:lnTo>
                  <a:lnTo>
                    <a:pt x="49774" y="68655"/>
                  </a:lnTo>
                  <a:lnTo>
                    <a:pt x="49713" y="67773"/>
                  </a:lnTo>
                  <a:lnTo>
                    <a:pt x="49645" y="66892"/>
                  </a:lnTo>
                  <a:lnTo>
                    <a:pt x="49571" y="66065"/>
                  </a:lnTo>
                  <a:lnTo>
                    <a:pt x="48765" y="56368"/>
                  </a:lnTo>
                  <a:lnTo>
                    <a:pt x="45691" y="20718"/>
                  </a:lnTo>
                  <a:lnTo>
                    <a:pt x="45691" y="20222"/>
                  </a:lnTo>
                  <a:lnTo>
                    <a:pt x="45616" y="20222"/>
                  </a:lnTo>
                  <a:lnTo>
                    <a:pt x="41445" y="17963"/>
                  </a:lnTo>
                  <a:lnTo>
                    <a:pt x="36535" y="15428"/>
                  </a:lnTo>
                  <a:lnTo>
                    <a:pt x="31036" y="12673"/>
                  </a:lnTo>
                  <a:lnTo>
                    <a:pt x="25090" y="9753"/>
                  </a:lnTo>
                  <a:lnTo>
                    <a:pt x="18671" y="6722"/>
                  </a:lnTo>
                  <a:lnTo>
                    <a:pt x="12793" y="4022"/>
                  </a:lnTo>
                  <a:lnTo>
                    <a:pt x="7633" y="1763"/>
                  </a:lnTo>
                  <a:lnTo>
                    <a:pt x="5377" y="827"/>
                  </a:lnTo>
                  <a:lnTo>
                    <a:pt x="336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45"/>
            <p:cNvSpPr/>
            <p:nvPr/>
          </p:nvSpPr>
          <p:spPr>
            <a:xfrm rot="10800000" flipH="1">
              <a:off x="1168240" y="2131145"/>
              <a:ext cx="20867" cy="24244"/>
            </a:xfrm>
            <a:custGeom>
              <a:avLst/>
              <a:gdLst/>
              <a:ahLst/>
              <a:cxnLst/>
              <a:rect l="l" t="t" r="r" b="b"/>
              <a:pathLst>
                <a:path w="990" h="8156" extrusionOk="0">
                  <a:moveTo>
                    <a:pt x="434" y="1"/>
                  </a:moveTo>
                  <a:lnTo>
                    <a:pt x="380" y="56"/>
                  </a:lnTo>
                  <a:lnTo>
                    <a:pt x="326" y="166"/>
                  </a:lnTo>
                  <a:lnTo>
                    <a:pt x="271" y="332"/>
                  </a:lnTo>
                  <a:lnTo>
                    <a:pt x="217" y="607"/>
                  </a:lnTo>
                  <a:lnTo>
                    <a:pt x="170" y="883"/>
                  </a:lnTo>
                  <a:lnTo>
                    <a:pt x="129" y="1213"/>
                  </a:lnTo>
                  <a:lnTo>
                    <a:pt x="89" y="1599"/>
                  </a:lnTo>
                  <a:lnTo>
                    <a:pt x="55" y="1985"/>
                  </a:lnTo>
                  <a:lnTo>
                    <a:pt x="34" y="2425"/>
                  </a:lnTo>
                  <a:lnTo>
                    <a:pt x="14" y="2921"/>
                  </a:lnTo>
                  <a:lnTo>
                    <a:pt x="7" y="3252"/>
                  </a:lnTo>
                  <a:lnTo>
                    <a:pt x="1" y="3638"/>
                  </a:lnTo>
                  <a:lnTo>
                    <a:pt x="7" y="4244"/>
                  </a:lnTo>
                  <a:lnTo>
                    <a:pt x="28" y="4740"/>
                  </a:lnTo>
                  <a:lnTo>
                    <a:pt x="55" y="5180"/>
                  </a:lnTo>
                  <a:lnTo>
                    <a:pt x="89" y="5456"/>
                  </a:lnTo>
                  <a:lnTo>
                    <a:pt x="116" y="5621"/>
                  </a:lnTo>
                  <a:lnTo>
                    <a:pt x="156" y="5621"/>
                  </a:lnTo>
                  <a:lnTo>
                    <a:pt x="170" y="5566"/>
                  </a:lnTo>
                  <a:lnTo>
                    <a:pt x="183" y="5511"/>
                  </a:lnTo>
                  <a:lnTo>
                    <a:pt x="204" y="5401"/>
                  </a:lnTo>
                  <a:lnTo>
                    <a:pt x="231" y="4960"/>
                  </a:lnTo>
                  <a:lnTo>
                    <a:pt x="258" y="4409"/>
                  </a:lnTo>
                  <a:lnTo>
                    <a:pt x="278" y="4133"/>
                  </a:lnTo>
                  <a:lnTo>
                    <a:pt x="305" y="3858"/>
                  </a:lnTo>
                  <a:lnTo>
                    <a:pt x="332" y="3693"/>
                  </a:lnTo>
                  <a:lnTo>
                    <a:pt x="366" y="3527"/>
                  </a:lnTo>
                  <a:lnTo>
                    <a:pt x="393" y="3417"/>
                  </a:lnTo>
                  <a:lnTo>
                    <a:pt x="447" y="3417"/>
                  </a:lnTo>
                  <a:lnTo>
                    <a:pt x="468" y="3527"/>
                  </a:lnTo>
                  <a:lnTo>
                    <a:pt x="495" y="3693"/>
                  </a:lnTo>
                  <a:lnTo>
                    <a:pt x="522" y="3858"/>
                  </a:lnTo>
                  <a:lnTo>
                    <a:pt x="542" y="4133"/>
                  </a:lnTo>
                  <a:lnTo>
                    <a:pt x="556" y="4354"/>
                  </a:lnTo>
                  <a:lnTo>
                    <a:pt x="563" y="4519"/>
                  </a:lnTo>
                  <a:lnTo>
                    <a:pt x="563" y="4740"/>
                  </a:lnTo>
                  <a:lnTo>
                    <a:pt x="549" y="4960"/>
                  </a:lnTo>
                  <a:lnTo>
                    <a:pt x="529" y="5180"/>
                  </a:lnTo>
                  <a:lnTo>
                    <a:pt x="502" y="5346"/>
                  </a:lnTo>
                  <a:lnTo>
                    <a:pt x="461" y="5566"/>
                  </a:lnTo>
                  <a:lnTo>
                    <a:pt x="420" y="5731"/>
                  </a:lnTo>
                  <a:lnTo>
                    <a:pt x="387" y="5842"/>
                  </a:lnTo>
                  <a:lnTo>
                    <a:pt x="319" y="5842"/>
                  </a:lnTo>
                  <a:lnTo>
                    <a:pt x="292" y="5897"/>
                  </a:lnTo>
                  <a:lnTo>
                    <a:pt x="265" y="5897"/>
                  </a:lnTo>
                  <a:lnTo>
                    <a:pt x="238" y="6007"/>
                  </a:lnTo>
                  <a:lnTo>
                    <a:pt x="217" y="6172"/>
                  </a:lnTo>
                  <a:lnTo>
                    <a:pt x="204" y="6448"/>
                  </a:lnTo>
                  <a:lnTo>
                    <a:pt x="204" y="6778"/>
                  </a:lnTo>
                  <a:lnTo>
                    <a:pt x="210" y="7054"/>
                  </a:lnTo>
                  <a:lnTo>
                    <a:pt x="238" y="7384"/>
                  </a:lnTo>
                  <a:lnTo>
                    <a:pt x="278" y="7660"/>
                  </a:lnTo>
                  <a:lnTo>
                    <a:pt x="332" y="7880"/>
                  </a:lnTo>
                  <a:lnTo>
                    <a:pt x="407" y="8046"/>
                  </a:lnTo>
                  <a:lnTo>
                    <a:pt x="508" y="8156"/>
                  </a:lnTo>
                  <a:lnTo>
                    <a:pt x="563" y="8156"/>
                  </a:lnTo>
                  <a:lnTo>
                    <a:pt x="624" y="8101"/>
                  </a:lnTo>
                  <a:lnTo>
                    <a:pt x="678" y="7935"/>
                  </a:lnTo>
                  <a:lnTo>
                    <a:pt x="732" y="7770"/>
                  </a:lnTo>
                  <a:lnTo>
                    <a:pt x="786" y="7550"/>
                  </a:lnTo>
                  <a:lnTo>
                    <a:pt x="833" y="7274"/>
                  </a:lnTo>
                  <a:lnTo>
                    <a:pt x="874" y="6944"/>
                  </a:lnTo>
                  <a:lnTo>
                    <a:pt x="908" y="6558"/>
                  </a:lnTo>
                  <a:lnTo>
                    <a:pt x="935" y="6172"/>
                  </a:lnTo>
                  <a:lnTo>
                    <a:pt x="955" y="5786"/>
                  </a:lnTo>
                  <a:lnTo>
                    <a:pt x="976" y="5346"/>
                  </a:lnTo>
                  <a:lnTo>
                    <a:pt x="982" y="4960"/>
                  </a:lnTo>
                  <a:lnTo>
                    <a:pt x="989" y="4519"/>
                  </a:lnTo>
                  <a:lnTo>
                    <a:pt x="989" y="4133"/>
                  </a:lnTo>
                  <a:lnTo>
                    <a:pt x="982" y="3693"/>
                  </a:lnTo>
                  <a:lnTo>
                    <a:pt x="976" y="3307"/>
                  </a:lnTo>
                  <a:lnTo>
                    <a:pt x="962" y="2921"/>
                  </a:lnTo>
                  <a:lnTo>
                    <a:pt x="942" y="2536"/>
                  </a:lnTo>
                  <a:lnTo>
                    <a:pt x="922" y="2150"/>
                  </a:lnTo>
                  <a:lnTo>
                    <a:pt x="894" y="1819"/>
                  </a:lnTo>
                  <a:lnTo>
                    <a:pt x="861" y="1489"/>
                  </a:lnTo>
                  <a:lnTo>
                    <a:pt x="827" y="1158"/>
                  </a:lnTo>
                  <a:lnTo>
                    <a:pt x="786" y="883"/>
                  </a:lnTo>
                  <a:lnTo>
                    <a:pt x="739" y="662"/>
                  </a:lnTo>
                  <a:lnTo>
                    <a:pt x="691" y="442"/>
                  </a:lnTo>
                  <a:lnTo>
                    <a:pt x="644" y="276"/>
                  </a:lnTo>
                  <a:lnTo>
                    <a:pt x="590" y="111"/>
                  </a:lnTo>
                  <a:lnTo>
                    <a:pt x="542" y="56"/>
                  </a:lnTo>
                  <a:lnTo>
                    <a:pt x="48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45"/>
            <p:cNvSpPr/>
            <p:nvPr/>
          </p:nvSpPr>
          <p:spPr>
            <a:xfrm rot="10800000" flipH="1">
              <a:off x="1170517" y="2175052"/>
              <a:ext cx="21014" cy="24571"/>
            </a:xfrm>
            <a:custGeom>
              <a:avLst/>
              <a:gdLst/>
              <a:ahLst/>
              <a:cxnLst/>
              <a:rect l="l" t="t" r="r" b="b"/>
              <a:pathLst>
                <a:path w="997" h="8266" extrusionOk="0">
                  <a:moveTo>
                    <a:pt x="475" y="1"/>
                  </a:moveTo>
                  <a:lnTo>
                    <a:pt x="400" y="56"/>
                  </a:lnTo>
                  <a:lnTo>
                    <a:pt x="326" y="221"/>
                  </a:lnTo>
                  <a:lnTo>
                    <a:pt x="272" y="387"/>
                  </a:lnTo>
                  <a:lnTo>
                    <a:pt x="218" y="607"/>
                  </a:lnTo>
                  <a:lnTo>
                    <a:pt x="170" y="882"/>
                  </a:lnTo>
                  <a:lnTo>
                    <a:pt x="130" y="1213"/>
                  </a:lnTo>
                  <a:lnTo>
                    <a:pt x="89" y="1599"/>
                  </a:lnTo>
                  <a:lnTo>
                    <a:pt x="62" y="2040"/>
                  </a:lnTo>
                  <a:lnTo>
                    <a:pt x="35" y="2480"/>
                  </a:lnTo>
                  <a:lnTo>
                    <a:pt x="14" y="2921"/>
                  </a:lnTo>
                  <a:lnTo>
                    <a:pt x="8" y="3307"/>
                  </a:lnTo>
                  <a:lnTo>
                    <a:pt x="1" y="3693"/>
                  </a:lnTo>
                  <a:lnTo>
                    <a:pt x="8" y="4023"/>
                  </a:lnTo>
                  <a:lnTo>
                    <a:pt x="8" y="4299"/>
                  </a:lnTo>
                  <a:lnTo>
                    <a:pt x="28" y="4850"/>
                  </a:lnTo>
                  <a:lnTo>
                    <a:pt x="48" y="5235"/>
                  </a:lnTo>
                  <a:lnTo>
                    <a:pt x="82" y="5511"/>
                  </a:lnTo>
                  <a:lnTo>
                    <a:pt x="116" y="5676"/>
                  </a:lnTo>
                  <a:lnTo>
                    <a:pt x="143" y="5731"/>
                  </a:lnTo>
                  <a:lnTo>
                    <a:pt x="157" y="5731"/>
                  </a:lnTo>
                  <a:lnTo>
                    <a:pt x="163" y="5676"/>
                  </a:lnTo>
                  <a:lnTo>
                    <a:pt x="184" y="5621"/>
                  </a:lnTo>
                  <a:lnTo>
                    <a:pt x="197" y="5511"/>
                  </a:lnTo>
                  <a:lnTo>
                    <a:pt x="224" y="5070"/>
                  </a:lnTo>
                  <a:lnTo>
                    <a:pt x="258" y="4519"/>
                  </a:lnTo>
                  <a:lnTo>
                    <a:pt x="279" y="4244"/>
                  </a:lnTo>
                  <a:lnTo>
                    <a:pt x="312" y="3968"/>
                  </a:lnTo>
                  <a:lnTo>
                    <a:pt x="373" y="3693"/>
                  </a:lnTo>
                  <a:lnTo>
                    <a:pt x="400" y="3582"/>
                  </a:lnTo>
                  <a:lnTo>
                    <a:pt x="428" y="3527"/>
                  </a:lnTo>
                  <a:lnTo>
                    <a:pt x="448" y="3582"/>
                  </a:lnTo>
                  <a:lnTo>
                    <a:pt x="475" y="3637"/>
                  </a:lnTo>
                  <a:lnTo>
                    <a:pt x="502" y="3803"/>
                  </a:lnTo>
                  <a:lnTo>
                    <a:pt x="529" y="3968"/>
                  </a:lnTo>
                  <a:lnTo>
                    <a:pt x="549" y="4244"/>
                  </a:lnTo>
                  <a:lnTo>
                    <a:pt x="556" y="4464"/>
                  </a:lnTo>
                  <a:lnTo>
                    <a:pt x="556" y="4629"/>
                  </a:lnTo>
                  <a:lnTo>
                    <a:pt x="543" y="4850"/>
                  </a:lnTo>
                  <a:lnTo>
                    <a:pt x="509" y="5235"/>
                  </a:lnTo>
                  <a:lnTo>
                    <a:pt x="468" y="5676"/>
                  </a:lnTo>
                  <a:lnTo>
                    <a:pt x="441" y="5841"/>
                  </a:lnTo>
                  <a:lnTo>
                    <a:pt x="407" y="5952"/>
                  </a:lnTo>
                  <a:lnTo>
                    <a:pt x="373" y="6007"/>
                  </a:lnTo>
                  <a:lnTo>
                    <a:pt x="306" y="6007"/>
                  </a:lnTo>
                  <a:lnTo>
                    <a:pt x="272" y="6062"/>
                  </a:lnTo>
                  <a:lnTo>
                    <a:pt x="245" y="6117"/>
                  </a:lnTo>
                  <a:lnTo>
                    <a:pt x="224" y="6337"/>
                  </a:lnTo>
                  <a:lnTo>
                    <a:pt x="211" y="6558"/>
                  </a:lnTo>
                  <a:lnTo>
                    <a:pt x="211" y="6833"/>
                  </a:lnTo>
                  <a:lnTo>
                    <a:pt x="218" y="7164"/>
                  </a:lnTo>
                  <a:lnTo>
                    <a:pt x="245" y="7439"/>
                  </a:lnTo>
                  <a:lnTo>
                    <a:pt x="279" y="7715"/>
                  </a:lnTo>
                  <a:lnTo>
                    <a:pt x="333" y="7990"/>
                  </a:lnTo>
                  <a:lnTo>
                    <a:pt x="407" y="8156"/>
                  </a:lnTo>
                  <a:lnTo>
                    <a:pt x="502" y="8266"/>
                  </a:lnTo>
                  <a:lnTo>
                    <a:pt x="556" y="8266"/>
                  </a:lnTo>
                  <a:lnTo>
                    <a:pt x="604" y="8156"/>
                  </a:lnTo>
                  <a:lnTo>
                    <a:pt x="651" y="8046"/>
                  </a:lnTo>
                  <a:lnTo>
                    <a:pt x="698" y="7935"/>
                  </a:lnTo>
                  <a:lnTo>
                    <a:pt x="739" y="7715"/>
                  </a:lnTo>
                  <a:lnTo>
                    <a:pt x="786" y="7495"/>
                  </a:lnTo>
                  <a:lnTo>
                    <a:pt x="820" y="7274"/>
                  </a:lnTo>
                  <a:lnTo>
                    <a:pt x="854" y="6999"/>
                  </a:lnTo>
                  <a:lnTo>
                    <a:pt x="888" y="6668"/>
                  </a:lnTo>
                  <a:lnTo>
                    <a:pt x="915" y="6392"/>
                  </a:lnTo>
                  <a:lnTo>
                    <a:pt x="942" y="6007"/>
                  </a:lnTo>
                  <a:lnTo>
                    <a:pt x="963" y="5676"/>
                  </a:lnTo>
                  <a:lnTo>
                    <a:pt x="976" y="5290"/>
                  </a:lnTo>
                  <a:lnTo>
                    <a:pt x="990" y="4850"/>
                  </a:lnTo>
                  <a:lnTo>
                    <a:pt x="996" y="4464"/>
                  </a:lnTo>
                  <a:lnTo>
                    <a:pt x="996" y="4023"/>
                  </a:lnTo>
                  <a:lnTo>
                    <a:pt x="996" y="3637"/>
                  </a:lnTo>
                  <a:lnTo>
                    <a:pt x="983" y="3197"/>
                  </a:lnTo>
                  <a:lnTo>
                    <a:pt x="969" y="2811"/>
                  </a:lnTo>
                  <a:lnTo>
                    <a:pt x="956" y="2425"/>
                  </a:lnTo>
                  <a:lnTo>
                    <a:pt x="929" y="2095"/>
                  </a:lnTo>
                  <a:lnTo>
                    <a:pt x="902" y="1709"/>
                  </a:lnTo>
                  <a:lnTo>
                    <a:pt x="874" y="1433"/>
                  </a:lnTo>
                  <a:lnTo>
                    <a:pt x="841" y="1158"/>
                  </a:lnTo>
                  <a:lnTo>
                    <a:pt x="800" y="882"/>
                  </a:lnTo>
                  <a:lnTo>
                    <a:pt x="759" y="662"/>
                  </a:lnTo>
                  <a:lnTo>
                    <a:pt x="719" y="442"/>
                  </a:lnTo>
                  <a:lnTo>
                    <a:pt x="671" y="276"/>
                  </a:lnTo>
                  <a:lnTo>
                    <a:pt x="631" y="166"/>
                  </a:lnTo>
                  <a:lnTo>
                    <a:pt x="577" y="56"/>
                  </a:lnTo>
                  <a:lnTo>
                    <a:pt x="5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45"/>
            <p:cNvSpPr/>
            <p:nvPr/>
          </p:nvSpPr>
          <p:spPr>
            <a:xfrm rot="10800000" flipH="1">
              <a:off x="1078589" y="2121989"/>
              <a:ext cx="11298" cy="100075"/>
            </a:xfrm>
            <a:custGeom>
              <a:avLst/>
              <a:gdLst/>
              <a:ahLst/>
              <a:cxnLst/>
              <a:rect l="l" t="t" r="r" b="b"/>
              <a:pathLst>
                <a:path w="536" h="33667" extrusionOk="0">
                  <a:moveTo>
                    <a:pt x="414" y="0"/>
                  </a:moveTo>
                  <a:lnTo>
                    <a:pt x="326" y="2039"/>
                  </a:lnTo>
                  <a:lnTo>
                    <a:pt x="245" y="4078"/>
                  </a:lnTo>
                  <a:lnTo>
                    <a:pt x="184" y="6116"/>
                  </a:lnTo>
                  <a:lnTo>
                    <a:pt x="136" y="8210"/>
                  </a:lnTo>
                  <a:lnTo>
                    <a:pt x="96" y="10359"/>
                  </a:lnTo>
                  <a:lnTo>
                    <a:pt x="75" y="12453"/>
                  </a:lnTo>
                  <a:lnTo>
                    <a:pt x="62" y="14602"/>
                  </a:lnTo>
                  <a:lnTo>
                    <a:pt x="69" y="16751"/>
                  </a:lnTo>
                  <a:lnTo>
                    <a:pt x="28" y="18844"/>
                  </a:lnTo>
                  <a:lnTo>
                    <a:pt x="8" y="20993"/>
                  </a:lnTo>
                  <a:lnTo>
                    <a:pt x="1" y="23142"/>
                  </a:lnTo>
                  <a:lnTo>
                    <a:pt x="8" y="25236"/>
                  </a:lnTo>
                  <a:lnTo>
                    <a:pt x="21" y="27385"/>
                  </a:lnTo>
                  <a:lnTo>
                    <a:pt x="62" y="29479"/>
                  </a:lnTo>
                  <a:lnTo>
                    <a:pt x="109" y="31628"/>
                  </a:lnTo>
                  <a:lnTo>
                    <a:pt x="170" y="33666"/>
                  </a:lnTo>
                  <a:lnTo>
                    <a:pt x="238" y="31628"/>
                  </a:lnTo>
                  <a:lnTo>
                    <a:pt x="299" y="29534"/>
                  </a:lnTo>
                  <a:lnTo>
                    <a:pt x="353" y="27495"/>
                  </a:lnTo>
                  <a:lnTo>
                    <a:pt x="400" y="25401"/>
                  </a:lnTo>
                  <a:lnTo>
                    <a:pt x="441" y="23308"/>
                  </a:lnTo>
                  <a:lnTo>
                    <a:pt x="475" y="21159"/>
                  </a:lnTo>
                  <a:lnTo>
                    <a:pt x="495" y="19065"/>
                  </a:lnTo>
                  <a:lnTo>
                    <a:pt x="515" y="16971"/>
                  </a:lnTo>
                  <a:lnTo>
                    <a:pt x="529" y="14822"/>
                  </a:lnTo>
                  <a:lnTo>
                    <a:pt x="536" y="12728"/>
                  </a:lnTo>
                  <a:lnTo>
                    <a:pt x="529" y="10579"/>
                  </a:lnTo>
                  <a:lnTo>
                    <a:pt x="522" y="8486"/>
                  </a:lnTo>
                  <a:lnTo>
                    <a:pt x="502" y="6337"/>
                  </a:lnTo>
                  <a:lnTo>
                    <a:pt x="482" y="4243"/>
                  </a:lnTo>
                  <a:lnTo>
                    <a:pt x="448" y="2149"/>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45"/>
            <p:cNvSpPr/>
            <p:nvPr/>
          </p:nvSpPr>
          <p:spPr>
            <a:xfrm rot="10800000" flipH="1">
              <a:off x="805801" y="2153112"/>
              <a:ext cx="10454" cy="82222"/>
            </a:xfrm>
            <a:custGeom>
              <a:avLst/>
              <a:gdLst/>
              <a:ahLst/>
              <a:cxnLst/>
              <a:rect l="l" t="t" r="r" b="b"/>
              <a:pathLst>
                <a:path w="496" h="27661" extrusionOk="0">
                  <a:moveTo>
                    <a:pt x="346" y="0"/>
                  </a:moveTo>
                  <a:lnTo>
                    <a:pt x="319" y="55"/>
                  </a:lnTo>
                  <a:lnTo>
                    <a:pt x="299" y="276"/>
                  </a:lnTo>
                  <a:lnTo>
                    <a:pt x="272" y="606"/>
                  </a:lnTo>
                  <a:lnTo>
                    <a:pt x="251" y="1047"/>
                  </a:lnTo>
                  <a:lnTo>
                    <a:pt x="224" y="1598"/>
                  </a:lnTo>
                  <a:lnTo>
                    <a:pt x="204" y="2314"/>
                  </a:lnTo>
                  <a:lnTo>
                    <a:pt x="156" y="3967"/>
                  </a:lnTo>
                  <a:lnTo>
                    <a:pt x="116" y="5951"/>
                  </a:lnTo>
                  <a:lnTo>
                    <a:pt x="75" y="8265"/>
                  </a:lnTo>
                  <a:lnTo>
                    <a:pt x="48" y="10855"/>
                  </a:lnTo>
                  <a:lnTo>
                    <a:pt x="21" y="13610"/>
                  </a:lnTo>
                  <a:lnTo>
                    <a:pt x="8" y="16420"/>
                  </a:lnTo>
                  <a:lnTo>
                    <a:pt x="1" y="19010"/>
                  </a:lnTo>
                  <a:lnTo>
                    <a:pt x="8" y="21379"/>
                  </a:lnTo>
                  <a:lnTo>
                    <a:pt x="21" y="23473"/>
                  </a:lnTo>
                  <a:lnTo>
                    <a:pt x="41" y="25236"/>
                  </a:lnTo>
                  <a:lnTo>
                    <a:pt x="55" y="25952"/>
                  </a:lnTo>
                  <a:lnTo>
                    <a:pt x="68" y="26558"/>
                  </a:lnTo>
                  <a:lnTo>
                    <a:pt x="82" y="27054"/>
                  </a:lnTo>
                  <a:lnTo>
                    <a:pt x="102" y="27385"/>
                  </a:lnTo>
                  <a:lnTo>
                    <a:pt x="123" y="27605"/>
                  </a:lnTo>
                  <a:lnTo>
                    <a:pt x="136" y="27660"/>
                  </a:lnTo>
                  <a:lnTo>
                    <a:pt x="143" y="27660"/>
                  </a:lnTo>
                  <a:lnTo>
                    <a:pt x="170" y="27605"/>
                  </a:lnTo>
                  <a:lnTo>
                    <a:pt x="190" y="27385"/>
                  </a:lnTo>
                  <a:lnTo>
                    <a:pt x="217" y="27054"/>
                  </a:lnTo>
                  <a:lnTo>
                    <a:pt x="238" y="26613"/>
                  </a:lnTo>
                  <a:lnTo>
                    <a:pt x="265" y="26062"/>
                  </a:lnTo>
                  <a:lnTo>
                    <a:pt x="285" y="25346"/>
                  </a:lnTo>
                  <a:lnTo>
                    <a:pt x="333" y="23693"/>
                  </a:lnTo>
                  <a:lnTo>
                    <a:pt x="373" y="21710"/>
                  </a:lnTo>
                  <a:lnTo>
                    <a:pt x="414" y="19395"/>
                  </a:lnTo>
                  <a:lnTo>
                    <a:pt x="448" y="16806"/>
                  </a:lnTo>
                  <a:lnTo>
                    <a:pt x="475" y="14051"/>
                  </a:lnTo>
                  <a:lnTo>
                    <a:pt x="488" y="11240"/>
                  </a:lnTo>
                  <a:lnTo>
                    <a:pt x="495" y="8651"/>
                  </a:lnTo>
                  <a:lnTo>
                    <a:pt x="488" y="6281"/>
                  </a:lnTo>
                  <a:lnTo>
                    <a:pt x="475" y="4188"/>
                  </a:lnTo>
                  <a:lnTo>
                    <a:pt x="454" y="2424"/>
                  </a:lnTo>
                  <a:lnTo>
                    <a:pt x="441" y="1708"/>
                  </a:lnTo>
                  <a:lnTo>
                    <a:pt x="421" y="1102"/>
                  </a:lnTo>
                  <a:lnTo>
                    <a:pt x="407" y="606"/>
                  </a:lnTo>
                  <a:lnTo>
                    <a:pt x="387" y="276"/>
                  </a:lnTo>
                  <a:lnTo>
                    <a:pt x="366" y="55"/>
                  </a:lnTo>
                  <a:lnTo>
                    <a:pt x="35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45"/>
            <p:cNvSpPr/>
            <p:nvPr/>
          </p:nvSpPr>
          <p:spPr>
            <a:xfrm rot="10800000" flipH="1">
              <a:off x="3069644" y="1880357"/>
              <a:ext cx="637173" cy="160022"/>
            </a:xfrm>
            <a:custGeom>
              <a:avLst/>
              <a:gdLst/>
              <a:ahLst/>
              <a:cxnLst/>
              <a:rect l="l" t="t" r="r" b="b"/>
              <a:pathLst>
                <a:path w="30230" h="53834" extrusionOk="0">
                  <a:moveTo>
                    <a:pt x="30203" y="0"/>
                  </a:moveTo>
                  <a:lnTo>
                    <a:pt x="30155" y="2039"/>
                  </a:lnTo>
                  <a:lnTo>
                    <a:pt x="30115" y="4133"/>
                  </a:lnTo>
                  <a:lnTo>
                    <a:pt x="30081" y="6172"/>
                  </a:lnTo>
                  <a:lnTo>
                    <a:pt x="30067" y="8265"/>
                  </a:lnTo>
                  <a:lnTo>
                    <a:pt x="29834" y="31323"/>
                  </a:lnTo>
                  <a:lnTo>
                    <a:pt x="27432" y="51139"/>
                  </a:lnTo>
                  <a:lnTo>
                    <a:pt x="17201" y="45844"/>
                  </a:lnTo>
                  <a:lnTo>
                    <a:pt x="12487" y="43640"/>
                  </a:lnTo>
                  <a:lnTo>
                    <a:pt x="8255" y="41821"/>
                  </a:lnTo>
                  <a:lnTo>
                    <a:pt x="6372" y="41050"/>
                  </a:lnTo>
                  <a:lnTo>
                    <a:pt x="4673" y="40389"/>
                  </a:lnTo>
                  <a:lnTo>
                    <a:pt x="3190" y="39838"/>
                  </a:lnTo>
                  <a:lnTo>
                    <a:pt x="1930" y="39452"/>
                  </a:lnTo>
                  <a:lnTo>
                    <a:pt x="1876" y="39452"/>
                  </a:lnTo>
                  <a:lnTo>
                    <a:pt x="467" y="49260"/>
                  </a:lnTo>
                  <a:lnTo>
                    <a:pt x="244" y="50913"/>
                  </a:lnTo>
                  <a:lnTo>
                    <a:pt x="102" y="52070"/>
                  </a:lnTo>
                  <a:lnTo>
                    <a:pt x="20" y="52841"/>
                  </a:lnTo>
                  <a:lnTo>
                    <a:pt x="0" y="53007"/>
                  </a:lnTo>
                  <a:lnTo>
                    <a:pt x="0" y="53117"/>
                  </a:lnTo>
                  <a:lnTo>
                    <a:pt x="142" y="52511"/>
                  </a:lnTo>
                  <a:lnTo>
                    <a:pt x="278" y="51795"/>
                  </a:lnTo>
                  <a:lnTo>
                    <a:pt x="413" y="51023"/>
                  </a:lnTo>
                  <a:lnTo>
                    <a:pt x="535" y="50197"/>
                  </a:lnTo>
                  <a:lnTo>
                    <a:pt x="2005" y="41036"/>
                  </a:lnTo>
                  <a:lnTo>
                    <a:pt x="3196" y="41766"/>
                  </a:lnTo>
                  <a:lnTo>
                    <a:pt x="4679" y="42648"/>
                  </a:lnTo>
                  <a:lnTo>
                    <a:pt x="6372" y="43640"/>
                  </a:lnTo>
                  <a:lnTo>
                    <a:pt x="8255" y="44687"/>
                  </a:lnTo>
                  <a:lnTo>
                    <a:pt x="10300" y="45734"/>
                  </a:lnTo>
                  <a:lnTo>
                    <a:pt x="12487" y="46891"/>
                  </a:lnTo>
                  <a:lnTo>
                    <a:pt x="14797" y="48048"/>
                  </a:lnTo>
                  <a:lnTo>
                    <a:pt x="17201" y="49205"/>
                  </a:lnTo>
                  <a:lnTo>
                    <a:pt x="27528" y="53833"/>
                  </a:lnTo>
                  <a:lnTo>
                    <a:pt x="27609" y="53833"/>
                  </a:lnTo>
                  <a:lnTo>
                    <a:pt x="27670" y="53337"/>
                  </a:lnTo>
                  <a:lnTo>
                    <a:pt x="30101" y="32234"/>
                  </a:lnTo>
                  <a:lnTo>
                    <a:pt x="30101" y="31903"/>
                  </a:lnTo>
                  <a:lnTo>
                    <a:pt x="30203" y="8376"/>
                  </a:lnTo>
                  <a:lnTo>
                    <a:pt x="30223" y="6282"/>
                  </a:lnTo>
                  <a:lnTo>
                    <a:pt x="30230" y="4188"/>
                  </a:lnTo>
                  <a:lnTo>
                    <a:pt x="30223" y="2094"/>
                  </a:lnTo>
                  <a:lnTo>
                    <a:pt x="3020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45"/>
            <p:cNvSpPr/>
            <p:nvPr/>
          </p:nvSpPr>
          <p:spPr>
            <a:xfrm rot="10800000" flipH="1">
              <a:off x="3725993" y="1956994"/>
              <a:ext cx="20993" cy="24244"/>
            </a:xfrm>
            <a:custGeom>
              <a:avLst/>
              <a:gdLst/>
              <a:ahLst/>
              <a:cxnLst/>
              <a:rect l="l" t="t" r="r" b="b"/>
              <a:pathLst>
                <a:path w="996" h="8156" extrusionOk="0">
                  <a:moveTo>
                    <a:pt x="495" y="0"/>
                  </a:moveTo>
                  <a:lnTo>
                    <a:pt x="420" y="111"/>
                  </a:lnTo>
                  <a:lnTo>
                    <a:pt x="346" y="276"/>
                  </a:lnTo>
                  <a:lnTo>
                    <a:pt x="278" y="552"/>
                  </a:lnTo>
                  <a:lnTo>
                    <a:pt x="210" y="937"/>
                  </a:lnTo>
                  <a:lnTo>
                    <a:pt x="156" y="1378"/>
                  </a:lnTo>
                  <a:lnTo>
                    <a:pt x="102" y="1874"/>
                  </a:lnTo>
                  <a:lnTo>
                    <a:pt x="61" y="2425"/>
                  </a:lnTo>
                  <a:lnTo>
                    <a:pt x="27" y="3031"/>
                  </a:lnTo>
                  <a:lnTo>
                    <a:pt x="7" y="3637"/>
                  </a:lnTo>
                  <a:lnTo>
                    <a:pt x="0" y="4298"/>
                  </a:lnTo>
                  <a:lnTo>
                    <a:pt x="7" y="4904"/>
                  </a:lnTo>
                  <a:lnTo>
                    <a:pt x="21" y="5566"/>
                  </a:lnTo>
                  <a:lnTo>
                    <a:pt x="54" y="6172"/>
                  </a:lnTo>
                  <a:lnTo>
                    <a:pt x="88" y="6613"/>
                  </a:lnTo>
                  <a:lnTo>
                    <a:pt x="122" y="6943"/>
                  </a:lnTo>
                  <a:lnTo>
                    <a:pt x="170" y="7274"/>
                  </a:lnTo>
                  <a:lnTo>
                    <a:pt x="217" y="7549"/>
                  </a:lnTo>
                  <a:lnTo>
                    <a:pt x="271" y="7770"/>
                  </a:lnTo>
                  <a:lnTo>
                    <a:pt x="325" y="7935"/>
                  </a:lnTo>
                  <a:lnTo>
                    <a:pt x="379" y="8100"/>
                  </a:lnTo>
                  <a:lnTo>
                    <a:pt x="440" y="8155"/>
                  </a:lnTo>
                  <a:lnTo>
                    <a:pt x="528" y="8100"/>
                  </a:lnTo>
                  <a:lnTo>
                    <a:pt x="603" y="7935"/>
                  </a:lnTo>
                  <a:lnTo>
                    <a:pt x="664" y="7715"/>
                  </a:lnTo>
                  <a:lnTo>
                    <a:pt x="704" y="7439"/>
                  </a:lnTo>
                  <a:lnTo>
                    <a:pt x="732" y="7164"/>
                  </a:lnTo>
                  <a:lnTo>
                    <a:pt x="752" y="6888"/>
                  </a:lnTo>
                  <a:lnTo>
                    <a:pt x="752" y="6668"/>
                  </a:lnTo>
                  <a:lnTo>
                    <a:pt x="752" y="6613"/>
                  </a:lnTo>
                  <a:lnTo>
                    <a:pt x="745" y="6557"/>
                  </a:lnTo>
                  <a:lnTo>
                    <a:pt x="698" y="6392"/>
                  </a:lnTo>
                  <a:lnTo>
                    <a:pt x="644" y="6227"/>
                  </a:lnTo>
                  <a:lnTo>
                    <a:pt x="576" y="5951"/>
                  </a:lnTo>
                  <a:lnTo>
                    <a:pt x="542" y="5786"/>
                  </a:lnTo>
                  <a:lnTo>
                    <a:pt x="508" y="5621"/>
                  </a:lnTo>
                  <a:lnTo>
                    <a:pt x="481" y="5400"/>
                  </a:lnTo>
                  <a:lnTo>
                    <a:pt x="461" y="5180"/>
                  </a:lnTo>
                  <a:lnTo>
                    <a:pt x="447" y="5015"/>
                  </a:lnTo>
                  <a:lnTo>
                    <a:pt x="440" y="4794"/>
                  </a:lnTo>
                  <a:lnTo>
                    <a:pt x="440" y="4574"/>
                  </a:lnTo>
                  <a:lnTo>
                    <a:pt x="454" y="4409"/>
                  </a:lnTo>
                  <a:lnTo>
                    <a:pt x="474" y="4188"/>
                  </a:lnTo>
                  <a:lnTo>
                    <a:pt x="508" y="3913"/>
                  </a:lnTo>
                  <a:lnTo>
                    <a:pt x="576" y="3582"/>
                  </a:lnTo>
                  <a:lnTo>
                    <a:pt x="596" y="3472"/>
                  </a:lnTo>
                  <a:lnTo>
                    <a:pt x="644" y="3472"/>
                  </a:lnTo>
                  <a:lnTo>
                    <a:pt x="664" y="3582"/>
                  </a:lnTo>
                  <a:lnTo>
                    <a:pt x="725" y="3913"/>
                  </a:lnTo>
                  <a:lnTo>
                    <a:pt x="752" y="4188"/>
                  </a:lnTo>
                  <a:lnTo>
                    <a:pt x="772" y="4519"/>
                  </a:lnTo>
                  <a:lnTo>
                    <a:pt x="779" y="4849"/>
                  </a:lnTo>
                  <a:lnTo>
                    <a:pt x="786" y="5180"/>
                  </a:lnTo>
                  <a:lnTo>
                    <a:pt x="793" y="5676"/>
                  </a:lnTo>
                  <a:lnTo>
                    <a:pt x="799" y="5841"/>
                  </a:lnTo>
                  <a:lnTo>
                    <a:pt x="806" y="5896"/>
                  </a:lnTo>
                  <a:lnTo>
                    <a:pt x="813" y="5896"/>
                  </a:lnTo>
                  <a:lnTo>
                    <a:pt x="813" y="5951"/>
                  </a:lnTo>
                  <a:lnTo>
                    <a:pt x="820" y="6006"/>
                  </a:lnTo>
                  <a:lnTo>
                    <a:pt x="847" y="6006"/>
                  </a:lnTo>
                  <a:lnTo>
                    <a:pt x="874" y="5841"/>
                  </a:lnTo>
                  <a:lnTo>
                    <a:pt x="914" y="5621"/>
                  </a:lnTo>
                  <a:lnTo>
                    <a:pt x="948" y="5235"/>
                  </a:lnTo>
                  <a:lnTo>
                    <a:pt x="975" y="4739"/>
                  </a:lnTo>
                  <a:lnTo>
                    <a:pt x="989" y="4464"/>
                  </a:lnTo>
                  <a:lnTo>
                    <a:pt x="996" y="4133"/>
                  </a:lnTo>
                  <a:lnTo>
                    <a:pt x="996" y="3747"/>
                  </a:lnTo>
                  <a:lnTo>
                    <a:pt x="996" y="3362"/>
                  </a:lnTo>
                  <a:lnTo>
                    <a:pt x="982" y="2866"/>
                  </a:lnTo>
                  <a:lnTo>
                    <a:pt x="962" y="2425"/>
                  </a:lnTo>
                  <a:lnTo>
                    <a:pt x="942" y="1984"/>
                  </a:lnTo>
                  <a:lnTo>
                    <a:pt x="908" y="1598"/>
                  </a:lnTo>
                  <a:lnTo>
                    <a:pt x="867" y="1213"/>
                  </a:lnTo>
                  <a:lnTo>
                    <a:pt x="826" y="882"/>
                  </a:lnTo>
                  <a:lnTo>
                    <a:pt x="779" y="607"/>
                  </a:lnTo>
                  <a:lnTo>
                    <a:pt x="725" y="331"/>
                  </a:lnTo>
                  <a:lnTo>
                    <a:pt x="650" y="111"/>
                  </a:lnTo>
                  <a:lnTo>
                    <a:pt x="57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45"/>
            <p:cNvSpPr/>
            <p:nvPr/>
          </p:nvSpPr>
          <p:spPr>
            <a:xfrm rot="10800000" flipH="1">
              <a:off x="3728986" y="2000410"/>
              <a:ext cx="21141" cy="24244"/>
            </a:xfrm>
            <a:custGeom>
              <a:avLst/>
              <a:gdLst/>
              <a:ahLst/>
              <a:cxnLst/>
              <a:rect l="l" t="t" r="r" b="b"/>
              <a:pathLst>
                <a:path w="1003" h="8156" extrusionOk="0">
                  <a:moveTo>
                    <a:pt x="495" y="1"/>
                  </a:moveTo>
                  <a:lnTo>
                    <a:pt x="420" y="111"/>
                  </a:lnTo>
                  <a:lnTo>
                    <a:pt x="346" y="276"/>
                  </a:lnTo>
                  <a:lnTo>
                    <a:pt x="278" y="552"/>
                  </a:lnTo>
                  <a:lnTo>
                    <a:pt x="210" y="938"/>
                  </a:lnTo>
                  <a:lnTo>
                    <a:pt x="149" y="1378"/>
                  </a:lnTo>
                  <a:lnTo>
                    <a:pt x="102" y="1874"/>
                  </a:lnTo>
                  <a:lnTo>
                    <a:pt x="61" y="2425"/>
                  </a:lnTo>
                  <a:lnTo>
                    <a:pt x="28" y="2976"/>
                  </a:lnTo>
                  <a:lnTo>
                    <a:pt x="7" y="3638"/>
                  </a:lnTo>
                  <a:lnTo>
                    <a:pt x="0" y="4244"/>
                  </a:lnTo>
                  <a:lnTo>
                    <a:pt x="7" y="4850"/>
                  </a:lnTo>
                  <a:lnTo>
                    <a:pt x="28" y="5511"/>
                  </a:lnTo>
                  <a:lnTo>
                    <a:pt x="55" y="6117"/>
                  </a:lnTo>
                  <a:lnTo>
                    <a:pt x="88" y="6503"/>
                  </a:lnTo>
                  <a:lnTo>
                    <a:pt x="122" y="6888"/>
                  </a:lnTo>
                  <a:lnTo>
                    <a:pt x="163" y="7219"/>
                  </a:lnTo>
                  <a:lnTo>
                    <a:pt x="210" y="7550"/>
                  </a:lnTo>
                  <a:lnTo>
                    <a:pt x="265" y="7770"/>
                  </a:lnTo>
                  <a:lnTo>
                    <a:pt x="319" y="7935"/>
                  </a:lnTo>
                  <a:lnTo>
                    <a:pt x="380" y="8046"/>
                  </a:lnTo>
                  <a:lnTo>
                    <a:pt x="434" y="8156"/>
                  </a:lnTo>
                  <a:lnTo>
                    <a:pt x="481" y="8101"/>
                  </a:lnTo>
                  <a:lnTo>
                    <a:pt x="529" y="8046"/>
                  </a:lnTo>
                  <a:lnTo>
                    <a:pt x="603" y="7880"/>
                  </a:lnTo>
                  <a:lnTo>
                    <a:pt x="664" y="7660"/>
                  </a:lnTo>
                  <a:lnTo>
                    <a:pt x="705" y="7384"/>
                  </a:lnTo>
                  <a:lnTo>
                    <a:pt x="739" y="7109"/>
                  </a:lnTo>
                  <a:lnTo>
                    <a:pt x="752" y="6833"/>
                  </a:lnTo>
                  <a:lnTo>
                    <a:pt x="752" y="6613"/>
                  </a:lnTo>
                  <a:lnTo>
                    <a:pt x="745" y="6503"/>
                  </a:lnTo>
                  <a:lnTo>
                    <a:pt x="739" y="6448"/>
                  </a:lnTo>
                  <a:lnTo>
                    <a:pt x="718" y="6337"/>
                  </a:lnTo>
                  <a:lnTo>
                    <a:pt x="691" y="6337"/>
                  </a:lnTo>
                  <a:lnTo>
                    <a:pt x="637" y="6227"/>
                  </a:lnTo>
                  <a:lnTo>
                    <a:pt x="610" y="6172"/>
                  </a:lnTo>
                  <a:lnTo>
                    <a:pt x="576" y="6062"/>
                  </a:lnTo>
                  <a:lnTo>
                    <a:pt x="549" y="5842"/>
                  </a:lnTo>
                  <a:lnTo>
                    <a:pt x="515" y="5621"/>
                  </a:lnTo>
                  <a:lnTo>
                    <a:pt x="461" y="5070"/>
                  </a:lnTo>
                  <a:lnTo>
                    <a:pt x="447" y="4850"/>
                  </a:lnTo>
                  <a:lnTo>
                    <a:pt x="441" y="4684"/>
                  </a:lnTo>
                  <a:lnTo>
                    <a:pt x="447" y="4519"/>
                  </a:lnTo>
                  <a:lnTo>
                    <a:pt x="461" y="4299"/>
                  </a:lnTo>
                  <a:lnTo>
                    <a:pt x="481" y="4133"/>
                  </a:lnTo>
                  <a:lnTo>
                    <a:pt x="515" y="3913"/>
                  </a:lnTo>
                  <a:lnTo>
                    <a:pt x="576" y="3582"/>
                  </a:lnTo>
                  <a:lnTo>
                    <a:pt x="603" y="3472"/>
                  </a:lnTo>
                  <a:lnTo>
                    <a:pt x="623" y="3417"/>
                  </a:lnTo>
                  <a:lnTo>
                    <a:pt x="644" y="3472"/>
                  </a:lnTo>
                  <a:lnTo>
                    <a:pt x="664" y="3582"/>
                  </a:lnTo>
                  <a:lnTo>
                    <a:pt x="718" y="3913"/>
                  </a:lnTo>
                  <a:lnTo>
                    <a:pt x="745" y="4189"/>
                  </a:lnTo>
                  <a:lnTo>
                    <a:pt x="759" y="4464"/>
                  </a:lnTo>
                  <a:lnTo>
                    <a:pt x="766" y="4740"/>
                  </a:lnTo>
                  <a:lnTo>
                    <a:pt x="766" y="5015"/>
                  </a:lnTo>
                  <a:lnTo>
                    <a:pt x="772" y="5291"/>
                  </a:lnTo>
                  <a:lnTo>
                    <a:pt x="772" y="5511"/>
                  </a:lnTo>
                  <a:lnTo>
                    <a:pt x="786" y="5731"/>
                  </a:lnTo>
                  <a:lnTo>
                    <a:pt x="806" y="5897"/>
                  </a:lnTo>
                  <a:lnTo>
                    <a:pt x="813" y="5952"/>
                  </a:lnTo>
                  <a:lnTo>
                    <a:pt x="840" y="5952"/>
                  </a:lnTo>
                  <a:lnTo>
                    <a:pt x="874" y="5786"/>
                  </a:lnTo>
                  <a:lnTo>
                    <a:pt x="915" y="5511"/>
                  </a:lnTo>
                  <a:lnTo>
                    <a:pt x="948" y="5180"/>
                  </a:lnTo>
                  <a:lnTo>
                    <a:pt x="982" y="4684"/>
                  </a:lnTo>
                  <a:lnTo>
                    <a:pt x="989" y="4409"/>
                  </a:lnTo>
                  <a:lnTo>
                    <a:pt x="996" y="4078"/>
                  </a:lnTo>
                  <a:lnTo>
                    <a:pt x="1003" y="3748"/>
                  </a:lnTo>
                  <a:lnTo>
                    <a:pt x="996" y="3362"/>
                  </a:lnTo>
                  <a:lnTo>
                    <a:pt x="989" y="2866"/>
                  </a:lnTo>
                  <a:lnTo>
                    <a:pt x="969" y="2425"/>
                  </a:lnTo>
                  <a:lnTo>
                    <a:pt x="942" y="1985"/>
                  </a:lnTo>
                  <a:lnTo>
                    <a:pt x="908" y="1544"/>
                  </a:lnTo>
                  <a:lnTo>
                    <a:pt x="874" y="1213"/>
                  </a:lnTo>
                  <a:lnTo>
                    <a:pt x="827" y="883"/>
                  </a:lnTo>
                  <a:lnTo>
                    <a:pt x="779" y="552"/>
                  </a:lnTo>
                  <a:lnTo>
                    <a:pt x="732" y="332"/>
                  </a:lnTo>
                  <a:lnTo>
                    <a:pt x="651" y="111"/>
                  </a:lnTo>
                  <a:lnTo>
                    <a:pt x="5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45"/>
            <p:cNvSpPr/>
            <p:nvPr/>
          </p:nvSpPr>
          <p:spPr>
            <a:xfrm rot="10800000" flipH="1">
              <a:off x="3828333" y="1934078"/>
              <a:ext cx="12309" cy="100239"/>
            </a:xfrm>
            <a:custGeom>
              <a:avLst/>
              <a:gdLst/>
              <a:ahLst/>
              <a:cxnLst/>
              <a:rect l="l" t="t" r="r" b="b"/>
              <a:pathLst>
                <a:path w="584" h="33722" extrusionOk="0">
                  <a:moveTo>
                    <a:pt x="414" y="0"/>
                  </a:moveTo>
                  <a:lnTo>
                    <a:pt x="326" y="2039"/>
                  </a:lnTo>
                  <a:lnTo>
                    <a:pt x="251" y="4077"/>
                  </a:lnTo>
                  <a:lnTo>
                    <a:pt x="183" y="6171"/>
                  </a:lnTo>
                  <a:lnTo>
                    <a:pt x="136" y="8265"/>
                  </a:lnTo>
                  <a:lnTo>
                    <a:pt x="102" y="10359"/>
                  </a:lnTo>
                  <a:lnTo>
                    <a:pt x="75" y="12508"/>
                  </a:lnTo>
                  <a:lnTo>
                    <a:pt x="68" y="14657"/>
                  </a:lnTo>
                  <a:lnTo>
                    <a:pt x="68" y="16806"/>
                  </a:lnTo>
                  <a:lnTo>
                    <a:pt x="35" y="18899"/>
                  </a:lnTo>
                  <a:lnTo>
                    <a:pt x="7" y="21048"/>
                  </a:lnTo>
                  <a:lnTo>
                    <a:pt x="1" y="23197"/>
                  </a:lnTo>
                  <a:lnTo>
                    <a:pt x="7" y="25291"/>
                  </a:lnTo>
                  <a:lnTo>
                    <a:pt x="28" y="27440"/>
                  </a:lnTo>
                  <a:lnTo>
                    <a:pt x="62" y="29534"/>
                  </a:lnTo>
                  <a:lnTo>
                    <a:pt x="109" y="31628"/>
                  </a:lnTo>
                  <a:lnTo>
                    <a:pt x="170" y="33721"/>
                  </a:lnTo>
                  <a:lnTo>
                    <a:pt x="265" y="31738"/>
                  </a:lnTo>
                  <a:lnTo>
                    <a:pt x="339" y="29699"/>
                  </a:lnTo>
                  <a:lnTo>
                    <a:pt x="400" y="27605"/>
                  </a:lnTo>
                  <a:lnTo>
                    <a:pt x="454" y="25511"/>
                  </a:lnTo>
                  <a:lnTo>
                    <a:pt x="488" y="23418"/>
                  </a:lnTo>
                  <a:lnTo>
                    <a:pt x="515" y="21269"/>
                  </a:lnTo>
                  <a:lnTo>
                    <a:pt x="522" y="19120"/>
                  </a:lnTo>
                  <a:lnTo>
                    <a:pt x="515" y="17026"/>
                  </a:lnTo>
                  <a:lnTo>
                    <a:pt x="556" y="14877"/>
                  </a:lnTo>
                  <a:lnTo>
                    <a:pt x="576" y="12728"/>
                  </a:lnTo>
                  <a:lnTo>
                    <a:pt x="583" y="10579"/>
                  </a:lnTo>
                  <a:lnTo>
                    <a:pt x="576" y="8430"/>
                  </a:lnTo>
                  <a:lnTo>
                    <a:pt x="556" y="6337"/>
                  </a:lnTo>
                  <a:lnTo>
                    <a:pt x="522" y="4188"/>
                  </a:lnTo>
                  <a:lnTo>
                    <a:pt x="475" y="2094"/>
                  </a:lnTo>
                  <a:lnTo>
                    <a:pt x="414"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45"/>
            <p:cNvSpPr/>
            <p:nvPr/>
          </p:nvSpPr>
          <p:spPr>
            <a:xfrm rot="10800000" flipH="1">
              <a:off x="4101691" y="1927847"/>
              <a:ext cx="10454" cy="82225"/>
            </a:xfrm>
            <a:custGeom>
              <a:avLst/>
              <a:gdLst/>
              <a:ahLst/>
              <a:cxnLst/>
              <a:rect l="l" t="t" r="r" b="b"/>
              <a:pathLst>
                <a:path w="496" h="27662" extrusionOk="0">
                  <a:moveTo>
                    <a:pt x="353" y="1"/>
                  </a:moveTo>
                  <a:lnTo>
                    <a:pt x="326" y="56"/>
                  </a:lnTo>
                  <a:lnTo>
                    <a:pt x="306" y="276"/>
                  </a:lnTo>
                  <a:lnTo>
                    <a:pt x="278" y="607"/>
                  </a:lnTo>
                  <a:lnTo>
                    <a:pt x="258" y="1048"/>
                  </a:lnTo>
                  <a:lnTo>
                    <a:pt x="231" y="1654"/>
                  </a:lnTo>
                  <a:lnTo>
                    <a:pt x="211" y="2315"/>
                  </a:lnTo>
                  <a:lnTo>
                    <a:pt x="163" y="3968"/>
                  </a:lnTo>
                  <a:lnTo>
                    <a:pt x="123" y="5952"/>
                  </a:lnTo>
                  <a:lnTo>
                    <a:pt x="82" y="8321"/>
                  </a:lnTo>
                  <a:lnTo>
                    <a:pt x="48" y="10856"/>
                  </a:lnTo>
                  <a:lnTo>
                    <a:pt x="28" y="13611"/>
                  </a:lnTo>
                  <a:lnTo>
                    <a:pt x="8" y="16421"/>
                  </a:lnTo>
                  <a:lnTo>
                    <a:pt x="1" y="19010"/>
                  </a:lnTo>
                  <a:lnTo>
                    <a:pt x="8" y="21435"/>
                  </a:lnTo>
                  <a:lnTo>
                    <a:pt x="21" y="23529"/>
                  </a:lnTo>
                  <a:lnTo>
                    <a:pt x="41" y="25237"/>
                  </a:lnTo>
                  <a:lnTo>
                    <a:pt x="55" y="25953"/>
                  </a:lnTo>
                  <a:lnTo>
                    <a:pt x="69" y="26559"/>
                  </a:lnTo>
                  <a:lnTo>
                    <a:pt x="89" y="27055"/>
                  </a:lnTo>
                  <a:lnTo>
                    <a:pt x="109" y="27386"/>
                  </a:lnTo>
                  <a:lnTo>
                    <a:pt x="129" y="27606"/>
                  </a:lnTo>
                  <a:lnTo>
                    <a:pt x="143" y="27661"/>
                  </a:lnTo>
                  <a:lnTo>
                    <a:pt x="157" y="27661"/>
                  </a:lnTo>
                  <a:lnTo>
                    <a:pt x="238" y="26063"/>
                  </a:lnTo>
                  <a:lnTo>
                    <a:pt x="312" y="24410"/>
                  </a:lnTo>
                  <a:lnTo>
                    <a:pt x="373" y="22757"/>
                  </a:lnTo>
                  <a:lnTo>
                    <a:pt x="421" y="21049"/>
                  </a:lnTo>
                  <a:lnTo>
                    <a:pt x="455" y="19286"/>
                  </a:lnTo>
                  <a:lnTo>
                    <a:pt x="475" y="17578"/>
                  </a:lnTo>
                  <a:lnTo>
                    <a:pt x="482" y="15815"/>
                  </a:lnTo>
                  <a:lnTo>
                    <a:pt x="475" y="14051"/>
                  </a:lnTo>
                  <a:lnTo>
                    <a:pt x="488" y="11186"/>
                  </a:lnTo>
                  <a:lnTo>
                    <a:pt x="495" y="8541"/>
                  </a:lnTo>
                  <a:lnTo>
                    <a:pt x="488" y="6172"/>
                  </a:lnTo>
                  <a:lnTo>
                    <a:pt x="482" y="4078"/>
                  </a:lnTo>
                  <a:lnTo>
                    <a:pt x="461" y="2370"/>
                  </a:lnTo>
                  <a:lnTo>
                    <a:pt x="448" y="1709"/>
                  </a:lnTo>
                  <a:lnTo>
                    <a:pt x="427" y="1103"/>
                  </a:lnTo>
                  <a:lnTo>
                    <a:pt x="414" y="607"/>
                  </a:lnTo>
                  <a:lnTo>
                    <a:pt x="394" y="276"/>
                  </a:lnTo>
                  <a:lnTo>
                    <a:pt x="373" y="56"/>
                  </a:lnTo>
                  <a:lnTo>
                    <a:pt x="36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45"/>
            <p:cNvSpPr/>
            <p:nvPr/>
          </p:nvSpPr>
          <p:spPr>
            <a:xfrm rot="10800000" flipH="1">
              <a:off x="2034856" y="2179641"/>
              <a:ext cx="38572" cy="43407"/>
            </a:xfrm>
            <a:custGeom>
              <a:avLst/>
              <a:gdLst/>
              <a:ahLst/>
              <a:cxnLst/>
              <a:rect l="l" t="t" r="r" b="b"/>
              <a:pathLst>
                <a:path w="1830" h="14603" extrusionOk="0">
                  <a:moveTo>
                    <a:pt x="827" y="1"/>
                  </a:moveTo>
                  <a:lnTo>
                    <a:pt x="739" y="56"/>
                  </a:lnTo>
                  <a:lnTo>
                    <a:pt x="658" y="221"/>
                  </a:lnTo>
                  <a:lnTo>
                    <a:pt x="576" y="386"/>
                  </a:lnTo>
                  <a:lnTo>
                    <a:pt x="495" y="662"/>
                  </a:lnTo>
                  <a:lnTo>
                    <a:pt x="414" y="937"/>
                  </a:lnTo>
                  <a:lnTo>
                    <a:pt x="339" y="1323"/>
                  </a:lnTo>
                  <a:lnTo>
                    <a:pt x="272" y="1764"/>
                  </a:lnTo>
                  <a:lnTo>
                    <a:pt x="197" y="2370"/>
                  </a:lnTo>
                  <a:lnTo>
                    <a:pt x="136" y="3086"/>
                  </a:lnTo>
                  <a:lnTo>
                    <a:pt x="82" y="3858"/>
                  </a:lnTo>
                  <a:lnTo>
                    <a:pt x="48" y="4629"/>
                  </a:lnTo>
                  <a:lnTo>
                    <a:pt x="21" y="5455"/>
                  </a:lnTo>
                  <a:lnTo>
                    <a:pt x="1" y="6337"/>
                  </a:lnTo>
                  <a:lnTo>
                    <a:pt x="1" y="7219"/>
                  </a:lnTo>
                  <a:lnTo>
                    <a:pt x="14" y="8100"/>
                  </a:lnTo>
                  <a:lnTo>
                    <a:pt x="28" y="8817"/>
                  </a:lnTo>
                  <a:lnTo>
                    <a:pt x="55" y="9478"/>
                  </a:lnTo>
                  <a:lnTo>
                    <a:pt x="75" y="10029"/>
                  </a:lnTo>
                  <a:lnTo>
                    <a:pt x="109" y="10580"/>
                  </a:lnTo>
                  <a:lnTo>
                    <a:pt x="143" y="11021"/>
                  </a:lnTo>
                  <a:lnTo>
                    <a:pt x="177" y="11406"/>
                  </a:lnTo>
                  <a:lnTo>
                    <a:pt x="217" y="11792"/>
                  </a:lnTo>
                  <a:lnTo>
                    <a:pt x="251" y="12067"/>
                  </a:lnTo>
                  <a:lnTo>
                    <a:pt x="292" y="12288"/>
                  </a:lnTo>
                  <a:lnTo>
                    <a:pt x="326" y="12453"/>
                  </a:lnTo>
                  <a:lnTo>
                    <a:pt x="387" y="12674"/>
                  </a:lnTo>
                  <a:lnTo>
                    <a:pt x="407" y="12729"/>
                  </a:lnTo>
                  <a:lnTo>
                    <a:pt x="441" y="12729"/>
                  </a:lnTo>
                  <a:lnTo>
                    <a:pt x="448" y="12674"/>
                  </a:lnTo>
                  <a:lnTo>
                    <a:pt x="441" y="12453"/>
                  </a:lnTo>
                  <a:lnTo>
                    <a:pt x="421" y="12123"/>
                  </a:lnTo>
                  <a:lnTo>
                    <a:pt x="373" y="11241"/>
                  </a:lnTo>
                  <a:lnTo>
                    <a:pt x="353" y="10635"/>
                  </a:lnTo>
                  <a:lnTo>
                    <a:pt x="333" y="9863"/>
                  </a:lnTo>
                  <a:lnTo>
                    <a:pt x="326" y="9037"/>
                  </a:lnTo>
                  <a:lnTo>
                    <a:pt x="326" y="8100"/>
                  </a:lnTo>
                  <a:lnTo>
                    <a:pt x="326" y="7659"/>
                  </a:lnTo>
                  <a:lnTo>
                    <a:pt x="333" y="7219"/>
                  </a:lnTo>
                  <a:lnTo>
                    <a:pt x="346" y="6778"/>
                  </a:lnTo>
                  <a:lnTo>
                    <a:pt x="366" y="6392"/>
                  </a:lnTo>
                  <a:lnTo>
                    <a:pt x="387" y="6006"/>
                  </a:lnTo>
                  <a:lnTo>
                    <a:pt x="414" y="5621"/>
                  </a:lnTo>
                  <a:lnTo>
                    <a:pt x="448" y="5290"/>
                  </a:lnTo>
                  <a:lnTo>
                    <a:pt x="481" y="5015"/>
                  </a:lnTo>
                  <a:lnTo>
                    <a:pt x="522" y="4739"/>
                  </a:lnTo>
                  <a:lnTo>
                    <a:pt x="563" y="4464"/>
                  </a:lnTo>
                  <a:lnTo>
                    <a:pt x="603" y="4243"/>
                  </a:lnTo>
                  <a:lnTo>
                    <a:pt x="651" y="4078"/>
                  </a:lnTo>
                  <a:lnTo>
                    <a:pt x="698" y="3913"/>
                  </a:lnTo>
                  <a:lnTo>
                    <a:pt x="752" y="3802"/>
                  </a:lnTo>
                  <a:lnTo>
                    <a:pt x="807" y="3747"/>
                  </a:lnTo>
                  <a:lnTo>
                    <a:pt x="915" y="3747"/>
                  </a:lnTo>
                  <a:lnTo>
                    <a:pt x="969" y="3802"/>
                  </a:lnTo>
                  <a:lnTo>
                    <a:pt x="1016" y="3913"/>
                  </a:lnTo>
                  <a:lnTo>
                    <a:pt x="1071" y="4078"/>
                  </a:lnTo>
                  <a:lnTo>
                    <a:pt x="1118" y="4243"/>
                  </a:lnTo>
                  <a:lnTo>
                    <a:pt x="1159" y="4464"/>
                  </a:lnTo>
                  <a:lnTo>
                    <a:pt x="1199" y="4739"/>
                  </a:lnTo>
                  <a:lnTo>
                    <a:pt x="1240" y="5015"/>
                  </a:lnTo>
                  <a:lnTo>
                    <a:pt x="1274" y="5290"/>
                  </a:lnTo>
                  <a:lnTo>
                    <a:pt x="1308" y="5621"/>
                  </a:lnTo>
                  <a:lnTo>
                    <a:pt x="1328" y="6006"/>
                  </a:lnTo>
                  <a:lnTo>
                    <a:pt x="1355" y="6392"/>
                  </a:lnTo>
                  <a:lnTo>
                    <a:pt x="1369" y="6778"/>
                  </a:lnTo>
                  <a:lnTo>
                    <a:pt x="1382" y="7219"/>
                  </a:lnTo>
                  <a:lnTo>
                    <a:pt x="1396" y="7659"/>
                  </a:lnTo>
                  <a:lnTo>
                    <a:pt x="1396" y="8100"/>
                  </a:lnTo>
                  <a:lnTo>
                    <a:pt x="1396" y="8596"/>
                  </a:lnTo>
                  <a:lnTo>
                    <a:pt x="1382" y="9092"/>
                  </a:lnTo>
                  <a:lnTo>
                    <a:pt x="1362" y="9533"/>
                  </a:lnTo>
                  <a:lnTo>
                    <a:pt x="1342" y="9974"/>
                  </a:lnTo>
                  <a:lnTo>
                    <a:pt x="1314" y="10414"/>
                  </a:lnTo>
                  <a:lnTo>
                    <a:pt x="1274" y="10800"/>
                  </a:lnTo>
                  <a:lnTo>
                    <a:pt x="1233" y="11186"/>
                  </a:lnTo>
                  <a:lnTo>
                    <a:pt x="1186" y="11516"/>
                  </a:lnTo>
                  <a:lnTo>
                    <a:pt x="1138" y="11847"/>
                  </a:lnTo>
                  <a:lnTo>
                    <a:pt x="1098" y="12123"/>
                  </a:lnTo>
                  <a:lnTo>
                    <a:pt x="1003" y="12508"/>
                  </a:lnTo>
                  <a:lnTo>
                    <a:pt x="922" y="12839"/>
                  </a:lnTo>
                  <a:lnTo>
                    <a:pt x="840" y="13004"/>
                  </a:lnTo>
                  <a:lnTo>
                    <a:pt x="725" y="13280"/>
                  </a:lnTo>
                  <a:lnTo>
                    <a:pt x="685" y="13390"/>
                  </a:lnTo>
                  <a:lnTo>
                    <a:pt x="678" y="13445"/>
                  </a:lnTo>
                  <a:lnTo>
                    <a:pt x="671" y="13555"/>
                  </a:lnTo>
                  <a:lnTo>
                    <a:pt x="671" y="13665"/>
                  </a:lnTo>
                  <a:lnTo>
                    <a:pt x="678" y="13831"/>
                  </a:lnTo>
                  <a:lnTo>
                    <a:pt x="691" y="13941"/>
                  </a:lnTo>
                  <a:lnTo>
                    <a:pt x="712" y="14106"/>
                  </a:lnTo>
                  <a:lnTo>
                    <a:pt x="739" y="14216"/>
                  </a:lnTo>
                  <a:lnTo>
                    <a:pt x="773" y="14327"/>
                  </a:lnTo>
                  <a:lnTo>
                    <a:pt x="807" y="14437"/>
                  </a:lnTo>
                  <a:lnTo>
                    <a:pt x="854" y="14547"/>
                  </a:lnTo>
                  <a:lnTo>
                    <a:pt x="901" y="14602"/>
                  </a:lnTo>
                  <a:lnTo>
                    <a:pt x="1010" y="14602"/>
                  </a:lnTo>
                  <a:lnTo>
                    <a:pt x="1077" y="14492"/>
                  </a:lnTo>
                  <a:lnTo>
                    <a:pt x="1145" y="14382"/>
                  </a:lnTo>
                  <a:lnTo>
                    <a:pt x="1213" y="14161"/>
                  </a:lnTo>
                  <a:lnTo>
                    <a:pt x="1294" y="13886"/>
                  </a:lnTo>
                  <a:lnTo>
                    <a:pt x="1369" y="13555"/>
                  </a:lnTo>
                  <a:lnTo>
                    <a:pt x="1457" y="13059"/>
                  </a:lnTo>
                  <a:lnTo>
                    <a:pt x="1545" y="12508"/>
                  </a:lnTo>
                  <a:lnTo>
                    <a:pt x="1612" y="11902"/>
                  </a:lnTo>
                  <a:lnTo>
                    <a:pt x="1680" y="11241"/>
                  </a:lnTo>
                  <a:lnTo>
                    <a:pt x="1734" y="10470"/>
                  </a:lnTo>
                  <a:lnTo>
                    <a:pt x="1775" y="9698"/>
                  </a:lnTo>
                  <a:lnTo>
                    <a:pt x="1809" y="8872"/>
                  </a:lnTo>
                  <a:lnTo>
                    <a:pt x="1829" y="7990"/>
                  </a:lnTo>
                  <a:lnTo>
                    <a:pt x="1829" y="7219"/>
                  </a:lnTo>
                  <a:lnTo>
                    <a:pt x="1816" y="6447"/>
                  </a:lnTo>
                  <a:lnTo>
                    <a:pt x="1795" y="5676"/>
                  </a:lnTo>
                  <a:lnTo>
                    <a:pt x="1768" y="4960"/>
                  </a:lnTo>
                  <a:lnTo>
                    <a:pt x="1728" y="4298"/>
                  </a:lnTo>
                  <a:lnTo>
                    <a:pt x="1687" y="3637"/>
                  </a:lnTo>
                  <a:lnTo>
                    <a:pt x="1633" y="3031"/>
                  </a:lnTo>
                  <a:lnTo>
                    <a:pt x="1579" y="2480"/>
                  </a:lnTo>
                  <a:lnTo>
                    <a:pt x="1511" y="1929"/>
                  </a:lnTo>
                  <a:lnTo>
                    <a:pt x="1436" y="1488"/>
                  </a:lnTo>
                  <a:lnTo>
                    <a:pt x="1362" y="1047"/>
                  </a:lnTo>
                  <a:lnTo>
                    <a:pt x="1281" y="717"/>
                  </a:lnTo>
                  <a:lnTo>
                    <a:pt x="1193" y="441"/>
                  </a:lnTo>
                  <a:lnTo>
                    <a:pt x="1104" y="221"/>
                  </a:lnTo>
                  <a:lnTo>
                    <a:pt x="1010" y="56"/>
                  </a:lnTo>
                  <a:lnTo>
                    <a:pt x="9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5"/>
            <p:cNvSpPr/>
            <p:nvPr/>
          </p:nvSpPr>
          <p:spPr>
            <a:xfrm rot="10800000" flipH="1">
              <a:off x="2447401" y="2151627"/>
              <a:ext cx="38551" cy="43571"/>
            </a:xfrm>
            <a:custGeom>
              <a:avLst/>
              <a:gdLst/>
              <a:ahLst/>
              <a:cxnLst/>
              <a:rect l="l" t="t" r="r" b="b"/>
              <a:pathLst>
                <a:path w="1829" h="14658" extrusionOk="0">
                  <a:moveTo>
                    <a:pt x="833" y="1"/>
                  </a:moveTo>
                  <a:lnTo>
                    <a:pt x="766" y="56"/>
                  </a:lnTo>
                  <a:lnTo>
                    <a:pt x="698" y="166"/>
                  </a:lnTo>
                  <a:lnTo>
                    <a:pt x="630" y="276"/>
                  </a:lnTo>
                  <a:lnTo>
                    <a:pt x="562" y="441"/>
                  </a:lnTo>
                  <a:lnTo>
                    <a:pt x="502" y="662"/>
                  </a:lnTo>
                  <a:lnTo>
                    <a:pt x="441" y="937"/>
                  </a:lnTo>
                  <a:lnTo>
                    <a:pt x="380" y="1213"/>
                  </a:lnTo>
                  <a:lnTo>
                    <a:pt x="325" y="1543"/>
                  </a:lnTo>
                  <a:lnTo>
                    <a:pt x="271" y="1929"/>
                  </a:lnTo>
                  <a:lnTo>
                    <a:pt x="197" y="2590"/>
                  </a:lnTo>
                  <a:lnTo>
                    <a:pt x="129" y="3307"/>
                  </a:lnTo>
                  <a:lnTo>
                    <a:pt x="82" y="4023"/>
                  </a:lnTo>
                  <a:lnTo>
                    <a:pt x="41" y="4849"/>
                  </a:lnTo>
                  <a:lnTo>
                    <a:pt x="14" y="5676"/>
                  </a:lnTo>
                  <a:lnTo>
                    <a:pt x="0" y="6502"/>
                  </a:lnTo>
                  <a:lnTo>
                    <a:pt x="0" y="7384"/>
                  </a:lnTo>
                  <a:lnTo>
                    <a:pt x="7" y="8266"/>
                  </a:lnTo>
                  <a:lnTo>
                    <a:pt x="28" y="8982"/>
                  </a:lnTo>
                  <a:lnTo>
                    <a:pt x="48" y="9588"/>
                  </a:lnTo>
                  <a:lnTo>
                    <a:pt x="75" y="10194"/>
                  </a:lnTo>
                  <a:lnTo>
                    <a:pt x="102" y="10690"/>
                  </a:lnTo>
                  <a:lnTo>
                    <a:pt x="136" y="11131"/>
                  </a:lnTo>
                  <a:lnTo>
                    <a:pt x="170" y="11517"/>
                  </a:lnTo>
                  <a:lnTo>
                    <a:pt x="210" y="11847"/>
                  </a:lnTo>
                  <a:lnTo>
                    <a:pt x="244" y="12123"/>
                  </a:lnTo>
                  <a:lnTo>
                    <a:pt x="278" y="12343"/>
                  </a:lnTo>
                  <a:lnTo>
                    <a:pt x="312" y="12508"/>
                  </a:lnTo>
                  <a:lnTo>
                    <a:pt x="373" y="12729"/>
                  </a:lnTo>
                  <a:lnTo>
                    <a:pt x="427" y="12729"/>
                  </a:lnTo>
                  <a:lnTo>
                    <a:pt x="434" y="12619"/>
                  </a:lnTo>
                  <a:lnTo>
                    <a:pt x="441" y="12563"/>
                  </a:lnTo>
                  <a:lnTo>
                    <a:pt x="441" y="12453"/>
                  </a:lnTo>
                  <a:lnTo>
                    <a:pt x="427" y="12123"/>
                  </a:lnTo>
                  <a:lnTo>
                    <a:pt x="380" y="11241"/>
                  </a:lnTo>
                  <a:lnTo>
                    <a:pt x="353" y="10635"/>
                  </a:lnTo>
                  <a:lnTo>
                    <a:pt x="332" y="9919"/>
                  </a:lnTo>
                  <a:lnTo>
                    <a:pt x="319" y="9092"/>
                  </a:lnTo>
                  <a:lnTo>
                    <a:pt x="319" y="8651"/>
                  </a:lnTo>
                  <a:lnTo>
                    <a:pt x="319" y="8155"/>
                  </a:lnTo>
                  <a:lnTo>
                    <a:pt x="325" y="7660"/>
                  </a:lnTo>
                  <a:lnTo>
                    <a:pt x="332" y="7274"/>
                  </a:lnTo>
                  <a:lnTo>
                    <a:pt x="346" y="6833"/>
                  </a:lnTo>
                  <a:lnTo>
                    <a:pt x="366" y="6447"/>
                  </a:lnTo>
                  <a:lnTo>
                    <a:pt x="386" y="6062"/>
                  </a:lnTo>
                  <a:lnTo>
                    <a:pt x="414" y="5676"/>
                  </a:lnTo>
                  <a:lnTo>
                    <a:pt x="441" y="5345"/>
                  </a:lnTo>
                  <a:lnTo>
                    <a:pt x="481" y="5070"/>
                  </a:lnTo>
                  <a:lnTo>
                    <a:pt x="515" y="4794"/>
                  </a:lnTo>
                  <a:lnTo>
                    <a:pt x="556" y="4519"/>
                  </a:lnTo>
                  <a:lnTo>
                    <a:pt x="603" y="4298"/>
                  </a:lnTo>
                  <a:lnTo>
                    <a:pt x="651" y="4133"/>
                  </a:lnTo>
                  <a:lnTo>
                    <a:pt x="698" y="3968"/>
                  </a:lnTo>
                  <a:lnTo>
                    <a:pt x="752" y="3858"/>
                  </a:lnTo>
                  <a:lnTo>
                    <a:pt x="800" y="3802"/>
                  </a:lnTo>
                  <a:lnTo>
                    <a:pt x="854" y="3747"/>
                  </a:lnTo>
                  <a:lnTo>
                    <a:pt x="915" y="3802"/>
                  </a:lnTo>
                  <a:lnTo>
                    <a:pt x="962" y="3858"/>
                  </a:lnTo>
                  <a:lnTo>
                    <a:pt x="1016" y="3968"/>
                  </a:lnTo>
                  <a:lnTo>
                    <a:pt x="1064" y="4133"/>
                  </a:lnTo>
                  <a:lnTo>
                    <a:pt x="1111" y="4298"/>
                  </a:lnTo>
                  <a:lnTo>
                    <a:pt x="1158" y="4519"/>
                  </a:lnTo>
                  <a:lnTo>
                    <a:pt x="1199" y="4794"/>
                  </a:lnTo>
                  <a:lnTo>
                    <a:pt x="1233" y="5070"/>
                  </a:lnTo>
                  <a:lnTo>
                    <a:pt x="1267" y="5345"/>
                  </a:lnTo>
                  <a:lnTo>
                    <a:pt x="1301" y="5676"/>
                  </a:lnTo>
                  <a:lnTo>
                    <a:pt x="1328" y="6062"/>
                  </a:lnTo>
                  <a:lnTo>
                    <a:pt x="1348" y="6447"/>
                  </a:lnTo>
                  <a:lnTo>
                    <a:pt x="1368" y="6833"/>
                  </a:lnTo>
                  <a:lnTo>
                    <a:pt x="1382" y="7274"/>
                  </a:lnTo>
                  <a:lnTo>
                    <a:pt x="1389" y="7660"/>
                  </a:lnTo>
                  <a:lnTo>
                    <a:pt x="1395" y="8155"/>
                  </a:lnTo>
                  <a:lnTo>
                    <a:pt x="1389" y="8651"/>
                  </a:lnTo>
                  <a:lnTo>
                    <a:pt x="1375" y="9147"/>
                  </a:lnTo>
                  <a:lnTo>
                    <a:pt x="1362" y="9588"/>
                  </a:lnTo>
                  <a:lnTo>
                    <a:pt x="1334" y="10029"/>
                  </a:lnTo>
                  <a:lnTo>
                    <a:pt x="1307" y="10470"/>
                  </a:lnTo>
                  <a:lnTo>
                    <a:pt x="1274" y="10855"/>
                  </a:lnTo>
                  <a:lnTo>
                    <a:pt x="1233" y="11241"/>
                  </a:lnTo>
                  <a:lnTo>
                    <a:pt x="1186" y="11572"/>
                  </a:lnTo>
                  <a:lnTo>
                    <a:pt x="1138" y="11902"/>
                  </a:lnTo>
                  <a:lnTo>
                    <a:pt x="1091" y="12178"/>
                  </a:lnTo>
                  <a:lnTo>
                    <a:pt x="1003" y="12563"/>
                  </a:lnTo>
                  <a:lnTo>
                    <a:pt x="915" y="12894"/>
                  </a:lnTo>
                  <a:lnTo>
                    <a:pt x="840" y="13059"/>
                  </a:lnTo>
                  <a:lnTo>
                    <a:pt x="725" y="13335"/>
                  </a:lnTo>
                  <a:lnTo>
                    <a:pt x="691" y="13445"/>
                  </a:lnTo>
                  <a:lnTo>
                    <a:pt x="678" y="13500"/>
                  </a:lnTo>
                  <a:lnTo>
                    <a:pt x="678" y="13610"/>
                  </a:lnTo>
                  <a:lnTo>
                    <a:pt x="678" y="13721"/>
                  </a:lnTo>
                  <a:lnTo>
                    <a:pt x="684" y="13886"/>
                  </a:lnTo>
                  <a:lnTo>
                    <a:pt x="698" y="13996"/>
                  </a:lnTo>
                  <a:lnTo>
                    <a:pt x="718" y="14161"/>
                  </a:lnTo>
                  <a:lnTo>
                    <a:pt x="745" y="14272"/>
                  </a:lnTo>
                  <a:lnTo>
                    <a:pt x="779" y="14382"/>
                  </a:lnTo>
                  <a:lnTo>
                    <a:pt x="813" y="14492"/>
                  </a:lnTo>
                  <a:lnTo>
                    <a:pt x="854" y="14602"/>
                  </a:lnTo>
                  <a:lnTo>
                    <a:pt x="901" y="14657"/>
                  </a:lnTo>
                  <a:lnTo>
                    <a:pt x="1016" y="14657"/>
                  </a:lnTo>
                  <a:lnTo>
                    <a:pt x="1077" y="14547"/>
                  </a:lnTo>
                  <a:lnTo>
                    <a:pt x="1138" y="14437"/>
                  </a:lnTo>
                  <a:lnTo>
                    <a:pt x="1213" y="14216"/>
                  </a:lnTo>
                  <a:lnTo>
                    <a:pt x="1287" y="13941"/>
                  </a:lnTo>
                  <a:lnTo>
                    <a:pt x="1368" y="13610"/>
                  </a:lnTo>
                  <a:lnTo>
                    <a:pt x="1456" y="13114"/>
                  </a:lnTo>
                  <a:lnTo>
                    <a:pt x="1538" y="12563"/>
                  </a:lnTo>
                  <a:lnTo>
                    <a:pt x="1612" y="11902"/>
                  </a:lnTo>
                  <a:lnTo>
                    <a:pt x="1673" y="11241"/>
                  </a:lnTo>
                  <a:lnTo>
                    <a:pt x="1727" y="10470"/>
                  </a:lnTo>
                  <a:lnTo>
                    <a:pt x="1775" y="9698"/>
                  </a:lnTo>
                  <a:lnTo>
                    <a:pt x="1802" y="8872"/>
                  </a:lnTo>
                  <a:lnTo>
                    <a:pt x="1822" y="7990"/>
                  </a:lnTo>
                  <a:lnTo>
                    <a:pt x="1829" y="7439"/>
                  </a:lnTo>
                  <a:lnTo>
                    <a:pt x="1822" y="6888"/>
                  </a:lnTo>
                  <a:lnTo>
                    <a:pt x="1815" y="6337"/>
                  </a:lnTo>
                  <a:lnTo>
                    <a:pt x="1802" y="5786"/>
                  </a:lnTo>
                  <a:lnTo>
                    <a:pt x="1781" y="5235"/>
                  </a:lnTo>
                  <a:lnTo>
                    <a:pt x="1761" y="4739"/>
                  </a:lnTo>
                  <a:lnTo>
                    <a:pt x="1734" y="4243"/>
                  </a:lnTo>
                  <a:lnTo>
                    <a:pt x="1700" y="3802"/>
                  </a:lnTo>
                  <a:lnTo>
                    <a:pt x="1666" y="3307"/>
                  </a:lnTo>
                  <a:lnTo>
                    <a:pt x="1626" y="2921"/>
                  </a:lnTo>
                  <a:lnTo>
                    <a:pt x="1578" y="2480"/>
                  </a:lnTo>
                  <a:lnTo>
                    <a:pt x="1531" y="2149"/>
                  </a:lnTo>
                  <a:lnTo>
                    <a:pt x="1477" y="1764"/>
                  </a:lnTo>
                  <a:lnTo>
                    <a:pt x="1423" y="1488"/>
                  </a:lnTo>
                  <a:lnTo>
                    <a:pt x="1362" y="1213"/>
                  </a:lnTo>
                  <a:lnTo>
                    <a:pt x="1294" y="937"/>
                  </a:lnTo>
                  <a:lnTo>
                    <a:pt x="1233" y="717"/>
                  </a:lnTo>
                  <a:lnTo>
                    <a:pt x="1172" y="441"/>
                  </a:lnTo>
                  <a:lnTo>
                    <a:pt x="1104" y="276"/>
                  </a:lnTo>
                  <a:lnTo>
                    <a:pt x="1037" y="166"/>
                  </a:lnTo>
                  <a:lnTo>
                    <a:pt x="969" y="56"/>
                  </a:lnTo>
                  <a:lnTo>
                    <a:pt x="90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45"/>
            <p:cNvSpPr/>
            <p:nvPr/>
          </p:nvSpPr>
          <p:spPr>
            <a:xfrm rot="10800000" flipH="1">
              <a:off x="2827252" y="2125088"/>
              <a:ext cx="38424" cy="43407"/>
            </a:xfrm>
            <a:custGeom>
              <a:avLst/>
              <a:gdLst/>
              <a:ahLst/>
              <a:cxnLst/>
              <a:rect l="l" t="t" r="r" b="b"/>
              <a:pathLst>
                <a:path w="1823" h="14603" extrusionOk="0">
                  <a:moveTo>
                    <a:pt x="827" y="1"/>
                  </a:moveTo>
                  <a:lnTo>
                    <a:pt x="739" y="56"/>
                  </a:lnTo>
                  <a:lnTo>
                    <a:pt x="651" y="166"/>
                  </a:lnTo>
                  <a:lnTo>
                    <a:pt x="569" y="387"/>
                  </a:lnTo>
                  <a:lnTo>
                    <a:pt x="488" y="662"/>
                  </a:lnTo>
                  <a:lnTo>
                    <a:pt x="414" y="938"/>
                  </a:lnTo>
                  <a:lnTo>
                    <a:pt x="339" y="1323"/>
                  </a:lnTo>
                  <a:lnTo>
                    <a:pt x="271" y="1764"/>
                  </a:lnTo>
                  <a:lnTo>
                    <a:pt x="197" y="2370"/>
                  </a:lnTo>
                  <a:lnTo>
                    <a:pt x="136" y="3087"/>
                  </a:lnTo>
                  <a:lnTo>
                    <a:pt x="82" y="3858"/>
                  </a:lnTo>
                  <a:lnTo>
                    <a:pt x="41" y="4629"/>
                  </a:lnTo>
                  <a:lnTo>
                    <a:pt x="14" y="5456"/>
                  </a:lnTo>
                  <a:lnTo>
                    <a:pt x="0" y="6337"/>
                  </a:lnTo>
                  <a:lnTo>
                    <a:pt x="0" y="7219"/>
                  </a:lnTo>
                  <a:lnTo>
                    <a:pt x="14" y="8101"/>
                  </a:lnTo>
                  <a:lnTo>
                    <a:pt x="28" y="8762"/>
                  </a:lnTo>
                  <a:lnTo>
                    <a:pt x="48" y="9368"/>
                  </a:lnTo>
                  <a:lnTo>
                    <a:pt x="75" y="9919"/>
                  </a:lnTo>
                  <a:lnTo>
                    <a:pt x="109" y="10415"/>
                  </a:lnTo>
                  <a:lnTo>
                    <a:pt x="143" y="10856"/>
                  </a:lnTo>
                  <a:lnTo>
                    <a:pt x="176" y="11241"/>
                  </a:lnTo>
                  <a:lnTo>
                    <a:pt x="210" y="11517"/>
                  </a:lnTo>
                  <a:lnTo>
                    <a:pt x="251" y="11792"/>
                  </a:lnTo>
                  <a:lnTo>
                    <a:pt x="319" y="12233"/>
                  </a:lnTo>
                  <a:lnTo>
                    <a:pt x="380" y="12454"/>
                  </a:lnTo>
                  <a:lnTo>
                    <a:pt x="427" y="12619"/>
                  </a:lnTo>
                  <a:lnTo>
                    <a:pt x="441" y="12619"/>
                  </a:lnTo>
                  <a:lnTo>
                    <a:pt x="447" y="12564"/>
                  </a:lnTo>
                  <a:lnTo>
                    <a:pt x="447" y="12454"/>
                  </a:lnTo>
                  <a:lnTo>
                    <a:pt x="441" y="12123"/>
                  </a:lnTo>
                  <a:lnTo>
                    <a:pt x="386" y="11241"/>
                  </a:lnTo>
                  <a:lnTo>
                    <a:pt x="359" y="10635"/>
                  </a:lnTo>
                  <a:lnTo>
                    <a:pt x="339" y="9919"/>
                  </a:lnTo>
                  <a:lnTo>
                    <a:pt x="319" y="9092"/>
                  </a:lnTo>
                  <a:lnTo>
                    <a:pt x="319" y="8652"/>
                  </a:lnTo>
                  <a:lnTo>
                    <a:pt x="319" y="8156"/>
                  </a:lnTo>
                  <a:lnTo>
                    <a:pt x="325" y="7715"/>
                  </a:lnTo>
                  <a:lnTo>
                    <a:pt x="332" y="7274"/>
                  </a:lnTo>
                  <a:lnTo>
                    <a:pt x="346" y="6833"/>
                  </a:lnTo>
                  <a:lnTo>
                    <a:pt x="366" y="6448"/>
                  </a:lnTo>
                  <a:lnTo>
                    <a:pt x="386" y="6062"/>
                  </a:lnTo>
                  <a:lnTo>
                    <a:pt x="414" y="5731"/>
                  </a:lnTo>
                  <a:lnTo>
                    <a:pt x="447" y="5401"/>
                  </a:lnTo>
                  <a:lnTo>
                    <a:pt x="481" y="5070"/>
                  </a:lnTo>
                  <a:lnTo>
                    <a:pt x="515" y="4795"/>
                  </a:lnTo>
                  <a:lnTo>
                    <a:pt x="556" y="4519"/>
                  </a:lnTo>
                  <a:lnTo>
                    <a:pt x="603" y="4299"/>
                  </a:lnTo>
                  <a:lnTo>
                    <a:pt x="651" y="4133"/>
                  </a:lnTo>
                  <a:lnTo>
                    <a:pt x="698" y="3968"/>
                  </a:lnTo>
                  <a:lnTo>
                    <a:pt x="752" y="3858"/>
                  </a:lnTo>
                  <a:lnTo>
                    <a:pt x="799" y="3803"/>
                  </a:lnTo>
                  <a:lnTo>
                    <a:pt x="915" y="3803"/>
                  </a:lnTo>
                  <a:lnTo>
                    <a:pt x="969" y="3858"/>
                  </a:lnTo>
                  <a:lnTo>
                    <a:pt x="1016" y="3968"/>
                  </a:lnTo>
                  <a:lnTo>
                    <a:pt x="1064" y="4133"/>
                  </a:lnTo>
                  <a:lnTo>
                    <a:pt x="1111" y="4299"/>
                  </a:lnTo>
                  <a:lnTo>
                    <a:pt x="1158" y="4519"/>
                  </a:lnTo>
                  <a:lnTo>
                    <a:pt x="1199" y="4795"/>
                  </a:lnTo>
                  <a:lnTo>
                    <a:pt x="1240" y="5070"/>
                  </a:lnTo>
                  <a:lnTo>
                    <a:pt x="1274" y="5401"/>
                  </a:lnTo>
                  <a:lnTo>
                    <a:pt x="1301" y="5731"/>
                  </a:lnTo>
                  <a:lnTo>
                    <a:pt x="1328" y="6062"/>
                  </a:lnTo>
                  <a:lnTo>
                    <a:pt x="1348" y="6448"/>
                  </a:lnTo>
                  <a:lnTo>
                    <a:pt x="1368" y="6833"/>
                  </a:lnTo>
                  <a:lnTo>
                    <a:pt x="1382" y="7274"/>
                  </a:lnTo>
                  <a:lnTo>
                    <a:pt x="1389" y="7715"/>
                  </a:lnTo>
                  <a:lnTo>
                    <a:pt x="1395" y="8156"/>
                  </a:lnTo>
                  <a:lnTo>
                    <a:pt x="1389" y="8652"/>
                  </a:lnTo>
                  <a:lnTo>
                    <a:pt x="1382" y="9148"/>
                  </a:lnTo>
                  <a:lnTo>
                    <a:pt x="1362" y="9588"/>
                  </a:lnTo>
                  <a:lnTo>
                    <a:pt x="1341" y="10084"/>
                  </a:lnTo>
                  <a:lnTo>
                    <a:pt x="1307" y="10470"/>
                  </a:lnTo>
                  <a:lnTo>
                    <a:pt x="1274" y="10911"/>
                  </a:lnTo>
                  <a:lnTo>
                    <a:pt x="1233" y="11241"/>
                  </a:lnTo>
                  <a:lnTo>
                    <a:pt x="1185" y="11572"/>
                  </a:lnTo>
                  <a:lnTo>
                    <a:pt x="1138" y="11903"/>
                  </a:lnTo>
                  <a:lnTo>
                    <a:pt x="1091" y="12178"/>
                  </a:lnTo>
                  <a:lnTo>
                    <a:pt x="1003" y="12564"/>
                  </a:lnTo>
                  <a:lnTo>
                    <a:pt x="915" y="12839"/>
                  </a:lnTo>
                  <a:lnTo>
                    <a:pt x="840" y="13060"/>
                  </a:lnTo>
                  <a:lnTo>
                    <a:pt x="718" y="13280"/>
                  </a:lnTo>
                  <a:lnTo>
                    <a:pt x="684" y="13390"/>
                  </a:lnTo>
                  <a:lnTo>
                    <a:pt x="671" y="13500"/>
                  </a:lnTo>
                  <a:lnTo>
                    <a:pt x="664" y="13556"/>
                  </a:lnTo>
                  <a:lnTo>
                    <a:pt x="671" y="13666"/>
                  </a:lnTo>
                  <a:lnTo>
                    <a:pt x="678" y="13776"/>
                  </a:lnTo>
                  <a:lnTo>
                    <a:pt x="691" y="13941"/>
                  </a:lnTo>
                  <a:lnTo>
                    <a:pt x="711" y="14051"/>
                  </a:lnTo>
                  <a:lnTo>
                    <a:pt x="766" y="14327"/>
                  </a:lnTo>
                  <a:lnTo>
                    <a:pt x="806" y="14437"/>
                  </a:lnTo>
                  <a:lnTo>
                    <a:pt x="847" y="14492"/>
                  </a:lnTo>
                  <a:lnTo>
                    <a:pt x="894" y="14547"/>
                  </a:lnTo>
                  <a:lnTo>
                    <a:pt x="948" y="14602"/>
                  </a:lnTo>
                  <a:lnTo>
                    <a:pt x="1009" y="14547"/>
                  </a:lnTo>
                  <a:lnTo>
                    <a:pt x="1070" y="14492"/>
                  </a:lnTo>
                  <a:lnTo>
                    <a:pt x="1138" y="14382"/>
                  </a:lnTo>
                  <a:lnTo>
                    <a:pt x="1213" y="14162"/>
                  </a:lnTo>
                  <a:lnTo>
                    <a:pt x="1287" y="13886"/>
                  </a:lnTo>
                  <a:lnTo>
                    <a:pt x="1368" y="13556"/>
                  </a:lnTo>
                  <a:lnTo>
                    <a:pt x="1456" y="13060"/>
                  </a:lnTo>
                  <a:lnTo>
                    <a:pt x="1538" y="12509"/>
                  </a:lnTo>
                  <a:lnTo>
                    <a:pt x="1612" y="11903"/>
                  </a:lnTo>
                  <a:lnTo>
                    <a:pt x="1673" y="11241"/>
                  </a:lnTo>
                  <a:lnTo>
                    <a:pt x="1727" y="10470"/>
                  </a:lnTo>
                  <a:lnTo>
                    <a:pt x="1775" y="9699"/>
                  </a:lnTo>
                  <a:lnTo>
                    <a:pt x="1802" y="8872"/>
                  </a:lnTo>
                  <a:lnTo>
                    <a:pt x="1822" y="7990"/>
                  </a:lnTo>
                  <a:lnTo>
                    <a:pt x="1822" y="7219"/>
                  </a:lnTo>
                  <a:lnTo>
                    <a:pt x="1815" y="6448"/>
                  </a:lnTo>
                  <a:lnTo>
                    <a:pt x="1795" y="5676"/>
                  </a:lnTo>
                  <a:lnTo>
                    <a:pt x="1768" y="4960"/>
                  </a:lnTo>
                  <a:lnTo>
                    <a:pt x="1727" y="4299"/>
                  </a:lnTo>
                  <a:lnTo>
                    <a:pt x="1687" y="3638"/>
                  </a:lnTo>
                  <a:lnTo>
                    <a:pt x="1632" y="3031"/>
                  </a:lnTo>
                  <a:lnTo>
                    <a:pt x="1571" y="2480"/>
                  </a:lnTo>
                  <a:lnTo>
                    <a:pt x="1511" y="1929"/>
                  </a:lnTo>
                  <a:lnTo>
                    <a:pt x="1436" y="1489"/>
                  </a:lnTo>
                  <a:lnTo>
                    <a:pt x="1362" y="1048"/>
                  </a:lnTo>
                  <a:lnTo>
                    <a:pt x="1280" y="717"/>
                  </a:lnTo>
                  <a:lnTo>
                    <a:pt x="1192" y="442"/>
                  </a:lnTo>
                  <a:lnTo>
                    <a:pt x="1104" y="221"/>
                  </a:lnTo>
                  <a:lnTo>
                    <a:pt x="1009" y="56"/>
                  </a:lnTo>
                  <a:lnTo>
                    <a:pt x="9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45"/>
            <p:cNvSpPr/>
            <p:nvPr/>
          </p:nvSpPr>
          <p:spPr>
            <a:xfrm rot="10800000" flipH="1">
              <a:off x="1967908" y="2208156"/>
              <a:ext cx="983329" cy="67318"/>
            </a:xfrm>
            <a:custGeom>
              <a:avLst/>
              <a:gdLst/>
              <a:ahLst/>
              <a:cxnLst/>
              <a:rect l="l" t="t" r="r" b="b"/>
              <a:pathLst>
                <a:path w="46653" h="22647" extrusionOk="0">
                  <a:moveTo>
                    <a:pt x="123" y="0"/>
                  </a:moveTo>
                  <a:lnTo>
                    <a:pt x="35" y="56"/>
                  </a:lnTo>
                  <a:lnTo>
                    <a:pt x="7" y="56"/>
                  </a:lnTo>
                  <a:lnTo>
                    <a:pt x="1" y="111"/>
                  </a:lnTo>
                  <a:lnTo>
                    <a:pt x="7" y="166"/>
                  </a:lnTo>
                  <a:lnTo>
                    <a:pt x="35" y="221"/>
                  </a:lnTo>
                  <a:lnTo>
                    <a:pt x="123" y="386"/>
                  </a:lnTo>
                  <a:lnTo>
                    <a:pt x="475" y="717"/>
                  </a:lnTo>
                  <a:lnTo>
                    <a:pt x="1050" y="1213"/>
                  </a:lnTo>
                  <a:lnTo>
                    <a:pt x="1836" y="1764"/>
                  </a:lnTo>
                  <a:lnTo>
                    <a:pt x="2811" y="2425"/>
                  </a:lnTo>
                  <a:lnTo>
                    <a:pt x="3983" y="3141"/>
                  </a:lnTo>
                  <a:lnTo>
                    <a:pt x="6827" y="4794"/>
                  </a:lnTo>
                  <a:lnTo>
                    <a:pt x="10280" y="6668"/>
                  </a:lnTo>
                  <a:lnTo>
                    <a:pt x="14242" y="8706"/>
                  </a:lnTo>
                  <a:lnTo>
                    <a:pt x="18623" y="10910"/>
                  </a:lnTo>
                  <a:lnTo>
                    <a:pt x="23330" y="13114"/>
                  </a:lnTo>
                  <a:lnTo>
                    <a:pt x="28029" y="15263"/>
                  </a:lnTo>
                  <a:lnTo>
                    <a:pt x="32411" y="17247"/>
                  </a:lnTo>
                  <a:lnTo>
                    <a:pt x="36372" y="19010"/>
                  </a:lnTo>
                  <a:lnTo>
                    <a:pt x="39826" y="20443"/>
                  </a:lnTo>
                  <a:lnTo>
                    <a:pt x="42670" y="21600"/>
                  </a:lnTo>
                  <a:lnTo>
                    <a:pt x="43835" y="21985"/>
                  </a:lnTo>
                  <a:lnTo>
                    <a:pt x="44817" y="22316"/>
                  </a:lnTo>
                  <a:lnTo>
                    <a:pt x="45603" y="22536"/>
                  </a:lnTo>
                  <a:lnTo>
                    <a:pt x="46178" y="22647"/>
                  </a:lnTo>
                  <a:lnTo>
                    <a:pt x="46618" y="22647"/>
                  </a:lnTo>
                  <a:lnTo>
                    <a:pt x="46645" y="22592"/>
                  </a:lnTo>
                  <a:lnTo>
                    <a:pt x="46652" y="22536"/>
                  </a:lnTo>
                  <a:lnTo>
                    <a:pt x="46645" y="22481"/>
                  </a:lnTo>
                  <a:lnTo>
                    <a:pt x="46625" y="22426"/>
                  </a:lnTo>
                  <a:lnTo>
                    <a:pt x="46530" y="22316"/>
                  </a:lnTo>
                  <a:lnTo>
                    <a:pt x="46178" y="21930"/>
                  </a:lnTo>
                  <a:lnTo>
                    <a:pt x="45603" y="21490"/>
                  </a:lnTo>
                  <a:lnTo>
                    <a:pt x="44824" y="20883"/>
                  </a:lnTo>
                  <a:lnTo>
                    <a:pt x="43842" y="20277"/>
                  </a:lnTo>
                  <a:lnTo>
                    <a:pt x="42670" y="19561"/>
                  </a:lnTo>
                  <a:lnTo>
                    <a:pt x="39826" y="17908"/>
                  </a:lnTo>
                  <a:lnTo>
                    <a:pt x="36372" y="15980"/>
                  </a:lnTo>
                  <a:lnTo>
                    <a:pt x="32411" y="13941"/>
                  </a:lnTo>
                  <a:lnTo>
                    <a:pt x="28029" y="11737"/>
                  </a:lnTo>
                  <a:lnTo>
                    <a:pt x="23330" y="9478"/>
                  </a:lnTo>
                  <a:lnTo>
                    <a:pt x="18623" y="7274"/>
                  </a:lnTo>
                  <a:lnTo>
                    <a:pt x="14242" y="5290"/>
                  </a:lnTo>
                  <a:lnTo>
                    <a:pt x="10280" y="3582"/>
                  </a:lnTo>
                  <a:lnTo>
                    <a:pt x="6827" y="2149"/>
                  </a:lnTo>
                  <a:lnTo>
                    <a:pt x="3983" y="1047"/>
                  </a:lnTo>
                  <a:lnTo>
                    <a:pt x="2811" y="607"/>
                  </a:lnTo>
                  <a:lnTo>
                    <a:pt x="1836" y="276"/>
                  </a:lnTo>
                  <a:lnTo>
                    <a:pt x="1050" y="56"/>
                  </a:lnTo>
                  <a:lnTo>
                    <a:pt x="47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45"/>
            <p:cNvSpPr/>
            <p:nvPr/>
          </p:nvSpPr>
          <p:spPr>
            <a:xfrm rot="10800000" flipH="1">
              <a:off x="2114663" y="2264949"/>
              <a:ext cx="347716" cy="474979"/>
            </a:xfrm>
            <a:custGeom>
              <a:avLst/>
              <a:gdLst/>
              <a:ahLst/>
              <a:cxnLst/>
              <a:rect l="l" t="t" r="r" b="b"/>
              <a:pathLst>
                <a:path w="16497" h="159791" extrusionOk="0">
                  <a:moveTo>
                    <a:pt x="15101" y="0"/>
                  </a:moveTo>
                  <a:lnTo>
                    <a:pt x="14864" y="55"/>
                  </a:lnTo>
                  <a:lnTo>
                    <a:pt x="14384" y="276"/>
                  </a:lnTo>
                  <a:lnTo>
                    <a:pt x="13903" y="606"/>
                  </a:lnTo>
                  <a:lnTo>
                    <a:pt x="13429" y="1047"/>
                  </a:lnTo>
                  <a:lnTo>
                    <a:pt x="12955" y="1598"/>
                  </a:lnTo>
                  <a:lnTo>
                    <a:pt x="12488" y="2314"/>
                  </a:lnTo>
                  <a:lnTo>
                    <a:pt x="12020" y="3196"/>
                  </a:lnTo>
                  <a:lnTo>
                    <a:pt x="11553" y="4133"/>
                  </a:lnTo>
                  <a:lnTo>
                    <a:pt x="11099" y="5235"/>
                  </a:lnTo>
                  <a:lnTo>
                    <a:pt x="10646" y="6447"/>
                  </a:lnTo>
                  <a:lnTo>
                    <a:pt x="10192" y="7769"/>
                  </a:lnTo>
                  <a:lnTo>
                    <a:pt x="9752" y="9257"/>
                  </a:lnTo>
                  <a:lnTo>
                    <a:pt x="9312" y="10855"/>
                  </a:lnTo>
                  <a:lnTo>
                    <a:pt x="8878" y="12563"/>
                  </a:lnTo>
                  <a:lnTo>
                    <a:pt x="8458" y="14381"/>
                  </a:lnTo>
                  <a:lnTo>
                    <a:pt x="8248" y="15318"/>
                  </a:lnTo>
                  <a:lnTo>
                    <a:pt x="8038" y="16310"/>
                  </a:lnTo>
                  <a:lnTo>
                    <a:pt x="7747" y="17963"/>
                  </a:lnTo>
                  <a:lnTo>
                    <a:pt x="7463" y="19671"/>
                  </a:lnTo>
                  <a:lnTo>
                    <a:pt x="7185" y="21434"/>
                  </a:lnTo>
                  <a:lnTo>
                    <a:pt x="6914" y="23253"/>
                  </a:lnTo>
                  <a:lnTo>
                    <a:pt x="6643" y="25126"/>
                  </a:lnTo>
                  <a:lnTo>
                    <a:pt x="6386" y="27054"/>
                  </a:lnTo>
                  <a:lnTo>
                    <a:pt x="6129" y="29038"/>
                  </a:lnTo>
                  <a:lnTo>
                    <a:pt x="5885" y="31077"/>
                  </a:lnTo>
                  <a:lnTo>
                    <a:pt x="5641" y="33171"/>
                  </a:lnTo>
                  <a:lnTo>
                    <a:pt x="5411" y="35320"/>
                  </a:lnTo>
                  <a:lnTo>
                    <a:pt x="5181" y="37524"/>
                  </a:lnTo>
                  <a:lnTo>
                    <a:pt x="4964" y="39783"/>
                  </a:lnTo>
                  <a:lnTo>
                    <a:pt x="4754" y="42042"/>
                  </a:lnTo>
                  <a:lnTo>
                    <a:pt x="4544" y="44411"/>
                  </a:lnTo>
                  <a:lnTo>
                    <a:pt x="4348" y="46780"/>
                  </a:lnTo>
                  <a:lnTo>
                    <a:pt x="4158" y="49205"/>
                  </a:lnTo>
                  <a:lnTo>
                    <a:pt x="3840" y="53668"/>
                  </a:lnTo>
                  <a:lnTo>
                    <a:pt x="3528" y="58186"/>
                  </a:lnTo>
                  <a:lnTo>
                    <a:pt x="3230" y="62759"/>
                  </a:lnTo>
                  <a:lnTo>
                    <a:pt x="2953" y="67388"/>
                  </a:lnTo>
                  <a:lnTo>
                    <a:pt x="2682" y="72071"/>
                  </a:lnTo>
                  <a:lnTo>
                    <a:pt x="2424" y="76755"/>
                  </a:lnTo>
                  <a:lnTo>
                    <a:pt x="2187" y="81549"/>
                  </a:lnTo>
                  <a:lnTo>
                    <a:pt x="1957" y="86342"/>
                  </a:lnTo>
                  <a:lnTo>
                    <a:pt x="1747" y="91191"/>
                  </a:lnTo>
                  <a:lnTo>
                    <a:pt x="1544" y="96095"/>
                  </a:lnTo>
                  <a:lnTo>
                    <a:pt x="1361" y="101054"/>
                  </a:lnTo>
                  <a:lnTo>
                    <a:pt x="1185" y="106013"/>
                  </a:lnTo>
                  <a:lnTo>
                    <a:pt x="1029" y="110972"/>
                  </a:lnTo>
                  <a:lnTo>
                    <a:pt x="887" y="116041"/>
                  </a:lnTo>
                  <a:lnTo>
                    <a:pt x="759" y="121111"/>
                  </a:lnTo>
                  <a:lnTo>
                    <a:pt x="643" y="126180"/>
                  </a:lnTo>
                  <a:lnTo>
                    <a:pt x="467" y="133563"/>
                  </a:lnTo>
                  <a:lnTo>
                    <a:pt x="325" y="140120"/>
                  </a:lnTo>
                  <a:lnTo>
                    <a:pt x="210" y="145851"/>
                  </a:lnTo>
                  <a:lnTo>
                    <a:pt x="115" y="150699"/>
                  </a:lnTo>
                  <a:lnTo>
                    <a:pt x="68" y="152959"/>
                  </a:lnTo>
                  <a:lnTo>
                    <a:pt x="34" y="155218"/>
                  </a:lnTo>
                  <a:lnTo>
                    <a:pt x="7" y="157477"/>
                  </a:lnTo>
                  <a:lnTo>
                    <a:pt x="0" y="159791"/>
                  </a:lnTo>
                  <a:lnTo>
                    <a:pt x="95" y="157642"/>
                  </a:lnTo>
                  <a:lnTo>
                    <a:pt x="176" y="155438"/>
                  </a:lnTo>
                  <a:lnTo>
                    <a:pt x="237" y="153234"/>
                  </a:lnTo>
                  <a:lnTo>
                    <a:pt x="285" y="150975"/>
                  </a:lnTo>
                  <a:lnTo>
                    <a:pt x="589" y="140065"/>
                  </a:lnTo>
                  <a:lnTo>
                    <a:pt x="955" y="126731"/>
                  </a:lnTo>
                  <a:lnTo>
                    <a:pt x="1084" y="121772"/>
                  </a:lnTo>
                  <a:lnTo>
                    <a:pt x="1226" y="116813"/>
                  </a:lnTo>
                  <a:lnTo>
                    <a:pt x="1382" y="111854"/>
                  </a:lnTo>
                  <a:lnTo>
                    <a:pt x="1544" y="106950"/>
                  </a:lnTo>
                  <a:lnTo>
                    <a:pt x="1727" y="102101"/>
                  </a:lnTo>
                  <a:lnTo>
                    <a:pt x="1923" y="97307"/>
                  </a:lnTo>
                  <a:lnTo>
                    <a:pt x="2127" y="92514"/>
                  </a:lnTo>
                  <a:lnTo>
                    <a:pt x="2343" y="87720"/>
                  </a:lnTo>
                  <a:lnTo>
                    <a:pt x="2580" y="83036"/>
                  </a:lnTo>
                  <a:lnTo>
                    <a:pt x="2824" y="78353"/>
                  </a:lnTo>
                  <a:lnTo>
                    <a:pt x="3075" y="73724"/>
                  </a:lnTo>
                  <a:lnTo>
                    <a:pt x="3345" y="69151"/>
                  </a:lnTo>
                  <a:lnTo>
                    <a:pt x="3623" y="64578"/>
                  </a:lnTo>
                  <a:lnTo>
                    <a:pt x="3914" y="60115"/>
                  </a:lnTo>
                  <a:lnTo>
                    <a:pt x="4219" y="55652"/>
                  </a:lnTo>
                  <a:lnTo>
                    <a:pt x="4537" y="51243"/>
                  </a:lnTo>
                  <a:lnTo>
                    <a:pt x="4720" y="48874"/>
                  </a:lnTo>
                  <a:lnTo>
                    <a:pt x="4910" y="46560"/>
                  </a:lnTo>
                  <a:lnTo>
                    <a:pt x="5106" y="44301"/>
                  </a:lnTo>
                  <a:lnTo>
                    <a:pt x="5309" y="42097"/>
                  </a:lnTo>
                  <a:lnTo>
                    <a:pt x="5519" y="39893"/>
                  </a:lnTo>
                  <a:lnTo>
                    <a:pt x="5736" y="37799"/>
                  </a:lnTo>
                  <a:lnTo>
                    <a:pt x="5959" y="35705"/>
                  </a:lnTo>
                  <a:lnTo>
                    <a:pt x="6190" y="33667"/>
                  </a:lnTo>
                  <a:lnTo>
                    <a:pt x="6427" y="31683"/>
                  </a:lnTo>
                  <a:lnTo>
                    <a:pt x="6670" y="29754"/>
                  </a:lnTo>
                  <a:lnTo>
                    <a:pt x="6921" y="27826"/>
                  </a:lnTo>
                  <a:lnTo>
                    <a:pt x="7178" y="26008"/>
                  </a:lnTo>
                  <a:lnTo>
                    <a:pt x="7436" y="24244"/>
                  </a:lnTo>
                  <a:lnTo>
                    <a:pt x="7700" y="22481"/>
                  </a:lnTo>
                  <a:lnTo>
                    <a:pt x="7977" y="20828"/>
                  </a:lnTo>
                  <a:lnTo>
                    <a:pt x="8255" y="19175"/>
                  </a:lnTo>
                  <a:lnTo>
                    <a:pt x="8492" y="18018"/>
                  </a:lnTo>
                  <a:lnTo>
                    <a:pt x="8736" y="16861"/>
                  </a:lnTo>
                  <a:lnTo>
                    <a:pt x="8980" y="15759"/>
                  </a:lnTo>
                  <a:lnTo>
                    <a:pt x="9223" y="14712"/>
                  </a:lnTo>
                  <a:lnTo>
                    <a:pt x="9474" y="13665"/>
                  </a:lnTo>
                  <a:lnTo>
                    <a:pt x="9725" y="12673"/>
                  </a:lnTo>
                  <a:lnTo>
                    <a:pt x="9982" y="11737"/>
                  </a:lnTo>
                  <a:lnTo>
                    <a:pt x="10239" y="10855"/>
                  </a:lnTo>
                  <a:lnTo>
                    <a:pt x="10497" y="9973"/>
                  </a:lnTo>
                  <a:lnTo>
                    <a:pt x="10754" y="9147"/>
                  </a:lnTo>
                  <a:lnTo>
                    <a:pt x="11018" y="8376"/>
                  </a:lnTo>
                  <a:lnTo>
                    <a:pt x="11282" y="7659"/>
                  </a:lnTo>
                  <a:lnTo>
                    <a:pt x="11546" y="6943"/>
                  </a:lnTo>
                  <a:lnTo>
                    <a:pt x="11817" y="6282"/>
                  </a:lnTo>
                  <a:lnTo>
                    <a:pt x="12088" y="5676"/>
                  </a:lnTo>
                  <a:lnTo>
                    <a:pt x="12359" y="5125"/>
                  </a:lnTo>
                  <a:lnTo>
                    <a:pt x="12867" y="4243"/>
                  </a:lnTo>
                  <a:lnTo>
                    <a:pt x="13381" y="3416"/>
                  </a:lnTo>
                  <a:lnTo>
                    <a:pt x="13896" y="2755"/>
                  </a:lnTo>
                  <a:lnTo>
                    <a:pt x="14411" y="2149"/>
                  </a:lnTo>
                  <a:lnTo>
                    <a:pt x="14932" y="1708"/>
                  </a:lnTo>
                  <a:lnTo>
                    <a:pt x="15454" y="1378"/>
                  </a:lnTo>
                  <a:lnTo>
                    <a:pt x="15975" y="1102"/>
                  </a:lnTo>
                  <a:lnTo>
                    <a:pt x="16496" y="992"/>
                  </a:lnTo>
                  <a:lnTo>
                    <a:pt x="16422" y="937"/>
                  </a:lnTo>
                  <a:lnTo>
                    <a:pt x="16334" y="772"/>
                  </a:lnTo>
                  <a:lnTo>
                    <a:pt x="16212" y="496"/>
                  </a:lnTo>
                  <a:lnTo>
                    <a:pt x="15995" y="276"/>
                  </a:lnTo>
                  <a:lnTo>
                    <a:pt x="15779" y="110"/>
                  </a:lnTo>
                  <a:lnTo>
                    <a:pt x="15562" y="55"/>
                  </a:lnTo>
                  <a:lnTo>
                    <a:pt x="1534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45"/>
            <p:cNvSpPr/>
            <p:nvPr/>
          </p:nvSpPr>
          <p:spPr>
            <a:xfrm rot="10800000" flipH="1">
              <a:off x="2676365" y="2219400"/>
              <a:ext cx="119783" cy="461222"/>
            </a:xfrm>
            <a:custGeom>
              <a:avLst/>
              <a:gdLst/>
              <a:ahLst/>
              <a:cxnLst/>
              <a:rect l="l" t="t" r="r" b="b"/>
              <a:pathLst>
                <a:path w="5683" h="155163" extrusionOk="0">
                  <a:moveTo>
                    <a:pt x="1" y="1"/>
                  </a:moveTo>
                  <a:lnTo>
                    <a:pt x="116" y="1378"/>
                  </a:lnTo>
                  <a:lnTo>
                    <a:pt x="238" y="2645"/>
                  </a:lnTo>
                  <a:lnTo>
                    <a:pt x="373" y="3802"/>
                  </a:lnTo>
                  <a:lnTo>
                    <a:pt x="515" y="4960"/>
                  </a:lnTo>
                  <a:lnTo>
                    <a:pt x="1070" y="10966"/>
                  </a:lnTo>
                  <a:lnTo>
                    <a:pt x="1213" y="12949"/>
                  </a:lnTo>
                  <a:lnTo>
                    <a:pt x="1368" y="14988"/>
                  </a:lnTo>
                  <a:lnTo>
                    <a:pt x="1531" y="17192"/>
                  </a:lnTo>
                  <a:lnTo>
                    <a:pt x="1612" y="18349"/>
                  </a:lnTo>
                  <a:lnTo>
                    <a:pt x="1694" y="19561"/>
                  </a:lnTo>
                  <a:lnTo>
                    <a:pt x="1890" y="22812"/>
                  </a:lnTo>
                  <a:lnTo>
                    <a:pt x="2086" y="26063"/>
                  </a:lnTo>
                  <a:lnTo>
                    <a:pt x="2269" y="29369"/>
                  </a:lnTo>
                  <a:lnTo>
                    <a:pt x="2452" y="32675"/>
                  </a:lnTo>
                  <a:lnTo>
                    <a:pt x="2628" y="36036"/>
                  </a:lnTo>
                  <a:lnTo>
                    <a:pt x="2797" y="39397"/>
                  </a:lnTo>
                  <a:lnTo>
                    <a:pt x="2960" y="42758"/>
                  </a:lnTo>
                  <a:lnTo>
                    <a:pt x="3116" y="46175"/>
                  </a:lnTo>
                  <a:lnTo>
                    <a:pt x="3265" y="49536"/>
                  </a:lnTo>
                  <a:lnTo>
                    <a:pt x="3414" y="53007"/>
                  </a:lnTo>
                  <a:lnTo>
                    <a:pt x="3549" y="56423"/>
                  </a:lnTo>
                  <a:lnTo>
                    <a:pt x="3684" y="59895"/>
                  </a:lnTo>
                  <a:lnTo>
                    <a:pt x="3813" y="63366"/>
                  </a:lnTo>
                  <a:lnTo>
                    <a:pt x="3928" y="66892"/>
                  </a:lnTo>
                  <a:lnTo>
                    <a:pt x="4043" y="70364"/>
                  </a:lnTo>
                  <a:lnTo>
                    <a:pt x="4152" y="73890"/>
                  </a:lnTo>
                  <a:lnTo>
                    <a:pt x="4260" y="77416"/>
                  </a:lnTo>
                  <a:lnTo>
                    <a:pt x="4368" y="80943"/>
                  </a:lnTo>
                  <a:lnTo>
                    <a:pt x="4470" y="84469"/>
                  </a:lnTo>
                  <a:lnTo>
                    <a:pt x="4565" y="88051"/>
                  </a:lnTo>
                  <a:lnTo>
                    <a:pt x="4653" y="91577"/>
                  </a:lnTo>
                  <a:lnTo>
                    <a:pt x="4741" y="95159"/>
                  </a:lnTo>
                  <a:lnTo>
                    <a:pt x="4822" y="98685"/>
                  </a:lnTo>
                  <a:lnTo>
                    <a:pt x="4897" y="102267"/>
                  </a:lnTo>
                  <a:lnTo>
                    <a:pt x="4971" y="105848"/>
                  </a:lnTo>
                  <a:lnTo>
                    <a:pt x="5039" y="109430"/>
                  </a:lnTo>
                  <a:lnTo>
                    <a:pt x="5107" y="113011"/>
                  </a:lnTo>
                  <a:lnTo>
                    <a:pt x="5161" y="116593"/>
                  </a:lnTo>
                  <a:lnTo>
                    <a:pt x="5215" y="120229"/>
                  </a:lnTo>
                  <a:lnTo>
                    <a:pt x="5269" y="123811"/>
                  </a:lnTo>
                  <a:lnTo>
                    <a:pt x="5316" y="127447"/>
                  </a:lnTo>
                  <a:lnTo>
                    <a:pt x="5357" y="131029"/>
                  </a:lnTo>
                  <a:lnTo>
                    <a:pt x="5404" y="136319"/>
                  </a:lnTo>
                  <a:lnTo>
                    <a:pt x="5438" y="141057"/>
                  </a:lnTo>
                  <a:lnTo>
                    <a:pt x="5465" y="145190"/>
                  </a:lnTo>
                  <a:lnTo>
                    <a:pt x="5479" y="148661"/>
                  </a:lnTo>
                  <a:lnTo>
                    <a:pt x="5493" y="151416"/>
                  </a:lnTo>
                  <a:lnTo>
                    <a:pt x="5506" y="153455"/>
                  </a:lnTo>
                  <a:lnTo>
                    <a:pt x="5513" y="154226"/>
                  </a:lnTo>
                  <a:lnTo>
                    <a:pt x="5520" y="154722"/>
                  </a:lnTo>
                  <a:lnTo>
                    <a:pt x="5533" y="155053"/>
                  </a:lnTo>
                  <a:lnTo>
                    <a:pt x="5540" y="155108"/>
                  </a:lnTo>
                  <a:lnTo>
                    <a:pt x="5547" y="155163"/>
                  </a:lnTo>
                  <a:lnTo>
                    <a:pt x="5594" y="153565"/>
                  </a:lnTo>
                  <a:lnTo>
                    <a:pt x="5628" y="151967"/>
                  </a:lnTo>
                  <a:lnTo>
                    <a:pt x="5642" y="150314"/>
                  </a:lnTo>
                  <a:lnTo>
                    <a:pt x="5648" y="148661"/>
                  </a:lnTo>
                  <a:lnTo>
                    <a:pt x="5662" y="146457"/>
                  </a:lnTo>
                  <a:lnTo>
                    <a:pt x="5675" y="144253"/>
                  </a:lnTo>
                  <a:lnTo>
                    <a:pt x="5682" y="141994"/>
                  </a:lnTo>
                  <a:lnTo>
                    <a:pt x="5682" y="139790"/>
                  </a:lnTo>
                  <a:lnTo>
                    <a:pt x="5682" y="137586"/>
                  </a:lnTo>
                  <a:lnTo>
                    <a:pt x="5675" y="135327"/>
                  </a:lnTo>
                  <a:lnTo>
                    <a:pt x="5662" y="133123"/>
                  </a:lnTo>
                  <a:lnTo>
                    <a:pt x="5648" y="130919"/>
                  </a:lnTo>
                  <a:lnTo>
                    <a:pt x="5621" y="127227"/>
                  </a:lnTo>
                  <a:lnTo>
                    <a:pt x="5594" y="123590"/>
                  </a:lnTo>
                  <a:lnTo>
                    <a:pt x="5553" y="119899"/>
                  </a:lnTo>
                  <a:lnTo>
                    <a:pt x="5513" y="116262"/>
                  </a:lnTo>
                  <a:lnTo>
                    <a:pt x="5465" y="112625"/>
                  </a:lnTo>
                  <a:lnTo>
                    <a:pt x="5411" y="108989"/>
                  </a:lnTo>
                  <a:lnTo>
                    <a:pt x="5350" y="105352"/>
                  </a:lnTo>
                  <a:lnTo>
                    <a:pt x="5289" y="101716"/>
                  </a:lnTo>
                  <a:lnTo>
                    <a:pt x="5215" y="98079"/>
                  </a:lnTo>
                  <a:lnTo>
                    <a:pt x="5140" y="94497"/>
                  </a:lnTo>
                  <a:lnTo>
                    <a:pt x="5059" y="90861"/>
                  </a:lnTo>
                  <a:lnTo>
                    <a:pt x="4971" y="87279"/>
                  </a:lnTo>
                  <a:lnTo>
                    <a:pt x="4876" y="83698"/>
                  </a:lnTo>
                  <a:lnTo>
                    <a:pt x="4775" y="80116"/>
                  </a:lnTo>
                  <a:lnTo>
                    <a:pt x="4673" y="76535"/>
                  </a:lnTo>
                  <a:lnTo>
                    <a:pt x="4558" y="73008"/>
                  </a:lnTo>
                  <a:lnTo>
                    <a:pt x="4456" y="69427"/>
                  </a:lnTo>
                  <a:lnTo>
                    <a:pt x="4341" y="65845"/>
                  </a:lnTo>
                  <a:lnTo>
                    <a:pt x="4219" y="62319"/>
                  </a:lnTo>
                  <a:lnTo>
                    <a:pt x="4091" y="58793"/>
                  </a:lnTo>
                  <a:lnTo>
                    <a:pt x="3955" y="55266"/>
                  </a:lnTo>
                  <a:lnTo>
                    <a:pt x="3806" y="51795"/>
                  </a:lnTo>
                  <a:lnTo>
                    <a:pt x="3657" y="48323"/>
                  </a:lnTo>
                  <a:lnTo>
                    <a:pt x="3502" y="44907"/>
                  </a:lnTo>
                  <a:lnTo>
                    <a:pt x="3332" y="41491"/>
                  </a:lnTo>
                  <a:lnTo>
                    <a:pt x="3156" y="38075"/>
                  </a:lnTo>
                  <a:lnTo>
                    <a:pt x="2980" y="34714"/>
                  </a:lnTo>
                  <a:lnTo>
                    <a:pt x="2791" y="31408"/>
                  </a:lnTo>
                  <a:lnTo>
                    <a:pt x="2594" y="28102"/>
                  </a:lnTo>
                  <a:lnTo>
                    <a:pt x="2391" y="24796"/>
                  </a:lnTo>
                  <a:lnTo>
                    <a:pt x="2188" y="21545"/>
                  </a:lnTo>
                  <a:lnTo>
                    <a:pt x="1971" y="18294"/>
                  </a:lnTo>
                  <a:lnTo>
                    <a:pt x="1876" y="17082"/>
                  </a:lnTo>
                  <a:lnTo>
                    <a:pt x="1788" y="15925"/>
                  </a:lnTo>
                  <a:lnTo>
                    <a:pt x="1612" y="13721"/>
                  </a:lnTo>
                  <a:lnTo>
                    <a:pt x="1436" y="11682"/>
                  </a:lnTo>
                  <a:lnTo>
                    <a:pt x="1280" y="9808"/>
                  </a:lnTo>
                  <a:lnTo>
                    <a:pt x="644" y="3968"/>
                  </a:lnTo>
                  <a:lnTo>
                    <a:pt x="380" y="2149"/>
                  </a:lnTo>
                  <a:lnTo>
                    <a:pt x="183" y="882"/>
                  </a:lnTo>
                  <a:lnTo>
                    <a:pt x="109" y="441"/>
                  </a:lnTo>
                  <a:lnTo>
                    <a:pt x="55" y="166"/>
                  </a:lnTo>
                  <a:lnTo>
                    <a:pt x="2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45"/>
            <p:cNvSpPr/>
            <p:nvPr/>
          </p:nvSpPr>
          <p:spPr>
            <a:xfrm rot="10800000" flipH="1">
              <a:off x="2395588" y="2470955"/>
              <a:ext cx="103491" cy="132178"/>
            </a:xfrm>
            <a:custGeom>
              <a:avLst/>
              <a:gdLst/>
              <a:ahLst/>
              <a:cxnLst/>
              <a:rect l="l" t="t" r="r" b="b"/>
              <a:pathLst>
                <a:path w="4910" h="44467" extrusionOk="0">
                  <a:moveTo>
                    <a:pt x="3325" y="1"/>
                  </a:moveTo>
                  <a:lnTo>
                    <a:pt x="3149" y="56"/>
                  </a:lnTo>
                  <a:lnTo>
                    <a:pt x="2980" y="221"/>
                  </a:lnTo>
                  <a:lnTo>
                    <a:pt x="2811" y="442"/>
                  </a:lnTo>
                  <a:lnTo>
                    <a:pt x="2641" y="772"/>
                  </a:lnTo>
                  <a:lnTo>
                    <a:pt x="2479" y="1103"/>
                  </a:lnTo>
                  <a:lnTo>
                    <a:pt x="2316" y="1544"/>
                  </a:lnTo>
                  <a:lnTo>
                    <a:pt x="2160" y="2040"/>
                  </a:lnTo>
                  <a:lnTo>
                    <a:pt x="2005" y="2536"/>
                  </a:lnTo>
                  <a:lnTo>
                    <a:pt x="1856" y="3142"/>
                  </a:lnTo>
                  <a:lnTo>
                    <a:pt x="1714" y="3803"/>
                  </a:lnTo>
                  <a:lnTo>
                    <a:pt x="1571" y="4519"/>
                  </a:lnTo>
                  <a:lnTo>
                    <a:pt x="1436" y="5291"/>
                  </a:lnTo>
                  <a:lnTo>
                    <a:pt x="1300" y="6117"/>
                  </a:lnTo>
                  <a:lnTo>
                    <a:pt x="1172" y="6944"/>
                  </a:lnTo>
                  <a:lnTo>
                    <a:pt x="1050" y="7880"/>
                  </a:lnTo>
                  <a:lnTo>
                    <a:pt x="935" y="8817"/>
                  </a:lnTo>
                  <a:lnTo>
                    <a:pt x="826" y="9864"/>
                  </a:lnTo>
                  <a:lnTo>
                    <a:pt x="718" y="10911"/>
                  </a:lnTo>
                  <a:lnTo>
                    <a:pt x="623" y="12013"/>
                  </a:lnTo>
                  <a:lnTo>
                    <a:pt x="528" y="13115"/>
                  </a:lnTo>
                  <a:lnTo>
                    <a:pt x="440" y="14272"/>
                  </a:lnTo>
                  <a:lnTo>
                    <a:pt x="366" y="15484"/>
                  </a:lnTo>
                  <a:lnTo>
                    <a:pt x="291" y="16751"/>
                  </a:lnTo>
                  <a:lnTo>
                    <a:pt x="224" y="18019"/>
                  </a:lnTo>
                  <a:lnTo>
                    <a:pt x="170" y="19341"/>
                  </a:lnTo>
                  <a:lnTo>
                    <a:pt x="122" y="20664"/>
                  </a:lnTo>
                  <a:lnTo>
                    <a:pt x="81" y="22041"/>
                  </a:lnTo>
                  <a:lnTo>
                    <a:pt x="48" y="23419"/>
                  </a:lnTo>
                  <a:lnTo>
                    <a:pt x="21" y="24851"/>
                  </a:lnTo>
                  <a:lnTo>
                    <a:pt x="7" y="26284"/>
                  </a:lnTo>
                  <a:lnTo>
                    <a:pt x="0" y="27386"/>
                  </a:lnTo>
                  <a:lnTo>
                    <a:pt x="0" y="28543"/>
                  </a:lnTo>
                  <a:lnTo>
                    <a:pt x="0" y="29645"/>
                  </a:lnTo>
                  <a:lnTo>
                    <a:pt x="14" y="30747"/>
                  </a:lnTo>
                  <a:lnTo>
                    <a:pt x="27" y="31904"/>
                  </a:lnTo>
                  <a:lnTo>
                    <a:pt x="48" y="33006"/>
                  </a:lnTo>
                  <a:lnTo>
                    <a:pt x="75" y="34108"/>
                  </a:lnTo>
                  <a:lnTo>
                    <a:pt x="109" y="35210"/>
                  </a:lnTo>
                  <a:lnTo>
                    <a:pt x="149" y="36367"/>
                  </a:lnTo>
                  <a:lnTo>
                    <a:pt x="190" y="37469"/>
                  </a:lnTo>
                  <a:lnTo>
                    <a:pt x="230" y="38516"/>
                  </a:lnTo>
                  <a:lnTo>
                    <a:pt x="278" y="39453"/>
                  </a:lnTo>
                  <a:lnTo>
                    <a:pt x="325" y="40279"/>
                  </a:lnTo>
                  <a:lnTo>
                    <a:pt x="373" y="41051"/>
                  </a:lnTo>
                  <a:lnTo>
                    <a:pt x="420" y="41767"/>
                  </a:lnTo>
                  <a:lnTo>
                    <a:pt x="467" y="42373"/>
                  </a:lnTo>
                  <a:lnTo>
                    <a:pt x="556" y="43365"/>
                  </a:lnTo>
                  <a:lnTo>
                    <a:pt x="630" y="44026"/>
                  </a:lnTo>
                  <a:lnTo>
                    <a:pt x="684" y="44412"/>
                  </a:lnTo>
                  <a:lnTo>
                    <a:pt x="705" y="44467"/>
                  </a:lnTo>
                  <a:lnTo>
                    <a:pt x="711" y="44467"/>
                  </a:lnTo>
                  <a:lnTo>
                    <a:pt x="718" y="44357"/>
                  </a:lnTo>
                  <a:lnTo>
                    <a:pt x="718" y="44191"/>
                  </a:lnTo>
                  <a:lnTo>
                    <a:pt x="698" y="43640"/>
                  </a:lnTo>
                  <a:lnTo>
                    <a:pt x="616" y="41712"/>
                  </a:lnTo>
                  <a:lnTo>
                    <a:pt x="562" y="40389"/>
                  </a:lnTo>
                  <a:lnTo>
                    <a:pt x="508" y="38736"/>
                  </a:lnTo>
                  <a:lnTo>
                    <a:pt x="461" y="36808"/>
                  </a:lnTo>
                  <a:lnTo>
                    <a:pt x="420" y="34714"/>
                  </a:lnTo>
                  <a:lnTo>
                    <a:pt x="400" y="33282"/>
                  </a:lnTo>
                  <a:lnTo>
                    <a:pt x="379" y="31904"/>
                  </a:lnTo>
                  <a:lnTo>
                    <a:pt x="373" y="30527"/>
                  </a:lnTo>
                  <a:lnTo>
                    <a:pt x="379" y="29149"/>
                  </a:lnTo>
                  <a:lnTo>
                    <a:pt x="386" y="27827"/>
                  </a:lnTo>
                  <a:lnTo>
                    <a:pt x="407" y="26449"/>
                  </a:lnTo>
                  <a:lnTo>
                    <a:pt x="434" y="25127"/>
                  </a:lnTo>
                  <a:lnTo>
                    <a:pt x="467" y="23859"/>
                  </a:lnTo>
                  <a:lnTo>
                    <a:pt x="508" y="22537"/>
                  </a:lnTo>
                  <a:lnTo>
                    <a:pt x="562" y="21270"/>
                  </a:lnTo>
                  <a:lnTo>
                    <a:pt x="616" y="20057"/>
                  </a:lnTo>
                  <a:lnTo>
                    <a:pt x="684" y="18845"/>
                  </a:lnTo>
                  <a:lnTo>
                    <a:pt x="752" y="17688"/>
                  </a:lnTo>
                  <a:lnTo>
                    <a:pt x="833" y="16531"/>
                  </a:lnTo>
                  <a:lnTo>
                    <a:pt x="914" y="15374"/>
                  </a:lnTo>
                  <a:lnTo>
                    <a:pt x="1009" y="14327"/>
                  </a:lnTo>
                  <a:lnTo>
                    <a:pt x="1104" y="13280"/>
                  </a:lnTo>
                  <a:lnTo>
                    <a:pt x="1206" y="12233"/>
                  </a:lnTo>
                  <a:lnTo>
                    <a:pt x="1314" y="11297"/>
                  </a:lnTo>
                  <a:lnTo>
                    <a:pt x="1429" y="10360"/>
                  </a:lnTo>
                  <a:lnTo>
                    <a:pt x="1551" y="9478"/>
                  </a:lnTo>
                  <a:lnTo>
                    <a:pt x="1680" y="8652"/>
                  </a:lnTo>
                  <a:lnTo>
                    <a:pt x="1808" y="7880"/>
                  </a:lnTo>
                  <a:lnTo>
                    <a:pt x="1944" y="7109"/>
                  </a:lnTo>
                  <a:lnTo>
                    <a:pt x="2086" y="6448"/>
                  </a:lnTo>
                  <a:lnTo>
                    <a:pt x="2228" y="5786"/>
                  </a:lnTo>
                  <a:lnTo>
                    <a:pt x="2377" y="5235"/>
                  </a:lnTo>
                  <a:lnTo>
                    <a:pt x="2533" y="4740"/>
                  </a:lnTo>
                  <a:lnTo>
                    <a:pt x="2695" y="4244"/>
                  </a:lnTo>
                  <a:lnTo>
                    <a:pt x="2858" y="3858"/>
                  </a:lnTo>
                  <a:lnTo>
                    <a:pt x="3020" y="3527"/>
                  </a:lnTo>
                  <a:lnTo>
                    <a:pt x="3190" y="3252"/>
                  </a:lnTo>
                  <a:lnTo>
                    <a:pt x="3312" y="3142"/>
                  </a:lnTo>
                  <a:lnTo>
                    <a:pt x="3434" y="3031"/>
                  </a:lnTo>
                  <a:lnTo>
                    <a:pt x="3555" y="2976"/>
                  </a:lnTo>
                  <a:lnTo>
                    <a:pt x="3677" y="2921"/>
                  </a:lnTo>
                  <a:lnTo>
                    <a:pt x="3820" y="2811"/>
                  </a:lnTo>
                  <a:lnTo>
                    <a:pt x="3955" y="2756"/>
                  </a:lnTo>
                  <a:lnTo>
                    <a:pt x="4077" y="2756"/>
                  </a:lnTo>
                  <a:lnTo>
                    <a:pt x="4192" y="2811"/>
                  </a:lnTo>
                  <a:lnTo>
                    <a:pt x="4402" y="2921"/>
                  </a:lnTo>
                  <a:lnTo>
                    <a:pt x="4578" y="3087"/>
                  </a:lnTo>
                  <a:lnTo>
                    <a:pt x="4815" y="3307"/>
                  </a:lnTo>
                  <a:lnTo>
                    <a:pt x="4883" y="3362"/>
                  </a:lnTo>
                  <a:lnTo>
                    <a:pt x="4903" y="3307"/>
                  </a:lnTo>
                  <a:lnTo>
                    <a:pt x="4910" y="3197"/>
                  </a:lnTo>
                  <a:lnTo>
                    <a:pt x="4774" y="2425"/>
                  </a:lnTo>
                  <a:lnTo>
                    <a:pt x="4632" y="1709"/>
                  </a:lnTo>
                  <a:lnTo>
                    <a:pt x="4483" y="1158"/>
                  </a:lnTo>
                  <a:lnTo>
                    <a:pt x="4334" y="717"/>
                  </a:lnTo>
                  <a:lnTo>
                    <a:pt x="4172" y="332"/>
                  </a:lnTo>
                  <a:lnTo>
                    <a:pt x="4009" y="111"/>
                  </a:lnTo>
                  <a:lnTo>
                    <a:pt x="3847" y="1"/>
                  </a:lnTo>
                  <a:lnTo>
                    <a:pt x="3677" y="56"/>
                  </a:lnTo>
                  <a:lnTo>
                    <a:pt x="3501" y="1"/>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45"/>
            <p:cNvSpPr/>
            <p:nvPr/>
          </p:nvSpPr>
          <p:spPr>
            <a:xfrm rot="10800000" flipH="1">
              <a:off x="2419850" y="2435373"/>
              <a:ext cx="15576" cy="17035"/>
            </a:xfrm>
            <a:custGeom>
              <a:avLst/>
              <a:gdLst/>
              <a:ahLst/>
              <a:cxnLst/>
              <a:rect l="l" t="t" r="r" b="b"/>
              <a:pathLst>
                <a:path w="739" h="5731" extrusionOk="0">
                  <a:moveTo>
                    <a:pt x="122" y="0"/>
                  </a:moveTo>
                  <a:lnTo>
                    <a:pt x="75" y="55"/>
                  </a:lnTo>
                  <a:lnTo>
                    <a:pt x="41" y="221"/>
                  </a:lnTo>
                  <a:lnTo>
                    <a:pt x="21" y="386"/>
                  </a:lnTo>
                  <a:lnTo>
                    <a:pt x="14" y="551"/>
                  </a:lnTo>
                  <a:lnTo>
                    <a:pt x="7" y="716"/>
                  </a:lnTo>
                  <a:lnTo>
                    <a:pt x="0" y="937"/>
                  </a:lnTo>
                  <a:lnTo>
                    <a:pt x="7" y="1378"/>
                  </a:lnTo>
                  <a:lnTo>
                    <a:pt x="21" y="1929"/>
                  </a:lnTo>
                  <a:lnTo>
                    <a:pt x="55" y="2535"/>
                  </a:lnTo>
                  <a:lnTo>
                    <a:pt x="95" y="3086"/>
                  </a:lnTo>
                  <a:lnTo>
                    <a:pt x="143" y="3692"/>
                  </a:lnTo>
                  <a:lnTo>
                    <a:pt x="204" y="4298"/>
                  </a:lnTo>
                  <a:lnTo>
                    <a:pt x="265" y="4849"/>
                  </a:lnTo>
                  <a:lnTo>
                    <a:pt x="332" y="5235"/>
                  </a:lnTo>
                  <a:lnTo>
                    <a:pt x="407" y="5510"/>
                  </a:lnTo>
                  <a:lnTo>
                    <a:pt x="474" y="5676"/>
                  </a:lnTo>
                  <a:lnTo>
                    <a:pt x="542" y="5731"/>
                  </a:lnTo>
                  <a:lnTo>
                    <a:pt x="610" y="5676"/>
                  </a:lnTo>
                  <a:lnTo>
                    <a:pt x="664" y="5510"/>
                  </a:lnTo>
                  <a:lnTo>
                    <a:pt x="712" y="5235"/>
                  </a:lnTo>
                  <a:lnTo>
                    <a:pt x="732" y="4904"/>
                  </a:lnTo>
                  <a:lnTo>
                    <a:pt x="739" y="4463"/>
                  </a:lnTo>
                  <a:lnTo>
                    <a:pt x="732" y="4078"/>
                  </a:lnTo>
                  <a:lnTo>
                    <a:pt x="712" y="3582"/>
                  </a:lnTo>
                  <a:lnTo>
                    <a:pt x="678" y="3086"/>
                  </a:lnTo>
                  <a:lnTo>
                    <a:pt x="637" y="2590"/>
                  </a:lnTo>
                  <a:lnTo>
                    <a:pt x="576" y="2094"/>
                  </a:lnTo>
                  <a:lnTo>
                    <a:pt x="502" y="1598"/>
                  </a:lnTo>
                  <a:lnTo>
                    <a:pt x="427" y="1102"/>
                  </a:lnTo>
                  <a:lnTo>
                    <a:pt x="359" y="716"/>
                  </a:lnTo>
                  <a:lnTo>
                    <a:pt x="292" y="386"/>
                  </a:lnTo>
                  <a:lnTo>
                    <a:pt x="231" y="165"/>
                  </a:lnTo>
                  <a:lnTo>
                    <a:pt x="170" y="55"/>
                  </a:lnTo>
                  <a:lnTo>
                    <a:pt x="122" y="0"/>
                  </a:ln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45"/>
            <p:cNvSpPr/>
            <p:nvPr/>
          </p:nvSpPr>
          <p:spPr>
            <a:xfrm rot="10800000" flipH="1">
              <a:off x="295047" y="1836948"/>
              <a:ext cx="383695" cy="173451"/>
            </a:xfrm>
            <a:custGeom>
              <a:avLst/>
              <a:gdLst/>
              <a:ahLst/>
              <a:cxnLst/>
              <a:rect l="l" t="t" r="r" b="b"/>
              <a:pathLst>
                <a:path w="18204" h="58352" extrusionOk="0">
                  <a:moveTo>
                    <a:pt x="17615" y="1"/>
                  </a:moveTo>
                  <a:lnTo>
                    <a:pt x="17317" y="56"/>
                  </a:lnTo>
                  <a:lnTo>
                    <a:pt x="17019" y="221"/>
                  </a:lnTo>
                  <a:lnTo>
                    <a:pt x="16382" y="276"/>
                  </a:lnTo>
                  <a:lnTo>
                    <a:pt x="15624" y="497"/>
                  </a:lnTo>
                  <a:lnTo>
                    <a:pt x="14764" y="827"/>
                  </a:lnTo>
                  <a:lnTo>
                    <a:pt x="13795" y="1268"/>
                  </a:lnTo>
                  <a:lnTo>
                    <a:pt x="13132" y="1654"/>
                  </a:lnTo>
                  <a:lnTo>
                    <a:pt x="12468" y="2094"/>
                  </a:lnTo>
                  <a:lnTo>
                    <a:pt x="11804" y="2535"/>
                  </a:lnTo>
                  <a:lnTo>
                    <a:pt x="11141" y="3031"/>
                  </a:lnTo>
                  <a:lnTo>
                    <a:pt x="10477" y="3582"/>
                  </a:lnTo>
                  <a:lnTo>
                    <a:pt x="9813" y="4188"/>
                  </a:lnTo>
                  <a:lnTo>
                    <a:pt x="9150" y="4849"/>
                  </a:lnTo>
                  <a:lnTo>
                    <a:pt x="8493" y="5511"/>
                  </a:lnTo>
                  <a:lnTo>
                    <a:pt x="7829" y="6227"/>
                  </a:lnTo>
                  <a:lnTo>
                    <a:pt x="7172" y="6998"/>
                  </a:lnTo>
                  <a:lnTo>
                    <a:pt x="6509" y="7825"/>
                  </a:lnTo>
                  <a:lnTo>
                    <a:pt x="5852" y="8651"/>
                  </a:lnTo>
                  <a:lnTo>
                    <a:pt x="5195" y="9533"/>
                  </a:lnTo>
                  <a:lnTo>
                    <a:pt x="4538" y="10470"/>
                  </a:lnTo>
                  <a:lnTo>
                    <a:pt x="3881" y="11462"/>
                  </a:lnTo>
                  <a:lnTo>
                    <a:pt x="3224" y="12508"/>
                  </a:lnTo>
                  <a:lnTo>
                    <a:pt x="2466" y="13721"/>
                  </a:lnTo>
                  <a:lnTo>
                    <a:pt x="2276" y="14051"/>
                  </a:lnTo>
                  <a:lnTo>
                    <a:pt x="2080" y="14437"/>
                  </a:lnTo>
                  <a:lnTo>
                    <a:pt x="1890" y="14823"/>
                  </a:lnTo>
                  <a:lnTo>
                    <a:pt x="1701" y="15319"/>
                  </a:lnTo>
                  <a:lnTo>
                    <a:pt x="1511" y="15814"/>
                  </a:lnTo>
                  <a:lnTo>
                    <a:pt x="1328" y="16421"/>
                  </a:lnTo>
                  <a:lnTo>
                    <a:pt x="1152" y="17082"/>
                  </a:lnTo>
                  <a:lnTo>
                    <a:pt x="976" y="17853"/>
                  </a:lnTo>
                  <a:lnTo>
                    <a:pt x="807" y="18735"/>
                  </a:lnTo>
                  <a:lnTo>
                    <a:pt x="644" y="19727"/>
                  </a:lnTo>
                  <a:lnTo>
                    <a:pt x="570" y="20278"/>
                  </a:lnTo>
                  <a:lnTo>
                    <a:pt x="495" y="20829"/>
                  </a:lnTo>
                  <a:lnTo>
                    <a:pt x="421" y="21435"/>
                  </a:lnTo>
                  <a:lnTo>
                    <a:pt x="346" y="22041"/>
                  </a:lnTo>
                  <a:lnTo>
                    <a:pt x="279" y="22757"/>
                  </a:lnTo>
                  <a:lnTo>
                    <a:pt x="224" y="23418"/>
                  </a:lnTo>
                  <a:lnTo>
                    <a:pt x="170" y="24190"/>
                  </a:lnTo>
                  <a:lnTo>
                    <a:pt x="123" y="24961"/>
                  </a:lnTo>
                  <a:lnTo>
                    <a:pt x="89" y="25732"/>
                  </a:lnTo>
                  <a:lnTo>
                    <a:pt x="55" y="26504"/>
                  </a:lnTo>
                  <a:lnTo>
                    <a:pt x="35" y="27330"/>
                  </a:lnTo>
                  <a:lnTo>
                    <a:pt x="14" y="28157"/>
                  </a:lnTo>
                  <a:lnTo>
                    <a:pt x="1" y="28983"/>
                  </a:lnTo>
                  <a:lnTo>
                    <a:pt x="1" y="29810"/>
                  </a:lnTo>
                  <a:lnTo>
                    <a:pt x="8" y="30636"/>
                  </a:lnTo>
                  <a:lnTo>
                    <a:pt x="14" y="31463"/>
                  </a:lnTo>
                  <a:lnTo>
                    <a:pt x="35" y="32289"/>
                  </a:lnTo>
                  <a:lnTo>
                    <a:pt x="62" y="33116"/>
                  </a:lnTo>
                  <a:lnTo>
                    <a:pt x="96" y="33942"/>
                  </a:lnTo>
                  <a:lnTo>
                    <a:pt x="136" y="34714"/>
                  </a:lnTo>
                  <a:lnTo>
                    <a:pt x="224" y="36036"/>
                  </a:lnTo>
                  <a:lnTo>
                    <a:pt x="326" y="37304"/>
                  </a:lnTo>
                  <a:lnTo>
                    <a:pt x="434" y="38461"/>
                  </a:lnTo>
                  <a:lnTo>
                    <a:pt x="563" y="39563"/>
                  </a:lnTo>
                  <a:lnTo>
                    <a:pt x="698" y="40554"/>
                  </a:lnTo>
                  <a:lnTo>
                    <a:pt x="841" y="41491"/>
                  </a:lnTo>
                  <a:lnTo>
                    <a:pt x="996" y="42318"/>
                  </a:lnTo>
                  <a:lnTo>
                    <a:pt x="1159" y="43034"/>
                  </a:lnTo>
                  <a:lnTo>
                    <a:pt x="1464" y="43971"/>
                  </a:lnTo>
                  <a:lnTo>
                    <a:pt x="1768" y="44852"/>
                  </a:lnTo>
                  <a:lnTo>
                    <a:pt x="2080" y="45624"/>
                  </a:lnTo>
                  <a:lnTo>
                    <a:pt x="2391" y="46340"/>
                  </a:lnTo>
                  <a:lnTo>
                    <a:pt x="2703" y="47001"/>
                  </a:lnTo>
                  <a:lnTo>
                    <a:pt x="3021" y="47552"/>
                  </a:lnTo>
                  <a:lnTo>
                    <a:pt x="3339" y="48048"/>
                  </a:lnTo>
                  <a:lnTo>
                    <a:pt x="3665" y="48489"/>
                  </a:lnTo>
                  <a:lnTo>
                    <a:pt x="5845" y="52015"/>
                  </a:lnTo>
                  <a:lnTo>
                    <a:pt x="9021" y="56974"/>
                  </a:lnTo>
                  <a:lnTo>
                    <a:pt x="9312" y="57525"/>
                  </a:lnTo>
                  <a:lnTo>
                    <a:pt x="9603" y="57911"/>
                  </a:lnTo>
                  <a:lnTo>
                    <a:pt x="9895" y="58187"/>
                  </a:lnTo>
                  <a:lnTo>
                    <a:pt x="10193" y="58352"/>
                  </a:lnTo>
                  <a:lnTo>
                    <a:pt x="10193" y="58352"/>
                  </a:lnTo>
                  <a:lnTo>
                    <a:pt x="9908" y="57580"/>
                  </a:lnTo>
                  <a:lnTo>
                    <a:pt x="9624" y="56864"/>
                  </a:lnTo>
                  <a:lnTo>
                    <a:pt x="9339" y="56258"/>
                  </a:lnTo>
                  <a:lnTo>
                    <a:pt x="9048" y="55762"/>
                  </a:lnTo>
                  <a:lnTo>
                    <a:pt x="5933" y="49426"/>
                  </a:lnTo>
                  <a:lnTo>
                    <a:pt x="3759" y="45513"/>
                  </a:lnTo>
                  <a:lnTo>
                    <a:pt x="3448" y="45073"/>
                  </a:lnTo>
                  <a:lnTo>
                    <a:pt x="3143" y="44522"/>
                  </a:lnTo>
                  <a:lnTo>
                    <a:pt x="2838" y="43916"/>
                  </a:lnTo>
                  <a:lnTo>
                    <a:pt x="2534" y="43309"/>
                  </a:lnTo>
                  <a:lnTo>
                    <a:pt x="2236" y="42538"/>
                  </a:lnTo>
                  <a:lnTo>
                    <a:pt x="1938" y="41767"/>
                  </a:lnTo>
                  <a:lnTo>
                    <a:pt x="1640" y="40940"/>
                  </a:lnTo>
                  <a:lnTo>
                    <a:pt x="1349" y="40003"/>
                  </a:lnTo>
                  <a:lnTo>
                    <a:pt x="1213" y="39397"/>
                  </a:lnTo>
                  <a:lnTo>
                    <a:pt x="1078" y="38681"/>
                  </a:lnTo>
                  <a:lnTo>
                    <a:pt x="956" y="37910"/>
                  </a:lnTo>
                  <a:lnTo>
                    <a:pt x="841" y="37083"/>
                  </a:lnTo>
                  <a:lnTo>
                    <a:pt x="739" y="36091"/>
                  </a:lnTo>
                  <a:lnTo>
                    <a:pt x="644" y="35100"/>
                  </a:lnTo>
                  <a:lnTo>
                    <a:pt x="556" y="34053"/>
                  </a:lnTo>
                  <a:lnTo>
                    <a:pt x="489" y="32896"/>
                  </a:lnTo>
                  <a:lnTo>
                    <a:pt x="455" y="32289"/>
                  </a:lnTo>
                  <a:lnTo>
                    <a:pt x="434" y="31683"/>
                  </a:lnTo>
                  <a:lnTo>
                    <a:pt x="414" y="31077"/>
                  </a:lnTo>
                  <a:lnTo>
                    <a:pt x="400" y="30471"/>
                  </a:lnTo>
                  <a:lnTo>
                    <a:pt x="394" y="29865"/>
                  </a:lnTo>
                  <a:lnTo>
                    <a:pt x="387" y="29259"/>
                  </a:lnTo>
                  <a:lnTo>
                    <a:pt x="394" y="28653"/>
                  </a:lnTo>
                  <a:lnTo>
                    <a:pt x="400" y="28047"/>
                  </a:lnTo>
                  <a:lnTo>
                    <a:pt x="414" y="27441"/>
                  </a:lnTo>
                  <a:lnTo>
                    <a:pt x="428" y="26834"/>
                  </a:lnTo>
                  <a:lnTo>
                    <a:pt x="455" y="26228"/>
                  </a:lnTo>
                  <a:lnTo>
                    <a:pt x="482" y="25677"/>
                  </a:lnTo>
                  <a:lnTo>
                    <a:pt x="516" y="25071"/>
                  </a:lnTo>
                  <a:lnTo>
                    <a:pt x="549" y="24520"/>
                  </a:lnTo>
                  <a:lnTo>
                    <a:pt x="597" y="24024"/>
                  </a:lnTo>
                  <a:lnTo>
                    <a:pt x="644" y="23528"/>
                  </a:lnTo>
                  <a:lnTo>
                    <a:pt x="766" y="22537"/>
                  </a:lnTo>
                  <a:lnTo>
                    <a:pt x="902" y="21655"/>
                  </a:lnTo>
                  <a:lnTo>
                    <a:pt x="1037" y="20829"/>
                  </a:lnTo>
                  <a:lnTo>
                    <a:pt x="1186" y="20057"/>
                  </a:lnTo>
                  <a:lnTo>
                    <a:pt x="1335" y="19396"/>
                  </a:lnTo>
                  <a:lnTo>
                    <a:pt x="1491" y="18790"/>
                  </a:lnTo>
                  <a:lnTo>
                    <a:pt x="1653" y="18294"/>
                  </a:lnTo>
                  <a:lnTo>
                    <a:pt x="1816" y="17853"/>
                  </a:lnTo>
                  <a:lnTo>
                    <a:pt x="2181" y="17027"/>
                  </a:lnTo>
                  <a:lnTo>
                    <a:pt x="2547" y="16310"/>
                  </a:lnTo>
                  <a:lnTo>
                    <a:pt x="2920" y="15704"/>
                  </a:lnTo>
                  <a:lnTo>
                    <a:pt x="3292" y="15153"/>
                  </a:lnTo>
                  <a:lnTo>
                    <a:pt x="3942" y="14161"/>
                  </a:lnTo>
                  <a:lnTo>
                    <a:pt x="4599" y="13170"/>
                  </a:lnTo>
                  <a:lnTo>
                    <a:pt x="5249" y="12233"/>
                  </a:lnTo>
                  <a:lnTo>
                    <a:pt x="5906" y="11296"/>
                  </a:lnTo>
                  <a:lnTo>
                    <a:pt x="6563" y="10415"/>
                  </a:lnTo>
                  <a:lnTo>
                    <a:pt x="7220" y="9588"/>
                  </a:lnTo>
                  <a:lnTo>
                    <a:pt x="7877" y="8762"/>
                  </a:lnTo>
                  <a:lnTo>
                    <a:pt x="8534" y="7990"/>
                  </a:lnTo>
                  <a:lnTo>
                    <a:pt x="9190" y="7274"/>
                  </a:lnTo>
                  <a:lnTo>
                    <a:pt x="9847" y="6558"/>
                  </a:lnTo>
                  <a:lnTo>
                    <a:pt x="10504" y="5896"/>
                  </a:lnTo>
                  <a:lnTo>
                    <a:pt x="11168" y="5235"/>
                  </a:lnTo>
                  <a:lnTo>
                    <a:pt x="11825" y="4629"/>
                  </a:lnTo>
                  <a:lnTo>
                    <a:pt x="12488" y="4078"/>
                  </a:lnTo>
                  <a:lnTo>
                    <a:pt x="13152" y="3527"/>
                  </a:lnTo>
                  <a:lnTo>
                    <a:pt x="13809" y="3031"/>
                  </a:lnTo>
                  <a:lnTo>
                    <a:pt x="17019" y="882"/>
                  </a:lnTo>
                  <a:lnTo>
                    <a:pt x="17317" y="882"/>
                  </a:lnTo>
                  <a:lnTo>
                    <a:pt x="17615" y="772"/>
                  </a:lnTo>
                  <a:lnTo>
                    <a:pt x="17906" y="552"/>
                  </a:lnTo>
                  <a:lnTo>
                    <a:pt x="18204" y="221"/>
                  </a:lnTo>
                  <a:lnTo>
                    <a:pt x="17906" y="56"/>
                  </a:lnTo>
                  <a:lnTo>
                    <a:pt x="1761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45"/>
            <p:cNvSpPr/>
            <p:nvPr/>
          </p:nvSpPr>
          <p:spPr>
            <a:xfrm rot="10800000" flipH="1">
              <a:off x="-143025" y="2004840"/>
              <a:ext cx="454895" cy="57331"/>
            </a:xfrm>
            <a:custGeom>
              <a:avLst/>
              <a:gdLst/>
              <a:ahLst/>
              <a:cxnLst/>
              <a:rect l="l" t="t" r="r" b="b"/>
              <a:pathLst>
                <a:path w="21582" h="19287" extrusionOk="0">
                  <a:moveTo>
                    <a:pt x="15481" y="1"/>
                  </a:moveTo>
                  <a:lnTo>
                    <a:pt x="14993" y="56"/>
                  </a:lnTo>
                  <a:lnTo>
                    <a:pt x="14512" y="166"/>
                  </a:lnTo>
                  <a:lnTo>
                    <a:pt x="14031" y="276"/>
                  </a:lnTo>
                  <a:lnTo>
                    <a:pt x="13544" y="387"/>
                  </a:lnTo>
                  <a:lnTo>
                    <a:pt x="13063" y="607"/>
                  </a:lnTo>
                  <a:lnTo>
                    <a:pt x="12582" y="772"/>
                  </a:lnTo>
                  <a:lnTo>
                    <a:pt x="12095" y="1048"/>
                  </a:lnTo>
                  <a:lnTo>
                    <a:pt x="11614" y="1323"/>
                  </a:lnTo>
                  <a:lnTo>
                    <a:pt x="11133" y="1654"/>
                  </a:lnTo>
                  <a:lnTo>
                    <a:pt x="10652" y="1985"/>
                  </a:lnTo>
                  <a:lnTo>
                    <a:pt x="9697" y="2811"/>
                  </a:lnTo>
                  <a:lnTo>
                    <a:pt x="8743" y="3748"/>
                  </a:lnTo>
                  <a:lnTo>
                    <a:pt x="7794" y="4795"/>
                  </a:lnTo>
                  <a:lnTo>
                    <a:pt x="6846" y="6007"/>
                  </a:lnTo>
                  <a:lnTo>
                    <a:pt x="5898" y="7329"/>
                  </a:lnTo>
                  <a:lnTo>
                    <a:pt x="4957" y="8762"/>
                  </a:lnTo>
                  <a:lnTo>
                    <a:pt x="4016" y="10360"/>
                  </a:lnTo>
                  <a:lnTo>
                    <a:pt x="3074" y="12013"/>
                  </a:lnTo>
                  <a:lnTo>
                    <a:pt x="2390" y="13335"/>
                  </a:lnTo>
                  <a:lnTo>
                    <a:pt x="1781" y="14603"/>
                  </a:lnTo>
                  <a:lnTo>
                    <a:pt x="1253" y="15760"/>
                  </a:lnTo>
                  <a:lnTo>
                    <a:pt x="806" y="16807"/>
                  </a:lnTo>
                  <a:lnTo>
                    <a:pt x="596" y="17247"/>
                  </a:lnTo>
                  <a:lnTo>
                    <a:pt x="393" y="17798"/>
                  </a:lnTo>
                  <a:lnTo>
                    <a:pt x="196" y="18404"/>
                  </a:lnTo>
                  <a:lnTo>
                    <a:pt x="0" y="19176"/>
                  </a:lnTo>
                  <a:lnTo>
                    <a:pt x="7" y="19231"/>
                  </a:lnTo>
                  <a:lnTo>
                    <a:pt x="14" y="19286"/>
                  </a:lnTo>
                  <a:lnTo>
                    <a:pt x="54" y="19286"/>
                  </a:lnTo>
                  <a:lnTo>
                    <a:pt x="217" y="19121"/>
                  </a:lnTo>
                  <a:lnTo>
                    <a:pt x="481" y="18735"/>
                  </a:lnTo>
                  <a:lnTo>
                    <a:pt x="840" y="18184"/>
                  </a:lnTo>
                  <a:lnTo>
                    <a:pt x="1828" y="16586"/>
                  </a:lnTo>
                  <a:lnTo>
                    <a:pt x="3135" y="14547"/>
                  </a:lnTo>
                  <a:lnTo>
                    <a:pt x="3894" y="13445"/>
                  </a:lnTo>
                  <a:lnTo>
                    <a:pt x="4720" y="12288"/>
                  </a:lnTo>
                  <a:lnTo>
                    <a:pt x="5607" y="11131"/>
                  </a:lnTo>
                  <a:lnTo>
                    <a:pt x="6548" y="9974"/>
                  </a:lnTo>
                  <a:lnTo>
                    <a:pt x="7537" y="8817"/>
                  </a:lnTo>
                  <a:lnTo>
                    <a:pt x="8573" y="7770"/>
                  </a:lnTo>
                  <a:lnTo>
                    <a:pt x="9650" y="6778"/>
                  </a:lnTo>
                  <a:lnTo>
                    <a:pt x="10198" y="6338"/>
                  </a:lnTo>
                  <a:lnTo>
                    <a:pt x="10754" y="5897"/>
                  </a:lnTo>
                  <a:lnTo>
                    <a:pt x="11316" y="5511"/>
                  </a:lnTo>
                  <a:lnTo>
                    <a:pt x="11864" y="5180"/>
                  </a:lnTo>
                  <a:lnTo>
                    <a:pt x="12941" y="4574"/>
                  </a:lnTo>
                  <a:lnTo>
                    <a:pt x="13984" y="4133"/>
                  </a:lnTo>
                  <a:lnTo>
                    <a:pt x="14979" y="3748"/>
                  </a:lnTo>
                  <a:lnTo>
                    <a:pt x="15927" y="3527"/>
                  </a:lnTo>
                  <a:lnTo>
                    <a:pt x="16821" y="3362"/>
                  </a:lnTo>
                  <a:lnTo>
                    <a:pt x="17654" y="3307"/>
                  </a:lnTo>
                  <a:lnTo>
                    <a:pt x="18426" y="3307"/>
                  </a:lnTo>
                  <a:lnTo>
                    <a:pt x="19754" y="3362"/>
                  </a:lnTo>
                  <a:lnTo>
                    <a:pt x="21101" y="3362"/>
                  </a:lnTo>
                  <a:lnTo>
                    <a:pt x="21365" y="3252"/>
                  </a:lnTo>
                  <a:lnTo>
                    <a:pt x="21460" y="3197"/>
                  </a:lnTo>
                  <a:lnTo>
                    <a:pt x="21528" y="3142"/>
                  </a:lnTo>
                  <a:lnTo>
                    <a:pt x="21568" y="3087"/>
                  </a:lnTo>
                  <a:lnTo>
                    <a:pt x="21575" y="3031"/>
                  </a:lnTo>
                  <a:lnTo>
                    <a:pt x="21582" y="2976"/>
                  </a:lnTo>
                  <a:lnTo>
                    <a:pt x="21372" y="2480"/>
                  </a:lnTo>
                  <a:lnTo>
                    <a:pt x="21155" y="2150"/>
                  </a:lnTo>
                  <a:lnTo>
                    <a:pt x="20939" y="1929"/>
                  </a:lnTo>
                  <a:lnTo>
                    <a:pt x="20715" y="1819"/>
                  </a:lnTo>
                  <a:lnTo>
                    <a:pt x="20255" y="1434"/>
                  </a:lnTo>
                  <a:lnTo>
                    <a:pt x="19713" y="1048"/>
                  </a:lnTo>
                  <a:lnTo>
                    <a:pt x="19083" y="717"/>
                  </a:lnTo>
                  <a:lnTo>
                    <a:pt x="18379" y="442"/>
                  </a:lnTo>
                  <a:lnTo>
                    <a:pt x="17891" y="276"/>
                  </a:lnTo>
                  <a:lnTo>
                    <a:pt x="17411" y="166"/>
                  </a:lnTo>
                  <a:lnTo>
                    <a:pt x="16930" y="56"/>
                  </a:lnTo>
                  <a:lnTo>
                    <a:pt x="1644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45"/>
            <p:cNvSpPr/>
            <p:nvPr/>
          </p:nvSpPr>
          <p:spPr>
            <a:xfrm rot="10800000" flipH="1">
              <a:off x="1422036" y="1628888"/>
              <a:ext cx="359161" cy="188522"/>
            </a:xfrm>
            <a:custGeom>
              <a:avLst/>
              <a:gdLst/>
              <a:ahLst/>
              <a:cxnLst/>
              <a:rect l="l" t="t" r="r" b="b"/>
              <a:pathLst>
                <a:path w="17040" h="63422" extrusionOk="0">
                  <a:moveTo>
                    <a:pt x="13897" y="1"/>
                  </a:moveTo>
                  <a:lnTo>
                    <a:pt x="14086" y="993"/>
                  </a:lnTo>
                  <a:lnTo>
                    <a:pt x="14283" y="1929"/>
                  </a:lnTo>
                  <a:lnTo>
                    <a:pt x="14486" y="2756"/>
                  </a:lnTo>
                  <a:lnTo>
                    <a:pt x="14696" y="3527"/>
                  </a:lnTo>
                  <a:lnTo>
                    <a:pt x="14825" y="4023"/>
                  </a:lnTo>
                  <a:lnTo>
                    <a:pt x="14960" y="4574"/>
                  </a:lnTo>
                  <a:lnTo>
                    <a:pt x="15089" y="5180"/>
                  </a:lnTo>
                  <a:lnTo>
                    <a:pt x="15217" y="5786"/>
                  </a:lnTo>
                  <a:lnTo>
                    <a:pt x="15339" y="6447"/>
                  </a:lnTo>
                  <a:lnTo>
                    <a:pt x="15461" y="7164"/>
                  </a:lnTo>
                  <a:lnTo>
                    <a:pt x="15576" y="7880"/>
                  </a:lnTo>
                  <a:lnTo>
                    <a:pt x="15691" y="8651"/>
                  </a:lnTo>
                  <a:lnTo>
                    <a:pt x="15800" y="9478"/>
                  </a:lnTo>
                  <a:lnTo>
                    <a:pt x="15908" y="10304"/>
                  </a:lnTo>
                  <a:lnTo>
                    <a:pt x="16010" y="11131"/>
                  </a:lnTo>
                  <a:lnTo>
                    <a:pt x="16111" y="12068"/>
                  </a:lnTo>
                  <a:lnTo>
                    <a:pt x="16206" y="12949"/>
                  </a:lnTo>
                  <a:lnTo>
                    <a:pt x="16301" y="13886"/>
                  </a:lnTo>
                  <a:lnTo>
                    <a:pt x="16389" y="14878"/>
                  </a:lnTo>
                  <a:lnTo>
                    <a:pt x="16470" y="15870"/>
                  </a:lnTo>
                  <a:lnTo>
                    <a:pt x="16518" y="16586"/>
                  </a:lnTo>
                  <a:lnTo>
                    <a:pt x="16558" y="17302"/>
                  </a:lnTo>
                  <a:lnTo>
                    <a:pt x="16592" y="18074"/>
                  </a:lnTo>
                  <a:lnTo>
                    <a:pt x="16619" y="18790"/>
                  </a:lnTo>
                  <a:lnTo>
                    <a:pt x="16646" y="19561"/>
                  </a:lnTo>
                  <a:lnTo>
                    <a:pt x="16660" y="20333"/>
                  </a:lnTo>
                  <a:lnTo>
                    <a:pt x="16673" y="21104"/>
                  </a:lnTo>
                  <a:lnTo>
                    <a:pt x="16687" y="21876"/>
                  </a:lnTo>
                  <a:lnTo>
                    <a:pt x="16687" y="22647"/>
                  </a:lnTo>
                  <a:lnTo>
                    <a:pt x="16687" y="23418"/>
                  </a:lnTo>
                  <a:lnTo>
                    <a:pt x="16680" y="24245"/>
                  </a:lnTo>
                  <a:lnTo>
                    <a:pt x="16667" y="25016"/>
                  </a:lnTo>
                  <a:lnTo>
                    <a:pt x="16653" y="25788"/>
                  </a:lnTo>
                  <a:lnTo>
                    <a:pt x="16626" y="26559"/>
                  </a:lnTo>
                  <a:lnTo>
                    <a:pt x="16599" y="27275"/>
                  </a:lnTo>
                  <a:lnTo>
                    <a:pt x="16565" y="28047"/>
                  </a:lnTo>
                  <a:lnTo>
                    <a:pt x="16518" y="28873"/>
                  </a:lnTo>
                  <a:lnTo>
                    <a:pt x="16463" y="29755"/>
                  </a:lnTo>
                  <a:lnTo>
                    <a:pt x="16409" y="30526"/>
                  </a:lnTo>
                  <a:lnTo>
                    <a:pt x="16348" y="31353"/>
                  </a:lnTo>
                  <a:lnTo>
                    <a:pt x="16287" y="32124"/>
                  </a:lnTo>
                  <a:lnTo>
                    <a:pt x="16220" y="32896"/>
                  </a:lnTo>
                  <a:lnTo>
                    <a:pt x="16152" y="33612"/>
                  </a:lnTo>
                  <a:lnTo>
                    <a:pt x="16077" y="34328"/>
                  </a:lnTo>
                  <a:lnTo>
                    <a:pt x="16003" y="34989"/>
                  </a:lnTo>
                  <a:lnTo>
                    <a:pt x="15922" y="35706"/>
                  </a:lnTo>
                  <a:lnTo>
                    <a:pt x="15840" y="36312"/>
                  </a:lnTo>
                  <a:lnTo>
                    <a:pt x="15752" y="36918"/>
                  </a:lnTo>
                  <a:lnTo>
                    <a:pt x="15664" y="37524"/>
                  </a:lnTo>
                  <a:lnTo>
                    <a:pt x="15576" y="38075"/>
                  </a:lnTo>
                  <a:lnTo>
                    <a:pt x="15481" y="38626"/>
                  </a:lnTo>
                  <a:lnTo>
                    <a:pt x="15387" y="39177"/>
                  </a:lnTo>
                  <a:lnTo>
                    <a:pt x="15163" y="40334"/>
                  </a:lnTo>
                  <a:lnTo>
                    <a:pt x="14940" y="41436"/>
                  </a:lnTo>
                  <a:lnTo>
                    <a:pt x="14710" y="42483"/>
                  </a:lnTo>
                  <a:lnTo>
                    <a:pt x="14479" y="43475"/>
                  </a:lnTo>
                  <a:lnTo>
                    <a:pt x="14242" y="44412"/>
                  </a:lnTo>
                  <a:lnTo>
                    <a:pt x="14005" y="45238"/>
                  </a:lnTo>
                  <a:lnTo>
                    <a:pt x="13761" y="46065"/>
                  </a:lnTo>
                  <a:lnTo>
                    <a:pt x="13518" y="46836"/>
                  </a:lnTo>
                  <a:lnTo>
                    <a:pt x="13254" y="47662"/>
                  </a:lnTo>
                  <a:lnTo>
                    <a:pt x="12983" y="48489"/>
                  </a:lnTo>
                  <a:lnTo>
                    <a:pt x="12712" y="49260"/>
                  </a:lnTo>
                  <a:lnTo>
                    <a:pt x="12441" y="49977"/>
                  </a:lnTo>
                  <a:lnTo>
                    <a:pt x="12170" y="50693"/>
                  </a:lnTo>
                  <a:lnTo>
                    <a:pt x="11892" y="51354"/>
                  </a:lnTo>
                  <a:lnTo>
                    <a:pt x="11615" y="51960"/>
                  </a:lnTo>
                  <a:lnTo>
                    <a:pt x="11344" y="52566"/>
                  </a:lnTo>
                  <a:lnTo>
                    <a:pt x="10850" y="53503"/>
                  </a:lnTo>
                  <a:lnTo>
                    <a:pt x="10355" y="54385"/>
                  </a:lnTo>
                  <a:lnTo>
                    <a:pt x="9861" y="55211"/>
                  </a:lnTo>
                  <a:lnTo>
                    <a:pt x="9366" y="55927"/>
                  </a:lnTo>
                  <a:lnTo>
                    <a:pt x="8872" y="56644"/>
                  </a:lnTo>
                  <a:lnTo>
                    <a:pt x="8378" y="57305"/>
                  </a:lnTo>
                  <a:lnTo>
                    <a:pt x="7877" y="57911"/>
                  </a:lnTo>
                  <a:lnTo>
                    <a:pt x="7376" y="58462"/>
                  </a:lnTo>
                  <a:lnTo>
                    <a:pt x="6874" y="58903"/>
                  </a:lnTo>
                  <a:lnTo>
                    <a:pt x="6373" y="59344"/>
                  </a:lnTo>
                  <a:lnTo>
                    <a:pt x="5872" y="59729"/>
                  </a:lnTo>
                  <a:lnTo>
                    <a:pt x="5371" y="60060"/>
                  </a:lnTo>
                  <a:lnTo>
                    <a:pt x="4870" y="60280"/>
                  </a:lnTo>
                  <a:lnTo>
                    <a:pt x="4369" y="60501"/>
                  </a:lnTo>
                  <a:lnTo>
                    <a:pt x="3861" y="60666"/>
                  </a:lnTo>
                  <a:lnTo>
                    <a:pt x="3360" y="60721"/>
                  </a:lnTo>
                  <a:lnTo>
                    <a:pt x="2940" y="60721"/>
                  </a:lnTo>
                  <a:lnTo>
                    <a:pt x="2520" y="60831"/>
                  </a:lnTo>
                  <a:lnTo>
                    <a:pt x="2093" y="60887"/>
                  </a:lnTo>
                  <a:lnTo>
                    <a:pt x="1674" y="61052"/>
                  </a:lnTo>
                  <a:lnTo>
                    <a:pt x="1254" y="61272"/>
                  </a:lnTo>
                  <a:lnTo>
                    <a:pt x="834" y="61493"/>
                  </a:lnTo>
                  <a:lnTo>
                    <a:pt x="414" y="61823"/>
                  </a:lnTo>
                  <a:lnTo>
                    <a:pt x="1" y="62154"/>
                  </a:lnTo>
                  <a:lnTo>
                    <a:pt x="224" y="62484"/>
                  </a:lnTo>
                  <a:lnTo>
                    <a:pt x="448" y="62705"/>
                  </a:lnTo>
                  <a:lnTo>
                    <a:pt x="678" y="62815"/>
                  </a:lnTo>
                  <a:lnTo>
                    <a:pt x="908" y="62870"/>
                  </a:lnTo>
                  <a:lnTo>
                    <a:pt x="1132" y="62870"/>
                  </a:lnTo>
                  <a:lnTo>
                    <a:pt x="1389" y="62925"/>
                  </a:lnTo>
                  <a:lnTo>
                    <a:pt x="1965" y="63091"/>
                  </a:lnTo>
                  <a:lnTo>
                    <a:pt x="2622" y="63256"/>
                  </a:lnTo>
                  <a:lnTo>
                    <a:pt x="2987" y="63311"/>
                  </a:lnTo>
                  <a:lnTo>
                    <a:pt x="3367" y="63311"/>
                  </a:lnTo>
                  <a:lnTo>
                    <a:pt x="3881" y="63421"/>
                  </a:lnTo>
                  <a:lnTo>
                    <a:pt x="4389" y="63366"/>
                  </a:lnTo>
                  <a:lnTo>
                    <a:pt x="4897" y="63311"/>
                  </a:lnTo>
                  <a:lnTo>
                    <a:pt x="5412" y="63201"/>
                  </a:lnTo>
                  <a:lnTo>
                    <a:pt x="5920" y="62980"/>
                  </a:lnTo>
                  <a:lnTo>
                    <a:pt x="6427" y="62705"/>
                  </a:lnTo>
                  <a:lnTo>
                    <a:pt x="6935" y="62374"/>
                  </a:lnTo>
                  <a:lnTo>
                    <a:pt x="7443" y="61933"/>
                  </a:lnTo>
                  <a:lnTo>
                    <a:pt x="7951" y="61493"/>
                  </a:lnTo>
                  <a:lnTo>
                    <a:pt x="8452" y="60942"/>
                  </a:lnTo>
                  <a:lnTo>
                    <a:pt x="8960" y="60336"/>
                  </a:lnTo>
                  <a:lnTo>
                    <a:pt x="9461" y="59674"/>
                  </a:lnTo>
                  <a:lnTo>
                    <a:pt x="9962" y="58903"/>
                  </a:lnTo>
                  <a:lnTo>
                    <a:pt x="10464" y="58132"/>
                  </a:lnTo>
                  <a:lnTo>
                    <a:pt x="10965" y="57250"/>
                  </a:lnTo>
                  <a:lnTo>
                    <a:pt x="11459" y="56313"/>
                  </a:lnTo>
                  <a:lnTo>
                    <a:pt x="12021" y="54991"/>
                  </a:lnTo>
                  <a:lnTo>
                    <a:pt x="12583" y="53613"/>
                  </a:lnTo>
                  <a:lnTo>
                    <a:pt x="13132" y="52070"/>
                  </a:lnTo>
                  <a:lnTo>
                    <a:pt x="13680" y="50417"/>
                  </a:lnTo>
                  <a:lnTo>
                    <a:pt x="13938" y="49591"/>
                  </a:lnTo>
                  <a:lnTo>
                    <a:pt x="14188" y="48709"/>
                  </a:lnTo>
                  <a:lnTo>
                    <a:pt x="14439" y="47773"/>
                  </a:lnTo>
                  <a:lnTo>
                    <a:pt x="14682" y="46726"/>
                  </a:lnTo>
                  <a:lnTo>
                    <a:pt x="14926" y="45679"/>
                  </a:lnTo>
                  <a:lnTo>
                    <a:pt x="15163" y="44522"/>
                  </a:lnTo>
                  <a:lnTo>
                    <a:pt x="15400" y="43365"/>
                  </a:lnTo>
                  <a:lnTo>
                    <a:pt x="15624" y="42097"/>
                  </a:lnTo>
                  <a:lnTo>
                    <a:pt x="15732" y="41491"/>
                  </a:lnTo>
                  <a:lnTo>
                    <a:pt x="15840" y="40885"/>
                  </a:lnTo>
                  <a:lnTo>
                    <a:pt x="15935" y="40224"/>
                  </a:lnTo>
                  <a:lnTo>
                    <a:pt x="16037" y="39563"/>
                  </a:lnTo>
                  <a:lnTo>
                    <a:pt x="16132" y="38846"/>
                  </a:lnTo>
                  <a:lnTo>
                    <a:pt x="16220" y="38075"/>
                  </a:lnTo>
                  <a:lnTo>
                    <a:pt x="16308" y="37304"/>
                  </a:lnTo>
                  <a:lnTo>
                    <a:pt x="16389" y="36532"/>
                  </a:lnTo>
                  <a:lnTo>
                    <a:pt x="16470" y="35706"/>
                  </a:lnTo>
                  <a:lnTo>
                    <a:pt x="16545" y="34879"/>
                  </a:lnTo>
                  <a:lnTo>
                    <a:pt x="16619" y="33998"/>
                  </a:lnTo>
                  <a:lnTo>
                    <a:pt x="16687" y="33116"/>
                  </a:lnTo>
                  <a:lnTo>
                    <a:pt x="16748" y="32179"/>
                  </a:lnTo>
                  <a:lnTo>
                    <a:pt x="16809" y="31243"/>
                  </a:lnTo>
                  <a:lnTo>
                    <a:pt x="16863" y="30306"/>
                  </a:lnTo>
                  <a:lnTo>
                    <a:pt x="16910" y="29314"/>
                  </a:lnTo>
                  <a:lnTo>
                    <a:pt x="16951" y="28432"/>
                  </a:lnTo>
                  <a:lnTo>
                    <a:pt x="16978" y="27496"/>
                  </a:lnTo>
                  <a:lnTo>
                    <a:pt x="17005" y="26559"/>
                  </a:lnTo>
                  <a:lnTo>
                    <a:pt x="17025" y="25677"/>
                  </a:lnTo>
                  <a:lnTo>
                    <a:pt x="17032" y="24741"/>
                  </a:lnTo>
                  <a:lnTo>
                    <a:pt x="17039" y="23804"/>
                  </a:lnTo>
                  <a:lnTo>
                    <a:pt x="17039" y="22867"/>
                  </a:lnTo>
                  <a:lnTo>
                    <a:pt x="17032" y="21931"/>
                  </a:lnTo>
                  <a:lnTo>
                    <a:pt x="17019" y="20994"/>
                  </a:lnTo>
                  <a:lnTo>
                    <a:pt x="16998" y="20057"/>
                  </a:lnTo>
                  <a:lnTo>
                    <a:pt x="16971" y="19176"/>
                  </a:lnTo>
                  <a:lnTo>
                    <a:pt x="16937" y="18294"/>
                  </a:lnTo>
                  <a:lnTo>
                    <a:pt x="16904" y="17412"/>
                  </a:lnTo>
                  <a:lnTo>
                    <a:pt x="16856" y="16531"/>
                  </a:lnTo>
                  <a:lnTo>
                    <a:pt x="16809" y="15649"/>
                  </a:lnTo>
                  <a:lnTo>
                    <a:pt x="16748" y="14823"/>
                  </a:lnTo>
                  <a:lnTo>
                    <a:pt x="16653" y="13776"/>
                  </a:lnTo>
                  <a:lnTo>
                    <a:pt x="16558" y="12729"/>
                  </a:lnTo>
                  <a:lnTo>
                    <a:pt x="16457" y="11737"/>
                  </a:lnTo>
                  <a:lnTo>
                    <a:pt x="16348" y="10800"/>
                  </a:lnTo>
                  <a:lnTo>
                    <a:pt x="16240" y="9864"/>
                  </a:lnTo>
                  <a:lnTo>
                    <a:pt x="16125" y="8982"/>
                  </a:lnTo>
                  <a:lnTo>
                    <a:pt x="16003" y="8156"/>
                  </a:lnTo>
                  <a:lnTo>
                    <a:pt x="15881" y="7329"/>
                  </a:lnTo>
                  <a:lnTo>
                    <a:pt x="15752" y="6613"/>
                  </a:lnTo>
                  <a:lnTo>
                    <a:pt x="15617" y="5841"/>
                  </a:lnTo>
                  <a:lnTo>
                    <a:pt x="15481" y="5180"/>
                  </a:lnTo>
                  <a:lnTo>
                    <a:pt x="15346" y="4574"/>
                  </a:lnTo>
                  <a:lnTo>
                    <a:pt x="15204" y="3968"/>
                  </a:lnTo>
                  <a:lnTo>
                    <a:pt x="15062" y="3417"/>
                  </a:lnTo>
                  <a:lnTo>
                    <a:pt x="14913" y="2921"/>
                  </a:lnTo>
                  <a:lnTo>
                    <a:pt x="14764" y="2480"/>
                  </a:lnTo>
                  <a:lnTo>
                    <a:pt x="14662" y="2039"/>
                  </a:lnTo>
                  <a:lnTo>
                    <a:pt x="14554" y="1654"/>
                  </a:lnTo>
                  <a:lnTo>
                    <a:pt x="14452" y="1268"/>
                  </a:lnTo>
                  <a:lnTo>
                    <a:pt x="14344" y="937"/>
                  </a:lnTo>
                  <a:lnTo>
                    <a:pt x="14235" y="662"/>
                  </a:lnTo>
                  <a:lnTo>
                    <a:pt x="14120" y="386"/>
                  </a:lnTo>
                  <a:lnTo>
                    <a:pt x="14012" y="166"/>
                  </a:lnTo>
                  <a:lnTo>
                    <a:pt x="13897"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45"/>
            <p:cNvSpPr/>
            <p:nvPr/>
          </p:nvSpPr>
          <p:spPr>
            <a:xfrm rot="10800000" flipH="1">
              <a:off x="1686709" y="1594129"/>
              <a:ext cx="132620" cy="83697"/>
            </a:xfrm>
            <a:custGeom>
              <a:avLst/>
              <a:gdLst/>
              <a:ahLst/>
              <a:cxnLst/>
              <a:rect l="l" t="t" r="r" b="b"/>
              <a:pathLst>
                <a:path w="6292" h="28157" extrusionOk="0">
                  <a:moveTo>
                    <a:pt x="6291" y="0"/>
                  </a:moveTo>
                  <a:lnTo>
                    <a:pt x="6267" y="276"/>
                  </a:lnTo>
                  <a:lnTo>
                    <a:pt x="6291" y="276"/>
                  </a:lnTo>
                  <a:lnTo>
                    <a:pt x="6291" y="0"/>
                  </a:lnTo>
                  <a:close/>
                  <a:moveTo>
                    <a:pt x="6264" y="276"/>
                  </a:moveTo>
                  <a:lnTo>
                    <a:pt x="6210" y="496"/>
                  </a:lnTo>
                  <a:lnTo>
                    <a:pt x="6135" y="882"/>
                  </a:lnTo>
                  <a:lnTo>
                    <a:pt x="6034" y="1488"/>
                  </a:lnTo>
                  <a:lnTo>
                    <a:pt x="5770" y="3196"/>
                  </a:lnTo>
                  <a:lnTo>
                    <a:pt x="5431" y="5400"/>
                  </a:lnTo>
                  <a:lnTo>
                    <a:pt x="5228" y="6667"/>
                  </a:lnTo>
                  <a:lnTo>
                    <a:pt x="5004" y="8045"/>
                  </a:lnTo>
                  <a:lnTo>
                    <a:pt x="4767" y="9477"/>
                  </a:lnTo>
                  <a:lnTo>
                    <a:pt x="4510" y="10910"/>
                  </a:lnTo>
                  <a:lnTo>
                    <a:pt x="4239" y="12398"/>
                  </a:lnTo>
                  <a:lnTo>
                    <a:pt x="3948" y="13885"/>
                  </a:lnTo>
                  <a:lnTo>
                    <a:pt x="3643" y="15373"/>
                  </a:lnTo>
                  <a:lnTo>
                    <a:pt x="3318" y="16806"/>
                  </a:lnTo>
                  <a:lnTo>
                    <a:pt x="2993" y="18183"/>
                  </a:lnTo>
                  <a:lnTo>
                    <a:pt x="2675" y="19451"/>
                  </a:lnTo>
                  <a:lnTo>
                    <a:pt x="2363" y="20608"/>
                  </a:lnTo>
                  <a:lnTo>
                    <a:pt x="2059" y="21655"/>
                  </a:lnTo>
                  <a:lnTo>
                    <a:pt x="1768" y="22591"/>
                  </a:lnTo>
                  <a:lnTo>
                    <a:pt x="1497" y="23473"/>
                  </a:lnTo>
                  <a:lnTo>
                    <a:pt x="996" y="24905"/>
                  </a:lnTo>
                  <a:lnTo>
                    <a:pt x="582" y="26063"/>
                  </a:lnTo>
                  <a:lnTo>
                    <a:pt x="264" y="26999"/>
                  </a:lnTo>
                  <a:lnTo>
                    <a:pt x="149" y="27330"/>
                  </a:lnTo>
                  <a:lnTo>
                    <a:pt x="68" y="27660"/>
                  </a:lnTo>
                  <a:lnTo>
                    <a:pt x="20" y="27936"/>
                  </a:lnTo>
                  <a:lnTo>
                    <a:pt x="7" y="28046"/>
                  </a:lnTo>
                  <a:lnTo>
                    <a:pt x="0" y="28156"/>
                  </a:lnTo>
                  <a:lnTo>
                    <a:pt x="237" y="27991"/>
                  </a:lnTo>
                  <a:lnTo>
                    <a:pt x="474" y="27826"/>
                  </a:lnTo>
                  <a:lnTo>
                    <a:pt x="704" y="27605"/>
                  </a:lnTo>
                  <a:lnTo>
                    <a:pt x="935" y="27275"/>
                  </a:lnTo>
                  <a:lnTo>
                    <a:pt x="1165" y="26944"/>
                  </a:lnTo>
                  <a:lnTo>
                    <a:pt x="1395" y="26558"/>
                  </a:lnTo>
                  <a:lnTo>
                    <a:pt x="1619" y="26118"/>
                  </a:lnTo>
                  <a:lnTo>
                    <a:pt x="1842" y="25622"/>
                  </a:lnTo>
                  <a:lnTo>
                    <a:pt x="2065" y="25071"/>
                  </a:lnTo>
                  <a:lnTo>
                    <a:pt x="2282" y="24465"/>
                  </a:lnTo>
                  <a:lnTo>
                    <a:pt x="2499" y="23859"/>
                  </a:lnTo>
                  <a:lnTo>
                    <a:pt x="2716" y="23142"/>
                  </a:lnTo>
                  <a:lnTo>
                    <a:pt x="2925" y="22426"/>
                  </a:lnTo>
                  <a:lnTo>
                    <a:pt x="3135" y="21599"/>
                  </a:lnTo>
                  <a:lnTo>
                    <a:pt x="3339" y="20773"/>
                  </a:lnTo>
                  <a:lnTo>
                    <a:pt x="3542" y="19891"/>
                  </a:lnTo>
                  <a:lnTo>
                    <a:pt x="3745" y="19010"/>
                  </a:lnTo>
                  <a:lnTo>
                    <a:pt x="3941" y="18018"/>
                  </a:lnTo>
                  <a:lnTo>
                    <a:pt x="4131" y="17026"/>
                  </a:lnTo>
                  <a:lnTo>
                    <a:pt x="4321" y="15924"/>
                  </a:lnTo>
                  <a:lnTo>
                    <a:pt x="4510" y="14822"/>
                  </a:lnTo>
                  <a:lnTo>
                    <a:pt x="4693" y="13720"/>
                  </a:lnTo>
                  <a:lnTo>
                    <a:pt x="4869" y="12508"/>
                  </a:lnTo>
                  <a:lnTo>
                    <a:pt x="5045" y="11296"/>
                  </a:lnTo>
                  <a:lnTo>
                    <a:pt x="5221" y="10028"/>
                  </a:lnTo>
                  <a:lnTo>
                    <a:pt x="5384" y="8706"/>
                  </a:lnTo>
                  <a:lnTo>
                    <a:pt x="5546" y="7328"/>
                  </a:lnTo>
                  <a:lnTo>
                    <a:pt x="5709" y="5951"/>
                  </a:lnTo>
                  <a:lnTo>
                    <a:pt x="5858" y="4518"/>
                  </a:lnTo>
                  <a:lnTo>
                    <a:pt x="6007" y="3086"/>
                  </a:lnTo>
                  <a:lnTo>
                    <a:pt x="6156" y="1543"/>
                  </a:lnTo>
                  <a:lnTo>
                    <a:pt x="6267" y="276"/>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45"/>
            <p:cNvSpPr/>
            <p:nvPr/>
          </p:nvSpPr>
          <p:spPr>
            <a:xfrm rot="10800000" flipH="1">
              <a:off x="4462992" y="1465903"/>
              <a:ext cx="373557" cy="275488"/>
            </a:xfrm>
            <a:custGeom>
              <a:avLst/>
              <a:gdLst/>
              <a:ahLst/>
              <a:cxnLst/>
              <a:rect l="l" t="t" r="r" b="b"/>
              <a:pathLst>
                <a:path w="17723" h="92679" extrusionOk="0">
                  <a:moveTo>
                    <a:pt x="2330" y="0"/>
                  </a:moveTo>
                  <a:lnTo>
                    <a:pt x="2675" y="827"/>
                  </a:lnTo>
                  <a:lnTo>
                    <a:pt x="3021" y="1543"/>
                  </a:lnTo>
                  <a:lnTo>
                    <a:pt x="3373" y="2149"/>
                  </a:lnTo>
                  <a:lnTo>
                    <a:pt x="3725" y="2700"/>
                  </a:lnTo>
                  <a:lnTo>
                    <a:pt x="5371" y="5400"/>
                  </a:lnTo>
                  <a:lnTo>
                    <a:pt x="6393" y="7108"/>
                  </a:lnTo>
                  <a:lnTo>
                    <a:pt x="7531" y="9147"/>
                  </a:lnTo>
                  <a:lnTo>
                    <a:pt x="8228" y="10469"/>
                  </a:lnTo>
                  <a:lnTo>
                    <a:pt x="8926" y="11847"/>
                  </a:lnTo>
                  <a:lnTo>
                    <a:pt x="9623" y="13335"/>
                  </a:lnTo>
                  <a:lnTo>
                    <a:pt x="10314" y="14932"/>
                  </a:lnTo>
                  <a:lnTo>
                    <a:pt x="10998" y="16585"/>
                  </a:lnTo>
                  <a:lnTo>
                    <a:pt x="11682" y="18349"/>
                  </a:lnTo>
                  <a:lnTo>
                    <a:pt x="12359" y="20277"/>
                  </a:lnTo>
                  <a:lnTo>
                    <a:pt x="13036" y="22261"/>
                  </a:lnTo>
                  <a:lnTo>
                    <a:pt x="13429" y="23418"/>
                  </a:lnTo>
                  <a:lnTo>
                    <a:pt x="13815" y="24685"/>
                  </a:lnTo>
                  <a:lnTo>
                    <a:pt x="14201" y="26008"/>
                  </a:lnTo>
                  <a:lnTo>
                    <a:pt x="14580" y="27495"/>
                  </a:lnTo>
                  <a:lnTo>
                    <a:pt x="14953" y="28983"/>
                  </a:lnTo>
                  <a:lnTo>
                    <a:pt x="15325" y="30636"/>
                  </a:lnTo>
                  <a:lnTo>
                    <a:pt x="15684" y="32344"/>
                  </a:lnTo>
                  <a:lnTo>
                    <a:pt x="16043" y="34107"/>
                  </a:lnTo>
                  <a:lnTo>
                    <a:pt x="16212" y="35154"/>
                  </a:lnTo>
                  <a:lnTo>
                    <a:pt x="16368" y="36256"/>
                  </a:lnTo>
                  <a:lnTo>
                    <a:pt x="16517" y="37468"/>
                  </a:lnTo>
                  <a:lnTo>
                    <a:pt x="16659" y="38736"/>
                  </a:lnTo>
                  <a:lnTo>
                    <a:pt x="16781" y="40058"/>
                  </a:lnTo>
                  <a:lnTo>
                    <a:pt x="16903" y="41491"/>
                  </a:lnTo>
                  <a:lnTo>
                    <a:pt x="17005" y="42978"/>
                  </a:lnTo>
                  <a:lnTo>
                    <a:pt x="17093" y="44521"/>
                  </a:lnTo>
                  <a:lnTo>
                    <a:pt x="17140" y="45293"/>
                  </a:lnTo>
                  <a:lnTo>
                    <a:pt x="17174" y="46119"/>
                  </a:lnTo>
                  <a:lnTo>
                    <a:pt x="17208" y="46891"/>
                  </a:lnTo>
                  <a:lnTo>
                    <a:pt x="17228" y="47717"/>
                  </a:lnTo>
                  <a:lnTo>
                    <a:pt x="17248" y="48544"/>
                  </a:lnTo>
                  <a:lnTo>
                    <a:pt x="17269" y="49370"/>
                  </a:lnTo>
                  <a:lnTo>
                    <a:pt x="17276" y="50197"/>
                  </a:lnTo>
                  <a:lnTo>
                    <a:pt x="17276" y="51078"/>
                  </a:lnTo>
                  <a:lnTo>
                    <a:pt x="17276" y="51905"/>
                  </a:lnTo>
                  <a:lnTo>
                    <a:pt x="17269" y="52731"/>
                  </a:lnTo>
                  <a:lnTo>
                    <a:pt x="17248" y="53558"/>
                  </a:lnTo>
                  <a:lnTo>
                    <a:pt x="17228" y="54384"/>
                  </a:lnTo>
                  <a:lnTo>
                    <a:pt x="17208" y="55211"/>
                  </a:lnTo>
                  <a:lnTo>
                    <a:pt x="17174" y="56037"/>
                  </a:lnTo>
                  <a:lnTo>
                    <a:pt x="17140" y="56809"/>
                  </a:lnTo>
                  <a:lnTo>
                    <a:pt x="17093" y="57580"/>
                  </a:lnTo>
                  <a:lnTo>
                    <a:pt x="17039" y="58351"/>
                  </a:lnTo>
                  <a:lnTo>
                    <a:pt x="16984" y="59068"/>
                  </a:lnTo>
                  <a:lnTo>
                    <a:pt x="16923" y="59784"/>
                  </a:lnTo>
                  <a:lnTo>
                    <a:pt x="16856" y="60500"/>
                  </a:lnTo>
                  <a:lnTo>
                    <a:pt x="16788" y="61162"/>
                  </a:lnTo>
                  <a:lnTo>
                    <a:pt x="16720" y="61768"/>
                  </a:lnTo>
                  <a:lnTo>
                    <a:pt x="16646" y="62429"/>
                  </a:lnTo>
                  <a:lnTo>
                    <a:pt x="16571" y="62980"/>
                  </a:lnTo>
                  <a:lnTo>
                    <a:pt x="16490" y="63586"/>
                  </a:lnTo>
                  <a:lnTo>
                    <a:pt x="16409" y="64137"/>
                  </a:lnTo>
                  <a:lnTo>
                    <a:pt x="16321" y="64633"/>
                  </a:lnTo>
                  <a:lnTo>
                    <a:pt x="16233" y="65129"/>
                  </a:lnTo>
                  <a:lnTo>
                    <a:pt x="16145" y="65570"/>
                  </a:lnTo>
                  <a:lnTo>
                    <a:pt x="16050" y="66010"/>
                  </a:lnTo>
                  <a:lnTo>
                    <a:pt x="15955" y="66451"/>
                  </a:lnTo>
                  <a:lnTo>
                    <a:pt x="15860" y="66782"/>
                  </a:lnTo>
                  <a:lnTo>
                    <a:pt x="15664" y="67553"/>
                  </a:lnTo>
                  <a:lnTo>
                    <a:pt x="15461" y="68269"/>
                  </a:lnTo>
                  <a:lnTo>
                    <a:pt x="15258" y="68986"/>
                  </a:lnTo>
                  <a:lnTo>
                    <a:pt x="15048" y="69592"/>
                  </a:lnTo>
                  <a:lnTo>
                    <a:pt x="14844" y="70198"/>
                  </a:lnTo>
                  <a:lnTo>
                    <a:pt x="14635" y="70749"/>
                  </a:lnTo>
                  <a:lnTo>
                    <a:pt x="14425" y="71245"/>
                  </a:lnTo>
                  <a:lnTo>
                    <a:pt x="14208" y="71741"/>
                  </a:lnTo>
                  <a:lnTo>
                    <a:pt x="13368" y="73614"/>
                  </a:lnTo>
                  <a:lnTo>
                    <a:pt x="12535" y="75377"/>
                  </a:lnTo>
                  <a:lnTo>
                    <a:pt x="10917" y="78739"/>
                  </a:lnTo>
                  <a:lnTo>
                    <a:pt x="10138" y="80171"/>
                  </a:lnTo>
                  <a:lnTo>
                    <a:pt x="9373" y="81494"/>
                  </a:lnTo>
                  <a:lnTo>
                    <a:pt x="8628" y="82761"/>
                  </a:lnTo>
                  <a:lnTo>
                    <a:pt x="7910" y="83918"/>
                  </a:lnTo>
                  <a:lnTo>
                    <a:pt x="7213" y="84965"/>
                  </a:lnTo>
                  <a:lnTo>
                    <a:pt x="6535" y="85902"/>
                  </a:lnTo>
                  <a:lnTo>
                    <a:pt x="5885" y="86673"/>
                  </a:lnTo>
                  <a:lnTo>
                    <a:pt x="5269" y="87334"/>
                  </a:lnTo>
                  <a:lnTo>
                    <a:pt x="4111" y="88491"/>
                  </a:lnTo>
                  <a:lnTo>
                    <a:pt x="3075" y="89538"/>
                  </a:lnTo>
                  <a:lnTo>
                    <a:pt x="2174" y="90475"/>
                  </a:lnTo>
                  <a:lnTo>
                    <a:pt x="1416" y="91191"/>
                  </a:lnTo>
                  <a:lnTo>
                    <a:pt x="1057" y="91412"/>
                  </a:lnTo>
                  <a:lnTo>
                    <a:pt x="705" y="91687"/>
                  </a:lnTo>
                  <a:lnTo>
                    <a:pt x="353" y="92128"/>
                  </a:lnTo>
                  <a:lnTo>
                    <a:pt x="0" y="92679"/>
                  </a:lnTo>
                  <a:lnTo>
                    <a:pt x="1423" y="92679"/>
                  </a:lnTo>
                  <a:lnTo>
                    <a:pt x="1788" y="92624"/>
                  </a:lnTo>
                  <a:lnTo>
                    <a:pt x="2188" y="92458"/>
                  </a:lnTo>
                  <a:lnTo>
                    <a:pt x="2621" y="92238"/>
                  </a:lnTo>
                  <a:lnTo>
                    <a:pt x="3095" y="91907"/>
                  </a:lnTo>
                  <a:lnTo>
                    <a:pt x="3596" y="91522"/>
                  </a:lnTo>
                  <a:lnTo>
                    <a:pt x="4138" y="91026"/>
                  </a:lnTo>
                  <a:lnTo>
                    <a:pt x="5303" y="89924"/>
                  </a:lnTo>
                  <a:lnTo>
                    <a:pt x="5933" y="89263"/>
                  </a:lnTo>
                  <a:lnTo>
                    <a:pt x="6583" y="88546"/>
                  </a:lnTo>
                  <a:lnTo>
                    <a:pt x="7267" y="87720"/>
                  </a:lnTo>
                  <a:lnTo>
                    <a:pt x="7971" y="86838"/>
                  </a:lnTo>
                  <a:lnTo>
                    <a:pt x="8696" y="85791"/>
                  </a:lnTo>
                  <a:lnTo>
                    <a:pt x="9447" y="84689"/>
                  </a:lnTo>
                  <a:lnTo>
                    <a:pt x="10219" y="83477"/>
                  </a:lnTo>
                  <a:lnTo>
                    <a:pt x="11005" y="82100"/>
                  </a:lnTo>
                  <a:lnTo>
                    <a:pt x="11817" y="80667"/>
                  </a:lnTo>
                  <a:lnTo>
                    <a:pt x="12224" y="79841"/>
                  </a:lnTo>
                  <a:lnTo>
                    <a:pt x="12637" y="79014"/>
                  </a:lnTo>
                  <a:lnTo>
                    <a:pt x="13057" y="78132"/>
                  </a:lnTo>
                  <a:lnTo>
                    <a:pt x="13477" y="77196"/>
                  </a:lnTo>
                  <a:lnTo>
                    <a:pt x="13903" y="76149"/>
                  </a:lnTo>
                  <a:lnTo>
                    <a:pt x="14330" y="75102"/>
                  </a:lnTo>
                  <a:lnTo>
                    <a:pt x="14553" y="74606"/>
                  </a:lnTo>
                  <a:lnTo>
                    <a:pt x="14777" y="74110"/>
                  </a:lnTo>
                  <a:lnTo>
                    <a:pt x="14993" y="73559"/>
                  </a:lnTo>
                  <a:lnTo>
                    <a:pt x="15210" y="72953"/>
                  </a:lnTo>
                  <a:lnTo>
                    <a:pt x="15427" y="72292"/>
                  </a:lnTo>
                  <a:lnTo>
                    <a:pt x="15637" y="71575"/>
                  </a:lnTo>
                  <a:lnTo>
                    <a:pt x="15853" y="70859"/>
                  </a:lnTo>
                  <a:lnTo>
                    <a:pt x="16057" y="70033"/>
                  </a:lnTo>
                  <a:lnTo>
                    <a:pt x="16172" y="69592"/>
                  </a:lnTo>
                  <a:lnTo>
                    <a:pt x="16280" y="69096"/>
                  </a:lnTo>
                  <a:lnTo>
                    <a:pt x="16388" y="68600"/>
                  </a:lnTo>
                  <a:lnTo>
                    <a:pt x="16497" y="68049"/>
                  </a:lnTo>
                  <a:lnTo>
                    <a:pt x="16598" y="67443"/>
                  </a:lnTo>
                  <a:lnTo>
                    <a:pt x="16700" y="66837"/>
                  </a:lnTo>
                  <a:lnTo>
                    <a:pt x="16795" y="66176"/>
                  </a:lnTo>
                  <a:lnTo>
                    <a:pt x="16890" y="65514"/>
                  </a:lnTo>
                  <a:lnTo>
                    <a:pt x="16978" y="64798"/>
                  </a:lnTo>
                  <a:lnTo>
                    <a:pt x="17059" y="64082"/>
                  </a:lnTo>
                  <a:lnTo>
                    <a:pt x="17147" y="63310"/>
                  </a:lnTo>
                  <a:lnTo>
                    <a:pt x="17221" y="62539"/>
                  </a:lnTo>
                  <a:lnTo>
                    <a:pt x="17296" y="61713"/>
                  </a:lnTo>
                  <a:lnTo>
                    <a:pt x="17370" y="60886"/>
                  </a:lnTo>
                  <a:lnTo>
                    <a:pt x="17438" y="60004"/>
                  </a:lnTo>
                  <a:lnTo>
                    <a:pt x="17499" y="59123"/>
                  </a:lnTo>
                  <a:lnTo>
                    <a:pt x="17553" y="58186"/>
                  </a:lnTo>
                  <a:lnTo>
                    <a:pt x="17601" y="57194"/>
                  </a:lnTo>
                  <a:lnTo>
                    <a:pt x="17634" y="56203"/>
                  </a:lnTo>
                  <a:lnTo>
                    <a:pt x="17668" y="55156"/>
                  </a:lnTo>
                  <a:lnTo>
                    <a:pt x="17689" y="54164"/>
                  </a:lnTo>
                  <a:lnTo>
                    <a:pt x="17709" y="53117"/>
                  </a:lnTo>
                  <a:lnTo>
                    <a:pt x="17716" y="52070"/>
                  </a:lnTo>
                  <a:lnTo>
                    <a:pt x="17722" y="51078"/>
                  </a:lnTo>
                  <a:lnTo>
                    <a:pt x="17716" y="50031"/>
                  </a:lnTo>
                  <a:lnTo>
                    <a:pt x="17709" y="48984"/>
                  </a:lnTo>
                  <a:lnTo>
                    <a:pt x="17689" y="47937"/>
                  </a:lnTo>
                  <a:lnTo>
                    <a:pt x="17668" y="46946"/>
                  </a:lnTo>
                  <a:lnTo>
                    <a:pt x="17634" y="45954"/>
                  </a:lnTo>
                  <a:lnTo>
                    <a:pt x="17601" y="44907"/>
                  </a:lnTo>
                  <a:lnTo>
                    <a:pt x="17553" y="43915"/>
                  </a:lnTo>
                  <a:lnTo>
                    <a:pt x="17499" y="42978"/>
                  </a:lnTo>
                  <a:lnTo>
                    <a:pt x="17391" y="41215"/>
                  </a:lnTo>
                  <a:lnTo>
                    <a:pt x="17276" y="39507"/>
                  </a:lnTo>
                  <a:lnTo>
                    <a:pt x="17140" y="37909"/>
                  </a:lnTo>
                  <a:lnTo>
                    <a:pt x="16991" y="36366"/>
                  </a:lnTo>
                  <a:lnTo>
                    <a:pt x="16835" y="34934"/>
                  </a:lnTo>
                  <a:lnTo>
                    <a:pt x="16666" y="33556"/>
                  </a:lnTo>
                  <a:lnTo>
                    <a:pt x="16483" y="32289"/>
                  </a:lnTo>
                  <a:lnTo>
                    <a:pt x="16294" y="31077"/>
                  </a:lnTo>
                  <a:lnTo>
                    <a:pt x="15921" y="29258"/>
                  </a:lnTo>
                  <a:lnTo>
                    <a:pt x="15549" y="27495"/>
                  </a:lnTo>
                  <a:lnTo>
                    <a:pt x="15163" y="25842"/>
                  </a:lnTo>
                  <a:lnTo>
                    <a:pt x="14777" y="24299"/>
                  </a:lnTo>
                  <a:lnTo>
                    <a:pt x="14384" y="22812"/>
                  </a:lnTo>
                  <a:lnTo>
                    <a:pt x="13984" y="21489"/>
                  </a:lnTo>
                  <a:lnTo>
                    <a:pt x="13578" y="20167"/>
                  </a:lnTo>
                  <a:lnTo>
                    <a:pt x="13172" y="19010"/>
                  </a:lnTo>
                  <a:lnTo>
                    <a:pt x="12488" y="17081"/>
                  </a:lnTo>
                  <a:lnTo>
                    <a:pt x="11797" y="15263"/>
                  </a:lnTo>
                  <a:lnTo>
                    <a:pt x="11106" y="13555"/>
                  </a:lnTo>
                  <a:lnTo>
                    <a:pt x="10409" y="11902"/>
                  </a:lnTo>
                  <a:lnTo>
                    <a:pt x="9705" y="10414"/>
                  </a:lnTo>
                  <a:lnTo>
                    <a:pt x="9000" y="9037"/>
                  </a:lnTo>
                  <a:lnTo>
                    <a:pt x="8296" y="7714"/>
                  </a:lnTo>
                  <a:lnTo>
                    <a:pt x="7585" y="6557"/>
                  </a:lnTo>
                  <a:lnTo>
                    <a:pt x="6989" y="5620"/>
                  </a:lnTo>
                  <a:lnTo>
                    <a:pt x="6427" y="4739"/>
                  </a:lnTo>
                  <a:lnTo>
                    <a:pt x="5899" y="3967"/>
                  </a:lnTo>
                  <a:lnTo>
                    <a:pt x="5398" y="3306"/>
                  </a:lnTo>
                  <a:lnTo>
                    <a:pt x="4504" y="2149"/>
                  </a:lnTo>
                  <a:lnTo>
                    <a:pt x="3745" y="1212"/>
                  </a:lnTo>
                  <a:lnTo>
                    <a:pt x="3393" y="717"/>
                  </a:lnTo>
                  <a:lnTo>
                    <a:pt x="3041" y="386"/>
                  </a:lnTo>
                  <a:lnTo>
                    <a:pt x="2689" y="110"/>
                  </a:lnTo>
                  <a:lnTo>
                    <a:pt x="233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45"/>
            <p:cNvSpPr/>
            <p:nvPr/>
          </p:nvSpPr>
          <p:spPr>
            <a:xfrm rot="10800000" flipH="1">
              <a:off x="3160285" y="1538471"/>
              <a:ext cx="100919" cy="250430"/>
            </a:xfrm>
            <a:custGeom>
              <a:avLst/>
              <a:gdLst/>
              <a:ahLst/>
              <a:cxnLst/>
              <a:rect l="l" t="t" r="r" b="b"/>
              <a:pathLst>
                <a:path w="4788" h="84249" extrusionOk="0">
                  <a:moveTo>
                    <a:pt x="4172" y="0"/>
                  </a:moveTo>
                  <a:lnTo>
                    <a:pt x="4057" y="55"/>
                  </a:lnTo>
                  <a:lnTo>
                    <a:pt x="3874" y="276"/>
                  </a:lnTo>
                  <a:lnTo>
                    <a:pt x="3759" y="496"/>
                  </a:lnTo>
                  <a:lnTo>
                    <a:pt x="3630" y="772"/>
                  </a:lnTo>
                  <a:lnTo>
                    <a:pt x="3447" y="1267"/>
                  </a:lnTo>
                  <a:lnTo>
                    <a:pt x="3258" y="1874"/>
                  </a:lnTo>
                  <a:lnTo>
                    <a:pt x="3075" y="2535"/>
                  </a:lnTo>
                  <a:lnTo>
                    <a:pt x="2899" y="3196"/>
                  </a:lnTo>
                  <a:lnTo>
                    <a:pt x="2723" y="3967"/>
                  </a:lnTo>
                  <a:lnTo>
                    <a:pt x="2553" y="4794"/>
                  </a:lnTo>
                  <a:lnTo>
                    <a:pt x="2384" y="5731"/>
                  </a:lnTo>
                  <a:lnTo>
                    <a:pt x="2221" y="6667"/>
                  </a:lnTo>
                  <a:lnTo>
                    <a:pt x="1991" y="8155"/>
                  </a:lnTo>
                  <a:lnTo>
                    <a:pt x="1768" y="9753"/>
                  </a:lnTo>
                  <a:lnTo>
                    <a:pt x="1551" y="11461"/>
                  </a:lnTo>
                  <a:lnTo>
                    <a:pt x="1355" y="13279"/>
                  </a:lnTo>
                  <a:lnTo>
                    <a:pt x="1165" y="15153"/>
                  </a:lnTo>
                  <a:lnTo>
                    <a:pt x="982" y="17081"/>
                  </a:lnTo>
                  <a:lnTo>
                    <a:pt x="820" y="19120"/>
                  </a:lnTo>
                  <a:lnTo>
                    <a:pt x="671" y="21214"/>
                  </a:lnTo>
                  <a:lnTo>
                    <a:pt x="583" y="22536"/>
                  </a:lnTo>
                  <a:lnTo>
                    <a:pt x="501" y="23914"/>
                  </a:lnTo>
                  <a:lnTo>
                    <a:pt x="427" y="25236"/>
                  </a:lnTo>
                  <a:lnTo>
                    <a:pt x="359" y="26669"/>
                  </a:lnTo>
                  <a:lnTo>
                    <a:pt x="298" y="28046"/>
                  </a:lnTo>
                  <a:lnTo>
                    <a:pt x="237" y="29479"/>
                  </a:lnTo>
                  <a:lnTo>
                    <a:pt x="190" y="30911"/>
                  </a:lnTo>
                  <a:lnTo>
                    <a:pt x="142" y="32344"/>
                  </a:lnTo>
                  <a:lnTo>
                    <a:pt x="102" y="33832"/>
                  </a:lnTo>
                  <a:lnTo>
                    <a:pt x="68" y="35264"/>
                  </a:lnTo>
                  <a:lnTo>
                    <a:pt x="41" y="36752"/>
                  </a:lnTo>
                  <a:lnTo>
                    <a:pt x="21" y="38240"/>
                  </a:lnTo>
                  <a:lnTo>
                    <a:pt x="7" y="39727"/>
                  </a:lnTo>
                  <a:lnTo>
                    <a:pt x="0" y="41270"/>
                  </a:lnTo>
                  <a:lnTo>
                    <a:pt x="0" y="42758"/>
                  </a:lnTo>
                  <a:lnTo>
                    <a:pt x="7" y="44246"/>
                  </a:lnTo>
                  <a:lnTo>
                    <a:pt x="21" y="45733"/>
                  </a:lnTo>
                  <a:lnTo>
                    <a:pt x="41" y="47221"/>
                  </a:lnTo>
                  <a:lnTo>
                    <a:pt x="75" y="48709"/>
                  </a:lnTo>
                  <a:lnTo>
                    <a:pt x="109" y="50197"/>
                  </a:lnTo>
                  <a:lnTo>
                    <a:pt x="149" y="51629"/>
                  </a:lnTo>
                  <a:lnTo>
                    <a:pt x="197" y="53117"/>
                  </a:lnTo>
                  <a:lnTo>
                    <a:pt x="251" y="54494"/>
                  </a:lnTo>
                  <a:lnTo>
                    <a:pt x="312" y="55927"/>
                  </a:lnTo>
                  <a:lnTo>
                    <a:pt x="373" y="57304"/>
                  </a:lnTo>
                  <a:lnTo>
                    <a:pt x="447" y="58682"/>
                  </a:lnTo>
                  <a:lnTo>
                    <a:pt x="522" y="60059"/>
                  </a:lnTo>
                  <a:lnTo>
                    <a:pt x="610" y="61382"/>
                  </a:lnTo>
                  <a:lnTo>
                    <a:pt x="698" y="62704"/>
                  </a:lnTo>
                  <a:lnTo>
                    <a:pt x="793" y="63972"/>
                  </a:lnTo>
                  <a:lnTo>
                    <a:pt x="894" y="65239"/>
                  </a:lnTo>
                  <a:lnTo>
                    <a:pt x="996" y="66451"/>
                  </a:lnTo>
                  <a:lnTo>
                    <a:pt x="1172" y="68435"/>
                  </a:lnTo>
                  <a:lnTo>
                    <a:pt x="1361" y="70253"/>
                  </a:lnTo>
                  <a:lnTo>
                    <a:pt x="1565" y="72016"/>
                  </a:lnTo>
                  <a:lnTo>
                    <a:pt x="1774" y="73724"/>
                  </a:lnTo>
                  <a:lnTo>
                    <a:pt x="1998" y="75267"/>
                  </a:lnTo>
                  <a:lnTo>
                    <a:pt x="2228" y="76755"/>
                  </a:lnTo>
                  <a:lnTo>
                    <a:pt x="2472" y="78132"/>
                  </a:lnTo>
                  <a:lnTo>
                    <a:pt x="2723" y="79400"/>
                  </a:lnTo>
                  <a:lnTo>
                    <a:pt x="2899" y="80226"/>
                  </a:lnTo>
                  <a:lnTo>
                    <a:pt x="3075" y="80942"/>
                  </a:lnTo>
                  <a:lnTo>
                    <a:pt x="3258" y="81604"/>
                  </a:lnTo>
                  <a:lnTo>
                    <a:pt x="3440" y="82210"/>
                  </a:lnTo>
                  <a:lnTo>
                    <a:pt x="3630" y="82761"/>
                  </a:lnTo>
                  <a:lnTo>
                    <a:pt x="3820" y="83202"/>
                  </a:lnTo>
                  <a:lnTo>
                    <a:pt x="4016" y="83587"/>
                  </a:lnTo>
                  <a:lnTo>
                    <a:pt x="4212" y="83918"/>
                  </a:lnTo>
                  <a:lnTo>
                    <a:pt x="4341" y="84083"/>
                  </a:lnTo>
                  <a:lnTo>
                    <a:pt x="4456" y="84193"/>
                  </a:lnTo>
                  <a:lnTo>
                    <a:pt x="4558" y="84248"/>
                  </a:lnTo>
                  <a:lnTo>
                    <a:pt x="4639" y="84248"/>
                  </a:lnTo>
                  <a:lnTo>
                    <a:pt x="4707" y="84193"/>
                  </a:lnTo>
                  <a:lnTo>
                    <a:pt x="4754" y="84138"/>
                  </a:lnTo>
                  <a:lnTo>
                    <a:pt x="4781" y="84028"/>
                  </a:lnTo>
                  <a:lnTo>
                    <a:pt x="4788" y="83973"/>
                  </a:lnTo>
                  <a:lnTo>
                    <a:pt x="4788" y="83918"/>
                  </a:lnTo>
                  <a:lnTo>
                    <a:pt x="4544" y="83202"/>
                  </a:lnTo>
                  <a:lnTo>
                    <a:pt x="4300" y="82430"/>
                  </a:lnTo>
                  <a:lnTo>
                    <a:pt x="4057" y="81659"/>
                  </a:lnTo>
                  <a:lnTo>
                    <a:pt x="3820" y="80777"/>
                  </a:lnTo>
                  <a:lnTo>
                    <a:pt x="3583" y="79896"/>
                  </a:lnTo>
                  <a:lnTo>
                    <a:pt x="3346" y="78904"/>
                  </a:lnTo>
                  <a:lnTo>
                    <a:pt x="3115" y="77912"/>
                  </a:lnTo>
                  <a:lnTo>
                    <a:pt x="2892" y="76865"/>
                  </a:lnTo>
                  <a:lnTo>
                    <a:pt x="2668" y="75708"/>
                  </a:lnTo>
                  <a:lnTo>
                    <a:pt x="2458" y="74496"/>
                  </a:lnTo>
                  <a:lnTo>
                    <a:pt x="2255" y="73173"/>
                  </a:lnTo>
                  <a:lnTo>
                    <a:pt x="2059" y="71796"/>
                  </a:lnTo>
                  <a:lnTo>
                    <a:pt x="1876" y="70363"/>
                  </a:lnTo>
                  <a:lnTo>
                    <a:pt x="1707" y="68875"/>
                  </a:lnTo>
                  <a:lnTo>
                    <a:pt x="1544" y="67333"/>
                  </a:lnTo>
                  <a:lnTo>
                    <a:pt x="1388" y="65735"/>
                  </a:lnTo>
                  <a:lnTo>
                    <a:pt x="1253" y="64027"/>
                  </a:lnTo>
                  <a:lnTo>
                    <a:pt x="1118" y="62319"/>
                  </a:lnTo>
                  <a:lnTo>
                    <a:pt x="1002" y="60555"/>
                  </a:lnTo>
                  <a:lnTo>
                    <a:pt x="894" y="58792"/>
                  </a:lnTo>
                  <a:lnTo>
                    <a:pt x="793" y="56919"/>
                  </a:lnTo>
                  <a:lnTo>
                    <a:pt x="705" y="55100"/>
                  </a:lnTo>
                  <a:lnTo>
                    <a:pt x="630" y="53172"/>
                  </a:lnTo>
                  <a:lnTo>
                    <a:pt x="562" y="51243"/>
                  </a:lnTo>
                  <a:lnTo>
                    <a:pt x="515" y="49315"/>
                  </a:lnTo>
                  <a:lnTo>
                    <a:pt x="467" y="47331"/>
                  </a:lnTo>
                  <a:lnTo>
                    <a:pt x="440" y="45348"/>
                  </a:lnTo>
                  <a:lnTo>
                    <a:pt x="420" y="43364"/>
                  </a:lnTo>
                  <a:lnTo>
                    <a:pt x="413" y="41325"/>
                  </a:lnTo>
                  <a:lnTo>
                    <a:pt x="420" y="39342"/>
                  </a:lnTo>
                  <a:lnTo>
                    <a:pt x="434" y="37303"/>
                  </a:lnTo>
                  <a:lnTo>
                    <a:pt x="467" y="35319"/>
                  </a:lnTo>
                  <a:lnTo>
                    <a:pt x="508" y="33336"/>
                  </a:lnTo>
                  <a:lnTo>
                    <a:pt x="562" y="31297"/>
                  </a:lnTo>
                  <a:lnTo>
                    <a:pt x="630" y="29314"/>
                  </a:lnTo>
                  <a:lnTo>
                    <a:pt x="705" y="27385"/>
                  </a:lnTo>
                  <a:lnTo>
                    <a:pt x="799" y="25457"/>
                  </a:lnTo>
                  <a:lnTo>
                    <a:pt x="901" y="23528"/>
                  </a:lnTo>
                  <a:lnTo>
                    <a:pt x="1016" y="21599"/>
                  </a:lnTo>
                  <a:lnTo>
                    <a:pt x="1151" y="19781"/>
                  </a:lnTo>
                  <a:lnTo>
                    <a:pt x="1273" y="18128"/>
                  </a:lnTo>
                  <a:lnTo>
                    <a:pt x="1409" y="16585"/>
                  </a:lnTo>
                  <a:lnTo>
                    <a:pt x="1558" y="15043"/>
                  </a:lnTo>
                  <a:lnTo>
                    <a:pt x="1707" y="13555"/>
                  </a:lnTo>
                  <a:lnTo>
                    <a:pt x="1869" y="12177"/>
                  </a:lnTo>
                  <a:lnTo>
                    <a:pt x="2039" y="10855"/>
                  </a:lnTo>
                  <a:lnTo>
                    <a:pt x="2215" y="9533"/>
                  </a:lnTo>
                  <a:lnTo>
                    <a:pt x="2397" y="8320"/>
                  </a:lnTo>
                  <a:lnTo>
                    <a:pt x="2614" y="7163"/>
                  </a:lnTo>
                  <a:lnTo>
                    <a:pt x="2831" y="5951"/>
                  </a:lnTo>
                  <a:lnTo>
                    <a:pt x="3054" y="4849"/>
                  </a:lnTo>
                  <a:lnTo>
                    <a:pt x="3278" y="3802"/>
                  </a:lnTo>
                  <a:lnTo>
                    <a:pt x="3508" y="2755"/>
                  </a:lnTo>
                  <a:lnTo>
                    <a:pt x="3738" y="1763"/>
                  </a:lnTo>
                  <a:lnTo>
                    <a:pt x="3975" y="882"/>
                  </a:lnTo>
                  <a:lnTo>
                    <a:pt x="4212"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45"/>
            <p:cNvSpPr/>
            <p:nvPr/>
          </p:nvSpPr>
          <p:spPr>
            <a:xfrm rot="10800000" flipH="1">
              <a:off x="3218232" y="2738514"/>
              <a:ext cx="209700" cy="240770"/>
            </a:xfrm>
            <a:custGeom>
              <a:avLst/>
              <a:gdLst/>
              <a:ahLst/>
              <a:cxnLst/>
              <a:rect l="l" t="t" r="r" b="b"/>
              <a:pathLst>
                <a:path w="9949" h="80999" extrusionOk="0">
                  <a:moveTo>
                    <a:pt x="4815" y="1"/>
                  </a:moveTo>
                  <a:lnTo>
                    <a:pt x="4578" y="111"/>
                  </a:lnTo>
                  <a:lnTo>
                    <a:pt x="4341" y="331"/>
                  </a:lnTo>
                  <a:lnTo>
                    <a:pt x="4104" y="607"/>
                  </a:lnTo>
                  <a:lnTo>
                    <a:pt x="3867" y="993"/>
                  </a:lnTo>
                  <a:lnTo>
                    <a:pt x="3637" y="1489"/>
                  </a:lnTo>
                  <a:lnTo>
                    <a:pt x="3407" y="2040"/>
                  </a:lnTo>
                  <a:lnTo>
                    <a:pt x="3183" y="2701"/>
                  </a:lnTo>
                  <a:lnTo>
                    <a:pt x="2960" y="3472"/>
                  </a:lnTo>
                  <a:lnTo>
                    <a:pt x="2736" y="4299"/>
                  </a:lnTo>
                  <a:lnTo>
                    <a:pt x="2527" y="5235"/>
                  </a:lnTo>
                  <a:lnTo>
                    <a:pt x="2317" y="6227"/>
                  </a:lnTo>
                  <a:lnTo>
                    <a:pt x="2113" y="7329"/>
                  </a:lnTo>
                  <a:lnTo>
                    <a:pt x="1910" y="8541"/>
                  </a:lnTo>
                  <a:lnTo>
                    <a:pt x="1721" y="9809"/>
                  </a:lnTo>
                  <a:lnTo>
                    <a:pt x="1538" y="11186"/>
                  </a:lnTo>
                  <a:lnTo>
                    <a:pt x="1355" y="12674"/>
                  </a:lnTo>
                  <a:lnTo>
                    <a:pt x="1186" y="14217"/>
                  </a:lnTo>
                  <a:lnTo>
                    <a:pt x="1023" y="15815"/>
                  </a:lnTo>
                  <a:lnTo>
                    <a:pt x="874" y="17523"/>
                  </a:lnTo>
                  <a:lnTo>
                    <a:pt x="739" y="19231"/>
                  </a:lnTo>
                  <a:lnTo>
                    <a:pt x="610" y="20994"/>
                  </a:lnTo>
                  <a:lnTo>
                    <a:pt x="502" y="22757"/>
                  </a:lnTo>
                  <a:lnTo>
                    <a:pt x="393" y="24576"/>
                  </a:lnTo>
                  <a:lnTo>
                    <a:pt x="305" y="26394"/>
                  </a:lnTo>
                  <a:lnTo>
                    <a:pt x="231" y="28267"/>
                  </a:lnTo>
                  <a:lnTo>
                    <a:pt x="163" y="30196"/>
                  </a:lnTo>
                  <a:lnTo>
                    <a:pt x="102" y="32069"/>
                  </a:lnTo>
                  <a:lnTo>
                    <a:pt x="62" y="33998"/>
                  </a:lnTo>
                  <a:lnTo>
                    <a:pt x="28" y="35926"/>
                  </a:lnTo>
                  <a:lnTo>
                    <a:pt x="7" y="37855"/>
                  </a:lnTo>
                  <a:lnTo>
                    <a:pt x="1" y="39838"/>
                  </a:lnTo>
                  <a:lnTo>
                    <a:pt x="1" y="41767"/>
                  </a:lnTo>
                  <a:lnTo>
                    <a:pt x="14" y="43695"/>
                  </a:lnTo>
                  <a:lnTo>
                    <a:pt x="41" y="45624"/>
                  </a:lnTo>
                  <a:lnTo>
                    <a:pt x="75" y="47552"/>
                  </a:lnTo>
                  <a:lnTo>
                    <a:pt x="123" y="49481"/>
                  </a:lnTo>
                  <a:lnTo>
                    <a:pt x="183" y="51354"/>
                  </a:lnTo>
                  <a:lnTo>
                    <a:pt x="251" y="53228"/>
                  </a:lnTo>
                  <a:lnTo>
                    <a:pt x="332" y="55046"/>
                  </a:lnTo>
                  <a:lnTo>
                    <a:pt x="420" y="56864"/>
                  </a:lnTo>
                  <a:lnTo>
                    <a:pt x="529" y="58683"/>
                  </a:lnTo>
                  <a:lnTo>
                    <a:pt x="637" y="60391"/>
                  </a:lnTo>
                  <a:lnTo>
                    <a:pt x="766" y="62099"/>
                  </a:lnTo>
                  <a:lnTo>
                    <a:pt x="901" y="63752"/>
                  </a:lnTo>
                  <a:lnTo>
                    <a:pt x="1050" y="65405"/>
                  </a:lnTo>
                  <a:lnTo>
                    <a:pt x="1206" y="66948"/>
                  </a:lnTo>
                  <a:lnTo>
                    <a:pt x="1375" y="68435"/>
                  </a:lnTo>
                  <a:lnTo>
                    <a:pt x="1558" y="69923"/>
                  </a:lnTo>
                  <a:lnTo>
                    <a:pt x="1748" y="71301"/>
                  </a:lnTo>
                  <a:lnTo>
                    <a:pt x="1944" y="72623"/>
                  </a:lnTo>
                  <a:lnTo>
                    <a:pt x="2147" y="73835"/>
                  </a:lnTo>
                  <a:lnTo>
                    <a:pt x="2357" y="74937"/>
                  </a:lnTo>
                  <a:lnTo>
                    <a:pt x="2574" y="75984"/>
                  </a:lnTo>
                  <a:lnTo>
                    <a:pt x="2791" y="76921"/>
                  </a:lnTo>
                  <a:lnTo>
                    <a:pt x="3014" y="77747"/>
                  </a:lnTo>
                  <a:lnTo>
                    <a:pt x="3244" y="78464"/>
                  </a:lnTo>
                  <a:lnTo>
                    <a:pt x="3468" y="79125"/>
                  </a:lnTo>
                  <a:lnTo>
                    <a:pt x="3705" y="79676"/>
                  </a:lnTo>
                  <a:lnTo>
                    <a:pt x="3935" y="80117"/>
                  </a:lnTo>
                  <a:lnTo>
                    <a:pt x="4172" y="80447"/>
                  </a:lnTo>
                  <a:lnTo>
                    <a:pt x="4409" y="80723"/>
                  </a:lnTo>
                  <a:lnTo>
                    <a:pt x="4646" y="80888"/>
                  </a:lnTo>
                  <a:lnTo>
                    <a:pt x="4883" y="80998"/>
                  </a:lnTo>
                  <a:lnTo>
                    <a:pt x="5127" y="80998"/>
                  </a:lnTo>
                  <a:lnTo>
                    <a:pt x="5364" y="80888"/>
                  </a:lnTo>
                  <a:lnTo>
                    <a:pt x="5601" y="80668"/>
                  </a:lnTo>
                  <a:lnTo>
                    <a:pt x="5838" y="80392"/>
                  </a:lnTo>
                  <a:lnTo>
                    <a:pt x="6068" y="80006"/>
                  </a:lnTo>
                  <a:lnTo>
                    <a:pt x="6298" y="79510"/>
                  </a:lnTo>
                  <a:lnTo>
                    <a:pt x="6529" y="78959"/>
                  </a:lnTo>
                  <a:lnTo>
                    <a:pt x="6759" y="78298"/>
                  </a:lnTo>
                  <a:lnTo>
                    <a:pt x="6982" y="77582"/>
                  </a:lnTo>
                  <a:lnTo>
                    <a:pt x="7199" y="76755"/>
                  </a:lnTo>
                  <a:lnTo>
                    <a:pt x="7409" y="75819"/>
                  </a:lnTo>
                  <a:lnTo>
                    <a:pt x="7619" y="74772"/>
                  </a:lnTo>
                  <a:lnTo>
                    <a:pt x="7822" y="73670"/>
                  </a:lnTo>
                  <a:lnTo>
                    <a:pt x="8025" y="72513"/>
                  </a:lnTo>
                  <a:lnTo>
                    <a:pt x="8215" y="71190"/>
                  </a:lnTo>
                  <a:lnTo>
                    <a:pt x="8405" y="69868"/>
                  </a:lnTo>
                  <a:lnTo>
                    <a:pt x="8581" y="68380"/>
                  </a:lnTo>
                  <a:lnTo>
                    <a:pt x="8750" y="66837"/>
                  </a:lnTo>
                  <a:lnTo>
                    <a:pt x="8763" y="66727"/>
                  </a:lnTo>
                  <a:lnTo>
                    <a:pt x="8926" y="65129"/>
                  </a:lnTo>
                  <a:lnTo>
                    <a:pt x="9075" y="63421"/>
                  </a:lnTo>
                  <a:lnTo>
                    <a:pt x="9210" y="61713"/>
                  </a:lnTo>
                  <a:lnTo>
                    <a:pt x="9332" y="60005"/>
                  </a:lnTo>
                  <a:lnTo>
                    <a:pt x="9447" y="58187"/>
                  </a:lnTo>
                  <a:lnTo>
                    <a:pt x="9549" y="56368"/>
                  </a:lnTo>
                  <a:lnTo>
                    <a:pt x="9644" y="54550"/>
                  </a:lnTo>
                  <a:lnTo>
                    <a:pt x="9718" y="52677"/>
                  </a:lnTo>
                  <a:lnTo>
                    <a:pt x="9786" y="50803"/>
                  </a:lnTo>
                  <a:lnTo>
                    <a:pt x="9840" y="48875"/>
                  </a:lnTo>
                  <a:lnTo>
                    <a:pt x="9888" y="46946"/>
                  </a:lnTo>
                  <a:lnTo>
                    <a:pt x="9921" y="45018"/>
                  </a:lnTo>
                  <a:lnTo>
                    <a:pt x="9942" y="43089"/>
                  </a:lnTo>
                  <a:lnTo>
                    <a:pt x="9949" y="41106"/>
                  </a:lnTo>
                  <a:lnTo>
                    <a:pt x="9949" y="39177"/>
                  </a:lnTo>
                  <a:lnTo>
                    <a:pt x="9935" y="37249"/>
                  </a:lnTo>
                  <a:lnTo>
                    <a:pt x="9908" y="35320"/>
                  </a:lnTo>
                  <a:lnTo>
                    <a:pt x="9874" y="33392"/>
                  </a:lnTo>
                  <a:lnTo>
                    <a:pt x="9827" y="31463"/>
                  </a:lnTo>
                  <a:lnTo>
                    <a:pt x="9766" y="29590"/>
                  </a:lnTo>
                  <a:lnTo>
                    <a:pt x="9698" y="27716"/>
                  </a:lnTo>
                  <a:lnTo>
                    <a:pt x="9617" y="25898"/>
                  </a:lnTo>
                  <a:lnTo>
                    <a:pt x="9522" y="24080"/>
                  </a:lnTo>
                  <a:lnTo>
                    <a:pt x="9420" y="22316"/>
                  </a:lnTo>
                  <a:lnTo>
                    <a:pt x="9305" y="20553"/>
                  </a:lnTo>
                  <a:lnTo>
                    <a:pt x="9183" y="18845"/>
                  </a:lnTo>
                  <a:lnTo>
                    <a:pt x="9048" y="17192"/>
                  </a:lnTo>
                  <a:lnTo>
                    <a:pt x="8899" y="15594"/>
                  </a:lnTo>
                  <a:lnTo>
                    <a:pt x="8743" y="13996"/>
                  </a:lnTo>
                  <a:lnTo>
                    <a:pt x="8574" y="12509"/>
                  </a:lnTo>
                  <a:lnTo>
                    <a:pt x="8391" y="11021"/>
                  </a:lnTo>
                  <a:lnTo>
                    <a:pt x="8201" y="9643"/>
                  </a:lnTo>
                  <a:lnTo>
                    <a:pt x="7998" y="8321"/>
                  </a:lnTo>
                  <a:lnTo>
                    <a:pt x="7795" y="7109"/>
                  </a:lnTo>
                  <a:lnTo>
                    <a:pt x="7585" y="6007"/>
                  </a:lnTo>
                  <a:lnTo>
                    <a:pt x="7368" y="4960"/>
                  </a:lnTo>
                  <a:lnTo>
                    <a:pt x="7152" y="4078"/>
                  </a:lnTo>
                  <a:lnTo>
                    <a:pt x="6928" y="3252"/>
                  </a:lnTo>
                  <a:lnTo>
                    <a:pt x="6705" y="2480"/>
                  </a:lnTo>
                  <a:lnTo>
                    <a:pt x="6475" y="1874"/>
                  </a:lnTo>
                  <a:lnTo>
                    <a:pt x="6238" y="1323"/>
                  </a:lnTo>
                  <a:lnTo>
                    <a:pt x="6007" y="882"/>
                  </a:lnTo>
                  <a:lnTo>
                    <a:pt x="5770" y="497"/>
                  </a:lnTo>
                  <a:lnTo>
                    <a:pt x="5533" y="221"/>
                  </a:lnTo>
                  <a:lnTo>
                    <a:pt x="5296" y="56"/>
                  </a:lnTo>
                  <a:lnTo>
                    <a:pt x="5052"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45"/>
            <p:cNvSpPr/>
            <p:nvPr/>
          </p:nvSpPr>
          <p:spPr>
            <a:xfrm rot="10800000" flipH="1">
              <a:off x="3338996" y="2876523"/>
              <a:ext cx="444651" cy="482024"/>
            </a:xfrm>
            <a:custGeom>
              <a:avLst/>
              <a:gdLst/>
              <a:ahLst/>
              <a:cxnLst/>
              <a:rect l="l" t="t" r="r" b="b"/>
              <a:pathLst>
                <a:path w="21096" h="162161" extrusionOk="0">
                  <a:moveTo>
                    <a:pt x="18021" y="1"/>
                  </a:moveTo>
                  <a:lnTo>
                    <a:pt x="1" y="134335"/>
                  </a:lnTo>
                  <a:lnTo>
                    <a:pt x="3007" y="162161"/>
                  </a:lnTo>
                  <a:lnTo>
                    <a:pt x="21095" y="28653"/>
                  </a:lnTo>
                  <a:lnTo>
                    <a:pt x="1802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45"/>
            <p:cNvSpPr/>
            <p:nvPr/>
          </p:nvSpPr>
          <p:spPr>
            <a:xfrm rot="10800000" flipH="1">
              <a:off x="3700002" y="3228685"/>
              <a:ext cx="195135" cy="223898"/>
            </a:xfrm>
            <a:custGeom>
              <a:avLst/>
              <a:gdLst/>
              <a:ahLst/>
              <a:cxnLst/>
              <a:rect l="l" t="t" r="r" b="b"/>
              <a:pathLst>
                <a:path w="9258" h="75323" extrusionOk="0">
                  <a:moveTo>
                    <a:pt x="4700" y="0"/>
                  </a:move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45"/>
            <p:cNvSpPr/>
            <p:nvPr/>
          </p:nvSpPr>
          <p:spPr>
            <a:xfrm rot="10800000" flipH="1">
              <a:off x="3700002" y="3228685"/>
              <a:ext cx="195135" cy="223898"/>
            </a:xfrm>
            <a:custGeom>
              <a:avLst/>
              <a:gdLst/>
              <a:ahLst/>
              <a:cxnLst/>
              <a:rect l="l" t="t" r="r" b="b"/>
              <a:pathLst>
                <a:path w="9258" h="75323" fill="none" extrusionOk="0">
                  <a:moveTo>
                    <a:pt x="8154" y="62153"/>
                  </a:moveTo>
                  <a:lnTo>
                    <a:pt x="8154" y="62153"/>
                  </a:lnTo>
                  <a:lnTo>
                    <a:pt x="8303" y="60610"/>
                  </a:lnTo>
                  <a:lnTo>
                    <a:pt x="8438" y="59068"/>
                  </a:lnTo>
                  <a:lnTo>
                    <a:pt x="8567" y="57470"/>
                  </a:lnTo>
                  <a:lnTo>
                    <a:pt x="8689" y="55872"/>
                  </a:lnTo>
                  <a:lnTo>
                    <a:pt x="8791" y="54219"/>
                  </a:lnTo>
                  <a:lnTo>
                    <a:pt x="8885" y="52511"/>
                  </a:lnTo>
                  <a:lnTo>
                    <a:pt x="8973" y="50803"/>
                  </a:lnTo>
                  <a:lnTo>
                    <a:pt x="9041" y="49039"/>
                  </a:lnTo>
                  <a:lnTo>
                    <a:pt x="9109" y="47276"/>
                  </a:lnTo>
                  <a:lnTo>
                    <a:pt x="9156" y="45513"/>
                  </a:lnTo>
                  <a:lnTo>
                    <a:pt x="9197" y="43750"/>
                  </a:lnTo>
                  <a:lnTo>
                    <a:pt x="9231" y="41931"/>
                  </a:lnTo>
                  <a:lnTo>
                    <a:pt x="9251" y="40113"/>
                  </a:lnTo>
                  <a:lnTo>
                    <a:pt x="9258" y="38295"/>
                  </a:lnTo>
                  <a:lnTo>
                    <a:pt x="9258" y="36477"/>
                  </a:lnTo>
                  <a:lnTo>
                    <a:pt x="9244" y="34713"/>
                  </a:lnTo>
                  <a:lnTo>
                    <a:pt x="9224" y="32895"/>
                  </a:lnTo>
                  <a:lnTo>
                    <a:pt x="9190" y="31132"/>
                  </a:lnTo>
                  <a:lnTo>
                    <a:pt x="9143" y="29314"/>
                  </a:lnTo>
                  <a:lnTo>
                    <a:pt x="9089" y="27605"/>
                  </a:lnTo>
                  <a:lnTo>
                    <a:pt x="9021" y="25842"/>
                  </a:lnTo>
                  <a:lnTo>
                    <a:pt x="8946" y="24134"/>
                  </a:lnTo>
                  <a:lnTo>
                    <a:pt x="8865" y="22426"/>
                  </a:lnTo>
                  <a:lnTo>
                    <a:pt x="8770" y="20773"/>
                  </a:lnTo>
                  <a:lnTo>
                    <a:pt x="8662" y="19175"/>
                  </a:lnTo>
                  <a:lnTo>
                    <a:pt x="8547" y="17577"/>
                  </a:lnTo>
                  <a:lnTo>
                    <a:pt x="8418" y="16034"/>
                  </a:lnTo>
                  <a:lnTo>
                    <a:pt x="8283" y="14547"/>
                  </a:lnTo>
                  <a:lnTo>
                    <a:pt x="8134" y="13059"/>
                  </a:lnTo>
                  <a:lnTo>
                    <a:pt x="7978" y="11681"/>
                  </a:lnTo>
                  <a:lnTo>
                    <a:pt x="7809" y="10304"/>
                  </a:lnTo>
                  <a:lnTo>
                    <a:pt x="7633" y="9037"/>
                  </a:lnTo>
                  <a:lnTo>
                    <a:pt x="7633" y="9037"/>
                  </a:lnTo>
                  <a:lnTo>
                    <a:pt x="7443" y="7824"/>
                  </a:lnTo>
                  <a:lnTo>
                    <a:pt x="7253" y="6667"/>
                  </a:lnTo>
                  <a:lnTo>
                    <a:pt x="7057" y="5620"/>
                  </a:lnTo>
                  <a:lnTo>
                    <a:pt x="6861" y="4684"/>
                  </a:lnTo>
                  <a:lnTo>
                    <a:pt x="6657" y="3802"/>
                  </a:lnTo>
                  <a:lnTo>
                    <a:pt x="6448" y="3031"/>
                  </a:lnTo>
                  <a:lnTo>
                    <a:pt x="6238" y="2370"/>
                  </a:lnTo>
                  <a:lnTo>
                    <a:pt x="6021" y="1763"/>
                  </a:lnTo>
                  <a:lnTo>
                    <a:pt x="5804" y="1268"/>
                  </a:lnTo>
                  <a:lnTo>
                    <a:pt x="5588" y="827"/>
                  </a:lnTo>
                  <a:lnTo>
                    <a:pt x="5371" y="496"/>
                  </a:lnTo>
                  <a:lnTo>
                    <a:pt x="5147" y="276"/>
                  </a:lnTo>
                  <a:lnTo>
                    <a:pt x="4924" y="110"/>
                  </a:lnTo>
                  <a:lnTo>
                    <a:pt x="4700" y="0"/>
                  </a:lnTo>
                  <a:lnTo>
                    <a:pt x="4484" y="55"/>
                  </a:lnTo>
                  <a:lnTo>
                    <a:pt x="4260" y="166"/>
                  </a:lnTo>
                  <a:lnTo>
                    <a:pt x="4037" y="331"/>
                  </a:lnTo>
                  <a:lnTo>
                    <a:pt x="3820" y="606"/>
                  </a:lnTo>
                  <a:lnTo>
                    <a:pt x="3603" y="937"/>
                  </a:lnTo>
                  <a:lnTo>
                    <a:pt x="3387" y="1378"/>
                  </a:lnTo>
                  <a:lnTo>
                    <a:pt x="3170" y="1929"/>
                  </a:lnTo>
                  <a:lnTo>
                    <a:pt x="2960" y="2535"/>
                  </a:lnTo>
                  <a:lnTo>
                    <a:pt x="2750" y="3251"/>
                  </a:lnTo>
                  <a:lnTo>
                    <a:pt x="2547" y="4023"/>
                  </a:lnTo>
                  <a:lnTo>
                    <a:pt x="2351" y="4904"/>
                  </a:lnTo>
                  <a:lnTo>
                    <a:pt x="2154" y="5841"/>
                  </a:lnTo>
                  <a:lnTo>
                    <a:pt x="1965" y="6888"/>
                  </a:lnTo>
                  <a:lnTo>
                    <a:pt x="1782" y="7990"/>
                  </a:lnTo>
                  <a:lnTo>
                    <a:pt x="1599" y="9147"/>
                  </a:lnTo>
                  <a:lnTo>
                    <a:pt x="1430" y="10469"/>
                  </a:lnTo>
                  <a:lnTo>
                    <a:pt x="1260" y="11792"/>
                  </a:lnTo>
                  <a:lnTo>
                    <a:pt x="1105" y="13279"/>
                  </a:lnTo>
                  <a:lnTo>
                    <a:pt x="1105" y="13279"/>
                  </a:lnTo>
                  <a:lnTo>
                    <a:pt x="956" y="14767"/>
                  </a:lnTo>
                  <a:lnTo>
                    <a:pt x="813" y="16310"/>
                  </a:lnTo>
                  <a:lnTo>
                    <a:pt x="685" y="17908"/>
                  </a:lnTo>
                  <a:lnTo>
                    <a:pt x="570" y="19506"/>
                  </a:lnTo>
                  <a:lnTo>
                    <a:pt x="461" y="21214"/>
                  </a:lnTo>
                  <a:lnTo>
                    <a:pt x="366" y="22867"/>
                  </a:lnTo>
                  <a:lnTo>
                    <a:pt x="285" y="24575"/>
                  </a:lnTo>
                  <a:lnTo>
                    <a:pt x="211" y="26338"/>
                  </a:lnTo>
                  <a:lnTo>
                    <a:pt x="150" y="28101"/>
                  </a:lnTo>
                  <a:lnTo>
                    <a:pt x="96" y="29865"/>
                  </a:lnTo>
                  <a:lnTo>
                    <a:pt x="55" y="31628"/>
                  </a:lnTo>
                  <a:lnTo>
                    <a:pt x="28" y="33446"/>
                  </a:lnTo>
                  <a:lnTo>
                    <a:pt x="7" y="35264"/>
                  </a:lnTo>
                  <a:lnTo>
                    <a:pt x="1" y="37083"/>
                  </a:lnTo>
                  <a:lnTo>
                    <a:pt x="1" y="38846"/>
                  </a:lnTo>
                  <a:lnTo>
                    <a:pt x="14" y="40664"/>
                  </a:lnTo>
                  <a:lnTo>
                    <a:pt x="35" y="42482"/>
                  </a:lnTo>
                  <a:lnTo>
                    <a:pt x="68" y="44246"/>
                  </a:lnTo>
                  <a:lnTo>
                    <a:pt x="109" y="46009"/>
                  </a:lnTo>
                  <a:lnTo>
                    <a:pt x="163" y="47772"/>
                  </a:lnTo>
                  <a:lnTo>
                    <a:pt x="231" y="49535"/>
                  </a:lnTo>
                  <a:lnTo>
                    <a:pt x="305" y="51243"/>
                  </a:lnTo>
                  <a:lnTo>
                    <a:pt x="393" y="52952"/>
                  </a:lnTo>
                  <a:lnTo>
                    <a:pt x="488" y="54605"/>
                  </a:lnTo>
                  <a:lnTo>
                    <a:pt x="597" y="56202"/>
                  </a:lnTo>
                  <a:lnTo>
                    <a:pt x="712" y="57800"/>
                  </a:lnTo>
                  <a:lnTo>
                    <a:pt x="834" y="59343"/>
                  </a:lnTo>
                  <a:lnTo>
                    <a:pt x="976" y="60831"/>
                  </a:lnTo>
                  <a:lnTo>
                    <a:pt x="1118" y="62319"/>
                  </a:lnTo>
                  <a:lnTo>
                    <a:pt x="1274" y="63696"/>
                  </a:lnTo>
                  <a:lnTo>
                    <a:pt x="1443" y="65074"/>
                  </a:lnTo>
                  <a:lnTo>
                    <a:pt x="1619" y="66341"/>
                  </a:lnTo>
                  <a:lnTo>
                    <a:pt x="1619" y="66341"/>
                  </a:lnTo>
                  <a:lnTo>
                    <a:pt x="1809" y="67553"/>
                  </a:lnTo>
                  <a:lnTo>
                    <a:pt x="1998" y="68710"/>
                  </a:lnTo>
                  <a:lnTo>
                    <a:pt x="2195" y="69757"/>
                  </a:lnTo>
                  <a:lnTo>
                    <a:pt x="2391" y="70694"/>
                  </a:lnTo>
                  <a:lnTo>
                    <a:pt x="2594" y="71575"/>
                  </a:lnTo>
                  <a:lnTo>
                    <a:pt x="2804" y="72347"/>
                  </a:lnTo>
                  <a:lnTo>
                    <a:pt x="3014" y="73008"/>
                  </a:lnTo>
                  <a:lnTo>
                    <a:pt x="3231" y="73614"/>
                  </a:lnTo>
                  <a:lnTo>
                    <a:pt x="3448" y="74110"/>
                  </a:lnTo>
                  <a:lnTo>
                    <a:pt x="3664" y="74551"/>
                  </a:lnTo>
                  <a:lnTo>
                    <a:pt x="3888" y="74881"/>
                  </a:lnTo>
                  <a:lnTo>
                    <a:pt x="4104" y="75102"/>
                  </a:lnTo>
                  <a:lnTo>
                    <a:pt x="4328" y="75267"/>
                  </a:lnTo>
                  <a:lnTo>
                    <a:pt x="4551" y="75322"/>
                  </a:lnTo>
                  <a:lnTo>
                    <a:pt x="4775" y="75322"/>
                  </a:lnTo>
                  <a:lnTo>
                    <a:pt x="4992" y="75212"/>
                  </a:lnTo>
                  <a:lnTo>
                    <a:pt x="5215" y="75047"/>
                  </a:lnTo>
                  <a:lnTo>
                    <a:pt x="5432" y="74771"/>
                  </a:lnTo>
                  <a:lnTo>
                    <a:pt x="5655" y="74386"/>
                  </a:lnTo>
                  <a:lnTo>
                    <a:pt x="5872" y="73945"/>
                  </a:lnTo>
                  <a:lnTo>
                    <a:pt x="6082" y="73449"/>
                  </a:lnTo>
                  <a:lnTo>
                    <a:pt x="6292" y="72843"/>
                  </a:lnTo>
                  <a:lnTo>
                    <a:pt x="6502" y="72126"/>
                  </a:lnTo>
                  <a:lnTo>
                    <a:pt x="6705" y="71355"/>
                  </a:lnTo>
                  <a:lnTo>
                    <a:pt x="6901" y="70473"/>
                  </a:lnTo>
                  <a:lnTo>
                    <a:pt x="7098" y="69537"/>
                  </a:lnTo>
                  <a:lnTo>
                    <a:pt x="7287" y="68545"/>
                  </a:lnTo>
                  <a:lnTo>
                    <a:pt x="7477" y="67388"/>
                  </a:lnTo>
                  <a:lnTo>
                    <a:pt x="7653" y="66231"/>
                  </a:lnTo>
                  <a:lnTo>
                    <a:pt x="7829" y="64908"/>
                  </a:lnTo>
                  <a:lnTo>
                    <a:pt x="7992" y="63586"/>
                  </a:lnTo>
                  <a:lnTo>
                    <a:pt x="8154" y="6215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45"/>
            <p:cNvSpPr/>
            <p:nvPr/>
          </p:nvSpPr>
          <p:spPr>
            <a:xfrm rot="10800000" flipH="1">
              <a:off x="3815201" y="3364004"/>
              <a:ext cx="137046" cy="207029"/>
            </a:xfrm>
            <a:custGeom>
              <a:avLst/>
              <a:gdLst/>
              <a:ahLst/>
              <a:cxnLst/>
              <a:rect l="l" t="t" r="r" b="b"/>
              <a:pathLst>
                <a:path w="6502" h="69648" extrusionOk="0">
                  <a:moveTo>
                    <a:pt x="4633" y="1"/>
                  </a:moveTo>
                  <a:lnTo>
                    <a:pt x="1" y="60170"/>
                  </a:lnTo>
                  <a:lnTo>
                    <a:pt x="1870" y="69647"/>
                  </a:lnTo>
                  <a:lnTo>
                    <a:pt x="6502" y="9478"/>
                  </a:lnTo>
                  <a:lnTo>
                    <a:pt x="46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45"/>
            <p:cNvSpPr/>
            <p:nvPr/>
          </p:nvSpPr>
          <p:spPr>
            <a:xfrm rot="10800000" flipH="1">
              <a:off x="3815201" y="3364004"/>
              <a:ext cx="137046" cy="207029"/>
            </a:xfrm>
            <a:custGeom>
              <a:avLst/>
              <a:gdLst/>
              <a:ahLst/>
              <a:cxnLst/>
              <a:rect l="l" t="t" r="r" b="b"/>
              <a:pathLst>
                <a:path w="6502" h="69648" fill="none" extrusionOk="0">
                  <a:moveTo>
                    <a:pt x="1" y="60170"/>
                  </a:moveTo>
                  <a:lnTo>
                    <a:pt x="1870" y="69647"/>
                  </a:lnTo>
                  <a:lnTo>
                    <a:pt x="6502" y="9478"/>
                  </a:lnTo>
                  <a:lnTo>
                    <a:pt x="4633" y="1"/>
                  </a:lnTo>
                  <a:lnTo>
                    <a:pt x="1" y="6017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45"/>
            <p:cNvSpPr/>
            <p:nvPr/>
          </p:nvSpPr>
          <p:spPr>
            <a:xfrm rot="10800000" flipH="1">
              <a:off x="3700002" y="3228685"/>
              <a:ext cx="195135" cy="223898"/>
            </a:xfrm>
            <a:custGeom>
              <a:avLst/>
              <a:gdLst/>
              <a:ahLst/>
              <a:cxnLst/>
              <a:rect l="l" t="t" r="r" b="b"/>
              <a:pathLst>
                <a:path w="9258" h="75323" fill="none" extrusionOk="0">
                  <a:moveTo>
                    <a:pt x="4626" y="75322"/>
                  </a:moveTo>
                  <a:lnTo>
                    <a:pt x="4626" y="75322"/>
                  </a:lnTo>
                  <a:lnTo>
                    <a:pt x="4355" y="75267"/>
                  </a:lnTo>
                  <a:lnTo>
                    <a:pt x="4077" y="75102"/>
                  </a:lnTo>
                  <a:lnTo>
                    <a:pt x="3807" y="74771"/>
                  </a:lnTo>
                  <a:lnTo>
                    <a:pt x="3678" y="74551"/>
                  </a:lnTo>
                  <a:lnTo>
                    <a:pt x="3542" y="74275"/>
                  </a:lnTo>
                  <a:lnTo>
                    <a:pt x="3407" y="74000"/>
                  </a:lnTo>
                  <a:lnTo>
                    <a:pt x="3272" y="73724"/>
                  </a:lnTo>
                  <a:lnTo>
                    <a:pt x="3143" y="73394"/>
                  </a:lnTo>
                  <a:lnTo>
                    <a:pt x="3014" y="73008"/>
                  </a:lnTo>
                  <a:lnTo>
                    <a:pt x="2886" y="72567"/>
                  </a:lnTo>
                  <a:lnTo>
                    <a:pt x="2757" y="72126"/>
                  </a:lnTo>
                  <a:lnTo>
                    <a:pt x="2628" y="71686"/>
                  </a:lnTo>
                  <a:lnTo>
                    <a:pt x="2500" y="71135"/>
                  </a:lnTo>
                  <a:lnTo>
                    <a:pt x="2500" y="71135"/>
                  </a:lnTo>
                  <a:lnTo>
                    <a:pt x="2269" y="70143"/>
                  </a:lnTo>
                  <a:lnTo>
                    <a:pt x="2046" y="68986"/>
                  </a:lnTo>
                  <a:lnTo>
                    <a:pt x="1829" y="67718"/>
                  </a:lnTo>
                  <a:lnTo>
                    <a:pt x="1619" y="66341"/>
                  </a:lnTo>
                  <a:lnTo>
                    <a:pt x="1619" y="66341"/>
                  </a:lnTo>
                  <a:lnTo>
                    <a:pt x="1430" y="64963"/>
                  </a:lnTo>
                  <a:lnTo>
                    <a:pt x="1254" y="63476"/>
                  </a:lnTo>
                  <a:lnTo>
                    <a:pt x="1084" y="61933"/>
                  </a:lnTo>
                  <a:lnTo>
                    <a:pt x="928" y="60335"/>
                  </a:lnTo>
                  <a:lnTo>
                    <a:pt x="786" y="58737"/>
                  </a:lnTo>
                  <a:lnTo>
                    <a:pt x="651" y="57029"/>
                  </a:lnTo>
                  <a:lnTo>
                    <a:pt x="529" y="55266"/>
                  </a:lnTo>
                  <a:lnTo>
                    <a:pt x="421" y="53503"/>
                  </a:lnTo>
                  <a:lnTo>
                    <a:pt x="326" y="51684"/>
                  </a:lnTo>
                  <a:lnTo>
                    <a:pt x="245" y="49866"/>
                  </a:lnTo>
                  <a:lnTo>
                    <a:pt x="170" y="47993"/>
                  </a:lnTo>
                  <a:lnTo>
                    <a:pt x="116" y="46064"/>
                  </a:lnTo>
                  <a:lnTo>
                    <a:pt x="68" y="44136"/>
                  </a:lnTo>
                  <a:lnTo>
                    <a:pt x="28" y="42207"/>
                  </a:lnTo>
                  <a:lnTo>
                    <a:pt x="7" y="40278"/>
                  </a:lnTo>
                  <a:lnTo>
                    <a:pt x="1" y="38295"/>
                  </a:lnTo>
                  <a:lnTo>
                    <a:pt x="1" y="38295"/>
                  </a:lnTo>
                  <a:lnTo>
                    <a:pt x="1" y="37634"/>
                  </a:lnTo>
                  <a:lnTo>
                    <a:pt x="1" y="37634"/>
                  </a:lnTo>
                  <a:lnTo>
                    <a:pt x="1" y="36036"/>
                  </a:lnTo>
                  <a:lnTo>
                    <a:pt x="14" y="34383"/>
                  </a:lnTo>
                  <a:lnTo>
                    <a:pt x="35" y="32785"/>
                  </a:lnTo>
                  <a:lnTo>
                    <a:pt x="68" y="31187"/>
                  </a:lnTo>
                  <a:lnTo>
                    <a:pt x="102" y="29589"/>
                  </a:lnTo>
                  <a:lnTo>
                    <a:pt x="150" y="27991"/>
                  </a:lnTo>
                  <a:lnTo>
                    <a:pt x="211" y="26448"/>
                  </a:lnTo>
                  <a:lnTo>
                    <a:pt x="272" y="24850"/>
                  </a:lnTo>
                  <a:lnTo>
                    <a:pt x="346" y="23308"/>
                  </a:lnTo>
                  <a:lnTo>
                    <a:pt x="427" y="21820"/>
                  </a:lnTo>
                  <a:lnTo>
                    <a:pt x="515" y="20332"/>
                  </a:lnTo>
                  <a:lnTo>
                    <a:pt x="617" y="18844"/>
                  </a:lnTo>
                  <a:lnTo>
                    <a:pt x="725" y="17412"/>
                  </a:lnTo>
                  <a:lnTo>
                    <a:pt x="840" y="15979"/>
                  </a:lnTo>
                  <a:lnTo>
                    <a:pt x="969" y="14602"/>
                  </a:lnTo>
                  <a:lnTo>
                    <a:pt x="1105" y="13279"/>
                  </a:lnTo>
                  <a:lnTo>
                    <a:pt x="1105" y="13279"/>
                  </a:lnTo>
                  <a:lnTo>
                    <a:pt x="1281" y="11681"/>
                  </a:lnTo>
                  <a:lnTo>
                    <a:pt x="1463" y="10194"/>
                  </a:lnTo>
                  <a:lnTo>
                    <a:pt x="1660" y="8816"/>
                  </a:lnTo>
                  <a:lnTo>
                    <a:pt x="1856" y="7494"/>
                  </a:lnTo>
                  <a:lnTo>
                    <a:pt x="2066" y="6337"/>
                  </a:lnTo>
                  <a:lnTo>
                    <a:pt x="2276" y="5235"/>
                  </a:lnTo>
                  <a:lnTo>
                    <a:pt x="2493" y="4243"/>
                  </a:lnTo>
                  <a:lnTo>
                    <a:pt x="2716" y="3361"/>
                  </a:lnTo>
                  <a:lnTo>
                    <a:pt x="2946" y="2590"/>
                  </a:lnTo>
                  <a:lnTo>
                    <a:pt x="3184" y="1929"/>
                  </a:lnTo>
                  <a:lnTo>
                    <a:pt x="3414" y="1323"/>
                  </a:lnTo>
                  <a:lnTo>
                    <a:pt x="3658" y="882"/>
                  </a:lnTo>
                  <a:lnTo>
                    <a:pt x="3895" y="496"/>
                  </a:lnTo>
                  <a:lnTo>
                    <a:pt x="4138" y="221"/>
                  </a:lnTo>
                  <a:lnTo>
                    <a:pt x="4382" y="55"/>
                  </a:lnTo>
                  <a:lnTo>
                    <a:pt x="4633" y="0"/>
                  </a:lnTo>
                  <a:lnTo>
                    <a:pt x="4633" y="0"/>
                  </a:lnTo>
                  <a:lnTo>
                    <a:pt x="4897" y="55"/>
                  </a:lnTo>
                  <a:lnTo>
                    <a:pt x="5168" y="276"/>
                  </a:lnTo>
                  <a:lnTo>
                    <a:pt x="5432" y="606"/>
                  </a:lnTo>
                  <a:lnTo>
                    <a:pt x="5696" y="1047"/>
                  </a:lnTo>
                  <a:lnTo>
                    <a:pt x="5960" y="1598"/>
                  </a:lnTo>
                  <a:lnTo>
                    <a:pt x="6217" y="2314"/>
                  </a:lnTo>
                  <a:lnTo>
                    <a:pt x="6346" y="2700"/>
                  </a:lnTo>
                  <a:lnTo>
                    <a:pt x="6468" y="3141"/>
                  </a:lnTo>
                  <a:lnTo>
                    <a:pt x="6597" y="3582"/>
                  </a:lnTo>
                  <a:lnTo>
                    <a:pt x="6718" y="4078"/>
                  </a:lnTo>
                  <a:lnTo>
                    <a:pt x="5466" y="20332"/>
                  </a:lnTo>
                  <a:lnTo>
                    <a:pt x="7335" y="29809"/>
                  </a:lnTo>
                  <a:lnTo>
                    <a:pt x="8405" y="15924"/>
                  </a:lnTo>
                  <a:lnTo>
                    <a:pt x="8405" y="15924"/>
                  </a:lnTo>
                  <a:lnTo>
                    <a:pt x="8506" y="17136"/>
                  </a:lnTo>
                  <a:lnTo>
                    <a:pt x="8608" y="18404"/>
                  </a:lnTo>
                  <a:lnTo>
                    <a:pt x="8696" y="19671"/>
                  </a:lnTo>
                  <a:lnTo>
                    <a:pt x="8777" y="20993"/>
                  </a:lnTo>
                  <a:lnTo>
                    <a:pt x="8852" y="22316"/>
                  </a:lnTo>
                  <a:lnTo>
                    <a:pt x="8926" y="23638"/>
                  </a:lnTo>
                  <a:lnTo>
                    <a:pt x="8987" y="25016"/>
                  </a:lnTo>
                  <a:lnTo>
                    <a:pt x="9048" y="26338"/>
                  </a:lnTo>
                  <a:lnTo>
                    <a:pt x="9095" y="27771"/>
                  </a:lnTo>
                  <a:lnTo>
                    <a:pt x="9136" y="29148"/>
                  </a:lnTo>
                  <a:lnTo>
                    <a:pt x="9177" y="30581"/>
                  </a:lnTo>
                  <a:lnTo>
                    <a:pt x="9204" y="32013"/>
                  </a:lnTo>
                  <a:lnTo>
                    <a:pt x="9231" y="33446"/>
                  </a:lnTo>
                  <a:lnTo>
                    <a:pt x="9244" y="34879"/>
                  </a:lnTo>
                  <a:lnTo>
                    <a:pt x="9258" y="36311"/>
                  </a:lnTo>
                  <a:lnTo>
                    <a:pt x="9258" y="37744"/>
                  </a:lnTo>
                  <a:lnTo>
                    <a:pt x="9258" y="37744"/>
                  </a:lnTo>
                  <a:lnTo>
                    <a:pt x="9251" y="39342"/>
                  </a:lnTo>
                  <a:lnTo>
                    <a:pt x="9244" y="40995"/>
                  </a:lnTo>
                  <a:lnTo>
                    <a:pt x="9217" y="42593"/>
                  </a:lnTo>
                  <a:lnTo>
                    <a:pt x="9190" y="44191"/>
                  </a:lnTo>
                  <a:lnTo>
                    <a:pt x="9150" y="45789"/>
                  </a:lnTo>
                  <a:lnTo>
                    <a:pt x="9102" y="47386"/>
                  </a:lnTo>
                  <a:lnTo>
                    <a:pt x="9048" y="48984"/>
                  </a:lnTo>
                  <a:lnTo>
                    <a:pt x="8980" y="50527"/>
                  </a:lnTo>
                  <a:lnTo>
                    <a:pt x="8913" y="52070"/>
                  </a:lnTo>
                  <a:lnTo>
                    <a:pt x="8831" y="53558"/>
                  </a:lnTo>
                  <a:lnTo>
                    <a:pt x="8736" y="55100"/>
                  </a:lnTo>
                  <a:lnTo>
                    <a:pt x="8635" y="56533"/>
                  </a:lnTo>
                  <a:lnTo>
                    <a:pt x="8533" y="57966"/>
                  </a:lnTo>
                  <a:lnTo>
                    <a:pt x="8411" y="59398"/>
                  </a:lnTo>
                  <a:lnTo>
                    <a:pt x="8290" y="60776"/>
                  </a:lnTo>
                  <a:lnTo>
                    <a:pt x="8154" y="62153"/>
                  </a:lnTo>
                  <a:lnTo>
                    <a:pt x="8154" y="62153"/>
                  </a:lnTo>
                  <a:lnTo>
                    <a:pt x="7978" y="63696"/>
                  </a:lnTo>
                  <a:lnTo>
                    <a:pt x="7788" y="65184"/>
                  </a:lnTo>
                  <a:lnTo>
                    <a:pt x="7599" y="66616"/>
                  </a:lnTo>
                  <a:lnTo>
                    <a:pt x="7396" y="67884"/>
                  </a:lnTo>
                  <a:lnTo>
                    <a:pt x="7192" y="69041"/>
                  </a:lnTo>
                  <a:lnTo>
                    <a:pt x="6976" y="70143"/>
                  </a:lnTo>
                  <a:lnTo>
                    <a:pt x="6759" y="71135"/>
                  </a:lnTo>
                  <a:lnTo>
                    <a:pt x="6536" y="72016"/>
                  </a:lnTo>
                  <a:lnTo>
                    <a:pt x="6305" y="72788"/>
                  </a:lnTo>
                  <a:lnTo>
                    <a:pt x="6075" y="73449"/>
                  </a:lnTo>
                  <a:lnTo>
                    <a:pt x="5838" y="74055"/>
                  </a:lnTo>
                  <a:lnTo>
                    <a:pt x="5601" y="74496"/>
                  </a:lnTo>
                  <a:lnTo>
                    <a:pt x="5357" y="74881"/>
                  </a:lnTo>
                  <a:lnTo>
                    <a:pt x="5114" y="75157"/>
                  </a:lnTo>
                  <a:lnTo>
                    <a:pt x="4870" y="75267"/>
                  </a:lnTo>
                  <a:lnTo>
                    <a:pt x="4626" y="75322"/>
                  </a:lnTo>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45"/>
            <p:cNvSpPr/>
            <p:nvPr/>
          </p:nvSpPr>
          <p:spPr>
            <a:xfrm rot="10800000" flipH="1">
              <a:off x="3155289" y="2192604"/>
              <a:ext cx="213410" cy="736547"/>
            </a:xfrm>
            <a:custGeom>
              <a:avLst/>
              <a:gdLst/>
              <a:ahLst/>
              <a:cxnLst/>
              <a:rect l="l" t="t" r="r" b="b"/>
              <a:pathLst>
                <a:path w="10125" h="247787" extrusionOk="0">
                  <a:moveTo>
                    <a:pt x="7781" y="0"/>
                  </a:moveTo>
                  <a:lnTo>
                    <a:pt x="7673" y="56"/>
                  </a:lnTo>
                  <a:lnTo>
                    <a:pt x="7564" y="166"/>
                  </a:lnTo>
                  <a:lnTo>
                    <a:pt x="7456" y="276"/>
                  </a:lnTo>
                  <a:lnTo>
                    <a:pt x="7348" y="496"/>
                  </a:lnTo>
                  <a:lnTo>
                    <a:pt x="7246" y="717"/>
                  </a:lnTo>
                  <a:lnTo>
                    <a:pt x="7145" y="937"/>
                  </a:lnTo>
                  <a:lnTo>
                    <a:pt x="7043" y="1268"/>
                  </a:lnTo>
                  <a:lnTo>
                    <a:pt x="6941" y="1598"/>
                  </a:lnTo>
                  <a:lnTo>
                    <a:pt x="6847" y="1984"/>
                  </a:lnTo>
                  <a:lnTo>
                    <a:pt x="6752" y="2370"/>
                  </a:lnTo>
                  <a:lnTo>
                    <a:pt x="6664" y="2811"/>
                  </a:lnTo>
                  <a:lnTo>
                    <a:pt x="6576" y="3306"/>
                  </a:lnTo>
                  <a:lnTo>
                    <a:pt x="6488" y="3857"/>
                  </a:lnTo>
                  <a:lnTo>
                    <a:pt x="6406" y="4353"/>
                  </a:lnTo>
                  <a:lnTo>
                    <a:pt x="6325" y="4960"/>
                  </a:lnTo>
                  <a:lnTo>
                    <a:pt x="6251" y="5566"/>
                  </a:lnTo>
                  <a:lnTo>
                    <a:pt x="6176" y="6227"/>
                  </a:lnTo>
                  <a:lnTo>
                    <a:pt x="6108" y="6888"/>
                  </a:lnTo>
                  <a:lnTo>
                    <a:pt x="6048" y="7604"/>
                  </a:lnTo>
                  <a:lnTo>
                    <a:pt x="5987" y="8321"/>
                  </a:lnTo>
                  <a:lnTo>
                    <a:pt x="5926" y="9092"/>
                  </a:lnTo>
                  <a:lnTo>
                    <a:pt x="5878" y="9863"/>
                  </a:lnTo>
                  <a:lnTo>
                    <a:pt x="5831" y="10635"/>
                  </a:lnTo>
                  <a:lnTo>
                    <a:pt x="5783" y="11461"/>
                  </a:lnTo>
                  <a:lnTo>
                    <a:pt x="5750" y="12343"/>
                  </a:lnTo>
                  <a:lnTo>
                    <a:pt x="5716" y="13225"/>
                  </a:lnTo>
                  <a:lnTo>
                    <a:pt x="5689" y="14106"/>
                  </a:lnTo>
                  <a:lnTo>
                    <a:pt x="5668" y="14988"/>
                  </a:lnTo>
                  <a:lnTo>
                    <a:pt x="41" y="226297"/>
                  </a:lnTo>
                  <a:lnTo>
                    <a:pt x="21" y="227234"/>
                  </a:lnTo>
                  <a:lnTo>
                    <a:pt x="14" y="228115"/>
                  </a:lnTo>
                  <a:lnTo>
                    <a:pt x="7" y="228997"/>
                  </a:lnTo>
                  <a:lnTo>
                    <a:pt x="0" y="229879"/>
                  </a:lnTo>
                  <a:lnTo>
                    <a:pt x="7" y="230815"/>
                  </a:lnTo>
                  <a:lnTo>
                    <a:pt x="14" y="231697"/>
                  </a:lnTo>
                  <a:lnTo>
                    <a:pt x="27" y="232524"/>
                  </a:lnTo>
                  <a:lnTo>
                    <a:pt x="48" y="233405"/>
                  </a:lnTo>
                  <a:lnTo>
                    <a:pt x="75" y="234232"/>
                  </a:lnTo>
                  <a:lnTo>
                    <a:pt x="102" y="235058"/>
                  </a:lnTo>
                  <a:lnTo>
                    <a:pt x="136" y="235885"/>
                  </a:lnTo>
                  <a:lnTo>
                    <a:pt x="176" y="236711"/>
                  </a:lnTo>
                  <a:lnTo>
                    <a:pt x="217" y="237483"/>
                  </a:lnTo>
                  <a:lnTo>
                    <a:pt x="264" y="238254"/>
                  </a:lnTo>
                  <a:lnTo>
                    <a:pt x="318" y="239025"/>
                  </a:lnTo>
                  <a:lnTo>
                    <a:pt x="373" y="239742"/>
                  </a:lnTo>
                  <a:lnTo>
                    <a:pt x="434" y="240403"/>
                  </a:lnTo>
                  <a:lnTo>
                    <a:pt x="501" y="241119"/>
                  </a:lnTo>
                  <a:lnTo>
                    <a:pt x="569" y="241780"/>
                  </a:lnTo>
                  <a:lnTo>
                    <a:pt x="644" y="242386"/>
                  </a:lnTo>
                  <a:lnTo>
                    <a:pt x="718" y="242993"/>
                  </a:lnTo>
                  <a:lnTo>
                    <a:pt x="799" y="243544"/>
                  </a:lnTo>
                  <a:lnTo>
                    <a:pt x="881" y="244095"/>
                  </a:lnTo>
                  <a:lnTo>
                    <a:pt x="969" y="244590"/>
                  </a:lnTo>
                  <a:lnTo>
                    <a:pt x="1057" y="245086"/>
                  </a:lnTo>
                  <a:lnTo>
                    <a:pt x="1151" y="245527"/>
                  </a:lnTo>
                  <a:lnTo>
                    <a:pt x="1246" y="245913"/>
                  </a:lnTo>
                  <a:lnTo>
                    <a:pt x="1348" y="246299"/>
                  </a:lnTo>
                  <a:lnTo>
                    <a:pt x="1449" y="246629"/>
                  </a:lnTo>
                  <a:lnTo>
                    <a:pt x="1551" y="246905"/>
                  </a:lnTo>
                  <a:lnTo>
                    <a:pt x="1659" y="247180"/>
                  </a:lnTo>
                  <a:lnTo>
                    <a:pt x="1768" y="247401"/>
                  </a:lnTo>
                  <a:lnTo>
                    <a:pt x="1795" y="247456"/>
                  </a:lnTo>
                  <a:lnTo>
                    <a:pt x="1910" y="247621"/>
                  </a:lnTo>
                  <a:lnTo>
                    <a:pt x="2018" y="247731"/>
                  </a:lnTo>
                  <a:lnTo>
                    <a:pt x="2133" y="247786"/>
                  </a:lnTo>
                  <a:lnTo>
                    <a:pt x="2350" y="247786"/>
                  </a:lnTo>
                  <a:lnTo>
                    <a:pt x="2465" y="247731"/>
                  </a:lnTo>
                  <a:lnTo>
                    <a:pt x="2574" y="247621"/>
                  </a:lnTo>
                  <a:lnTo>
                    <a:pt x="2675" y="247456"/>
                  </a:lnTo>
                  <a:lnTo>
                    <a:pt x="2783" y="247235"/>
                  </a:lnTo>
                  <a:lnTo>
                    <a:pt x="2885" y="247015"/>
                  </a:lnTo>
                  <a:lnTo>
                    <a:pt x="2987" y="246739"/>
                  </a:lnTo>
                  <a:lnTo>
                    <a:pt x="3088" y="246409"/>
                  </a:lnTo>
                  <a:lnTo>
                    <a:pt x="3183" y="246078"/>
                  </a:lnTo>
                  <a:lnTo>
                    <a:pt x="3278" y="245692"/>
                  </a:lnTo>
                  <a:lnTo>
                    <a:pt x="3373" y="245252"/>
                  </a:lnTo>
                  <a:lnTo>
                    <a:pt x="3461" y="244811"/>
                  </a:lnTo>
                  <a:lnTo>
                    <a:pt x="3549" y="244315"/>
                  </a:lnTo>
                  <a:lnTo>
                    <a:pt x="3637" y="243764"/>
                  </a:lnTo>
                  <a:lnTo>
                    <a:pt x="3718" y="243213"/>
                  </a:lnTo>
                  <a:lnTo>
                    <a:pt x="3792" y="242607"/>
                  </a:lnTo>
                  <a:lnTo>
                    <a:pt x="3867" y="242001"/>
                  </a:lnTo>
                  <a:lnTo>
                    <a:pt x="3941" y="241340"/>
                  </a:lnTo>
                  <a:lnTo>
                    <a:pt x="4009" y="240623"/>
                  </a:lnTo>
                  <a:lnTo>
                    <a:pt x="4070" y="239962"/>
                  </a:lnTo>
                  <a:lnTo>
                    <a:pt x="4131" y="239191"/>
                  </a:lnTo>
                  <a:lnTo>
                    <a:pt x="4185" y="238419"/>
                  </a:lnTo>
                  <a:lnTo>
                    <a:pt x="4233" y="237648"/>
                  </a:lnTo>
                  <a:lnTo>
                    <a:pt x="4280" y="236821"/>
                  </a:lnTo>
                  <a:lnTo>
                    <a:pt x="4321" y="235995"/>
                  </a:lnTo>
                  <a:lnTo>
                    <a:pt x="4355" y="235113"/>
                  </a:lnTo>
                  <a:lnTo>
                    <a:pt x="4388" y="234232"/>
                  </a:lnTo>
                  <a:lnTo>
                    <a:pt x="4415" y="233350"/>
                  </a:lnTo>
                  <a:lnTo>
                    <a:pt x="10070" y="21985"/>
                  </a:lnTo>
                  <a:lnTo>
                    <a:pt x="10077" y="21765"/>
                  </a:lnTo>
                  <a:lnTo>
                    <a:pt x="10097" y="20828"/>
                  </a:lnTo>
                  <a:lnTo>
                    <a:pt x="10111" y="19947"/>
                  </a:lnTo>
                  <a:lnTo>
                    <a:pt x="10117" y="19010"/>
                  </a:lnTo>
                  <a:lnTo>
                    <a:pt x="10124" y="18128"/>
                  </a:lnTo>
                  <a:lnTo>
                    <a:pt x="10117" y="17192"/>
                  </a:lnTo>
                  <a:lnTo>
                    <a:pt x="10111" y="16310"/>
                  </a:lnTo>
                  <a:lnTo>
                    <a:pt x="10097" y="15429"/>
                  </a:lnTo>
                  <a:lnTo>
                    <a:pt x="10077" y="14602"/>
                  </a:lnTo>
                  <a:lnTo>
                    <a:pt x="10056" y="13720"/>
                  </a:lnTo>
                  <a:lnTo>
                    <a:pt x="10023" y="12894"/>
                  </a:lnTo>
                  <a:lnTo>
                    <a:pt x="9989" y="12067"/>
                  </a:lnTo>
                  <a:lnTo>
                    <a:pt x="9955" y="11241"/>
                  </a:lnTo>
                  <a:lnTo>
                    <a:pt x="9907" y="10470"/>
                  </a:lnTo>
                  <a:lnTo>
                    <a:pt x="9860" y="9698"/>
                  </a:lnTo>
                  <a:lnTo>
                    <a:pt x="9813" y="8927"/>
                  </a:lnTo>
                  <a:lnTo>
                    <a:pt x="9752" y="8210"/>
                  </a:lnTo>
                  <a:lnTo>
                    <a:pt x="9691" y="7494"/>
                  </a:lnTo>
                  <a:lnTo>
                    <a:pt x="9630" y="6778"/>
                  </a:lnTo>
                  <a:lnTo>
                    <a:pt x="9555" y="6117"/>
                  </a:lnTo>
                  <a:lnTo>
                    <a:pt x="9488" y="5511"/>
                  </a:lnTo>
                  <a:lnTo>
                    <a:pt x="9406" y="4904"/>
                  </a:lnTo>
                  <a:lnTo>
                    <a:pt x="9325" y="4298"/>
                  </a:lnTo>
                  <a:lnTo>
                    <a:pt x="9244" y="3747"/>
                  </a:lnTo>
                  <a:lnTo>
                    <a:pt x="9156" y="3251"/>
                  </a:lnTo>
                  <a:lnTo>
                    <a:pt x="9068" y="2755"/>
                  </a:lnTo>
                  <a:lnTo>
                    <a:pt x="8973" y="2315"/>
                  </a:lnTo>
                  <a:lnTo>
                    <a:pt x="8871" y="1929"/>
                  </a:lnTo>
                  <a:lnTo>
                    <a:pt x="8777" y="1543"/>
                  </a:lnTo>
                  <a:lnTo>
                    <a:pt x="8668" y="1213"/>
                  </a:lnTo>
                  <a:lnTo>
                    <a:pt x="8567" y="937"/>
                  </a:lnTo>
                  <a:lnTo>
                    <a:pt x="8458" y="662"/>
                  </a:lnTo>
                  <a:lnTo>
                    <a:pt x="8343" y="441"/>
                  </a:lnTo>
                  <a:lnTo>
                    <a:pt x="8228" y="276"/>
                  </a:lnTo>
                  <a:lnTo>
                    <a:pt x="8120" y="111"/>
                  </a:lnTo>
                  <a:lnTo>
                    <a:pt x="8005" y="56"/>
                  </a:lnTo>
                  <a:lnTo>
                    <a:pt x="78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45"/>
            <p:cNvSpPr/>
            <p:nvPr/>
          </p:nvSpPr>
          <p:spPr>
            <a:xfrm rot="10800000" flipH="1">
              <a:off x="3691591" y="3411878"/>
              <a:ext cx="845440" cy="967647"/>
            </a:xfrm>
            <a:custGeom>
              <a:avLst/>
              <a:gdLst/>
              <a:ahLst/>
              <a:cxnLst/>
              <a:rect l="l" t="t" r="r" b="b"/>
              <a:pathLst>
                <a:path w="40111" h="325533" extrusionOk="0">
                  <a:moveTo>
                    <a:pt x="18305" y="0"/>
                  </a:moveTo>
                  <a:lnTo>
                    <a:pt x="0" y="232468"/>
                  </a:lnTo>
                  <a:lnTo>
                    <a:pt x="22002" y="325532"/>
                  </a:lnTo>
                  <a:lnTo>
                    <a:pt x="40110" y="105627"/>
                  </a:lnTo>
                  <a:lnTo>
                    <a:pt x="18305"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45"/>
            <p:cNvSpPr/>
            <p:nvPr/>
          </p:nvSpPr>
          <p:spPr>
            <a:xfrm rot="10800000" flipH="1">
              <a:off x="3759530" y="3459353"/>
              <a:ext cx="806467" cy="832526"/>
            </a:xfrm>
            <a:custGeom>
              <a:avLst/>
              <a:gdLst/>
              <a:ahLst/>
              <a:cxnLst/>
              <a:rect l="l" t="t" r="r" b="b"/>
              <a:pathLst>
                <a:path w="38262" h="280076" extrusionOk="0">
                  <a:moveTo>
                    <a:pt x="17032" y="1"/>
                  </a:moveTo>
                  <a:lnTo>
                    <a:pt x="16910" y="937"/>
                  </a:lnTo>
                  <a:lnTo>
                    <a:pt x="16558" y="3803"/>
                  </a:lnTo>
                  <a:lnTo>
                    <a:pt x="15989" y="8486"/>
                  </a:lnTo>
                  <a:lnTo>
                    <a:pt x="15637" y="11462"/>
                  </a:lnTo>
                  <a:lnTo>
                    <a:pt x="15237" y="14878"/>
                  </a:lnTo>
                  <a:lnTo>
                    <a:pt x="14797" y="18680"/>
                  </a:lnTo>
                  <a:lnTo>
                    <a:pt x="14323" y="22922"/>
                  </a:lnTo>
                  <a:lnTo>
                    <a:pt x="13815" y="27496"/>
                  </a:lnTo>
                  <a:lnTo>
                    <a:pt x="13267" y="32510"/>
                  </a:lnTo>
                  <a:lnTo>
                    <a:pt x="12698" y="37910"/>
                  </a:lnTo>
                  <a:lnTo>
                    <a:pt x="12095" y="43640"/>
                  </a:lnTo>
                  <a:lnTo>
                    <a:pt x="11472" y="49701"/>
                  </a:lnTo>
                  <a:lnTo>
                    <a:pt x="10829" y="56148"/>
                  </a:lnTo>
                  <a:lnTo>
                    <a:pt x="10165" y="62925"/>
                  </a:lnTo>
                  <a:lnTo>
                    <a:pt x="9488" y="69978"/>
                  </a:lnTo>
                  <a:lnTo>
                    <a:pt x="8797" y="77361"/>
                  </a:lnTo>
                  <a:lnTo>
                    <a:pt x="8093" y="85075"/>
                  </a:lnTo>
                  <a:lnTo>
                    <a:pt x="7741" y="89043"/>
                  </a:lnTo>
                  <a:lnTo>
                    <a:pt x="7389" y="93065"/>
                  </a:lnTo>
                  <a:lnTo>
                    <a:pt x="7037" y="97197"/>
                  </a:lnTo>
                  <a:lnTo>
                    <a:pt x="6678" y="101385"/>
                  </a:lnTo>
                  <a:lnTo>
                    <a:pt x="6326" y="105628"/>
                  </a:lnTo>
                  <a:lnTo>
                    <a:pt x="5967" y="109926"/>
                  </a:lnTo>
                  <a:lnTo>
                    <a:pt x="5614" y="114279"/>
                  </a:lnTo>
                  <a:lnTo>
                    <a:pt x="5256" y="118742"/>
                  </a:lnTo>
                  <a:lnTo>
                    <a:pt x="4903" y="123260"/>
                  </a:lnTo>
                  <a:lnTo>
                    <a:pt x="4551" y="127833"/>
                  </a:lnTo>
                  <a:lnTo>
                    <a:pt x="4206" y="132462"/>
                  </a:lnTo>
                  <a:lnTo>
                    <a:pt x="3861" y="137145"/>
                  </a:lnTo>
                  <a:lnTo>
                    <a:pt x="3515" y="141884"/>
                  </a:lnTo>
                  <a:lnTo>
                    <a:pt x="3170" y="146678"/>
                  </a:lnTo>
                  <a:lnTo>
                    <a:pt x="2831" y="151581"/>
                  </a:lnTo>
                  <a:lnTo>
                    <a:pt x="2499" y="156485"/>
                  </a:lnTo>
                  <a:lnTo>
                    <a:pt x="2168" y="161444"/>
                  </a:lnTo>
                  <a:lnTo>
                    <a:pt x="1843" y="166459"/>
                  </a:lnTo>
                  <a:lnTo>
                    <a:pt x="1518" y="171528"/>
                  </a:lnTo>
                  <a:lnTo>
                    <a:pt x="1206" y="176652"/>
                  </a:lnTo>
                  <a:lnTo>
                    <a:pt x="894" y="181831"/>
                  </a:lnTo>
                  <a:lnTo>
                    <a:pt x="590" y="187066"/>
                  </a:lnTo>
                  <a:lnTo>
                    <a:pt x="292" y="192356"/>
                  </a:lnTo>
                  <a:lnTo>
                    <a:pt x="1" y="197645"/>
                  </a:lnTo>
                  <a:lnTo>
                    <a:pt x="18095" y="280075"/>
                  </a:lnTo>
                  <a:lnTo>
                    <a:pt x="18251" y="277981"/>
                  </a:lnTo>
                  <a:lnTo>
                    <a:pt x="18705" y="272031"/>
                  </a:lnTo>
                  <a:lnTo>
                    <a:pt x="19416" y="262774"/>
                  </a:lnTo>
                  <a:lnTo>
                    <a:pt x="19863" y="257043"/>
                  </a:lnTo>
                  <a:lnTo>
                    <a:pt x="20364" y="250762"/>
                  </a:lnTo>
                  <a:lnTo>
                    <a:pt x="20912" y="243929"/>
                  </a:lnTo>
                  <a:lnTo>
                    <a:pt x="21508" y="236601"/>
                  </a:lnTo>
                  <a:lnTo>
                    <a:pt x="22145" y="228887"/>
                  </a:lnTo>
                  <a:lnTo>
                    <a:pt x="22815" y="220842"/>
                  </a:lnTo>
                  <a:lnTo>
                    <a:pt x="23526" y="212577"/>
                  </a:lnTo>
                  <a:lnTo>
                    <a:pt x="24264" y="204092"/>
                  </a:lnTo>
                  <a:lnTo>
                    <a:pt x="25029" y="195496"/>
                  </a:lnTo>
                  <a:lnTo>
                    <a:pt x="25815" y="186846"/>
                  </a:lnTo>
                  <a:lnTo>
                    <a:pt x="26215" y="182493"/>
                  </a:lnTo>
                  <a:lnTo>
                    <a:pt x="26621" y="178195"/>
                  </a:lnTo>
                  <a:lnTo>
                    <a:pt x="27034" y="173897"/>
                  </a:lnTo>
                  <a:lnTo>
                    <a:pt x="27440" y="169654"/>
                  </a:lnTo>
                  <a:lnTo>
                    <a:pt x="27860" y="165467"/>
                  </a:lnTo>
                  <a:lnTo>
                    <a:pt x="28273" y="161279"/>
                  </a:lnTo>
                  <a:lnTo>
                    <a:pt x="28693" y="157202"/>
                  </a:lnTo>
                  <a:lnTo>
                    <a:pt x="29113" y="153179"/>
                  </a:lnTo>
                  <a:lnTo>
                    <a:pt x="29533" y="149212"/>
                  </a:lnTo>
                  <a:lnTo>
                    <a:pt x="29953" y="145355"/>
                  </a:lnTo>
                  <a:lnTo>
                    <a:pt x="30373" y="141553"/>
                  </a:lnTo>
                  <a:lnTo>
                    <a:pt x="30792" y="137861"/>
                  </a:lnTo>
                  <a:lnTo>
                    <a:pt x="31212" y="134335"/>
                  </a:lnTo>
                  <a:lnTo>
                    <a:pt x="31625" y="130864"/>
                  </a:lnTo>
                  <a:lnTo>
                    <a:pt x="32038" y="127558"/>
                  </a:lnTo>
                  <a:lnTo>
                    <a:pt x="32451" y="124362"/>
                  </a:lnTo>
                  <a:lnTo>
                    <a:pt x="32858" y="121331"/>
                  </a:lnTo>
                  <a:lnTo>
                    <a:pt x="33264" y="118466"/>
                  </a:lnTo>
                  <a:lnTo>
                    <a:pt x="33664" y="115766"/>
                  </a:lnTo>
                  <a:lnTo>
                    <a:pt x="34063" y="113232"/>
                  </a:lnTo>
                  <a:lnTo>
                    <a:pt x="34449" y="110862"/>
                  </a:lnTo>
                  <a:lnTo>
                    <a:pt x="34646" y="109760"/>
                  </a:lnTo>
                  <a:lnTo>
                    <a:pt x="34835" y="108713"/>
                  </a:lnTo>
                  <a:lnTo>
                    <a:pt x="35025" y="107722"/>
                  </a:lnTo>
                  <a:lnTo>
                    <a:pt x="35214" y="106730"/>
                  </a:lnTo>
                  <a:lnTo>
                    <a:pt x="35404" y="105848"/>
                  </a:lnTo>
                  <a:lnTo>
                    <a:pt x="35587" y="104967"/>
                  </a:lnTo>
                  <a:lnTo>
                    <a:pt x="35770" y="104195"/>
                  </a:lnTo>
                  <a:lnTo>
                    <a:pt x="35953" y="103479"/>
                  </a:lnTo>
                  <a:lnTo>
                    <a:pt x="36129" y="102763"/>
                  </a:lnTo>
                  <a:lnTo>
                    <a:pt x="36305" y="102157"/>
                  </a:lnTo>
                  <a:lnTo>
                    <a:pt x="36481" y="101550"/>
                  </a:lnTo>
                  <a:lnTo>
                    <a:pt x="36657" y="101055"/>
                  </a:lnTo>
                  <a:lnTo>
                    <a:pt x="36826" y="100614"/>
                  </a:lnTo>
                  <a:lnTo>
                    <a:pt x="36995" y="100228"/>
                  </a:lnTo>
                  <a:lnTo>
                    <a:pt x="37165" y="99897"/>
                  </a:lnTo>
                  <a:lnTo>
                    <a:pt x="37327" y="99677"/>
                  </a:lnTo>
                  <a:lnTo>
                    <a:pt x="37490" y="99457"/>
                  </a:lnTo>
                  <a:lnTo>
                    <a:pt x="37646" y="99346"/>
                  </a:lnTo>
                  <a:lnTo>
                    <a:pt x="37808" y="99291"/>
                  </a:lnTo>
                  <a:lnTo>
                    <a:pt x="37957" y="99291"/>
                  </a:lnTo>
                  <a:lnTo>
                    <a:pt x="38113" y="99346"/>
                  </a:lnTo>
                  <a:lnTo>
                    <a:pt x="38262" y="99512"/>
                  </a:lnTo>
                  <a:lnTo>
                    <a:pt x="38262" y="99512"/>
                  </a:lnTo>
                  <a:lnTo>
                    <a:pt x="17032"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45"/>
            <p:cNvSpPr/>
            <p:nvPr/>
          </p:nvSpPr>
          <p:spPr>
            <a:xfrm rot="10800000" flipH="1">
              <a:off x="3853460" y="3690478"/>
              <a:ext cx="107938" cy="67318"/>
            </a:xfrm>
            <a:custGeom>
              <a:avLst/>
              <a:gdLst/>
              <a:ahLst/>
              <a:cxnLst/>
              <a:rect l="l" t="t" r="r" b="b"/>
              <a:pathLst>
                <a:path w="5121" h="22647" extrusionOk="0">
                  <a:moveTo>
                    <a:pt x="1" y="0"/>
                  </a:moveTo>
                  <a:lnTo>
                    <a:pt x="305" y="1653"/>
                  </a:lnTo>
                  <a:lnTo>
                    <a:pt x="617" y="3251"/>
                  </a:lnTo>
                  <a:lnTo>
                    <a:pt x="921" y="4794"/>
                  </a:lnTo>
                  <a:lnTo>
                    <a:pt x="1240" y="6282"/>
                  </a:lnTo>
                  <a:lnTo>
                    <a:pt x="1558" y="7770"/>
                  </a:lnTo>
                  <a:lnTo>
                    <a:pt x="1876" y="9202"/>
                  </a:lnTo>
                  <a:lnTo>
                    <a:pt x="2195" y="10635"/>
                  </a:lnTo>
                  <a:lnTo>
                    <a:pt x="2520" y="11957"/>
                  </a:lnTo>
                  <a:lnTo>
                    <a:pt x="2838" y="13445"/>
                  </a:lnTo>
                  <a:lnTo>
                    <a:pt x="3156" y="14878"/>
                  </a:lnTo>
                  <a:lnTo>
                    <a:pt x="3481" y="16310"/>
                  </a:lnTo>
                  <a:lnTo>
                    <a:pt x="3800" y="17633"/>
                  </a:lnTo>
                  <a:lnTo>
                    <a:pt x="4131" y="18955"/>
                  </a:lnTo>
                  <a:lnTo>
                    <a:pt x="4456" y="20222"/>
                  </a:lnTo>
                  <a:lnTo>
                    <a:pt x="4788" y="21490"/>
                  </a:lnTo>
                  <a:lnTo>
                    <a:pt x="5120" y="22647"/>
                  </a:lnTo>
                  <a:lnTo>
                    <a:pt x="4815" y="21049"/>
                  </a:lnTo>
                  <a:lnTo>
                    <a:pt x="4504" y="19451"/>
                  </a:lnTo>
                  <a:lnTo>
                    <a:pt x="4192" y="17853"/>
                  </a:lnTo>
                  <a:lnTo>
                    <a:pt x="3881" y="16365"/>
                  </a:lnTo>
                  <a:lnTo>
                    <a:pt x="3563" y="14878"/>
                  </a:lnTo>
                  <a:lnTo>
                    <a:pt x="3244" y="13445"/>
                  </a:lnTo>
                  <a:lnTo>
                    <a:pt x="2919" y="12067"/>
                  </a:lnTo>
                  <a:lnTo>
                    <a:pt x="2594" y="10690"/>
                  </a:lnTo>
                  <a:lnTo>
                    <a:pt x="2276" y="9257"/>
                  </a:lnTo>
                  <a:lnTo>
                    <a:pt x="1958" y="7825"/>
                  </a:lnTo>
                  <a:lnTo>
                    <a:pt x="1639" y="6392"/>
                  </a:lnTo>
                  <a:lnTo>
                    <a:pt x="1314" y="5070"/>
                  </a:lnTo>
                  <a:lnTo>
                    <a:pt x="989" y="3747"/>
                  </a:lnTo>
                  <a:lnTo>
                    <a:pt x="664" y="2480"/>
                  </a:lnTo>
                  <a:lnTo>
                    <a:pt x="332" y="1213"/>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45"/>
            <p:cNvSpPr/>
            <p:nvPr/>
          </p:nvSpPr>
          <p:spPr>
            <a:xfrm rot="10800000" flipH="1">
              <a:off x="3854746" y="3459674"/>
              <a:ext cx="190709" cy="179509"/>
            </a:xfrm>
            <a:custGeom>
              <a:avLst/>
              <a:gdLst/>
              <a:ahLst/>
              <a:cxnLst/>
              <a:rect l="l" t="t" r="r" b="b"/>
              <a:pathLst>
                <a:path w="9048" h="60390" extrusionOk="0">
                  <a:moveTo>
                    <a:pt x="2418" y="0"/>
                  </a:moveTo>
                  <a:lnTo>
                    <a:pt x="0" y="26558"/>
                  </a:lnTo>
                  <a:lnTo>
                    <a:pt x="7043" y="60390"/>
                  </a:lnTo>
                  <a:lnTo>
                    <a:pt x="9048" y="30746"/>
                  </a:lnTo>
                  <a:lnTo>
                    <a:pt x="2418"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45"/>
            <p:cNvSpPr/>
            <p:nvPr/>
          </p:nvSpPr>
          <p:spPr>
            <a:xfrm rot="10800000" flipH="1">
              <a:off x="3898991" y="3664620"/>
              <a:ext cx="272216" cy="171977"/>
            </a:xfrm>
            <a:custGeom>
              <a:avLst/>
              <a:gdLst/>
              <a:ahLst/>
              <a:cxnLst/>
              <a:rect l="l" t="t" r="r" b="b"/>
              <a:pathLst>
                <a:path w="12915" h="57856" extrusionOk="0">
                  <a:moveTo>
                    <a:pt x="1" y="0"/>
                  </a:moveTo>
                  <a:lnTo>
                    <a:pt x="116" y="661"/>
                  </a:lnTo>
                  <a:lnTo>
                    <a:pt x="238" y="1323"/>
                  </a:lnTo>
                  <a:lnTo>
                    <a:pt x="366" y="1929"/>
                  </a:lnTo>
                  <a:lnTo>
                    <a:pt x="495" y="2480"/>
                  </a:lnTo>
                  <a:lnTo>
                    <a:pt x="1863" y="8926"/>
                  </a:lnTo>
                  <a:lnTo>
                    <a:pt x="6420" y="29534"/>
                  </a:lnTo>
                  <a:lnTo>
                    <a:pt x="10998" y="49866"/>
                  </a:lnTo>
                  <a:lnTo>
                    <a:pt x="12393" y="55817"/>
                  </a:lnTo>
                  <a:lnTo>
                    <a:pt x="12522" y="56423"/>
                  </a:lnTo>
                  <a:lnTo>
                    <a:pt x="12651" y="56919"/>
                  </a:lnTo>
                  <a:lnTo>
                    <a:pt x="12779" y="57415"/>
                  </a:lnTo>
                  <a:lnTo>
                    <a:pt x="12915" y="57855"/>
                  </a:lnTo>
                  <a:lnTo>
                    <a:pt x="12800" y="57194"/>
                  </a:lnTo>
                  <a:lnTo>
                    <a:pt x="12678" y="56533"/>
                  </a:lnTo>
                  <a:lnTo>
                    <a:pt x="12556" y="55927"/>
                  </a:lnTo>
                  <a:lnTo>
                    <a:pt x="12434" y="55321"/>
                  </a:lnTo>
                  <a:lnTo>
                    <a:pt x="11059" y="48929"/>
                  </a:lnTo>
                  <a:lnTo>
                    <a:pt x="6502" y="28267"/>
                  </a:lnTo>
                  <a:lnTo>
                    <a:pt x="1924" y="8045"/>
                  </a:lnTo>
                  <a:lnTo>
                    <a:pt x="529" y="1984"/>
                  </a:lnTo>
                  <a:lnTo>
                    <a:pt x="400" y="1433"/>
                  </a:lnTo>
                  <a:lnTo>
                    <a:pt x="272" y="882"/>
                  </a:lnTo>
                  <a:lnTo>
                    <a:pt x="136" y="441"/>
                  </a:lnTo>
                  <a:lnTo>
                    <a:pt x="1"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45"/>
            <p:cNvSpPr/>
            <p:nvPr/>
          </p:nvSpPr>
          <p:spPr>
            <a:xfrm rot="10800000" flipH="1">
              <a:off x="3912693" y="3684770"/>
              <a:ext cx="272216" cy="171980"/>
            </a:xfrm>
            <a:custGeom>
              <a:avLst/>
              <a:gdLst/>
              <a:ahLst/>
              <a:cxnLst/>
              <a:rect l="l" t="t" r="r" b="b"/>
              <a:pathLst>
                <a:path w="12915" h="57857" extrusionOk="0">
                  <a:moveTo>
                    <a:pt x="1" y="1"/>
                  </a:moveTo>
                  <a:lnTo>
                    <a:pt x="116" y="662"/>
                  </a:lnTo>
                  <a:lnTo>
                    <a:pt x="238" y="1323"/>
                  </a:lnTo>
                  <a:lnTo>
                    <a:pt x="360" y="1929"/>
                  </a:lnTo>
                  <a:lnTo>
                    <a:pt x="488" y="2536"/>
                  </a:lnTo>
                  <a:lnTo>
                    <a:pt x="1856" y="8927"/>
                  </a:lnTo>
                  <a:lnTo>
                    <a:pt x="6414" y="29590"/>
                  </a:lnTo>
                  <a:lnTo>
                    <a:pt x="10998" y="49812"/>
                  </a:lnTo>
                  <a:lnTo>
                    <a:pt x="12387" y="55817"/>
                  </a:lnTo>
                  <a:lnTo>
                    <a:pt x="12515" y="56368"/>
                  </a:lnTo>
                  <a:lnTo>
                    <a:pt x="12644" y="56919"/>
                  </a:lnTo>
                  <a:lnTo>
                    <a:pt x="12779" y="57360"/>
                  </a:lnTo>
                  <a:lnTo>
                    <a:pt x="12915" y="57856"/>
                  </a:lnTo>
                  <a:lnTo>
                    <a:pt x="12793" y="57140"/>
                  </a:lnTo>
                  <a:lnTo>
                    <a:pt x="12671" y="56479"/>
                  </a:lnTo>
                  <a:lnTo>
                    <a:pt x="12549" y="55873"/>
                  </a:lnTo>
                  <a:lnTo>
                    <a:pt x="12420" y="55322"/>
                  </a:lnTo>
                  <a:lnTo>
                    <a:pt x="11053" y="48930"/>
                  </a:lnTo>
                  <a:lnTo>
                    <a:pt x="6502" y="28212"/>
                  </a:lnTo>
                  <a:lnTo>
                    <a:pt x="1924" y="7990"/>
                  </a:lnTo>
                  <a:lnTo>
                    <a:pt x="522" y="2040"/>
                  </a:lnTo>
                  <a:lnTo>
                    <a:pt x="400" y="1434"/>
                  </a:lnTo>
                  <a:lnTo>
                    <a:pt x="265" y="883"/>
                  </a:lnTo>
                  <a:lnTo>
                    <a:pt x="136" y="387"/>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45"/>
            <p:cNvSpPr/>
            <p:nvPr/>
          </p:nvSpPr>
          <p:spPr>
            <a:xfrm rot="10800000" flipH="1">
              <a:off x="3927406" y="3710983"/>
              <a:ext cx="272216" cy="172143"/>
            </a:xfrm>
            <a:custGeom>
              <a:avLst/>
              <a:gdLst/>
              <a:ahLst/>
              <a:cxnLst/>
              <a:rect l="l" t="t" r="r" b="b"/>
              <a:pathLst>
                <a:path w="12915" h="57912" extrusionOk="0">
                  <a:moveTo>
                    <a:pt x="0" y="1"/>
                  </a:moveTo>
                  <a:lnTo>
                    <a:pt x="115" y="717"/>
                  </a:lnTo>
                  <a:lnTo>
                    <a:pt x="237" y="1378"/>
                  </a:lnTo>
                  <a:lnTo>
                    <a:pt x="366" y="1984"/>
                  </a:lnTo>
                  <a:lnTo>
                    <a:pt x="495" y="2535"/>
                  </a:lnTo>
                  <a:lnTo>
                    <a:pt x="1856" y="8927"/>
                  </a:lnTo>
                  <a:lnTo>
                    <a:pt x="6420" y="29590"/>
                  </a:lnTo>
                  <a:lnTo>
                    <a:pt x="10998" y="49922"/>
                  </a:lnTo>
                  <a:lnTo>
                    <a:pt x="12400" y="55872"/>
                  </a:lnTo>
                  <a:lnTo>
                    <a:pt x="12522" y="56423"/>
                  </a:lnTo>
                  <a:lnTo>
                    <a:pt x="12650" y="56974"/>
                  </a:lnTo>
                  <a:lnTo>
                    <a:pt x="12779" y="57470"/>
                  </a:lnTo>
                  <a:lnTo>
                    <a:pt x="12914" y="57911"/>
                  </a:lnTo>
                  <a:lnTo>
                    <a:pt x="12914" y="57911"/>
                  </a:lnTo>
                  <a:lnTo>
                    <a:pt x="12799" y="57195"/>
                  </a:lnTo>
                  <a:lnTo>
                    <a:pt x="12677" y="56589"/>
                  </a:lnTo>
                  <a:lnTo>
                    <a:pt x="12549" y="55928"/>
                  </a:lnTo>
                  <a:lnTo>
                    <a:pt x="12420" y="55377"/>
                  </a:lnTo>
                  <a:lnTo>
                    <a:pt x="11059" y="48985"/>
                  </a:lnTo>
                  <a:lnTo>
                    <a:pt x="6501" y="28322"/>
                  </a:lnTo>
                  <a:lnTo>
                    <a:pt x="1924" y="8101"/>
                  </a:lnTo>
                  <a:lnTo>
                    <a:pt x="529" y="2039"/>
                  </a:lnTo>
                  <a:lnTo>
                    <a:pt x="264" y="937"/>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45"/>
            <p:cNvSpPr/>
            <p:nvPr/>
          </p:nvSpPr>
          <p:spPr>
            <a:xfrm rot="10800000" flipH="1">
              <a:off x="3940813" y="3737689"/>
              <a:ext cx="272216" cy="171977"/>
            </a:xfrm>
            <a:custGeom>
              <a:avLst/>
              <a:gdLst/>
              <a:ahLst/>
              <a:cxnLst/>
              <a:rect l="l" t="t" r="r" b="b"/>
              <a:pathLst>
                <a:path w="12915" h="57856" extrusionOk="0">
                  <a:moveTo>
                    <a:pt x="1" y="1"/>
                  </a:moveTo>
                  <a:lnTo>
                    <a:pt x="116" y="662"/>
                  </a:lnTo>
                  <a:lnTo>
                    <a:pt x="238" y="1323"/>
                  </a:lnTo>
                  <a:lnTo>
                    <a:pt x="360" y="1929"/>
                  </a:lnTo>
                  <a:lnTo>
                    <a:pt x="488" y="2480"/>
                  </a:lnTo>
                  <a:lnTo>
                    <a:pt x="1863" y="8927"/>
                  </a:lnTo>
                  <a:lnTo>
                    <a:pt x="6414" y="29534"/>
                  </a:lnTo>
                  <a:lnTo>
                    <a:pt x="10992" y="49811"/>
                  </a:lnTo>
                  <a:lnTo>
                    <a:pt x="12393" y="55817"/>
                  </a:lnTo>
                  <a:lnTo>
                    <a:pt x="12522" y="56368"/>
                  </a:lnTo>
                  <a:lnTo>
                    <a:pt x="12651" y="56919"/>
                  </a:lnTo>
                  <a:lnTo>
                    <a:pt x="12779" y="57415"/>
                  </a:lnTo>
                  <a:lnTo>
                    <a:pt x="12915" y="57856"/>
                  </a:lnTo>
                  <a:lnTo>
                    <a:pt x="12800" y="57195"/>
                  </a:lnTo>
                  <a:lnTo>
                    <a:pt x="12678" y="56533"/>
                  </a:lnTo>
                  <a:lnTo>
                    <a:pt x="12549" y="55927"/>
                  </a:lnTo>
                  <a:lnTo>
                    <a:pt x="12427" y="55321"/>
                  </a:lnTo>
                  <a:lnTo>
                    <a:pt x="11053" y="48930"/>
                  </a:lnTo>
                  <a:lnTo>
                    <a:pt x="6502" y="28267"/>
                  </a:lnTo>
                  <a:lnTo>
                    <a:pt x="1917" y="7990"/>
                  </a:lnTo>
                  <a:lnTo>
                    <a:pt x="522" y="1984"/>
                  </a:lnTo>
                  <a:lnTo>
                    <a:pt x="394" y="1378"/>
                  </a:lnTo>
                  <a:lnTo>
                    <a:pt x="265" y="882"/>
                  </a:lnTo>
                  <a:lnTo>
                    <a:pt x="136" y="441"/>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45"/>
            <p:cNvSpPr/>
            <p:nvPr/>
          </p:nvSpPr>
          <p:spPr>
            <a:xfrm rot="10800000" flipH="1">
              <a:off x="3958520" y="3766521"/>
              <a:ext cx="272363" cy="172143"/>
            </a:xfrm>
            <a:custGeom>
              <a:avLst/>
              <a:gdLst/>
              <a:ahLst/>
              <a:cxnLst/>
              <a:rect l="l" t="t" r="r" b="b"/>
              <a:pathLst>
                <a:path w="12922" h="57912" extrusionOk="0">
                  <a:moveTo>
                    <a:pt x="1" y="1"/>
                  </a:moveTo>
                  <a:lnTo>
                    <a:pt x="116" y="662"/>
                  </a:lnTo>
                  <a:lnTo>
                    <a:pt x="238" y="1323"/>
                  </a:lnTo>
                  <a:lnTo>
                    <a:pt x="366" y="1929"/>
                  </a:lnTo>
                  <a:lnTo>
                    <a:pt x="495" y="2535"/>
                  </a:lnTo>
                  <a:lnTo>
                    <a:pt x="1870" y="8927"/>
                  </a:lnTo>
                  <a:lnTo>
                    <a:pt x="6420" y="29590"/>
                  </a:lnTo>
                  <a:lnTo>
                    <a:pt x="10998" y="49867"/>
                  </a:lnTo>
                  <a:lnTo>
                    <a:pt x="12400" y="55872"/>
                  </a:lnTo>
                  <a:lnTo>
                    <a:pt x="12522" y="56423"/>
                  </a:lnTo>
                  <a:lnTo>
                    <a:pt x="12657" y="56974"/>
                  </a:lnTo>
                  <a:lnTo>
                    <a:pt x="12786" y="57470"/>
                  </a:lnTo>
                  <a:lnTo>
                    <a:pt x="12921" y="57911"/>
                  </a:lnTo>
                  <a:lnTo>
                    <a:pt x="12806" y="57195"/>
                  </a:lnTo>
                  <a:lnTo>
                    <a:pt x="12684" y="56534"/>
                  </a:lnTo>
                  <a:lnTo>
                    <a:pt x="12562" y="55928"/>
                  </a:lnTo>
                  <a:lnTo>
                    <a:pt x="12434" y="55377"/>
                  </a:lnTo>
                  <a:lnTo>
                    <a:pt x="11059" y="48985"/>
                  </a:lnTo>
                  <a:lnTo>
                    <a:pt x="6508" y="28322"/>
                  </a:lnTo>
                  <a:lnTo>
                    <a:pt x="1924" y="7990"/>
                  </a:lnTo>
                  <a:lnTo>
                    <a:pt x="529" y="2040"/>
                  </a:lnTo>
                  <a:lnTo>
                    <a:pt x="400" y="1433"/>
                  </a:lnTo>
                  <a:lnTo>
                    <a:pt x="271" y="882"/>
                  </a:lnTo>
                  <a:lnTo>
                    <a:pt x="136" y="442"/>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45"/>
            <p:cNvSpPr/>
            <p:nvPr/>
          </p:nvSpPr>
          <p:spPr>
            <a:xfrm rot="10800000" flipH="1">
              <a:off x="3977660" y="3792900"/>
              <a:ext cx="272195" cy="172140"/>
            </a:xfrm>
            <a:custGeom>
              <a:avLst/>
              <a:gdLst/>
              <a:ahLst/>
              <a:cxnLst/>
              <a:rect l="l" t="t" r="r" b="b"/>
              <a:pathLst>
                <a:path w="12914" h="57911" extrusionOk="0">
                  <a:moveTo>
                    <a:pt x="0" y="1"/>
                  </a:moveTo>
                  <a:lnTo>
                    <a:pt x="115" y="717"/>
                  </a:lnTo>
                  <a:lnTo>
                    <a:pt x="230" y="1378"/>
                  </a:lnTo>
                  <a:lnTo>
                    <a:pt x="359" y="1984"/>
                  </a:lnTo>
                  <a:lnTo>
                    <a:pt x="481" y="2535"/>
                  </a:lnTo>
                  <a:lnTo>
                    <a:pt x="1856" y="8927"/>
                  </a:lnTo>
                  <a:lnTo>
                    <a:pt x="6413" y="29589"/>
                  </a:lnTo>
                  <a:lnTo>
                    <a:pt x="10991" y="49921"/>
                  </a:lnTo>
                  <a:lnTo>
                    <a:pt x="12386" y="55872"/>
                  </a:lnTo>
                  <a:lnTo>
                    <a:pt x="12514" y="56423"/>
                  </a:lnTo>
                  <a:lnTo>
                    <a:pt x="12650" y="56974"/>
                  </a:lnTo>
                  <a:lnTo>
                    <a:pt x="12779" y="57470"/>
                  </a:lnTo>
                  <a:lnTo>
                    <a:pt x="12914" y="57911"/>
                  </a:lnTo>
                  <a:lnTo>
                    <a:pt x="12799" y="57195"/>
                  </a:lnTo>
                  <a:lnTo>
                    <a:pt x="12677" y="56534"/>
                  </a:lnTo>
                  <a:lnTo>
                    <a:pt x="12548" y="55927"/>
                  </a:lnTo>
                  <a:lnTo>
                    <a:pt x="12420" y="55376"/>
                  </a:lnTo>
                  <a:lnTo>
                    <a:pt x="11052" y="48985"/>
                  </a:lnTo>
                  <a:lnTo>
                    <a:pt x="6494" y="28322"/>
                  </a:lnTo>
                  <a:lnTo>
                    <a:pt x="5235" y="22757"/>
                  </a:lnTo>
                  <a:lnTo>
                    <a:pt x="4056" y="17523"/>
                  </a:lnTo>
                  <a:lnTo>
                    <a:pt x="2946" y="12619"/>
                  </a:lnTo>
                  <a:lnTo>
                    <a:pt x="1916" y="8100"/>
                  </a:lnTo>
                  <a:lnTo>
                    <a:pt x="528" y="2039"/>
                  </a:lnTo>
                  <a:lnTo>
                    <a:pt x="400" y="1488"/>
                  </a:lnTo>
                  <a:lnTo>
                    <a:pt x="264" y="937"/>
                  </a:lnTo>
                  <a:lnTo>
                    <a:pt x="135" y="441"/>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45"/>
            <p:cNvSpPr/>
            <p:nvPr/>
          </p:nvSpPr>
          <p:spPr>
            <a:xfrm rot="10800000" flipH="1">
              <a:off x="4041889" y="3973896"/>
              <a:ext cx="81528" cy="50940"/>
            </a:xfrm>
            <a:custGeom>
              <a:avLst/>
              <a:gdLst/>
              <a:ahLst/>
              <a:cxnLst/>
              <a:rect l="l" t="t" r="r" b="b"/>
              <a:pathLst>
                <a:path w="3868" h="17137" extrusionOk="0">
                  <a:moveTo>
                    <a:pt x="0" y="0"/>
                  </a:moveTo>
                  <a:lnTo>
                    <a:pt x="14" y="110"/>
                  </a:lnTo>
                  <a:lnTo>
                    <a:pt x="41" y="276"/>
                  </a:lnTo>
                  <a:lnTo>
                    <a:pt x="156" y="827"/>
                  </a:lnTo>
                  <a:lnTo>
                    <a:pt x="569" y="2700"/>
                  </a:lnTo>
                  <a:lnTo>
                    <a:pt x="1179" y="5400"/>
                  </a:lnTo>
                  <a:lnTo>
                    <a:pt x="1917" y="8706"/>
                  </a:lnTo>
                  <a:lnTo>
                    <a:pt x="2398" y="10965"/>
                  </a:lnTo>
                  <a:lnTo>
                    <a:pt x="2878" y="13169"/>
                  </a:lnTo>
                  <a:lnTo>
                    <a:pt x="3366" y="15208"/>
                  </a:lnTo>
                  <a:lnTo>
                    <a:pt x="3867" y="17136"/>
                  </a:lnTo>
                  <a:lnTo>
                    <a:pt x="3867" y="17136"/>
                  </a:lnTo>
                  <a:lnTo>
                    <a:pt x="3644" y="15759"/>
                  </a:lnTo>
                  <a:lnTo>
                    <a:pt x="3427" y="14381"/>
                  </a:lnTo>
                  <a:lnTo>
                    <a:pt x="3197" y="13114"/>
                  </a:lnTo>
                  <a:lnTo>
                    <a:pt x="2966" y="11847"/>
                  </a:lnTo>
                  <a:lnTo>
                    <a:pt x="2736" y="10634"/>
                  </a:lnTo>
                  <a:lnTo>
                    <a:pt x="2492" y="9532"/>
                  </a:lnTo>
                  <a:lnTo>
                    <a:pt x="2255" y="8430"/>
                  </a:lnTo>
                  <a:lnTo>
                    <a:pt x="2005" y="7383"/>
                  </a:lnTo>
                  <a:lnTo>
                    <a:pt x="1768" y="6226"/>
                  </a:lnTo>
                  <a:lnTo>
                    <a:pt x="1524" y="5179"/>
                  </a:lnTo>
                  <a:lnTo>
                    <a:pt x="1280" y="4188"/>
                  </a:lnTo>
                  <a:lnTo>
                    <a:pt x="1030" y="3196"/>
                  </a:lnTo>
                  <a:lnTo>
                    <a:pt x="779" y="2314"/>
                  </a:lnTo>
                  <a:lnTo>
                    <a:pt x="522" y="1488"/>
                  </a:lnTo>
                  <a:lnTo>
                    <a:pt x="264" y="716"/>
                  </a:lnTo>
                  <a:lnTo>
                    <a:pt x="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45"/>
            <p:cNvSpPr/>
            <p:nvPr/>
          </p:nvSpPr>
          <p:spPr>
            <a:xfrm rot="10800000" flipH="1">
              <a:off x="4065434" y="4000456"/>
              <a:ext cx="142758" cy="116781"/>
            </a:xfrm>
            <a:custGeom>
              <a:avLst/>
              <a:gdLst/>
              <a:ahLst/>
              <a:cxnLst/>
              <a:rect l="l" t="t" r="r" b="b"/>
              <a:pathLst>
                <a:path w="6773" h="39287" extrusionOk="0">
                  <a:moveTo>
                    <a:pt x="509" y="772"/>
                  </a:moveTo>
                  <a:lnTo>
                    <a:pt x="576" y="827"/>
                  </a:lnTo>
                  <a:lnTo>
                    <a:pt x="651" y="937"/>
                  </a:lnTo>
                  <a:lnTo>
                    <a:pt x="719" y="1158"/>
                  </a:lnTo>
                  <a:lnTo>
                    <a:pt x="780" y="1488"/>
                  </a:lnTo>
                  <a:lnTo>
                    <a:pt x="840" y="1819"/>
                  </a:lnTo>
                  <a:lnTo>
                    <a:pt x="2184" y="9815"/>
                  </a:lnTo>
                  <a:lnTo>
                    <a:pt x="2154" y="10139"/>
                  </a:lnTo>
                  <a:lnTo>
                    <a:pt x="2113" y="10619"/>
                  </a:lnTo>
                  <a:lnTo>
                    <a:pt x="2080" y="9863"/>
                  </a:lnTo>
                  <a:lnTo>
                    <a:pt x="2099" y="10779"/>
                  </a:lnTo>
                  <a:lnTo>
                    <a:pt x="2012" y="11792"/>
                  </a:lnTo>
                  <a:lnTo>
                    <a:pt x="1883" y="13555"/>
                  </a:lnTo>
                  <a:lnTo>
                    <a:pt x="1761" y="15318"/>
                  </a:lnTo>
                  <a:lnTo>
                    <a:pt x="1756" y="15408"/>
                  </a:lnTo>
                  <a:lnTo>
                    <a:pt x="1728" y="15208"/>
                  </a:lnTo>
                  <a:lnTo>
                    <a:pt x="1436" y="13059"/>
                  </a:lnTo>
                  <a:lnTo>
                    <a:pt x="888" y="9092"/>
                  </a:lnTo>
                  <a:lnTo>
                    <a:pt x="617" y="7053"/>
                  </a:lnTo>
                  <a:lnTo>
                    <a:pt x="360" y="5070"/>
                  </a:lnTo>
                  <a:lnTo>
                    <a:pt x="305" y="4574"/>
                  </a:lnTo>
                  <a:lnTo>
                    <a:pt x="258" y="4023"/>
                  </a:lnTo>
                  <a:lnTo>
                    <a:pt x="224" y="3472"/>
                  </a:lnTo>
                  <a:lnTo>
                    <a:pt x="204" y="2921"/>
                  </a:lnTo>
                  <a:lnTo>
                    <a:pt x="197" y="2700"/>
                  </a:lnTo>
                  <a:lnTo>
                    <a:pt x="197" y="2425"/>
                  </a:lnTo>
                  <a:lnTo>
                    <a:pt x="197" y="2149"/>
                  </a:lnTo>
                  <a:lnTo>
                    <a:pt x="211" y="1929"/>
                  </a:lnTo>
                  <a:lnTo>
                    <a:pt x="224" y="1709"/>
                  </a:lnTo>
                  <a:lnTo>
                    <a:pt x="238" y="1488"/>
                  </a:lnTo>
                  <a:lnTo>
                    <a:pt x="265" y="1323"/>
                  </a:lnTo>
                  <a:lnTo>
                    <a:pt x="292" y="1158"/>
                  </a:lnTo>
                  <a:lnTo>
                    <a:pt x="366" y="937"/>
                  </a:lnTo>
                  <a:lnTo>
                    <a:pt x="434" y="827"/>
                  </a:lnTo>
                  <a:lnTo>
                    <a:pt x="509" y="772"/>
                  </a:lnTo>
                  <a:close/>
                  <a:moveTo>
                    <a:pt x="3278" y="3637"/>
                  </a:moveTo>
                  <a:lnTo>
                    <a:pt x="3339" y="3692"/>
                  </a:lnTo>
                  <a:lnTo>
                    <a:pt x="3400" y="3802"/>
                  </a:lnTo>
                  <a:lnTo>
                    <a:pt x="3461" y="4078"/>
                  </a:lnTo>
                  <a:lnTo>
                    <a:pt x="3515" y="4353"/>
                  </a:lnTo>
                  <a:lnTo>
                    <a:pt x="3563" y="4739"/>
                  </a:lnTo>
                  <a:lnTo>
                    <a:pt x="3610" y="5125"/>
                  </a:lnTo>
                  <a:lnTo>
                    <a:pt x="3644" y="5566"/>
                  </a:lnTo>
                  <a:lnTo>
                    <a:pt x="3678" y="6006"/>
                  </a:lnTo>
                  <a:lnTo>
                    <a:pt x="3705" y="6502"/>
                  </a:lnTo>
                  <a:lnTo>
                    <a:pt x="3725" y="7053"/>
                  </a:lnTo>
                  <a:lnTo>
                    <a:pt x="3739" y="8266"/>
                  </a:lnTo>
                  <a:lnTo>
                    <a:pt x="3752" y="9478"/>
                  </a:lnTo>
                  <a:lnTo>
                    <a:pt x="3752" y="10745"/>
                  </a:lnTo>
                  <a:lnTo>
                    <a:pt x="3746" y="11957"/>
                  </a:lnTo>
                  <a:lnTo>
                    <a:pt x="3725" y="13169"/>
                  </a:lnTo>
                  <a:lnTo>
                    <a:pt x="3714" y="13835"/>
                  </a:lnTo>
                  <a:lnTo>
                    <a:pt x="3705" y="13886"/>
                  </a:lnTo>
                  <a:lnTo>
                    <a:pt x="3590" y="14712"/>
                  </a:lnTo>
                  <a:lnTo>
                    <a:pt x="3475" y="15539"/>
                  </a:lnTo>
                  <a:lnTo>
                    <a:pt x="3381" y="16351"/>
                  </a:lnTo>
                  <a:lnTo>
                    <a:pt x="2865" y="13225"/>
                  </a:lnTo>
                  <a:lnTo>
                    <a:pt x="2311" y="9896"/>
                  </a:lnTo>
                  <a:lnTo>
                    <a:pt x="2311" y="9896"/>
                  </a:lnTo>
                  <a:lnTo>
                    <a:pt x="2412" y="8817"/>
                  </a:lnTo>
                  <a:lnTo>
                    <a:pt x="2574" y="7329"/>
                  </a:lnTo>
                  <a:lnTo>
                    <a:pt x="2743" y="5896"/>
                  </a:lnTo>
                  <a:lnTo>
                    <a:pt x="2919" y="4519"/>
                  </a:lnTo>
                  <a:lnTo>
                    <a:pt x="2974" y="4243"/>
                  </a:lnTo>
                  <a:lnTo>
                    <a:pt x="3028" y="3968"/>
                  </a:lnTo>
                  <a:lnTo>
                    <a:pt x="3089" y="3802"/>
                  </a:lnTo>
                  <a:lnTo>
                    <a:pt x="3150" y="3692"/>
                  </a:lnTo>
                  <a:lnTo>
                    <a:pt x="3217" y="3637"/>
                  </a:lnTo>
                  <a:close/>
                  <a:moveTo>
                    <a:pt x="3673" y="15745"/>
                  </a:moveTo>
                  <a:lnTo>
                    <a:pt x="3637" y="16806"/>
                  </a:lnTo>
                  <a:lnTo>
                    <a:pt x="3609" y="17733"/>
                  </a:lnTo>
                  <a:lnTo>
                    <a:pt x="3512" y="17144"/>
                  </a:lnTo>
                  <a:lnTo>
                    <a:pt x="3529" y="16971"/>
                  </a:lnTo>
                  <a:lnTo>
                    <a:pt x="3624" y="16145"/>
                  </a:lnTo>
                  <a:lnTo>
                    <a:pt x="3673" y="15745"/>
                  </a:lnTo>
                  <a:close/>
                  <a:moveTo>
                    <a:pt x="2121" y="12090"/>
                  </a:moveTo>
                  <a:lnTo>
                    <a:pt x="2134" y="13114"/>
                  </a:lnTo>
                  <a:lnTo>
                    <a:pt x="2141" y="14767"/>
                  </a:lnTo>
                  <a:lnTo>
                    <a:pt x="2141" y="16365"/>
                  </a:lnTo>
                  <a:lnTo>
                    <a:pt x="2134" y="17522"/>
                  </a:lnTo>
                  <a:lnTo>
                    <a:pt x="2126" y="17963"/>
                  </a:lnTo>
                  <a:lnTo>
                    <a:pt x="2019" y="17247"/>
                  </a:lnTo>
                  <a:lnTo>
                    <a:pt x="1847" y="16043"/>
                  </a:lnTo>
                  <a:lnTo>
                    <a:pt x="1883" y="15429"/>
                  </a:lnTo>
                  <a:lnTo>
                    <a:pt x="1998" y="13720"/>
                  </a:lnTo>
                  <a:lnTo>
                    <a:pt x="2121" y="12090"/>
                  </a:lnTo>
                  <a:close/>
                  <a:moveTo>
                    <a:pt x="2271" y="10328"/>
                  </a:moveTo>
                  <a:lnTo>
                    <a:pt x="2831" y="13665"/>
                  </a:lnTo>
                  <a:lnTo>
                    <a:pt x="3347" y="16678"/>
                  </a:lnTo>
                  <a:lnTo>
                    <a:pt x="3347" y="16678"/>
                  </a:lnTo>
                  <a:lnTo>
                    <a:pt x="3272" y="17467"/>
                  </a:lnTo>
                  <a:lnTo>
                    <a:pt x="3184" y="18459"/>
                  </a:lnTo>
                  <a:lnTo>
                    <a:pt x="3102" y="19561"/>
                  </a:lnTo>
                  <a:lnTo>
                    <a:pt x="3028" y="20553"/>
                  </a:lnTo>
                  <a:lnTo>
                    <a:pt x="2960" y="21545"/>
                  </a:lnTo>
                  <a:lnTo>
                    <a:pt x="2892" y="22592"/>
                  </a:lnTo>
                  <a:lnTo>
                    <a:pt x="2875" y="22885"/>
                  </a:lnTo>
                  <a:lnTo>
                    <a:pt x="2621" y="21269"/>
                  </a:lnTo>
                  <a:lnTo>
                    <a:pt x="2324" y="19286"/>
                  </a:lnTo>
                  <a:lnTo>
                    <a:pt x="2179" y="18321"/>
                  </a:lnTo>
                  <a:lnTo>
                    <a:pt x="2188" y="17578"/>
                  </a:lnTo>
                  <a:lnTo>
                    <a:pt x="2195" y="16365"/>
                  </a:lnTo>
                  <a:lnTo>
                    <a:pt x="2195" y="15539"/>
                  </a:lnTo>
                  <a:lnTo>
                    <a:pt x="2195" y="14712"/>
                  </a:lnTo>
                  <a:lnTo>
                    <a:pt x="2188" y="13886"/>
                  </a:lnTo>
                  <a:lnTo>
                    <a:pt x="2175" y="13059"/>
                  </a:lnTo>
                  <a:lnTo>
                    <a:pt x="2161" y="12233"/>
                  </a:lnTo>
                  <a:lnTo>
                    <a:pt x="2146" y="11794"/>
                  </a:lnTo>
                  <a:lnTo>
                    <a:pt x="2263" y="10414"/>
                  </a:lnTo>
                  <a:lnTo>
                    <a:pt x="2271" y="10328"/>
                  </a:lnTo>
                  <a:close/>
                  <a:moveTo>
                    <a:pt x="3480" y="17457"/>
                  </a:moveTo>
                  <a:lnTo>
                    <a:pt x="3596" y="18134"/>
                  </a:lnTo>
                  <a:lnTo>
                    <a:pt x="3556" y="19451"/>
                  </a:lnTo>
                  <a:lnTo>
                    <a:pt x="3515" y="20718"/>
                  </a:lnTo>
                  <a:lnTo>
                    <a:pt x="3461" y="21986"/>
                  </a:lnTo>
                  <a:lnTo>
                    <a:pt x="3407" y="23253"/>
                  </a:lnTo>
                  <a:lnTo>
                    <a:pt x="3353" y="24520"/>
                  </a:lnTo>
                  <a:lnTo>
                    <a:pt x="3303" y="25564"/>
                  </a:lnTo>
                  <a:lnTo>
                    <a:pt x="3238" y="25181"/>
                  </a:lnTo>
                  <a:lnTo>
                    <a:pt x="3032" y="23878"/>
                  </a:lnTo>
                  <a:lnTo>
                    <a:pt x="3041" y="23694"/>
                  </a:lnTo>
                  <a:lnTo>
                    <a:pt x="3096" y="22702"/>
                  </a:lnTo>
                  <a:lnTo>
                    <a:pt x="3156" y="21710"/>
                  </a:lnTo>
                  <a:lnTo>
                    <a:pt x="3224" y="20718"/>
                  </a:lnTo>
                  <a:lnTo>
                    <a:pt x="3292" y="19782"/>
                  </a:lnTo>
                  <a:lnTo>
                    <a:pt x="3366" y="18790"/>
                  </a:lnTo>
                  <a:lnTo>
                    <a:pt x="3441" y="17853"/>
                  </a:lnTo>
                  <a:lnTo>
                    <a:pt x="3480" y="17457"/>
                  </a:lnTo>
                  <a:close/>
                  <a:moveTo>
                    <a:pt x="4504" y="12398"/>
                  </a:moveTo>
                  <a:lnTo>
                    <a:pt x="4572" y="12453"/>
                  </a:lnTo>
                  <a:lnTo>
                    <a:pt x="4633" y="12563"/>
                  </a:lnTo>
                  <a:lnTo>
                    <a:pt x="4694" y="12729"/>
                  </a:lnTo>
                  <a:lnTo>
                    <a:pt x="4755" y="12894"/>
                  </a:lnTo>
                  <a:lnTo>
                    <a:pt x="4816" y="13169"/>
                  </a:lnTo>
                  <a:lnTo>
                    <a:pt x="4877" y="13390"/>
                  </a:lnTo>
                  <a:lnTo>
                    <a:pt x="4931" y="13720"/>
                  </a:lnTo>
                  <a:lnTo>
                    <a:pt x="4978" y="14106"/>
                  </a:lnTo>
                  <a:lnTo>
                    <a:pt x="5025" y="14492"/>
                  </a:lnTo>
                  <a:lnTo>
                    <a:pt x="5073" y="15208"/>
                  </a:lnTo>
                  <a:lnTo>
                    <a:pt x="5120" y="15980"/>
                  </a:lnTo>
                  <a:lnTo>
                    <a:pt x="5154" y="16696"/>
                  </a:lnTo>
                  <a:lnTo>
                    <a:pt x="5181" y="17467"/>
                  </a:lnTo>
                  <a:lnTo>
                    <a:pt x="5208" y="18294"/>
                  </a:lnTo>
                  <a:lnTo>
                    <a:pt x="5229" y="19065"/>
                  </a:lnTo>
                  <a:lnTo>
                    <a:pt x="5242" y="19837"/>
                  </a:lnTo>
                  <a:lnTo>
                    <a:pt x="5249" y="20663"/>
                  </a:lnTo>
                  <a:lnTo>
                    <a:pt x="5256" y="21490"/>
                  </a:lnTo>
                  <a:lnTo>
                    <a:pt x="5249" y="22261"/>
                  </a:lnTo>
                  <a:lnTo>
                    <a:pt x="5242" y="23088"/>
                  </a:lnTo>
                  <a:lnTo>
                    <a:pt x="5229" y="23859"/>
                  </a:lnTo>
                  <a:lnTo>
                    <a:pt x="5208" y="24685"/>
                  </a:lnTo>
                  <a:lnTo>
                    <a:pt x="5181" y="25457"/>
                  </a:lnTo>
                  <a:lnTo>
                    <a:pt x="5154" y="26228"/>
                  </a:lnTo>
                  <a:lnTo>
                    <a:pt x="5119" y="26892"/>
                  </a:lnTo>
                  <a:lnTo>
                    <a:pt x="3734" y="18492"/>
                  </a:lnTo>
                  <a:lnTo>
                    <a:pt x="3759" y="17633"/>
                  </a:lnTo>
                  <a:lnTo>
                    <a:pt x="3800" y="16365"/>
                  </a:lnTo>
                  <a:lnTo>
                    <a:pt x="3827" y="15098"/>
                  </a:lnTo>
                  <a:lnTo>
                    <a:pt x="3838" y="14575"/>
                  </a:lnTo>
                  <a:lnTo>
                    <a:pt x="3838" y="14575"/>
                  </a:lnTo>
                  <a:lnTo>
                    <a:pt x="3942" y="13941"/>
                  </a:lnTo>
                  <a:lnTo>
                    <a:pt x="4057" y="13280"/>
                  </a:lnTo>
                  <a:lnTo>
                    <a:pt x="4118" y="13004"/>
                  </a:lnTo>
                  <a:lnTo>
                    <a:pt x="4179" y="12784"/>
                  </a:lnTo>
                  <a:lnTo>
                    <a:pt x="4247" y="12618"/>
                  </a:lnTo>
                  <a:lnTo>
                    <a:pt x="4308" y="12508"/>
                  </a:lnTo>
                  <a:lnTo>
                    <a:pt x="4375" y="12453"/>
                  </a:lnTo>
                  <a:lnTo>
                    <a:pt x="4443" y="12398"/>
                  </a:lnTo>
                  <a:close/>
                  <a:moveTo>
                    <a:pt x="3723" y="18872"/>
                  </a:moveTo>
                  <a:lnTo>
                    <a:pt x="5114" y="26997"/>
                  </a:lnTo>
                  <a:lnTo>
                    <a:pt x="5114" y="27000"/>
                  </a:lnTo>
                  <a:lnTo>
                    <a:pt x="5080" y="27716"/>
                  </a:lnTo>
                  <a:lnTo>
                    <a:pt x="5032" y="28377"/>
                  </a:lnTo>
                  <a:lnTo>
                    <a:pt x="4978" y="28928"/>
                  </a:lnTo>
                  <a:lnTo>
                    <a:pt x="4910" y="29479"/>
                  </a:lnTo>
                  <a:lnTo>
                    <a:pt x="4836" y="29920"/>
                  </a:lnTo>
                  <a:lnTo>
                    <a:pt x="4755" y="30251"/>
                  </a:lnTo>
                  <a:lnTo>
                    <a:pt x="4667" y="30526"/>
                  </a:lnTo>
                  <a:lnTo>
                    <a:pt x="4579" y="30746"/>
                  </a:lnTo>
                  <a:lnTo>
                    <a:pt x="4484" y="30746"/>
                  </a:lnTo>
                  <a:lnTo>
                    <a:pt x="4389" y="30636"/>
                  </a:lnTo>
                  <a:lnTo>
                    <a:pt x="4294" y="30526"/>
                  </a:lnTo>
                  <a:lnTo>
                    <a:pt x="4206" y="30306"/>
                  </a:lnTo>
                  <a:lnTo>
                    <a:pt x="4118" y="30030"/>
                  </a:lnTo>
                  <a:lnTo>
                    <a:pt x="4030" y="29700"/>
                  </a:lnTo>
                  <a:lnTo>
                    <a:pt x="3949" y="29314"/>
                  </a:lnTo>
                  <a:lnTo>
                    <a:pt x="3868" y="28873"/>
                  </a:lnTo>
                  <a:lnTo>
                    <a:pt x="3556" y="27055"/>
                  </a:lnTo>
                  <a:lnTo>
                    <a:pt x="3426" y="26292"/>
                  </a:lnTo>
                  <a:lnTo>
                    <a:pt x="3461" y="25567"/>
                  </a:lnTo>
                  <a:lnTo>
                    <a:pt x="3522" y="24300"/>
                  </a:lnTo>
                  <a:lnTo>
                    <a:pt x="3576" y="22977"/>
                  </a:lnTo>
                  <a:lnTo>
                    <a:pt x="3630" y="21655"/>
                  </a:lnTo>
                  <a:lnTo>
                    <a:pt x="3678" y="20333"/>
                  </a:lnTo>
                  <a:lnTo>
                    <a:pt x="3719" y="19010"/>
                  </a:lnTo>
                  <a:lnTo>
                    <a:pt x="3723" y="18872"/>
                  </a:lnTo>
                  <a:close/>
                  <a:moveTo>
                    <a:pt x="1744" y="17848"/>
                  </a:moveTo>
                  <a:lnTo>
                    <a:pt x="1870" y="18735"/>
                  </a:lnTo>
                  <a:lnTo>
                    <a:pt x="2083" y="20194"/>
                  </a:lnTo>
                  <a:lnTo>
                    <a:pt x="2066" y="20884"/>
                  </a:lnTo>
                  <a:lnTo>
                    <a:pt x="2032" y="21986"/>
                  </a:lnTo>
                  <a:lnTo>
                    <a:pt x="1992" y="23032"/>
                  </a:lnTo>
                  <a:lnTo>
                    <a:pt x="1944" y="24079"/>
                  </a:lnTo>
                  <a:lnTo>
                    <a:pt x="1890" y="25126"/>
                  </a:lnTo>
                  <a:lnTo>
                    <a:pt x="1836" y="26173"/>
                  </a:lnTo>
                  <a:lnTo>
                    <a:pt x="1775" y="27165"/>
                  </a:lnTo>
                  <a:lnTo>
                    <a:pt x="1700" y="28157"/>
                  </a:lnTo>
                  <a:lnTo>
                    <a:pt x="1626" y="29093"/>
                  </a:lnTo>
                  <a:lnTo>
                    <a:pt x="1552" y="30030"/>
                  </a:lnTo>
                  <a:lnTo>
                    <a:pt x="1463" y="30912"/>
                  </a:lnTo>
                  <a:lnTo>
                    <a:pt x="1375" y="31793"/>
                  </a:lnTo>
                  <a:lnTo>
                    <a:pt x="1367" y="31867"/>
                  </a:lnTo>
                  <a:lnTo>
                    <a:pt x="1367" y="31867"/>
                  </a:lnTo>
                  <a:lnTo>
                    <a:pt x="1375" y="30636"/>
                  </a:lnTo>
                  <a:lnTo>
                    <a:pt x="1396" y="28598"/>
                  </a:lnTo>
                  <a:lnTo>
                    <a:pt x="1430" y="26669"/>
                  </a:lnTo>
                  <a:lnTo>
                    <a:pt x="1470" y="24685"/>
                  </a:lnTo>
                  <a:lnTo>
                    <a:pt x="1531" y="22812"/>
                  </a:lnTo>
                  <a:lnTo>
                    <a:pt x="1599" y="20884"/>
                  </a:lnTo>
                  <a:lnTo>
                    <a:pt x="1680" y="19065"/>
                  </a:lnTo>
                  <a:lnTo>
                    <a:pt x="1744" y="17848"/>
                  </a:lnTo>
                  <a:close/>
                  <a:moveTo>
                    <a:pt x="2939" y="25754"/>
                  </a:moveTo>
                  <a:lnTo>
                    <a:pt x="3096" y="26724"/>
                  </a:lnTo>
                  <a:lnTo>
                    <a:pt x="3202" y="27367"/>
                  </a:lnTo>
                  <a:lnTo>
                    <a:pt x="3150" y="28212"/>
                  </a:lnTo>
                  <a:lnTo>
                    <a:pt x="3075" y="29424"/>
                  </a:lnTo>
                  <a:lnTo>
                    <a:pt x="3001" y="30581"/>
                  </a:lnTo>
                  <a:lnTo>
                    <a:pt x="2919" y="31738"/>
                  </a:lnTo>
                  <a:lnTo>
                    <a:pt x="2831" y="32895"/>
                  </a:lnTo>
                  <a:lnTo>
                    <a:pt x="2743" y="33997"/>
                  </a:lnTo>
                  <a:lnTo>
                    <a:pt x="2717" y="34307"/>
                  </a:lnTo>
                  <a:lnTo>
                    <a:pt x="2723" y="33281"/>
                  </a:lnTo>
                  <a:lnTo>
                    <a:pt x="2743" y="32179"/>
                  </a:lnTo>
                  <a:lnTo>
                    <a:pt x="2764" y="31077"/>
                  </a:lnTo>
                  <a:lnTo>
                    <a:pt x="2791" y="30030"/>
                  </a:lnTo>
                  <a:lnTo>
                    <a:pt x="2818" y="28928"/>
                  </a:lnTo>
                  <a:lnTo>
                    <a:pt x="2852" y="27881"/>
                  </a:lnTo>
                  <a:lnTo>
                    <a:pt x="2892" y="26779"/>
                  </a:lnTo>
                  <a:lnTo>
                    <a:pt x="2939" y="25754"/>
                  </a:lnTo>
                  <a:close/>
                  <a:moveTo>
                    <a:pt x="5737" y="30636"/>
                  </a:moveTo>
                  <a:lnTo>
                    <a:pt x="6502" y="35430"/>
                  </a:lnTo>
                  <a:lnTo>
                    <a:pt x="6705" y="36752"/>
                  </a:lnTo>
                  <a:lnTo>
                    <a:pt x="6624" y="36146"/>
                  </a:lnTo>
                  <a:lnTo>
                    <a:pt x="6583" y="35705"/>
                  </a:lnTo>
                  <a:lnTo>
                    <a:pt x="6529" y="35210"/>
                  </a:lnTo>
                  <a:lnTo>
                    <a:pt x="5737" y="30636"/>
                  </a:lnTo>
                  <a:close/>
                  <a:moveTo>
                    <a:pt x="6705" y="36752"/>
                  </a:moveTo>
                  <a:lnTo>
                    <a:pt x="6752" y="37083"/>
                  </a:lnTo>
                  <a:lnTo>
                    <a:pt x="6773" y="37193"/>
                  </a:lnTo>
                  <a:lnTo>
                    <a:pt x="6705" y="36752"/>
                  </a:lnTo>
                  <a:close/>
                  <a:moveTo>
                    <a:pt x="441" y="1"/>
                  </a:moveTo>
                  <a:lnTo>
                    <a:pt x="346" y="56"/>
                  </a:lnTo>
                  <a:lnTo>
                    <a:pt x="251" y="276"/>
                  </a:lnTo>
                  <a:lnTo>
                    <a:pt x="163" y="552"/>
                  </a:lnTo>
                  <a:lnTo>
                    <a:pt x="116" y="827"/>
                  </a:lnTo>
                  <a:lnTo>
                    <a:pt x="82" y="1158"/>
                  </a:lnTo>
                  <a:lnTo>
                    <a:pt x="48" y="1488"/>
                  </a:lnTo>
                  <a:lnTo>
                    <a:pt x="21" y="1929"/>
                  </a:lnTo>
                  <a:lnTo>
                    <a:pt x="8" y="2315"/>
                  </a:lnTo>
                  <a:lnTo>
                    <a:pt x="1" y="2756"/>
                  </a:lnTo>
                  <a:lnTo>
                    <a:pt x="1" y="3196"/>
                  </a:lnTo>
                  <a:lnTo>
                    <a:pt x="8" y="3637"/>
                  </a:lnTo>
                  <a:lnTo>
                    <a:pt x="41" y="4409"/>
                  </a:lnTo>
                  <a:lnTo>
                    <a:pt x="89" y="5125"/>
                  </a:lnTo>
                  <a:lnTo>
                    <a:pt x="143" y="5731"/>
                  </a:lnTo>
                  <a:lnTo>
                    <a:pt x="204" y="6337"/>
                  </a:lnTo>
                  <a:lnTo>
                    <a:pt x="468" y="8431"/>
                  </a:lnTo>
                  <a:lnTo>
                    <a:pt x="732" y="10470"/>
                  </a:lnTo>
                  <a:lnTo>
                    <a:pt x="1003" y="12508"/>
                  </a:lnTo>
                  <a:lnTo>
                    <a:pt x="1281" y="14492"/>
                  </a:lnTo>
                  <a:lnTo>
                    <a:pt x="1572" y="16641"/>
                  </a:lnTo>
                  <a:lnTo>
                    <a:pt x="1650" y="17192"/>
                  </a:lnTo>
                  <a:lnTo>
                    <a:pt x="1558" y="19010"/>
                  </a:lnTo>
                  <a:lnTo>
                    <a:pt x="1477" y="20884"/>
                  </a:lnTo>
                  <a:lnTo>
                    <a:pt x="1409" y="22812"/>
                  </a:lnTo>
                  <a:lnTo>
                    <a:pt x="1348" y="24796"/>
                  </a:lnTo>
                  <a:lnTo>
                    <a:pt x="1301" y="26779"/>
                  </a:lnTo>
                  <a:lnTo>
                    <a:pt x="1267" y="28818"/>
                  </a:lnTo>
                  <a:lnTo>
                    <a:pt x="1254" y="30857"/>
                  </a:lnTo>
                  <a:lnTo>
                    <a:pt x="1247" y="32895"/>
                  </a:lnTo>
                  <a:lnTo>
                    <a:pt x="1247" y="33942"/>
                  </a:lnTo>
                  <a:lnTo>
                    <a:pt x="1328" y="33281"/>
                  </a:lnTo>
                  <a:lnTo>
                    <a:pt x="1430" y="32399"/>
                  </a:lnTo>
                  <a:lnTo>
                    <a:pt x="1524" y="31463"/>
                  </a:lnTo>
                  <a:lnTo>
                    <a:pt x="1606" y="30581"/>
                  </a:lnTo>
                  <a:lnTo>
                    <a:pt x="1687" y="29589"/>
                  </a:lnTo>
                  <a:lnTo>
                    <a:pt x="1768" y="28598"/>
                  </a:lnTo>
                  <a:lnTo>
                    <a:pt x="1836" y="27606"/>
                  </a:lnTo>
                  <a:lnTo>
                    <a:pt x="1897" y="26559"/>
                  </a:lnTo>
                  <a:lnTo>
                    <a:pt x="1958" y="25512"/>
                  </a:lnTo>
                  <a:lnTo>
                    <a:pt x="2012" y="24410"/>
                  </a:lnTo>
                  <a:lnTo>
                    <a:pt x="2053" y="23308"/>
                  </a:lnTo>
                  <a:lnTo>
                    <a:pt x="2093" y="22206"/>
                  </a:lnTo>
                  <a:lnTo>
                    <a:pt x="2127" y="21049"/>
                  </a:lnTo>
                  <a:lnTo>
                    <a:pt x="2138" y="20572"/>
                  </a:lnTo>
                  <a:lnTo>
                    <a:pt x="2168" y="20773"/>
                  </a:lnTo>
                  <a:lnTo>
                    <a:pt x="2472" y="22812"/>
                  </a:lnTo>
                  <a:lnTo>
                    <a:pt x="2777" y="24750"/>
                  </a:lnTo>
                  <a:lnTo>
                    <a:pt x="2777" y="24750"/>
                  </a:lnTo>
                  <a:lnTo>
                    <a:pt x="2730" y="25787"/>
                  </a:lnTo>
                  <a:lnTo>
                    <a:pt x="2682" y="26889"/>
                  </a:lnTo>
                  <a:lnTo>
                    <a:pt x="2642" y="27991"/>
                  </a:lnTo>
                  <a:lnTo>
                    <a:pt x="2601" y="29149"/>
                  </a:lnTo>
                  <a:lnTo>
                    <a:pt x="2574" y="30251"/>
                  </a:lnTo>
                  <a:lnTo>
                    <a:pt x="2547" y="31408"/>
                  </a:lnTo>
                  <a:lnTo>
                    <a:pt x="2527" y="32565"/>
                  </a:lnTo>
                  <a:lnTo>
                    <a:pt x="2506" y="33722"/>
                  </a:lnTo>
                  <a:lnTo>
                    <a:pt x="2493" y="34879"/>
                  </a:lnTo>
                  <a:lnTo>
                    <a:pt x="2486" y="36036"/>
                  </a:lnTo>
                  <a:lnTo>
                    <a:pt x="2486" y="37193"/>
                  </a:lnTo>
                  <a:lnTo>
                    <a:pt x="2486" y="39287"/>
                  </a:lnTo>
                  <a:lnTo>
                    <a:pt x="2642" y="37634"/>
                  </a:lnTo>
                  <a:lnTo>
                    <a:pt x="2743" y="36477"/>
                  </a:lnTo>
                  <a:lnTo>
                    <a:pt x="2838" y="35375"/>
                  </a:lnTo>
                  <a:lnTo>
                    <a:pt x="2933" y="34163"/>
                  </a:lnTo>
                  <a:lnTo>
                    <a:pt x="3021" y="33006"/>
                  </a:lnTo>
                  <a:lnTo>
                    <a:pt x="3102" y="31793"/>
                  </a:lnTo>
                  <a:lnTo>
                    <a:pt x="3184" y="30581"/>
                  </a:lnTo>
                  <a:lnTo>
                    <a:pt x="3258" y="29369"/>
                  </a:lnTo>
                  <a:lnTo>
                    <a:pt x="3330" y="28145"/>
                  </a:lnTo>
                  <a:lnTo>
                    <a:pt x="3414" y="28653"/>
                  </a:lnTo>
                  <a:lnTo>
                    <a:pt x="3732" y="30526"/>
                  </a:lnTo>
                  <a:lnTo>
                    <a:pt x="3827" y="31022"/>
                  </a:lnTo>
                  <a:lnTo>
                    <a:pt x="3928" y="31518"/>
                  </a:lnTo>
                  <a:lnTo>
                    <a:pt x="4030" y="31904"/>
                  </a:lnTo>
                  <a:lnTo>
                    <a:pt x="4138" y="32179"/>
                  </a:lnTo>
                  <a:lnTo>
                    <a:pt x="4253" y="32399"/>
                  </a:lnTo>
                  <a:lnTo>
                    <a:pt x="4362" y="32565"/>
                  </a:lnTo>
                  <a:lnTo>
                    <a:pt x="4477" y="32620"/>
                  </a:lnTo>
                  <a:lnTo>
                    <a:pt x="4599" y="32620"/>
                  </a:lnTo>
                  <a:lnTo>
                    <a:pt x="4707" y="32399"/>
                  </a:lnTo>
                  <a:lnTo>
                    <a:pt x="4816" y="32069"/>
                  </a:lnTo>
                  <a:lnTo>
                    <a:pt x="4917" y="31628"/>
                  </a:lnTo>
                  <a:lnTo>
                    <a:pt x="5012" y="31077"/>
                  </a:lnTo>
                  <a:lnTo>
                    <a:pt x="5093" y="30471"/>
                  </a:lnTo>
                  <a:lnTo>
                    <a:pt x="5161" y="29700"/>
                  </a:lnTo>
                  <a:lnTo>
                    <a:pt x="5222" y="28928"/>
                  </a:lnTo>
                  <a:lnTo>
                    <a:pt x="5269" y="28047"/>
                  </a:lnTo>
                  <a:lnTo>
                    <a:pt x="5275" y="27938"/>
                  </a:lnTo>
                  <a:lnTo>
                    <a:pt x="5737" y="30636"/>
                  </a:lnTo>
                  <a:lnTo>
                    <a:pt x="5279" y="27859"/>
                  </a:lnTo>
                  <a:lnTo>
                    <a:pt x="5310" y="27220"/>
                  </a:lnTo>
                  <a:lnTo>
                    <a:pt x="5344" y="26338"/>
                  </a:lnTo>
                  <a:lnTo>
                    <a:pt x="5371" y="25457"/>
                  </a:lnTo>
                  <a:lnTo>
                    <a:pt x="5391" y="24630"/>
                  </a:lnTo>
                  <a:lnTo>
                    <a:pt x="5411" y="23694"/>
                  </a:lnTo>
                  <a:lnTo>
                    <a:pt x="5418" y="22812"/>
                  </a:lnTo>
                  <a:lnTo>
                    <a:pt x="5425" y="21930"/>
                  </a:lnTo>
                  <a:lnTo>
                    <a:pt x="5425" y="21049"/>
                  </a:lnTo>
                  <a:lnTo>
                    <a:pt x="5425" y="20112"/>
                  </a:lnTo>
                  <a:lnTo>
                    <a:pt x="5411" y="19175"/>
                  </a:lnTo>
                  <a:lnTo>
                    <a:pt x="5391" y="18239"/>
                  </a:lnTo>
                  <a:lnTo>
                    <a:pt x="5357" y="17357"/>
                  </a:lnTo>
                  <a:lnTo>
                    <a:pt x="5323" y="16475"/>
                  </a:lnTo>
                  <a:lnTo>
                    <a:pt x="5276" y="15594"/>
                  </a:lnTo>
                  <a:lnTo>
                    <a:pt x="5222" y="14767"/>
                  </a:lnTo>
                  <a:lnTo>
                    <a:pt x="5154" y="13996"/>
                  </a:lnTo>
                  <a:lnTo>
                    <a:pt x="5100" y="13500"/>
                  </a:lnTo>
                  <a:lnTo>
                    <a:pt x="5032" y="13059"/>
                  </a:lnTo>
                  <a:lnTo>
                    <a:pt x="4965" y="12674"/>
                  </a:lnTo>
                  <a:lnTo>
                    <a:pt x="4897" y="12343"/>
                  </a:lnTo>
                  <a:lnTo>
                    <a:pt x="4822" y="12067"/>
                  </a:lnTo>
                  <a:lnTo>
                    <a:pt x="4748" y="11847"/>
                  </a:lnTo>
                  <a:lnTo>
                    <a:pt x="4673" y="11682"/>
                  </a:lnTo>
                  <a:lnTo>
                    <a:pt x="4592" y="11516"/>
                  </a:lnTo>
                  <a:lnTo>
                    <a:pt x="4511" y="11461"/>
                  </a:lnTo>
                  <a:lnTo>
                    <a:pt x="4436" y="11461"/>
                  </a:lnTo>
                  <a:lnTo>
                    <a:pt x="4355" y="11516"/>
                  </a:lnTo>
                  <a:lnTo>
                    <a:pt x="4274" y="11572"/>
                  </a:lnTo>
                  <a:lnTo>
                    <a:pt x="4193" y="11737"/>
                  </a:lnTo>
                  <a:lnTo>
                    <a:pt x="4118" y="11957"/>
                  </a:lnTo>
                  <a:lnTo>
                    <a:pt x="4037" y="12178"/>
                  </a:lnTo>
                  <a:lnTo>
                    <a:pt x="3962" y="12508"/>
                  </a:lnTo>
                  <a:lnTo>
                    <a:pt x="3862" y="13023"/>
                  </a:lnTo>
                  <a:lnTo>
                    <a:pt x="3868" y="12508"/>
                  </a:lnTo>
                  <a:lnTo>
                    <a:pt x="3881" y="11241"/>
                  </a:lnTo>
                  <a:lnTo>
                    <a:pt x="3874" y="9919"/>
                  </a:lnTo>
                  <a:lnTo>
                    <a:pt x="3868" y="8596"/>
                  </a:lnTo>
                  <a:lnTo>
                    <a:pt x="3854" y="7329"/>
                  </a:lnTo>
                  <a:lnTo>
                    <a:pt x="3827" y="6668"/>
                  </a:lnTo>
                  <a:lnTo>
                    <a:pt x="3800" y="6006"/>
                  </a:lnTo>
                  <a:lnTo>
                    <a:pt x="3759" y="5455"/>
                  </a:lnTo>
                  <a:lnTo>
                    <a:pt x="3712" y="4904"/>
                  </a:lnTo>
                  <a:lnTo>
                    <a:pt x="3651" y="4409"/>
                  </a:lnTo>
                  <a:lnTo>
                    <a:pt x="3590" y="3968"/>
                  </a:lnTo>
                  <a:lnTo>
                    <a:pt x="3522" y="3582"/>
                  </a:lnTo>
                  <a:lnTo>
                    <a:pt x="3448" y="3251"/>
                  </a:lnTo>
                  <a:lnTo>
                    <a:pt x="3366" y="3086"/>
                  </a:lnTo>
                  <a:lnTo>
                    <a:pt x="3285" y="2976"/>
                  </a:lnTo>
                  <a:lnTo>
                    <a:pt x="3204" y="2976"/>
                  </a:lnTo>
                  <a:lnTo>
                    <a:pt x="3123" y="3031"/>
                  </a:lnTo>
                  <a:lnTo>
                    <a:pt x="3041" y="3196"/>
                  </a:lnTo>
                  <a:lnTo>
                    <a:pt x="2967" y="3417"/>
                  </a:lnTo>
                  <a:lnTo>
                    <a:pt x="2892" y="3692"/>
                  </a:lnTo>
                  <a:lnTo>
                    <a:pt x="2825" y="4078"/>
                  </a:lnTo>
                  <a:lnTo>
                    <a:pt x="2642" y="5511"/>
                  </a:lnTo>
                  <a:lnTo>
                    <a:pt x="2466" y="6998"/>
                  </a:lnTo>
                  <a:lnTo>
                    <a:pt x="2303" y="8541"/>
                  </a:lnTo>
                  <a:lnTo>
                    <a:pt x="2225" y="9380"/>
                  </a:lnTo>
                  <a:lnTo>
                    <a:pt x="874" y="1268"/>
                  </a:lnTo>
                  <a:lnTo>
                    <a:pt x="793" y="772"/>
                  </a:lnTo>
                  <a:lnTo>
                    <a:pt x="712" y="441"/>
                  </a:lnTo>
                  <a:lnTo>
                    <a:pt x="624" y="166"/>
                  </a:lnTo>
                  <a:lnTo>
                    <a:pt x="52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45"/>
            <p:cNvSpPr/>
            <p:nvPr/>
          </p:nvSpPr>
          <p:spPr>
            <a:xfrm rot="10800000" flipH="1">
              <a:off x="4242586" y="3851023"/>
              <a:ext cx="59249" cy="43898"/>
            </a:xfrm>
            <a:custGeom>
              <a:avLst/>
              <a:gdLst/>
              <a:ahLst/>
              <a:cxnLst/>
              <a:rect l="l" t="t" r="r" b="b"/>
              <a:pathLst>
                <a:path w="2811" h="14768" extrusionOk="0">
                  <a:moveTo>
                    <a:pt x="1" y="1"/>
                  </a:moveTo>
                  <a:lnTo>
                    <a:pt x="156" y="1158"/>
                  </a:lnTo>
                  <a:lnTo>
                    <a:pt x="319" y="2260"/>
                  </a:lnTo>
                  <a:lnTo>
                    <a:pt x="481" y="3307"/>
                  </a:lnTo>
                  <a:lnTo>
                    <a:pt x="651" y="4353"/>
                  </a:lnTo>
                  <a:lnTo>
                    <a:pt x="827" y="5345"/>
                  </a:lnTo>
                  <a:lnTo>
                    <a:pt x="996" y="6282"/>
                  </a:lnTo>
                  <a:lnTo>
                    <a:pt x="1179" y="7164"/>
                  </a:lnTo>
                  <a:lnTo>
                    <a:pt x="1355" y="8045"/>
                  </a:lnTo>
                  <a:lnTo>
                    <a:pt x="1531" y="9037"/>
                  </a:lnTo>
                  <a:lnTo>
                    <a:pt x="1700" y="9974"/>
                  </a:lnTo>
                  <a:lnTo>
                    <a:pt x="1883" y="10855"/>
                  </a:lnTo>
                  <a:lnTo>
                    <a:pt x="2059" y="11737"/>
                  </a:lnTo>
                  <a:lnTo>
                    <a:pt x="2242" y="12563"/>
                  </a:lnTo>
                  <a:lnTo>
                    <a:pt x="2432" y="13335"/>
                  </a:lnTo>
                  <a:lnTo>
                    <a:pt x="2615" y="14106"/>
                  </a:lnTo>
                  <a:lnTo>
                    <a:pt x="2811" y="14767"/>
                  </a:lnTo>
                  <a:lnTo>
                    <a:pt x="2811" y="14767"/>
                  </a:lnTo>
                  <a:lnTo>
                    <a:pt x="2479" y="12674"/>
                  </a:lnTo>
                  <a:lnTo>
                    <a:pt x="2147" y="10635"/>
                  </a:lnTo>
                  <a:lnTo>
                    <a:pt x="1802" y="8651"/>
                  </a:lnTo>
                  <a:lnTo>
                    <a:pt x="1457" y="6778"/>
                  </a:lnTo>
                  <a:lnTo>
                    <a:pt x="1098" y="4960"/>
                  </a:lnTo>
                  <a:lnTo>
                    <a:pt x="739" y="3251"/>
                  </a:lnTo>
                  <a:lnTo>
                    <a:pt x="373" y="1598"/>
                  </a:lnTo>
                  <a:lnTo>
                    <a:pt x="1"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6" name="Google Shape;1366;p45"/>
          <p:cNvSpPr txBox="1">
            <a:spLocks noGrp="1"/>
          </p:cNvSpPr>
          <p:nvPr>
            <p:ph type="title"/>
          </p:nvPr>
        </p:nvSpPr>
        <p:spPr>
          <a:xfrm>
            <a:off x="1912509" y="0"/>
            <a:ext cx="6420792" cy="961800"/>
          </a:xfrm>
          <a:prstGeom prst="rect">
            <a:avLst/>
          </a:prstGeom>
        </p:spPr>
        <p:txBody>
          <a:bodyPr spcFirstLastPara="1" wrap="square" lIns="91425" tIns="91425" rIns="91425" bIns="91425" anchor="t" anchorCtr="0">
            <a:noAutofit/>
          </a:bodyPr>
          <a:lstStyle/>
          <a:p>
            <a:pPr lvl="0"/>
            <a:r>
              <a:rPr lang="en" dirty="0"/>
              <a:t>PROBLEMS &amp; </a:t>
            </a:r>
            <a:r>
              <a:rPr lang="en" dirty="0">
                <a:solidFill>
                  <a:schemeClr val="accent4"/>
                </a:solidFill>
              </a:rPr>
              <a:t>SOLUTIONS</a:t>
            </a:r>
            <a:endParaRPr dirty="0">
              <a:solidFill>
                <a:schemeClr val="accent4"/>
              </a:solidFill>
            </a:endParaRPr>
          </a:p>
        </p:txBody>
      </p:sp>
      <p:sp>
        <p:nvSpPr>
          <p:cNvPr id="4" name="Выноска-облако 3"/>
          <p:cNvSpPr/>
          <p:nvPr/>
        </p:nvSpPr>
        <p:spPr>
          <a:xfrm rot="11036583">
            <a:off x="812036" y="2269487"/>
            <a:ext cx="5031559" cy="2731164"/>
          </a:xfrm>
          <a:prstGeom prst="cloudCallout">
            <a:avLst>
              <a:gd name="adj1" fmla="val -41303"/>
              <a:gd name="adj2" fmla="val 57735"/>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23" name="Google Shape;1249;p45"/>
          <p:cNvSpPr txBox="1">
            <a:spLocks/>
          </p:cNvSpPr>
          <p:nvPr/>
        </p:nvSpPr>
        <p:spPr>
          <a:xfrm>
            <a:off x="1363400" y="2920959"/>
            <a:ext cx="3852000" cy="166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lt1"/>
              </a:buClr>
              <a:buSzPts val="1800"/>
              <a:buFont typeface="Comfortaa"/>
              <a:buNone/>
              <a:defRPr sz="1400" b="0" i="0" u="none" strike="noStrike" cap="none">
                <a:solidFill>
                  <a:schemeClr val="lt1"/>
                </a:solidFill>
                <a:latin typeface="Comfortaa"/>
                <a:ea typeface="Comfortaa"/>
                <a:cs typeface="Comfortaa"/>
                <a:sym typeface="Comfortaa"/>
              </a:defRPr>
            </a:lvl1pPr>
            <a:lvl2pPr marL="914400" marR="0" lvl="1"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2pPr>
            <a:lvl3pPr marL="1371600" marR="0" lvl="2"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3pPr>
            <a:lvl4pPr marL="1828800" marR="0" lvl="3"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4pPr>
            <a:lvl5pPr marL="2286000" marR="0" lvl="4"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5pPr>
            <a:lvl6pPr marL="2743200" marR="0" lvl="5"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6pPr>
            <a:lvl7pPr marL="3200400" marR="0" lvl="6"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7pPr>
            <a:lvl8pPr marL="3657600" marR="0" lvl="7" indent="-317500" algn="l" rtl="0">
              <a:lnSpc>
                <a:spcPct val="115000"/>
              </a:lnSpc>
              <a:spcBef>
                <a:spcPts val="1600"/>
              </a:spcBef>
              <a:spcAft>
                <a:spcPts val="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8pPr>
            <a:lvl9pPr marL="4114800" marR="0" lvl="8" indent="-317500" algn="l" rtl="0">
              <a:lnSpc>
                <a:spcPct val="115000"/>
              </a:lnSpc>
              <a:spcBef>
                <a:spcPts val="1600"/>
              </a:spcBef>
              <a:spcAft>
                <a:spcPts val="1600"/>
              </a:spcAft>
              <a:buClr>
                <a:schemeClr val="lt1"/>
              </a:buClr>
              <a:buSzPts val="1400"/>
              <a:buFont typeface="Comfortaa"/>
              <a:buNone/>
              <a:defRPr sz="1400" b="0" i="0" u="none" strike="noStrike" cap="none">
                <a:solidFill>
                  <a:schemeClr val="lt1"/>
                </a:solidFill>
                <a:latin typeface="Comfortaa"/>
                <a:ea typeface="Comfortaa"/>
                <a:cs typeface="Comfortaa"/>
                <a:sym typeface="Comfortaa"/>
              </a:defRPr>
            </a:lvl9pPr>
          </a:lstStyle>
          <a:p>
            <a:pPr algn="ctr">
              <a:buAutoNum type="arabicParenR"/>
            </a:pPr>
            <a:r>
              <a:rPr lang="en-GB" sz="1600" b="1" i="1" dirty="0">
                <a:solidFill>
                  <a:schemeClr val="tx1">
                    <a:lumMod val="75000"/>
                  </a:schemeClr>
                </a:solidFill>
              </a:rPr>
              <a:t>1) Using infrared sensors!</a:t>
            </a:r>
            <a:endParaRPr lang="it-IT" sz="1600" b="1" i="1" dirty="0">
              <a:solidFill>
                <a:schemeClr val="tx1">
                  <a:lumMod val="75000"/>
                </a:schemeClr>
              </a:solidFill>
            </a:endParaRPr>
          </a:p>
          <a:p>
            <a:pPr algn="ctr"/>
            <a:endParaRPr lang="it-IT" sz="1600" b="1" i="1" dirty="0">
              <a:solidFill>
                <a:schemeClr val="tx1">
                  <a:lumMod val="75000"/>
                </a:schemeClr>
              </a:solidFill>
            </a:endParaRPr>
          </a:p>
          <a:p>
            <a:pPr algn="ctr"/>
            <a:r>
              <a:rPr lang="it-IT" sz="1600" b="1" i="1" dirty="0">
                <a:solidFill>
                  <a:schemeClr val="tx1">
                    <a:lumMod val="75000"/>
                  </a:schemeClr>
                </a:solidFill>
              </a:rPr>
              <a:t>2) Using an ultrasonic sensor to detect the obstacle and then circumnavigate it.</a:t>
            </a:r>
            <a:endParaRPr lang="en-US" sz="1600" b="1" i="1" dirty="0">
              <a:solidFill>
                <a:schemeClr val="tx1">
                  <a:lumMod val="75000"/>
                </a:schemeClr>
              </a:solidFill>
            </a:endParaRPr>
          </a:p>
          <a:p>
            <a:pPr algn="ctr"/>
            <a:r>
              <a:rPr lang="en-US" sz="1600" b="1" i="1" dirty="0">
                <a:solidFill>
                  <a:schemeClr val="tx1">
                    <a:lumMod val="75000"/>
                  </a:schemeClr>
                </a:solidFill>
              </a:rPr>
              <a:t> </a:t>
            </a:r>
            <a:endParaRPr lang="en-GB" sz="1600" b="1" i="1" dirty="0">
              <a:solidFill>
                <a:schemeClr val="tx1">
                  <a:lumMod val="75000"/>
                </a:schemeClr>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p46"/>
          <p:cNvSpPr txBox="1">
            <a:spLocks noGrp="1"/>
          </p:cNvSpPr>
          <p:nvPr>
            <p:ph type="title" idx="8"/>
          </p:nvPr>
        </p:nvSpPr>
        <p:spPr>
          <a:xfrm>
            <a:off x="-1473593" y="68888"/>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4000" dirty="0"/>
              <a:t>How</a:t>
            </a:r>
            <a:r>
              <a:rPr lang="en" sz="4000" dirty="0"/>
              <a:t> it will work?</a:t>
            </a:r>
            <a:endParaRPr sz="4000" dirty="0"/>
          </a:p>
        </p:txBody>
      </p:sp>
      <p:sp>
        <p:nvSpPr>
          <p:cNvPr id="1372" name="Google Shape;1372;p46"/>
          <p:cNvSpPr txBox="1">
            <a:spLocks noGrp="1"/>
          </p:cNvSpPr>
          <p:nvPr>
            <p:ph type="title"/>
          </p:nvPr>
        </p:nvSpPr>
        <p:spPr>
          <a:xfrm>
            <a:off x="592145" y="847918"/>
            <a:ext cx="2028137" cy="475965"/>
          </a:xfrm>
          <a:prstGeom prst="rect">
            <a:avLst/>
          </a:prstGeom>
        </p:spPr>
        <p:style>
          <a:lnRef idx="3">
            <a:schemeClr val="lt1"/>
          </a:lnRef>
          <a:fillRef idx="1">
            <a:schemeClr val="accent1"/>
          </a:fillRef>
          <a:effectRef idx="1">
            <a:schemeClr val="accent1"/>
          </a:effectRef>
          <a:fontRef idx="minor">
            <a:schemeClr val="lt1"/>
          </a:fontRef>
        </p:style>
        <p:txBody>
          <a:bodyPr spcFirstLastPara="1" wrap="square" lIns="91425" tIns="91425" rIns="91425" bIns="91425" anchor="ctr" anchorCtr="0">
            <a:noAutofit/>
          </a:bodyPr>
          <a:lstStyle/>
          <a:p>
            <a:pPr lvl="0"/>
            <a:r>
              <a:rPr lang="en-US" dirty="0"/>
              <a:t>FLOW diagram</a:t>
            </a:r>
            <a:endParaRPr dirty="0"/>
          </a:p>
        </p:txBody>
      </p:sp>
      <p:sp>
        <p:nvSpPr>
          <p:cNvPr id="2" name="Скругленный прямоугольник 1"/>
          <p:cNvSpPr/>
          <p:nvPr/>
        </p:nvSpPr>
        <p:spPr>
          <a:xfrm>
            <a:off x="4063661" y="652923"/>
            <a:ext cx="857340" cy="413903"/>
          </a:xfrm>
          <a:prstGeom prst="roundRect">
            <a:avLst>
              <a:gd name="adj" fmla="val 50000"/>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Start</a:t>
            </a:r>
            <a:endParaRPr lang="en-US" dirty="0"/>
          </a:p>
        </p:txBody>
      </p:sp>
      <p:sp>
        <p:nvSpPr>
          <p:cNvPr id="3" name="Прямоугольник 2"/>
          <p:cNvSpPr/>
          <p:nvPr/>
        </p:nvSpPr>
        <p:spPr>
          <a:xfrm>
            <a:off x="1875703" y="2711152"/>
            <a:ext cx="1783080" cy="788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Follow the line</a:t>
            </a:r>
          </a:p>
        </p:txBody>
      </p:sp>
      <p:sp>
        <p:nvSpPr>
          <p:cNvPr id="4" name="Блок-схема: решение 3"/>
          <p:cNvSpPr/>
          <p:nvPr/>
        </p:nvSpPr>
        <p:spPr>
          <a:xfrm>
            <a:off x="3281379" y="1590681"/>
            <a:ext cx="2508025" cy="925477"/>
          </a:xfrm>
          <a:prstGeom prst="flowChartDecision">
            <a:avLst/>
          </a:prstGeom>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Distance to object</a:t>
            </a:r>
            <a:r>
              <a:rPr lang="ru-RU" dirty="0"/>
              <a:t> </a:t>
            </a:r>
            <a:r>
              <a:rPr lang="it-IT" dirty="0"/>
              <a:t>&lt;  5cm</a:t>
            </a:r>
            <a:endParaRPr lang="en-US" dirty="0"/>
          </a:p>
        </p:txBody>
      </p:sp>
      <p:sp>
        <p:nvSpPr>
          <p:cNvPr id="8" name="Google Shape;1373;p46"/>
          <p:cNvSpPr txBox="1">
            <a:spLocks noGrp="1"/>
          </p:cNvSpPr>
          <p:nvPr>
            <p:ph type="subTitle" idx="1"/>
          </p:nvPr>
        </p:nvSpPr>
        <p:spPr>
          <a:xfrm>
            <a:off x="2599911" y="1641962"/>
            <a:ext cx="685800" cy="4719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rgbClr val="FF0000"/>
                </a:solidFill>
              </a:rPr>
              <a:t>No</a:t>
            </a:r>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dirty="0"/>
          </a:p>
        </p:txBody>
      </p:sp>
      <p:sp>
        <p:nvSpPr>
          <p:cNvPr id="9" name="Google Shape;1373;p46"/>
          <p:cNvSpPr txBox="1">
            <a:spLocks noGrp="1"/>
          </p:cNvSpPr>
          <p:nvPr>
            <p:ph type="subTitle" idx="1"/>
          </p:nvPr>
        </p:nvSpPr>
        <p:spPr>
          <a:xfrm>
            <a:off x="6103218" y="1635354"/>
            <a:ext cx="530469" cy="326213"/>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chemeClr val="bg1"/>
                </a:solidFill>
              </a:rPr>
              <a:t>Yes</a:t>
            </a:r>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dirty="0"/>
          </a:p>
        </p:txBody>
      </p:sp>
      <p:cxnSp>
        <p:nvCxnSpPr>
          <p:cNvPr id="13" name="Прямая соединительная линия 12"/>
          <p:cNvCxnSpPr>
            <a:cxnSpLocks/>
          </p:cNvCxnSpPr>
          <p:nvPr/>
        </p:nvCxnSpPr>
        <p:spPr>
          <a:xfrm>
            <a:off x="3702464" y="3139936"/>
            <a:ext cx="869536" cy="1"/>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9" name="Прямая со стрелкой 18"/>
          <p:cNvCxnSpPr>
            <a:cxnSpLocks/>
          </p:cNvCxnSpPr>
          <p:nvPr/>
        </p:nvCxnSpPr>
        <p:spPr>
          <a:xfrm>
            <a:off x="6717506" y="2030916"/>
            <a:ext cx="0" cy="635098"/>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p:cNvCxnSpPr>
            <a:cxnSpLocks/>
            <a:stCxn id="2" idx="2"/>
          </p:cNvCxnSpPr>
          <p:nvPr/>
        </p:nvCxnSpPr>
        <p:spPr>
          <a:xfrm>
            <a:off x="4492331" y="1066826"/>
            <a:ext cx="17813" cy="531581"/>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p:nvPr/>
        </p:nvCxnSpPr>
        <p:spPr>
          <a:xfrm>
            <a:off x="2627425" y="2030916"/>
            <a:ext cx="7621" cy="634516"/>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54" name="Прямоугольник 53"/>
          <p:cNvSpPr/>
          <p:nvPr/>
        </p:nvSpPr>
        <p:spPr>
          <a:xfrm>
            <a:off x="5809330" y="2727335"/>
            <a:ext cx="1783080" cy="78867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it-IT" dirty="0"/>
              <a:t>Avoid the obstacle</a:t>
            </a:r>
            <a:endParaRPr lang="en-US" dirty="0"/>
          </a:p>
        </p:txBody>
      </p:sp>
      <p:cxnSp>
        <p:nvCxnSpPr>
          <p:cNvPr id="68" name="Прямая соединительная линия 67"/>
          <p:cNvCxnSpPr>
            <a:cxnSpLocks/>
            <a:endCxn id="4" idx="1"/>
          </p:cNvCxnSpPr>
          <p:nvPr/>
        </p:nvCxnSpPr>
        <p:spPr>
          <a:xfrm>
            <a:off x="2613932" y="2046337"/>
            <a:ext cx="667447" cy="7083"/>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0" name="Прямая соединительная линия 69"/>
          <p:cNvCxnSpPr>
            <a:cxnSpLocks/>
            <a:stCxn id="4" idx="3"/>
          </p:cNvCxnSpPr>
          <p:nvPr/>
        </p:nvCxnSpPr>
        <p:spPr>
          <a:xfrm flipV="1">
            <a:off x="5789404" y="2046337"/>
            <a:ext cx="911466" cy="7083"/>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73" name="Прямая соединительная линия 72"/>
          <p:cNvCxnSpPr>
            <a:cxnSpLocks/>
          </p:cNvCxnSpPr>
          <p:nvPr/>
        </p:nvCxnSpPr>
        <p:spPr>
          <a:xfrm>
            <a:off x="6752512" y="3543174"/>
            <a:ext cx="0" cy="673901"/>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88" name="Прямая со стрелкой 87"/>
          <p:cNvCxnSpPr/>
          <p:nvPr/>
        </p:nvCxnSpPr>
        <p:spPr>
          <a:xfrm flipV="1">
            <a:off x="2639172" y="3555233"/>
            <a:ext cx="666" cy="687907"/>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94" name="Прямая со стрелкой 93"/>
          <p:cNvCxnSpPr/>
          <p:nvPr/>
        </p:nvCxnSpPr>
        <p:spPr>
          <a:xfrm flipV="1">
            <a:off x="4612136" y="2493800"/>
            <a:ext cx="445" cy="685434"/>
          </a:xfrm>
          <a:prstGeom prst="straightConnector1">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02" name="Google Shape;1373;p46"/>
          <p:cNvSpPr txBox="1">
            <a:spLocks noGrp="1"/>
          </p:cNvSpPr>
          <p:nvPr>
            <p:ph type="subTitle" idx="1"/>
          </p:nvPr>
        </p:nvSpPr>
        <p:spPr>
          <a:xfrm>
            <a:off x="4572000" y="3719036"/>
            <a:ext cx="685800" cy="471975"/>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chemeClr val="bg1"/>
                </a:solidFill>
              </a:rPr>
              <a:t>Then</a:t>
            </a:r>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lang="en-US" dirty="0"/>
          </a:p>
          <a:p>
            <a:pPr marL="0" lvl="0" indent="0" algn="ctr" rtl="0">
              <a:spcBef>
                <a:spcPts val="0"/>
              </a:spcBef>
              <a:spcAft>
                <a:spcPts val="1600"/>
              </a:spcAft>
              <a:buNone/>
            </a:pPr>
            <a:endParaRPr dirty="0"/>
          </a:p>
        </p:txBody>
      </p:sp>
      <p:cxnSp>
        <p:nvCxnSpPr>
          <p:cNvPr id="106" name="Прямая соединительная линия 105"/>
          <p:cNvCxnSpPr>
            <a:cxnSpLocks/>
          </p:cNvCxnSpPr>
          <p:nvPr/>
        </p:nvCxnSpPr>
        <p:spPr>
          <a:xfrm>
            <a:off x="2613932" y="4217075"/>
            <a:ext cx="4167194" cy="0"/>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134" name="Прямая соединительная линия 133"/>
          <p:cNvCxnSpPr/>
          <p:nvPr/>
        </p:nvCxnSpPr>
        <p:spPr>
          <a:xfrm flipH="1" flipV="1">
            <a:off x="2634453" y="3606149"/>
            <a:ext cx="3284" cy="601085"/>
          </a:xfrm>
          <a:prstGeom prst="line">
            <a:avLst/>
          </a:prstGeom>
          <a:ln w="38100">
            <a:solidFill>
              <a:schemeClr val="accent5"/>
            </a:solidFill>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526DFF"/>
        </a:solidFill>
        <a:effectLst/>
      </p:bgPr>
    </p:bg>
    <p:spTree>
      <p:nvGrpSpPr>
        <p:cNvPr id="1" name="Shape 1128"/>
        <p:cNvGrpSpPr/>
        <p:nvPr/>
      </p:nvGrpSpPr>
      <p:grpSpPr>
        <a:xfrm>
          <a:off x="0" y="0"/>
          <a:ext cx="0" cy="0"/>
          <a:chOff x="0" y="0"/>
          <a:chExt cx="0" cy="0"/>
        </a:xfrm>
      </p:grpSpPr>
      <p:pic>
        <p:nvPicPr>
          <p:cNvPr id="1036" name="Picture 12" descr="Robot Kit da Auto per Arduino, 2 Ruote Utility Vehicle Intelligent Robotics  Ds Robot Smart Car Kit|kit for arduino|kit kitskit car kit - AliExp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7015" y="715529"/>
            <a:ext cx="2062748" cy="2062748"/>
          </a:xfrm>
          <a:prstGeom prst="rect">
            <a:avLst/>
          </a:prstGeom>
          <a:noFill/>
          <a:extLst>
            <a:ext uri="{909E8E84-426E-40DD-AFC4-6F175D3DCCD1}">
              <a14:hiddenFill xmlns:a14="http://schemas.microsoft.com/office/drawing/2010/main">
                <a:solidFill>
                  <a:srgbClr val="FFFFFF"/>
                </a:solidFill>
              </a14:hiddenFill>
            </a:ext>
          </a:extLst>
        </p:spPr>
      </p:pic>
      <p:sp>
        <p:nvSpPr>
          <p:cNvPr id="2" name="Подзаголовок 1"/>
          <p:cNvSpPr>
            <a:spLocks noGrp="1"/>
          </p:cNvSpPr>
          <p:nvPr>
            <p:ph type="subTitle" idx="3"/>
          </p:nvPr>
        </p:nvSpPr>
        <p:spPr>
          <a:xfrm>
            <a:off x="1535157" y="730902"/>
            <a:ext cx="6457425" cy="3168000"/>
          </a:xfrm>
        </p:spPr>
        <p:txBody>
          <a:bodyPr/>
          <a:lstStyle/>
          <a:p>
            <a:r>
              <a:rPr lang="en-US" b="1" dirty="0"/>
              <a:t>Arduino Uno </a:t>
            </a:r>
          </a:p>
          <a:p>
            <a:r>
              <a:rPr lang="en-US" b="1" dirty="0"/>
              <a:t>Ultrasonic Sensor</a:t>
            </a:r>
          </a:p>
          <a:p>
            <a:r>
              <a:rPr lang="en-US" b="1" dirty="0"/>
              <a:t>Infrared sensors</a:t>
            </a:r>
          </a:p>
          <a:p>
            <a:r>
              <a:rPr lang="en-US" b="1" dirty="0"/>
              <a:t>Servo motor</a:t>
            </a:r>
          </a:p>
          <a:p>
            <a:r>
              <a:rPr lang="en-US" b="1" dirty="0"/>
              <a:t>Motor bridge</a:t>
            </a:r>
            <a:endParaRPr lang="ru-KZ" b="1" dirty="0"/>
          </a:p>
          <a:p>
            <a:r>
              <a:rPr lang="en-US" b="1" dirty="0"/>
              <a:t>DC Motors</a:t>
            </a:r>
          </a:p>
          <a:p>
            <a:r>
              <a:rPr lang="en-US" b="1" dirty="0"/>
              <a:t>Battery</a:t>
            </a:r>
          </a:p>
          <a:p>
            <a:r>
              <a:rPr lang="en-US" b="1" dirty="0"/>
              <a:t>Wheels</a:t>
            </a:r>
          </a:p>
          <a:p>
            <a:endParaRPr lang="en-US" dirty="0"/>
          </a:p>
        </p:txBody>
      </p:sp>
      <p:sp>
        <p:nvSpPr>
          <p:cNvPr id="5" name="Google Shape;811;p42"/>
          <p:cNvSpPr txBox="1">
            <a:spLocks/>
          </p:cNvSpPr>
          <p:nvPr/>
        </p:nvSpPr>
        <p:spPr>
          <a:xfrm>
            <a:off x="1395550" y="0"/>
            <a:ext cx="6792095" cy="76383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500"/>
              <a:buFont typeface="Advent Pro"/>
              <a:buNone/>
              <a:defRPr sz="3200" b="1" i="0" u="none" strike="noStrike" cap="none">
                <a:solidFill>
                  <a:schemeClr val="lt1"/>
                </a:solidFill>
                <a:latin typeface="Advent Pro"/>
                <a:ea typeface="Advent Pro"/>
                <a:cs typeface="Advent Pro"/>
                <a:sym typeface="Advent Pro"/>
              </a:defRPr>
            </a:lvl1pPr>
            <a:lvl2pPr marR="0" lvl="1"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2pPr>
            <a:lvl3pPr marR="0" lvl="2"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3pPr>
            <a:lvl4pPr marR="0" lvl="3"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4pPr>
            <a:lvl5pPr marR="0" lvl="4"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5pPr>
            <a:lvl6pPr marR="0" lvl="5"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6pPr>
            <a:lvl7pPr marR="0" lvl="6"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7pPr>
            <a:lvl8pPr marR="0" lvl="7"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8pPr>
            <a:lvl9pPr marR="0" lvl="8" algn="l" rtl="0">
              <a:lnSpc>
                <a:spcPct val="100000"/>
              </a:lnSpc>
              <a:spcBef>
                <a:spcPts val="0"/>
              </a:spcBef>
              <a:spcAft>
                <a:spcPts val="0"/>
              </a:spcAft>
              <a:buClr>
                <a:schemeClr val="dk1"/>
              </a:buClr>
              <a:buSzPts val="2800"/>
              <a:buFont typeface="Bebas Neue"/>
              <a:buNone/>
              <a:defRPr sz="2800" b="0" i="0" u="none" strike="noStrike" cap="none">
                <a:solidFill>
                  <a:schemeClr val="dk1"/>
                </a:solidFill>
                <a:latin typeface="Bebas Neue"/>
                <a:ea typeface="Bebas Neue"/>
                <a:cs typeface="Bebas Neue"/>
                <a:sym typeface="Bebas Neue"/>
              </a:defRPr>
            </a:lvl9pPr>
          </a:lstStyle>
          <a:p>
            <a:r>
              <a:rPr lang="en-US" sz="4800" dirty="0"/>
              <a:t>What we used?</a:t>
            </a:r>
          </a:p>
        </p:txBody>
      </p:sp>
      <p:pic>
        <p:nvPicPr>
          <p:cNvPr id="10" name="Picture 2" descr="HC-SR04 Ultrasonic Sensor - Bot Sho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9066" y="717032"/>
            <a:ext cx="1550540" cy="916757"/>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1" name="Picture 2" descr="Auslese IR Proximity Sensor For Line Follower And Obstacle Sensing Robots - Ir  Sensor at Rs 28/piece | Tihar Village | Delhi| ID: 2110536476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762444">
            <a:off x="6645307" y="1796203"/>
            <a:ext cx="1319962" cy="1319962"/>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Servo Motor Basics, Working Principle &amp; Theo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6758" y="3065943"/>
            <a:ext cx="1598839" cy="102325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obocraze L298 DC Motor Driver Module - (Pack of 1): Amazon.in: Industrial  &amp; Scientific"/>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0707889">
            <a:off x="2278523" y="2556540"/>
            <a:ext cx="1131717" cy="126590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Yeeco 4pcs DC Electric Motor 3-6V Dual Shaft Geared TT - Import It All"/>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112541">
            <a:off x="3222346" y="3026804"/>
            <a:ext cx="1510570" cy="15105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000073 | Arduino Uno Rev3 SMD per Arduino Corporation | Unclassified |  Arrow.com"/>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4036003">
            <a:off x="4711966" y="3159965"/>
            <a:ext cx="1866017" cy="13281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89"/>
        <p:cNvGrpSpPr/>
        <p:nvPr/>
      </p:nvGrpSpPr>
      <p:grpSpPr>
        <a:xfrm>
          <a:off x="0" y="0"/>
          <a:ext cx="0" cy="0"/>
          <a:chOff x="0" y="0"/>
          <a:chExt cx="0" cy="0"/>
        </a:xfrm>
      </p:grpSpPr>
      <p:sp>
        <p:nvSpPr>
          <p:cNvPr id="790" name="Google Shape;790;p40"/>
          <p:cNvSpPr txBox="1">
            <a:spLocks noGrp="1"/>
          </p:cNvSpPr>
          <p:nvPr>
            <p:ph type="title"/>
          </p:nvPr>
        </p:nvSpPr>
        <p:spPr>
          <a:xfrm>
            <a:off x="1551895" y="239104"/>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CIRCUIT DIAGRAM</a:t>
            </a:r>
            <a:endParaRPr sz="4000" dirty="0"/>
          </a:p>
        </p:txBody>
      </p:sp>
      <p:sp>
        <p:nvSpPr>
          <p:cNvPr id="792" name="Google Shape;792;p40"/>
          <p:cNvSpPr/>
          <p:nvPr/>
        </p:nvSpPr>
        <p:spPr>
          <a:xfrm>
            <a:off x="468470" y="239104"/>
            <a:ext cx="686809" cy="686767"/>
          </a:xfrm>
          <a:custGeom>
            <a:avLst/>
            <a:gdLst/>
            <a:ahLst/>
            <a:cxnLst/>
            <a:rect l="l" t="t" r="r" b="b"/>
            <a:pathLst>
              <a:path w="8330" h="8330" extrusionOk="0">
                <a:moveTo>
                  <a:pt x="1106" y="2615"/>
                </a:moveTo>
                <a:lnTo>
                  <a:pt x="1106" y="2615"/>
                </a:lnTo>
                <a:lnTo>
                  <a:pt x="1349" y="2237"/>
                </a:lnTo>
                <a:lnTo>
                  <a:pt x="1618" y="1887"/>
                </a:lnTo>
                <a:lnTo>
                  <a:pt x="1322" y="1105"/>
                </a:lnTo>
                <a:lnTo>
                  <a:pt x="2481" y="350"/>
                </a:lnTo>
                <a:lnTo>
                  <a:pt x="3074" y="943"/>
                </a:lnTo>
                <a:lnTo>
                  <a:pt x="3074" y="943"/>
                </a:lnTo>
                <a:lnTo>
                  <a:pt x="3532" y="836"/>
                </a:lnTo>
                <a:lnTo>
                  <a:pt x="3963" y="782"/>
                </a:lnTo>
                <a:lnTo>
                  <a:pt x="4341" y="0"/>
                </a:lnTo>
                <a:lnTo>
                  <a:pt x="5688" y="297"/>
                </a:lnTo>
                <a:lnTo>
                  <a:pt x="5688" y="1132"/>
                </a:lnTo>
                <a:lnTo>
                  <a:pt x="5688" y="1132"/>
                </a:lnTo>
                <a:lnTo>
                  <a:pt x="6066" y="1375"/>
                </a:lnTo>
                <a:lnTo>
                  <a:pt x="6416" y="1644"/>
                </a:lnTo>
                <a:lnTo>
                  <a:pt x="7198" y="1348"/>
                </a:lnTo>
                <a:lnTo>
                  <a:pt x="7953" y="2507"/>
                </a:lnTo>
                <a:lnTo>
                  <a:pt x="7387" y="3127"/>
                </a:lnTo>
                <a:lnTo>
                  <a:pt x="7387" y="3127"/>
                </a:lnTo>
                <a:lnTo>
                  <a:pt x="7494" y="3558"/>
                </a:lnTo>
                <a:lnTo>
                  <a:pt x="7548" y="4016"/>
                </a:lnTo>
                <a:lnTo>
                  <a:pt x="8330" y="4367"/>
                </a:lnTo>
                <a:lnTo>
                  <a:pt x="8034" y="5715"/>
                </a:lnTo>
                <a:lnTo>
                  <a:pt x="7198" y="5715"/>
                </a:lnTo>
                <a:lnTo>
                  <a:pt x="7198" y="5715"/>
                </a:lnTo>
                <a:lnTo>
                  <a:pt x="6982" y="6119"/>
                </a:lnTo>
                <a:lnTo>
                  <a:pt x="6686" y="6469"/>
                </a:lnTo>
                <a:lnTo>
                  <a:pt x="6982" y="7224"/>
                </a:lnTo>
                <a:lnTo>
                  <a:pt x="5823" y="7979"/>
                </a:lnTo>
                <a:lnTo>
                  <a:pt x="5230" y="7386"/>
                </a:lnTo>
                <a:lnTo>
                  <a:pt x="5230" y="7386"/>
                </a:lnTo>
                <a:lnTo>
                  <a:pt x="4772" y="7521"/>
                </a:lnTo>
                <a:lnTo>
                  <a:pt x="4341" y="7547"/>
                </a:lnTo>
                <a:lnTo>
                  <a:pt x="3963" y="8329"/>
                </a:lnTo>
                <a:lnTo>
                  <a:pt x="2615" y="8033"/>
                </a:lnTo>
                <a:lnTo>
                  <a:pt x="2615" y="7197"/>
                </a:lnTo>
                <a:lnTo>
                  <a:pt x="2615" y="7197"/>
                </a:lnTo>
                <a:lnTo>
                  <a:pt x="2238" y="6981"/>
                </a:lnTo>
                <a:lnTo>
                  <a:pt x="1888" y="6685"/>
                </a:lnTo>
                <a:lnTo>
                  <a:pt x="1106" y="6981"/>
                </a:lnTo>
                <a:lnTo>
                  <a:pt x="351" y="5822"/>
                </a:lnTo>
                <a:lnTo>
                  <a:pt x="944" y="5229"/>
                </a:lnTo>
                <a:lnTo>
                  <a:pt x="944" y="5229"/>
                </a:lnTo>
                <a:lnTo>
                  <a:pt x="836" y="4771"/>
                </a:lnTo>
                <a:lnTo>
                  <a:pt x="783" y="4340"/>
                </a:lnTo>
                <a:lnTo>
                  <a:pt x="1" y="3989"/>
                </a:lnTo>
                <a:lnTo>
                  <a:pt x="297" y="2615"/>
                </a:lnTo>
                <a:lnTo>
                  <a:pt x="1133" y="2615"/>
                </a:lnTo>
                <a:lnTo>
                  <a:pt x="1106" y="2615"/>
                </a:lnTo>
                <a:close/>
                <a:moveTo>
                  <a:pt x="2696" y="3801"/>
                </a:moveTo>
                <a:lnTo>
                  <a:pt x="2696" y="3801"/>
                </a:lnTo>
                <a:lnTo>
                  <a:pt x="2669" y="4097"/>
                </a:lnTo>
                <a:lnTo>
                  <a:pt x="2696" y="4394"/>
                </a:lnTo>
                <a:lnTo>
                  <a:pt x="2777" y="4663"/>
                </a:lnTo>
                <a:lnTo>
                  <a:pt x="2912" y="4906"/>
                </a:lnTo>
                <a:lnTo>
                  <a:pt x="3074" y="5148"/>
                </a:lnTo>
                <a:lnTo>
                  <a:pt x="3289" y="5337"/>
                </a:lnTo>
                <a:lnTo>
                  <a:pt x="3559" y="5472"/>
                </a:lnTo>
                <a:lnTo>
                  <a:pt x="3828" y="5553"/>
                </a:lnTo>
                <a:lnTo>
                  <a:pt x="3828" y="5553"/>
                </a:lnTo>
                <a:lnTo>
                  <a:pt x="4125" y="5607"/>
                </a:lnTo>
                <a:lnTo>
                  <a:pt x="4421" y="5580"/>
                </a:lnTo>
                <a:lnTo>
                  <a:pt x="4691" y="5499"/>
                </a:lnTo>
                <a:lnTo>
                  <a:pt x="4961" y="5364"/>
                </a:lnTo>
                <a:lnTo>
                  <a:pt x="5176" y="5175"/>
                </a:lnTo>
                <a:lnTo>
                  <a:pt x="5365" y="4960"/>
                </a:lnTo>
                <a:lnTo>
                  <a:pt x="5500" y="4717"/>
                </a:lnTo>
                <a:lnTo>
                  <a:pt x="5608" y="4421"/>
                </a:lnTo>
                <a:lnTo>
                  <a:pt x="5608" y="4421"/>
                </a:lnTo>
                <a:lnTo>
                  <a:pt x="5634" y="4124"/>
                </a:lnTo>
                <a:lnTo>
                  <a:pt x="5608" y="3828"/>
                </a:lnTo>
                <a:lnTo>
                  <a:pt x="5527" y="3558"/>
                </a:lnTo>
                <a:lnTo>
                  <a:pt x="5392" y="3315"/>
                </a:lnTo>
                <a:lnTo>
                  <a:pt x="5230" y="3100"/>
                </a:lnTo>
                <a:lnTo>
                  <a:pt x="5015" y="2911"/>
                </a:lnTo>
                <a:lnTo>
                  <a:pt x="4745" y="2749"/>
                </a:lnTo>
                <a:lnTo>
                  <a:pt x="4475" y="2669"/>
                </a:lnTo>
                <a:lnTo>
                  <a:pt x="4475" y="2669"/>
                </a:lnTo>
                <a:lnTo>
                  <a:pt x="4475" y="2669"/>
                </a:lnTo>
                <a:lnTo>
                  <a:pt x="4179" y="2615"/>
                </a:lnTo>
                <a:lnTo>
                  <a:pt x="3882" y="2642"/>
                </a:lnTo>
                <a:lnTo>
                  <a:pt x="3613" y="2722"/>
                </a:lnTo>
                <a:lnTo>
                  <a:pt x="3343" y="2857"/>
                </a:lnTo>
                <a:lnTo>
                  <a:pt x="3128" y="3046"/>
                </a:lnTo>
                <a:lnTo>
                  <a:pt x="2939" y="3262"/>
                </a:lnTo>
                <a:lnTo>
                  <a:pt x="2804" y="3504"/>
                </a:lnTo>
                <a:lnTo>
                  <a:pt x="2696" y="3801"/>
                </a:lnTo>
                <a:lnTo>
                  <a:pt x="2696" y="380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6" name="Google Shape;3559;p67"/>
          <p:cNvGrpSpPr/>
          <p:nvPr/>
        </p:nvGrpSpPr>
        <p:grpSpPr>
          <a:xfrm>
            <a:off x="8020280" y="32421"/>
            <a:ext cx="818096" cy="782651"/>
            <a:chOff x="-7528700" y="-8481200"/>
            <a:chExt cx="8719325" cy="8719325"/>
          </a:xfrm>
        </p:grpSpPr>
        <p:sp>
          <p:nvSpPr>
            <p:cNvPr id="7" name="Google Shape;3560;p67"/>
            <p:cNvSpPr/>
            <p:nvPr/>
          </p:nvSpPr>
          <p:spPr>
            <a:xfrm>
              <a:off x="-7401125" y="-8353425"/>
              <a:ext cx="8463975" cy="8463775"/>
            </a:xfrm>
            <a:custGeom>
              <a:avLst/>
              <a:gdLst/>
              <a:ahLst/>
              <a:cxnLst/>
              <a:rect l="l" t="t" r="r" b="b"/>
              <a:pathLst>
                <a:path w="338559" h="338551" extrusionOk="0">
                  <a:moveTo>
                    <a:pt x="125337" y="1"/>
                  </a:moveTo>
                  <a:lnTo>
                    <a:pt x="124766" y="9"/>
                  </a:lnTo>
                  <a:lnTo>
                    <a:pt x="124221" y="18"/>
                  </a:lnTo>
                  <a:lnTo>
                    <a:pt x="123675" y="35"/>
                  </a:lnTo>
                  <a:lnTo>
                    <a:pt x="123139" y="52"/>
                  </a:lnTo>
                  <a:lnTo>
                    <a:pt x="122593" y="86"/>
                  </a:lnTo>
                  <a:lnTo>
                    <a:pt x="122057" y="111"/>
                  </a:lnTo>
                  <a:lnTo>
                    <a:pt x="121520" y="154"/>
                  </a:lnTo>
                  <a:lnTo>
                    <a:pt x="120983" y="205"/>
                  </a:lnTo>
                  <a:lnTo>
                    <a:pt x="120446" y="256"/>
                  </a:lnTo>
                  <a:lnTo>
                    <a:pt x="119910" y="307"/>
                  </a:lnTo>
                  <a:lnTo>
                    <a:pt x="119382" y="376"/>
                  </a:lnTo>
                  <a:lnTo>
                    <a:pt x="118853" y="444"/>
                  </a:lnTo>
                  <a:lnTo>
                    <a:pt x="118325" y="520"/>
                  </a:lnTo>
                  <a:lnTo>
                    <a:pt x="117805" y="597"/>
                  </a:lnTo>
                  <a:lnTo>
                    <a:pt x="117277" y="682"/>
                  </a:lnTo>
                  <a:lnTo>
                    <a:pt x="116758" y="776"/>
                  </a:lnTo>
                  <a:lnTo>
                    <a:pt x="116238" y="870"/>
                  </a:lnTo>
                  <a:lnTo>
                    <a:pt x="115718" y="972"/>
                  </a:lnTo>
                  <a:lnTo>
                    <a:pt x="115207" y="1083"/>
                  </a:lnTo>
                  <a:lnTo>
                    <a:pt x="114687" y="1193"/>
                  </a:lnTo>
                  <a:lnTo>
                    <a:pt x="114176" y="1313"/>
                  </a:lnTo>
                  <a:lnTo>
                    <a:pt x="113674" y="1440"/>
                  </a:lnTo>
                  <a:lnTo>
                    <a:pt x="113162" y="1568"/>
                  </a:lnTo>
                  <a:lnTo>
                    <a:pt x="112660" y="1705"/>
                  </a:lnTo>
                  <a:lnTo>
                    <a:pt x="112157" y="1841"/>
                  </a:lnTo>
                  <a:lnTo>
                    <a:pt x="111663" y="1986"/>
                  </a:lnTo>
                  <a:lnTo>
                    <a:pt x="111160" y="2139"/>
                  </a:lnTo>
                  <a:lnTo>
                    <a:pt x="110666" y="2292"/>
                  </a:lnTo>
                  <a:lnTo>
                    <a:pt x="110172" y="2454"/>
                  </a:lnTo>
                  <a:lnTo>
                    <a:pt x="109687" y="2625"/>
                  </a:lnTo>
                  <a:lnTo>
                    <a:pt x="109201" y="2795"/>
                  </a:lnTo>
                  <a:lnTo>
                    <a:pt x="108715" y="2965"/>
                  </a:lnTo>
                  <a:lnTo>
                    <a:pt x="108238" y="3153"/>
                  </a:lnTo>
                  <a:lnTo>
                    <a:pt x="107761" y="3332"/>
                  </a:lnTo>
                  <a:lnTo>
                    <a:pt x="107284" y="3528"/>
                  </a:lnTo>
                  <a:lnTo>
                    <a:pt x="106807" y="3724"/>
                  </a:lnTo>
                  <a:lnTo>
                    <a:pt x="106338" y="3920"/>
                  </a:lnTo>
                  <a:lnTo>
                    <a:pt x="105870" y="4124"/>
                  </a:lnTo>
                  <a:lnTo>
                    <a:pt x="105410" y="4337"/>
                  </a:lnTo>
                  <a:lnTo>
                    <a:pt x="104950" y="4550"/>
                  </a:lnTo>
                  <a:lnTo>
                    <a:pt x="104490" y="4772"/>
                  </a:lnTo>
                  <a:lnTo>
                    <a:pt x="104038" y="4993"/>
                  </a:lnTo>
                  <a:lnTo>
                    <a:pt x="103587" y="5223"/>
                  </a:lnTo>
                  <a:lnTo>
                    <a:pt x="103135" y="5453"/>
                  </a:lnTo>
                  <a:lnTo>
                    <a:pt x="102692" y="5692"/>
                  </a:lnTo>
                  <a:lnTo>
                    <a:pt x="102249" y="5930"/>
                  </a:lnTo>
                  <a:lnTo>
                    <a:pt x="101806" y="6177"/>
                  </a:lnTo>
                  <a:lnTo>
                    <a:pt x="101372" y="6433"/>
                  </a:lnTo>
                  <a:lnTo>
                    <a:pt x="100946" y="6680"/>
                  </a:lnTo>
                  <a:lnTo>
                    <a:pt x="100520" y="6944"/>
                  </a:lnTo>
                  <a:lnTo>
                    <a:pt x="100094" y="7208"/>
                  </a:lnTo>
                  <a:lnTo>
                    <a:pt x="99668" y="7472"/>
                  </a:lnTo>
                  <a:lnTo>
                    <a:pt x="99250" y="7745"/>
                  </a:lnTo>
                  <a:lnTo>
                    <a:pt x="98841" y="8017"/>
                  </a:lnTo>
                  <a:lnTo>
                    <a:pt x="98433" y="8299"/>
                  </a:lnTo>
                  <a:lnTo>
                    <a:pt x="98024" y="8580"/>
                  </a:lnTo>
                  <a:lnTo>
                    <a:pt x="97623" y="8869"/>
                  </a:lnTo>
                  <a:lnTo>
                    <a:pt x="97223" y="9159"/>
                  </a:lnTo>
                  <a:lnTo>
                    <a:pt x="96831" y="9457"/>
                  </a:lnTo>
                  <a:lnTo>
                    <a:pt x="96439" y="9755"/>
                  </a:lnTo>
                  <a:lnTo>
                    <a:pt x="96047" y="10062"/>
                  </a:lnTo>
                  <a:lnTo>
                    <a:pt x="95664" y="10369"/>
                  </a:lnTo>
                  <a:lnTo>
                    <a:pt x="95289" y="10684"/>
                  </a:lnTo>
                  <a:lnTo>
                    <a:pt x="94914" y="10991"/>
                  </a:lnTo>
                  <a:lnTo>
                    <a:pt x="94548" y="11314"/>
                  </a:lnTo>
                  <a:lnTo>
                    <a:pt x="94181" y="11638"/>
                  </a:lnTo>
                  <a:lnTo>
                    <a:pt x="93815" y="11962"/>
                  </a:lnTo>
                  <a:lnTo>
                    <a:pt x="93457" y="12294"/>
                  </a:lnTo>
                  <a:lnTo>
                    <a:pt x="93108" y="12626"/>
                  </a:lnTo>
                  <a:lnTo>
                    <a:pt x="92759" y="12959"/>
                  </a:lnTo>
                  <a:lnTo>
                    <a:pt x="92409" y="13299"/>
                  </a:lnTo>
                  <a:lnTo>
                    <a:pt x="92069" y="13640"/>
                  </a:lnTo>
                  <a:lnTo>
                    <a:pt x="91736" y="13989"/>
                  </a:lnTo>
                  <a:lnTo>
                    <a:pt x="91404" y="14339"/>
                  </a:lnTo>
                  <a:lnTo>
                    <a:pt x="91080" y="14697"/>
                  </a:lnTo>
                  <a:lnTo>
                    <a:pt x="90757" y="15046"/>
                  </a:lnTo>
                  <a:lnTo>
                    <a:pt x="90441" y="15412"/>
                  </a:lnTo>
                  <a:lnTo>
                    <a:pt x="90126" y="15770"/>
                  </a:lnTo>
                  <a:lnTo>
                    <a:pt x="89819" y="16136"/>
                  </a:lnTo>
                  <a:lnTo>
                    <a:pt x="89521" y="16511"/>
                  </a:lnTo>
                  <a:lnTo>
                    <a:pt x="89223" y="16877"/>
                  </a:lnTo>
                  <a:lnTo>
                    <a:pt x="88925" y="17252"/>
                  </a:lnTo>
                  <a:lnTo>
                    <a:pt x="88635" y="17636"/>
                  </a:lnTo>
                  <a:lnTo>
                    <a:pt x="88354" y="18019"/>
                  </a:lnTo>
                  <a:lnTo>
                    <a:pt x="88082" y="18402"/>
                  </a:lnTo>
                  <a:lnTo>
                    <a:pt x="87800" y="18786"/>
                  </a:lnTo>
                  <a:lnTo>
                    <a:pt x="87536" y="19178"/>
                  </a:lnTo>
                  <a:lnTo>
                    <a:pt x="87272" y="19570"/>
                  </a:lnTo>
                  <a:lnTo>
                    <a:pt x="87017" y="19961"/>
                  </a:lnTo>
                  <a:lnTo>
                    <a:pt x="86761" y="20362"/>
                  </a:lnTo>
                  <a:lnTo>
                    <a:pt x="86514" y="20762"/>
                  </a:lnTo>
                  <a:lnTo>
                    <a:pt x="86275" y="21171"/>
                  </a:lnTo>
                  <a:lnTo>
                    <a:pt x="86037" y="21572"/>
                  </a:lnTo>
                  <a:lnTo>
                    <a:pt x="85807" y="21981"/>
                  </a:lnTo>
                  <a:lnTo>
                    <a:pt x="85585" y="22398"/>
                  </a:lnTo>
                  <a:lnTo>
                    <a:pt x="85364" y="22807"/>
                  </a:lnTo>
                  <a:lnTo>
                    <a:pt x="85151" y="23224"/>
                  </a:lnTo>
                  <a:lnTo>
                    <a:pt x="84946" y="23642"/>
                  </a:lnTo>
                  <a:lnTo>
                    <a:pt x="84742" y="24068"/>
                  </a:lnTo>
                  <a:lnTo>
                    <a:pt x="84546" y="24485"/>
                  </a:lnTo>
                  <a:lnTo>
                    <a:pt x="84350" y="24911"/>
                  </a:lnTo>
                  <a:lnTo>
                    <a:pt x="84171" y="25346"/>
                  </a:lnTo>
                  <a:lnTo>
                    <a:pt x="83984" y="25772"/>
                  </a:lnTo>
                  <a:lnTo>
                    <a:pt x="83813" y="26206"/>
                  </a:lnTo>
                  <a:lnTo>
                    <a:pt x="83643" y="26641"/>
                  </a:lnTo>
                  <a:lnTo>
                    <a:pt x="83481" y="27075"/>
                  </a:lnTo>
                  <a:lnTo>
                    <a:pt x="83328" y="27518"/>
                  </a:lnTo>
                  <a:lnTo>
                    <a:pt x="83183" y="27953"/>
                  </a:lnTo>
                  <a:lnTo>
                    <a:pt x="83038" y="28396"/>
                  </a:lnTo>
                  <a:lnTo>
                    <a:pt x="82902" y="28847"/>
                  </a:lnTo>
                  <a:lnTo>
                    <a:pt x="82765" y="29290"/>
                  </a:lnTo>
                  <a:lnTo>
                    <a:pt x="82638" y="29742"/>
                  </a:lnTo>
                  <a:lnTo>
                    <a:pt x="82527" y="30193"/>
                  </a:lnTo>
                  <a:lnTo>
                    <a:pt x="82408" y="30645"/>
                  </a:lnTo>
                  <a:lnTo>
                    <a:pt x="82305" y="31096"/>
                  </a:lnTo>
                  <a:lnTo>
                    <a:pt x="82203" y="31548"/>
                  </a:lnTo>
                  <a:lnTo>
                    <a:pt x="82109" y="32008"/>
                  </a:lnTo>
                  <a:lnTo>
                    <a:pt x="82024" y="32468"/>
                  </a:lnTo>
                  <a:lnTo>
                    <a:pt x="81948" y="32928"/>
                  </a:lnTo>
                  <a:lnTo>
                    <a:pt x="81871" y="33388"/>
                  </a:lnTo>
                  <a:lnTo>
                    <a:pt x="81803" y="33857"/>
                  </a:lnTo>
                  <a:lnTo>
                    <a:pt x="81743" y="34317"/>
                  </a:lnTo>
                  <a:lnTo>
                    <a:pt x="81692" y="34785"/>
                  </a:lnTo>
                  <a:lnTo>
                    <a:pt x="81649" y="35254"/>
                  </a:lnTo>
                  <a:lnTo>
                    <a:pt x="81607" y="35722"/>
                  </a:lnTo>
                  <a:lnTo>
                    <a:pt x="81573" y="36191"/>
                  </a:lnTo>
                  <a:lnTo>
                    <a:pt x="81547" y="36668"/>
                  </a:lnTo>
                  <a:lnTo>
                    <a:pt x="81530" y="37136"/>
                  </a:lnTo>
                  <a:lnTo>
                    <a:pt x="81513" y="37614"/>
                  </a:lnTo>
                  <a:lnTo>
                    <a:pt x="81522" y="37886"/>
                  </a:lnTo>
                  <a:lnTo>
                    <a:pt x="81539" y="38150"/>
                  </a:lnTo>
                  <a:lnTo>
                    <a:pt x="81581" y="38687"/>
                  </a:lnTo>
                  <a:lnTo>
                    <a:pt x="80832" y="38593"/>
                  </a:lnTo>
                  <a:lnTo>
                    <a:pt x="80039" y="38508"/>
                  </a:lnTo>
                  <a:lnTo>
                    <a:pt x="79230" y="38423"/>
                  </a:lnTo>
                  <a:lnTo>
                    <a:pt x="78412" y="38355"/>
                  </a:lnTo>
                  <a:lnTo>
                    <a:pt x="77586" y="38304"/>
                  </a:lnTo>
                  <a:lnTo>
                    <a:pt x="76776" y="38261"/>
                  </a:lnTo>
                  <a:lnTo>
                    <a:pt x="75984" y="38227"/>
                  </a:lnTo>
                  <a:lnTo>
                    <a:pt x="75234" y="38218"/>
                  </a:lnTo>
                  <a:lnTo>
                    <a:pt x="74749" y="38227"/>
                  </a:lnTo>
                  <a:lnTo>
                    <a:pt x="74263" y="38235"/>
                  </a:lnTo>
                  <a:lnTo>
                    <a:pt x="73778" y="38244"/>
                  </a:lnTo>
                  <a:lnTo>
                    <a:pt x="73300" y="38261"/>
                  </a:lnTo>
                  <a:lnTo>
                    <a:pt x="72815" y="38287"/>
                  </a:lnTo>
                  <a:lnTo>
                    <a:pt x="72338" y="38321"/>
                  </a:lnTo>
                  <a:lnTo>
                    <a:pt x="71861" y="38355"/>
                  </a:lnTo>
                  <a:lnTo>
                    <a:pt x="71392" y="38389"/>
                  </a:lnTo>
                  <a:lnTo>
                    <a:pt x="70915" y="38431"/>
                  </a:lnTo>
                  <a:lnTo>
                    <a:pt x="70447" y="38483"/>
                  </a:lnTo>
                  <a:lnTo>
                    <a:pt x="69978" y="38542"/>
                  </a:lnTo>
                  <a:lnTo>
                    <a:pt x="69509" y="38602"/>
                  </a:lnTo>
                  <a:lnTo>
                    <a:pt x="69041" y="38661"/>
                  </a:lnTo>
                  <a:lnTo>
                    <a:pt x="68572" y="38730"/>
                  </a:lnTo>
                  <a:lnTo>
                    <a:pt x="68112" y="38806"/>
                  </a:lnTo>
                  <a:lnTo>
                    <a:pt x="67652" y="38883"/>
                  </a:lnTo>
                  <a:lnTo>
                    <a:pt x="67192" y="38968"/>
                  </a:lnTo>
                  <a:lnTo>
                    <a:pt x="66741" y="39062"/>
                  </a:lnTo>
                  <a:lnTo>
                    <a:pt x="65838" y="39249"/>
                  </a:lnTo>
                  <a:lnTo>
                    <a:pt x="64935" y="39462"/>
                  </a:lnTo>
                  <a:lnTo>
                    <a:pt x="64049" y="39692"/>
                  </a:lnTo>
                  <a:lnTo>
                    <a:pt x="63171" y="39939"/>
                  </a:lnTo>
                  <a:lnTo>
                    <a:pt x="62302" y="40212"/>
                  </a:lnTo>
                  <a:lnTo>
                    <a:pt x="61442" y="40493"/>
                  </a:lnTo>
                  <a:lnTo>
                    <a:pt x="60598" y="40800"/>
                  </a:lnTo>
                  <a:lnTo>
                    <a:pt x="59755" y="41115"/>
                  </a:lnTo>
                  <a:lnTo>
                    <a:pt x="58928" y="41456"/>
                  </a:lnTo>
                  <a:lnTo>
                    <a:pt x="58111" y="41805"/>
                  </a:lnTo>
                  <a:lnTo>
                    <a:pt x="57310" y="42180"/>
                  </a:lnTo>
                  <a:lnTo>
                    <a:pt x="56509" y="42563"/>
                  </a:lnTo>
                  <a:lnTo>
                    <a:pt x="55734" y="42964"/>
                  </a:lnTo>
                  <a:lnTo>
                    <a:pt x="54958" y="43381"/>
                  </a:lnTo>
                  <a:lnTo>
                    <a:pt x="54209" y="43816"/>
                  </a:lnTo>
                  <a:lnTo>
                    <a:pt x="53459" y="44267"/>
                  </a:lnTo>
                  <a:lnTo>
                    <a:pt x="52726" y="44727"/>
                  </a:lnTo>
                  <a:lnTo>
                    <a:pt x="52011" y="45213"/>
                  </a:lnTo>
                  <a:lnTo>
                    <a:pt x="51312" y="45707"/>
                  </a:lnTo>
                  <a:lnTo>
                    <a:pt x="50622" y="46210"/>
                  </a:lnTo>
                  <a:lnTo>
                    <a:pt x="49940" y="46738"/>
                  </a:lnTo>
                  <a:lnTo>
                    <a:pt x="49285" y="47266"/>
                  </a:lnTo>
                  <a:lnTo>
                    <a:pt x="48637" y="47820"/>
                  </a:lnTo>
                  <a:lnTo>
                    <a:pt x="48007" y="48382"/>
                  </a:lnTo>
                  <a:lnTo>
                    <a:pt x="47393" y="48961"/>
                  </a:lnTo>
                  <a:lnTo>
                    <a:pt x="46797" y="49549"/>
                  </a:lnTo>
                  <a:lnTo>
                    <a:pt x="46209" y="50145"/>
                  </a:lnTo>
                  <a:lnTo>
                    <a:pt x="45647" y="50759"/>
                  </a:lnTo>
                  <a:lnTo>
                    <a:pt x="45366" y="51074"/>
                  </a:lnTo>
                  <a:lnTo>
                    <a:pt x="45093" y="51381"/>
                  </a:lnTo>
                  <a:lnTo>
                    <a:pt x="44820" y="51705"/>
                  </a:lnTo>
                  <a:lnTo>
                    <a:pt x="44556" y="52020"/>
                  </a:lnTo>
                  <a:lnTo>
                    <a:pt x="44301" y="52343"/>
                  </a:lnTo>
                  <a:lnTo>
                    <a:pt x="44045" y="52667"/>
                  </a:lnTo>
                  <a:lnTo>
                    <a:pt x="43790" y="52999"/>
                  </a:lnTo>
                  <a:lnTo>
                    <a:pt x="43542" y="53332"/>
                  </a:lnTo>
                  <a:lnTo>
                    <a:pt x="43304" y="53664"/>
                  </a:lnTo>
                  <a:lnTo>
                    <a:pt x="43065" y="53996"/>
                  </a:lnTo>
                  <a:lnTo>
                    <a:pt x="42835" y="54337"/>
                  </a:lnTo>
                  <a:lnTo>
                    <a:pt x="42605" y="54678"/>
                  </a:lnTo>
                  <a:lnTo>
                    <a:pt x="42375" y="55027"/>
                  </a:lnTo>
                  <a:lnTo>
                    <a:pt x="42162" y="55368"/>
                  </a:lnTo>
                  <a:lnTo>
                    <a:pt x="41941" y="55717"/>
                  </a:lnTo>
                  <a:lnTo>
                    <a:pt x="41736" y="56075"/>
                  </a:lnTo>
                  <a:lnTo>
                    <a:pt x="41532" y="56424"/>
                  </a:lnTo>
                  <a:lnTo>
                    <a:pt x="41327" y="56782"/>
                  </a:lnTo>
                  <a:lnTo>
                    <a:pt x="41132" y="57140"/>
                  </a:lnTo>
                  <a:lnTo>
                    <a:pt x="40944" y="57506"/>
                  </a:lnTo>
                  <a:lnTo>
                    <a:pt x="40757" y="57864"/>
                  </a:lnTo>
                  <a:lnTo>
                    <a:pt x="40578" y="58230"/>
                  </a:lnTo>
                  <a:lnTo>
                    <a:pt x="40399" y="58605"/>
                  </a:lnTo>
                  <a:lnTo>
                    <a:pt x="40228" y="58972"/>
                  </a:lnTo>
                  <a:lnTo>
                    <a:pt x="40067" y="59346"/>
                  </a:lnTo>
                  <a:lnTo>
                    <a:pt x="39905" y="59721"/>
                  </a:lnTo>
                  <a:lnTo>
                    <a:pt x="39743" y="60096"/>
                  </a:lnTo>
                  <a:lnTo>
                    <a:pt x="39598" y="60479"/>
                  </a:lnTo>
                  <a:lnTo>
                    <a:pt x="39453" y="60863"/>
                  </a:lnTo>
                  <a:lnTo>
                    <a:pt x="39308" y="61246"/>
                  </a:lnTo>
                  <a:lnTo>
                    <a:pt x="39172" y="61630"/>
                  </a:lnTo>
                  <a:lnTo>
                    <a:pt x="39044" y="62021"/>
                  </a:lnTo>
                  <a:lnTo>
                    <a:pt x="38925" y="62405"/>
                  </a:lnTo>
                  <a:lnTo>
                    <a:pt x="38806" y="62797"/>
                  </a:lnTo>
                  <a:lnTo>
                    <a:pt x="38686" y="63189"/>
                  </a:lnTo>
                  <a:lnTo>
                    <a:pt x="38584" y="63589"/>
                  </a:lnTo>
                  <a:lnTo>
                    <a:pt x="38482" y="63981"/>
                  </a:lnTo>
                  <a:lnTo>
                    <a:pt x="38380" y="64381"/>
                  </a:lnTo>
                  <a:lnTo>
                    <a:pt x="38295" y="64782"/>
                  </a:lnTo>
                  <a:lnTo>
                    <a:pt x="38209" y="65191"/>
                  </a:lnTo>
                  <a:lnTo>
                    <a:pt x="38124" y="65591"/>
                  </a:lnTo>
                  <a:lnTo>
                    <a:pt x="38056" y="66000"/>
                  </a:lnTo>
                  <a:lnTo>
                    <a:pt x="37988" y="66400"/>
                  </a:lnTo>
                  <a:lnTo>
                    <a:pt x="37920" y="66809"/>
                  </a:lnTo>
                  <a:lnTo>
                    <a:pt x="37860" y="67227"/>
                  </a:lnTo>
                  <a:lnTo>
                    <a:pt x="37809" y="67636"/>
                  </a:lnTo>
                  <a:lnTo>
                    <a:pt x="37766" y="68053"/>
                  </a:lnTo>
                  <a:lnTo>
                    <a:pt x="37732" y="68462"/>
                  </a:lnTo>
                  <a:lnTo>
                    <a:pt x="37698" y="68879"/>
                  </a:lnTo>
                  <a:lnTo>
                    <a:pt x="37664" y="69297"/>
                  </a:lnTo>
                  <a:lnTo>
                    <a:pt x="37647" y="69723"/>
                  </a:lnTo>
                  <a:lnTo>
                    <a:pt x="37630" y="70140"/>
                  </a:lnTo>
                  <a:lnTo>
                    <a:pt x="37622" y="70558"/>
                  </a:lnTo>
                  <a:lnTo>
                    <a:pt x="37622" y="70984"/>
                  </a:lnTo>
                  <a:lnTo>
                    <a:pt x="37622" y="71546"/>
                  </a:lnTo>
                  <a:lnTo>
                    <a:pt x="37639" y="72108"/>
                  </a:lnTo>
                  <a:lnTo>
                    <a:pt x="37664" y="72662"/>
                  </a:lnTo>
                  <a:lnTo>
                    <a:pt x="37707" y="73216"/>
                  </a:lnTo>
                  <a:lnTo>
                    <a:pt x="37758" y="73770"/>
                  </a:lnTo>
                  <a:lnTo>
                    <a:pt x="37817" y="74315"/>
                  </a:lnTo>
                  <a:lnTo>
                    <a:pt x="37886" y="74860"/>
                  </a:lnTo>
                  <a:lnTo>
                    <a:pt x="37962" y="75405"/>
                  </a:lnTo>
                  <a:lnTo>
                    <a:pt x="38056" y="75942"/>
                  </a:lnTo>
                  <a:lnTo>
                    <a:pt x="38150" y="76479"/>
                  </a:lnTo>
                  <a:lnTo>
                    <a:pt x="38260" y="77015"/>
                  </a:lnTo>
                  <a:lnTo>
                    <a:pt x="38388" y="77544"/>
                  </a:lnTo>
                  <a:lnTo>
                    <a:pt x="38516" y="78072"/>
                  </a:lnTo>
                  <a:lnTo>
                    <a:pt x="38652" y="78600"/>
                  </a:lnTo>
                  <a:lnTo>
                    <a:pt x="38806" y="79120"/>
                  </a:lnTo>
                  <a:lnTo>
                    <a:pt x="38959" y="79639"/>
                  </a:lnTo>
                  <a:lnTo>
                    <a:pt x="39129" y="80151"/>
                  </a:lnTo>
                  <a:lnTo>
                    <a:pt x="39308" y="80662"/>
                  </a:lnTo>
                  <a:lnTo>
                    <a:pt x="39496" y="81173"/>
                  </a:lnTo>
                  <a:lnTo>
                    <a:pt x="39692" y="81676"/>
                  </a:lnTo>
                  <a:lnTo>
                    <a:pt x="39896" y="82178"/>
                  </a:lnTo>
                  <a:lnTo>
                    <a:pt x="40109" y="82672"/>
                  </a:lnTo>
                  <a:lnTo>
                    <a:pt x="40339" y="83166"/>
                  </a:lnTo>
                  <a:lnTo>
                    <a:pt x="40569" y="83652"/>
                  </a:lnTo>
                  <a:lnTo>
                    <a:pt x="40808" y="84138"/>
                  </a:lnTo>
                  <a:lnTo>
                    <a:pt x="41055" y="84623"/>
                  </a:lnTo>
                  <a:lnTo>
                    <a:pt x="41319" y="85100"/>
                  </a:lnTo>
                  <a:lnTo>
                    <a:pt x="41583" y="85569"/>
                  </a:lnTo>
                  <a:lnTo>
                    <a:pt x="41856" y="86037"/>
                  </a:lnTo>
                  <a:lnTo>
                    <a:pt x="42137" y="86497"/>
                  </a:lnTo>
                  <a:lnTo>
                    <a:pt x="42426" y="86958"/>
                  </a:lnTo>
                  <a:lnTo>
                    <a:pt x="42725" y="87418"/>
                  </a:lnTo>
                  <a:lnTo>
                    <a:pt x="42256" y="87435"/>
                  </a:lnTo>
                  <a:lnTo>
                    <a:pt x="41779" y="87452"/>
                  </a:lnTo>
                  <a:lnTo>
                    <a:pt x="40842" y="87503"/>
                  </a:lnTo>
                  <a:lnTo>
                    <a:pt x="39913" y="87579"/>
                  </a:lnTo>
                  <a:lnTo>
                    <a:pt x="38985" y="87673"/>
                  </a:lnTo>
                  <a:lnTo>
                    <a:pt x="38065" y="87792"/>
                  </a:lnTo>
                  <a:lnTo>
                    <a:pt x="37153" y="87929"/>
                  </a:lnTo>
                  <a:lnTo>
                    <a:pt x="36250" y="88074"/>
                  </a:lnTo>
                  <a:lnTo>
                    <a:pt x="35355" y="88252"/>
                  </a:lnTo>
                  <a:lnTo>
                    <a:pt x="34461" y="88440"/>
                  </a:lnTo>
                  <a:lnTo>
                    <a:pt x="33583" y="88644"/>
                  </a:lnTo>
                  <a:lnTo>
                    <a:pt x="32714" y="88874"/>
                  </a:lnTo>
                  <a:lnTo>
                    <a:pt x="31854" y="89113"/>
                  </a:lnTo>
                  <a:lnTo>
                    <a:pt x="31002" y="89377"/>
                  </a:lnTo>
                  <a:lnTo>
                    <a:pt x="30159" y="89650"/>
                  </a:lnTo>
                  <a:lnTo>
                    <a:pt x="29324" y="89948"/>
                  </a:lnTo>
                  <a:lnTo>
                    <a:pt x="28497" y="90254"/>
                  </a:lnTo>
                  <a:lnTo>
                    <a:pt x="27679" y="90587"/>
                  </a:lnTo>
                  <a:lnTo>
                    <a:pt x="26879" y="90928"/>
                  </a:lnTo>
                  <a:lnTo>
                    <a:pt x="26086" y="91294"/>
                  </a:lnTo>
                  <a:lnTo>
                    <a:pt x="25311" y="91669"/>
                  </a:lnTo>
                  <a:lnTo>
                    <a:pt x="24536" y="92061"/>
                  </a:lnTo>
                  <a:lnTo>
                    <a:pt x="23778" y="92461"/>
                  </a:lnTo>
                  <a:lnTo>
                    <a:pt x="23036" y="92887"/>
                  </a:lnTo>
                  <a:lnTo>
                    <a:pt x="22304" y="93321"/>
                  </a:lnTo>
                  <a:lnTo>
                    <a:pt x="21580" y="93773"/>
                  </a:lnTo>
                  <a:lnTo>
                    <a:pt x="20873" y="94242"/>
                  </a:lnTo>
                  <a:lnTo>
                    <a:pt x="20182" y="94719"/>
                  </a:lnTo>
                  <a:lnTo>
                    <a:pt x="19501" y="95213"/>
                  </a:lnTo>
                  <a:lnTo>
                    <a:pt x="18828" y="95715"/>
                  </a:lnTo>
                  <a:lnTo>
                    <a:pt x="18180" y="96235"/>
                  </a:lnTo>
                  <a:lnTo>
                    <a:pt x="17541" y="96772"/>
                  </a:lnTo>
                  <a:lnTo>
                    <a:pt x="16911" y="97317"/>
                  </a:lnTo>
                  <a:lnTo>
                    <a:pt x="16306" y="97879"/>
                  </a:lnTo>
                  <a:lnTo>
                    <a:pt x="15710" y="98450"/>
                  </a:lnTo>
                  <a:lnTo>
                    <a:pt x="15131" y="99029"/>
                  </a:lnTo>
                  <a:lnTo>
                    <a:pt x="14568" y="99626"/>
                  </a:lnTo>
                  <a:lnTo>
                    <a:pt x="14014" y="100231"/>
                  </a:lnTo>
                  <a:lnTo>
                    <a:pt x="13486" y="100853"/>
                  </a:lnTo>
                  <a:lnTo>
                    <a:pt x="12967" y="101483"/>
                  </a:lnTo>
                  <a:lnTo>
                    <a:pt x="12472" y="102122"/>
                  </a:lnTo>
                  <a:lnTo>
                    <a:pt x="11987" y="102769"/>
                  </a:lnTo>
                  <a:lnTo>
                    <a:pt x="11527" y="103434"/>
                  </a:lnTo>
                  <a:lnTo>
                    <a:pt x="11075" y="104098"/>
                  </a:lnTo>
                  <a:lnTo>
                    <a:pt x="10862" y="104439"/>
                  </a:lnTo>
                  <a:lnTo>
                    <a:pt x="10649" y="104780"/>
                  </a:lnTo>
                  <a:lnTo>
                    <a:pt x="10445" y="105129"/>
                  </a:lnTo>
                  <a:lnTo>
                    <a:pt x="10240" y="105479"/>
                  </a:lnTo>
                  <a:lnTo>
                    <a:pt x="10044" y="105828"/>
                  </a:lnTo>
                  <a:lnTo>
                    <a:pt x="9849" y="106177"/>
                  </a:lnTo>
                  <a:lnTo>
                    <a:pt x="9661" y="106526"/>
                  </a:lnTo>
                  <a:lnTo>
                    <a:pt x="9474" y="106884"/>
                  </a:lnTo>
                  <a:lnTo>
                    <a:pt x="9295" y="107242"/>
                  </a:lnTo>
                  <a:lnTo>
                    <a:pt x="9124" y="107600"/>
                  </a:lnTo>
                  <a:lnTo>
                    <a:pt x="8954" y="107966"/>
                  </a:lnTo>
                  <a:lnTo>
                    <a:pt x="8784" y="108333"/>
                  </a:lnTo>
                  <a:lnTo>
                    <a:pt x="8630" y="108699"/>
                  </a:lnTo>
                  <a:lnTo>
                    <a:pt x="8468" y="109065"/>
                  </a:lnTo>
                  <a:lnTo>
                    <a:pt x="8324" y="109440"/>
                  </a:lnTo>
                  <a:lnTo>
                    <a:pt x="8179" y="109815"/>
                  </a:lnTo>
                  <a:lnTo>
                    <a:pt x="8034" y="110190"/>
                  </a:lnTo>
                  <a:lnTo>
                    <a:pt x="7898" y="110565"/>
                  </a:lnTo>
                  <a:lnTo>
                    <a:pt x="7770" y="110939"/>
                  </a:lnTo>
                  <a:lnTo>
                    <a:pt x="7642" y="111323"/>
                  </a:lnTo>
                  <a:lnTo>
                    <a:pt x="7523" y="111706"/>
                  </a:lnTo>
                  <a:lnTo>
                    <a:pt x="7412" y="112090"/>
                  </a:lnTo>
                  <a:lnTo>
                    <a:pt x="7301" y="112481"/>
                  </a:lnTo>
                  <a:lnTo>
                    <a:pt x="7199" y="112865"/>
                  </a:lnTo>
                  <a:lnTo>
                    <a:pt x="7097" y="113257"/>
                  </a:lnTo>
                  <a:lnTo>
                    <a:pt x="7003" y="113649"/>
                  </a:lnTo>
                  <a:lnTo>
                    <a:pt x="6918" y="114040"/>
                  </a:lnTo>
                  <a:lnTo>
                    <a:pt x="6833" y="114432"/>
                  </a:lnTo>
                  <a:lnTo>
                    <a:pt x="6756" y="114833"/>
                  </a:lnTo>
                  <a:lnTo>
                    <a:pt x="6688" y="115233"/>
                  </a:lnTo>
                  <a:lnTo>
                    <a:pt x="6620" y="115634"/>
                  </a:lnTo>
                  <a:lnTo>
                    <a:pt x="6560" y="116034"/>
                  </a:lnTo>
                  <a:lnTo>
                    <a:pt x="6509" y="116434"/>
                  </a:lnTo>
                  <a:lnTo>
                    <a:pt x="6458" y="116843"/>
                  </a:lnTo>
                  <a:lnTo>
                    <a:pt x="6415" y="117244"/>
                  </a:lnTo>
                  <a:lnTo>
                    <a:pt x="6373" y="117653"/>
                  </a:lnTo>
                  <a:lnTo>
                    <a:pt x="6347" y="118062"/>
                  </a:lnTo>
                  <a:lnTo>
                    <a:pt x="6313" y="118471"/>
                  </a:lnTo>
                  <a:lnTo>
                    <a:pt x="6296" y="118888"/>
                  </a:lnTo>
                  <a:lnTo>
                    <a:pt x="6279" y="119297"/>
                  </a:lnTo>
                  <a:lnTo>
                    <a:pt x="6270" y="119714"/>
                  </a:lnTo>
                  <a:lnTo>
                    <a:pt x="6270" y="120132"/>
                  </a:lnTo>
                  <a:lnTo>
                    <a:pt x="6270" y="120524"/>
                  </a:lnTo>
                  <a:lnTo>
                    <a:pt x="6279" y="120916"/>
                  </a:lnTo>
                  <a:lnTo>
                    <a:pt x="6296" y="121307"/>
                  </a:lnTo>
                  <a:lnTo>
                    <a:pt x="6313" y="121699"/>
                  </a:lnTo>
                  <a:lnTo>
                    <a:pt x="6339" y="122083"/>
                  </a:lnTo>
                  <a:lnTo>
                    <a:pt x="6364" y="122475"/>
                  </a:lnTo>
                  <a:lnTo>
                    <a:pt x="6398" y="122858"/>
                  </a:lnTo>
                  <a:lnTo>
                    <a:pt x="6441" y="123250"/>
                  </a:lnTo>
                  <a:lnTo>
                    <a:pt x="6483" y="123633"/>
                  </a:lnTo>
                  <a:lnTo>
                    <a:pt x="6535" y="124017"/>
                  </a:lnTo>
                  <a:lnTo>
                    <a:pt x="6586" y="124400"/>
                  </a:lnTo>
                  <a:lnTo>
                    <a:pt x="6645" y="124775"/>
                  </a:lnTo>
                  <a:lnTo>
                    <a:pt x="6713" y="125158"/>
                  </a:lnTo>
                  <a:lnTo>
                    <a:pt x="6782" y="125533"/>
                  </a:lnTo>
                  <a:lnTo>
                    <a:pt x="6858" y="125908"/>
                  </a:lnTo>
                  <a:lnTo>
                    <a:pt x="6935" y="126283"/>
                  </a:lnTo>
                  <a:lnTo>
                    <a:pt x="7105" y="127032"/>
                  </a:lnTo>
                  <a:lnTo>
                    <a:pt x="7301" y="127765"/>
                  </a:lnTo>
                  <a:lnTo>
                    <a:pt x="7514" y="128498"/>
                  </a:lnTo>
                  <a:lnTo>
                    <a:pt x="7744" y="129222"/>
                  </a:lnTo>
                  <a:lnTo>
                    <a:pt x="7991" y="129946"/>
                  </a:lnTo>
                  <a:lnTo>
                    <a:pt x="8255" y="130653"/>
                  </a:lnTo>
                  <a:lnTo>
                    <a:pt x="8545" y="131360"/>
                  </a:lnTo>
                  <a:lnTo>
                    <a:pt x="8852" y="132059"/>
                  </a:lnTo>
                  <a:lnTo>
                    <a:pt x="9167" y="132740"/>
                  </a:lnTo>
                  <a:lnTo>
                    <a:pt x="9508" y="133422"/>
                  </a:lnTo>
                  <a:lnTo>
                    <a:pt x="9866" y="134095"/>
                  </a:lnTo>
                  <a:lnTo>
                    <a:pt x="10232" y="134759"/>
                  </a:lnTo>
                  <a:lnTo>
                    <a:pt x="10624" y="135415"/>
                  </a:lnTo>
                  <a:lnTo>
                    <a:pt x="11024" y="136071"/>
                  </a:lnTo>
                  <a:lnTo>
                    <a:pt x="11450" y="136702"/>
                  </a:lnTo>
                  <a:lnTo>
                    <a:pt x="11885" y="137332"/>
                  </a:lnTo>
                  <a:lnTo>
                    <a:pt x="12336" y="137954"/>
                  </a:lnTo>
                  <a:lnTo>
                    <a:pt x="12805" y="138568"/>
                  </a:lnTo>
                  <a:lnTo>
                    <a:pt x="13290" y="139164"/>
                  </a:lnTo>
                  <a:lnTo>
                    <a:pt x="13784" y="139760"/>
                  </a:lnTo>
                  <a:lnTo>
                    <a:pt x="14296" y="140340"/>
                  </a:lnTo>
                  <a:lnTo>
                    <a:pt x="14824" y="140910"/>
                  </a:lnTo>
                  <a:lnTo>
                    <a:pt x="15369" y="141473"/>
                  </a:lnTo>
                  <a:lnTo>
                    <a:pt x="15923" y="142018"/>
                  </a:lnTo>
                  <a:lnTo>
                    <a:pt x="15420" y="142452"/>
                  </a:lnTo>
                  <a:lnTo>
                    <a:pt x="14935" y="142895"/>
                  </a:lnTo>
                  <a:lnTo>
                    <a:pt x="14449" y="143330"/>
                  </a:lnTo>
                  <a:lnTo>
                    <a:pt x="13972" y="143773"/>
                  </a:lnTo>
                  <a:lnTo>
                    <a:pt x="13512" y="144224"/>
                  </a:lnTo>
                  <a:lnTo>
                    <a:pt x="13052" y="144676"/>
                  </a:lnTo>
                  <a:lnTo>
                    <a:pt x="12600" y="145136"/>
                  </a:lnTo>
                  <a:lnTo>
                    <a:pt x="12157" y="145588"/>
                  </a:lnTo>
                  <a:lnTo>
                    <a:pt x="11723" y="146056"/>
                  </a:lnTo>
                  <a:lnTo>
                    <a:pt x="11297" y="146516"/>
                  </a:lnTo>
                  <a:lnTo>
                    <a:pt x="10879" y="146985"/>
                  </a:lnTo>
                  <a:lnTo>
                    <a:pt x="10470" y="147462"/>
                  </a:lnTo>
                  <a:lnTo>
                    <a:pt x="10062" y="147930"/>
                  </a:lnTo>
                  <a:lnTo>
                    <a:pt x="9670" y="148407"/>
                  </a:lnTo>
                  <a:lnTo>
                    <a:pt x="9286" y="148893"/>
                  </a:lnTo>
                  <a:lnTo>
                    <a:pt x="8903" y="149379"/>
                  </a:lnTo>
                  <a:lnTo>
                    <a:pt x="8537" y="149864"/>
                  </a:lnTo>
                  <a:lnTo>
                    <a:pt x="8179" y="150350"/>
                  </a:lnTo>
                  <a:lnTo>
                    <a:pt x="7821" y="150844"/>
                  </a:lnTo>
                  <a:lnTo>
                    <a:pt x="7472" y="151338"/>
                  </a:lnTo>
                  <a:lnTo>
                    <a:pt x="7139" y="151832"/>
                  </a:lnTo>
                  <a:lnTo>
                    <a:pt x="6807" y="152335"/>
                  </a:lnTo>
                  <a:lnTo>
                    <a:pt x="6483" y="152837"/>
                  </a:lnTo>
                  <a:lnTo>
                    <a:pt x="6168" y="153340"/>
                  </a:lnTo>
                  <a:lnTo>
                    <a:pt x="5861" y="153851"/>
                  </a:lnTo>
                  <a:lnTo>
                    <a:pt x="5563" y="154354"/>
                  </a:lnTo>
                  <a:lnTo>
                    <a:pt x="5274" y="154865"/>
                  </a:lnTo>
                  <a:lnTo>
                    <a:pt x="4993" y="155385"/>
                  </a:lnTo>
                  <a:lnTo>
                    <a:pt x="4711" y="155896"/>
                  </a:lnTo>
                  <a:lnTo>
                    <a:pt x="4447" y="156416"/>
                  </a:lnTo>
                  <a:lnTo>
                    <a:pt x="4192" y="156935"/>
                  </a:lnTo>
                  <a:lnTo>
                    <a:pt x="3936" y="157455"/>
                  </a:lnTo>
                  <a:lnTo>
                    <a:pt x="3698" y="157983"/>
                  </a:lnTo>
                  <a:lnTo>
                    <a:pt x="3459" y="158503"/>
                  </a:lnTo>
                  <a:lnTo>
                    <a:pt x="3229" y="159031"/>
                  </a:lnTo>
                  <a:lnTo>
                    <a:pt x="3008" y="159559"/>
                  </a:lnTo>
                  <a:lnTo>
                    <a:pt x="2803" y="160087"/>
                  </a:lnTo>
                  <a:lnTo>
                    <a:pt x="2599" y="160616"/>
                  </a:lnTo>
                  <a:lnTo>
                    <a:pt x="2403" y="161152"/>
                  </a:lnTo>
                  <a:lnTo>
                    <a:pt x="2207" y="161689"/>
                  </a:lnTo>
                  <a:lnTo>
                    <a:pt x="2028" y="162226"/>
                  </a:lnTo>
                  <a:lnTo>
                    <a:pt x="1857" y="162754"/>
                  </a:lnTo>
                  <a:lnTo>
                    <a:pt x="1696" y="163299"/>
                  </a:lnTo>
                  <a:lnTo>
                    <a:pt x="1534" y="163836"/>
                  </a:lnTo>
                  <a:lnTo>
                    <a:pt x="1380" y="164373"/>
                  </a:lnTo>
                  <a:lnTo>
                    <a:pt x="1244" y="164918"/>
                  </a:lnTo>
                  <a:lnTo>
                    <a:pt x="1108" y="165455"/>
                  </a:lnTo>
                  <a:lnTo>
                    <a:pt x="980" y="166000"/>
                  </a:lnTo>
                  <a:lnTo>
                    <a:pt x="861" y="166545"/>
                  </a:lnTo>
                  <a:lnTo>
                    <a:pt x="750" y="167090"/>
                  </a:lnTo>
                  <a:lnTo>
                    <a:pt x="648" y="167627"/>
                  </a:lnTo>
                  <a:lnTo>
                    <a:pt x="554" y="168172"/>
                  </a:lnTo>
                  <a:lnTo>
                    <a:pt x="469" y="168726"/>
                  </a:lnTo>
                  <a:lnTo>
                    <a:pt x="384" y="169271"/>
                  </a:lnTo>
                  <a:lnTo>
                    <a:pt x="315" y="169817"/>
                  </a:lnTo>
                  <a:lnTo>
                    <a:pt x="247" y="170362"/>
                  </a:lnTo>
                  <a:lnTo>
                    <a:pt x="188" y="170907"/>
                  </a:lnTo>
                  <a:lnTo>
                    <a:pt x="145" y="171452"/>
                  </a:lnTo>
                  <a:lnTo>
                    <a:pt x="102" y="172006"/>
                  </a:lnTo>
                  <a:lnTo>
                    <a:pt x="68" y="172551"/>
                  </a:lnTo>
                  <a:lnTo>
                    <a:pt x="43" y="173096"/>
                  </a:lnTo>
                  <a:lnTo>
                    <a:pt x="17" y="173642"/>
                  </a:lnTo>
                  <a:lnTo>
                    <a:pt x="9" y="174195"/>
                  </a:lnTo>
                  <a:lnTo>
                    <a:pt x="0" y="174741"/>
                  </a:lnTo>
                  <a:lnTo>
                    <a:pt x="9" y="175218"/>
                  </a:lnTo>
                  <a:lnTo>
                    <a:pt x="17" y="175686"/>
                  </a:lnTo>
                  <a:lnTo>
                    <a:pt x="34" y="176155"/>
                  </a:lnTo>
                  <a:lnTo>
                    <a:pt x="51" y="176623"/>
                  </a:lnTo>
                  <a:lnTo>
                    <a:pt x="77" y="177092"/>
                  </a:lnTo>
                  <a:lnTo>
                    <a:pt x="111" y="177561"/>
                  </a:lnTo>
                  <a:lnTo>
                    <a:pt x="145" y="178029"/>
                  </a:lnTo>
                  <a:lnTo>
                    <a:pt x="188" y="178489"/>
                  </a:lnTo>
                  <a:lnTo>
                    <a:pt x="239" y="178949"/>
                  </a:lnTo>
                  <a:lnTo>
                    <a:pt x="290" y="179418"/>
                  </a:lnTo>
                  <a:lnTo>
                    <a:pt x="349" y="179878"/>
                  </a:lnTo>
                  <a:lnTo>
                    <a:pt x="409" y="180329"/>
                  </a:lnTo>
                  <a:lnTo>
                    <a:pt x="486" y="180789"/>
                  </a:lnTo>
                  <a:lnTo>
                    <a:pt x="554" y="181241"/>
                  </a:lnTo>
                  <a:lnTo>
                    <a:pt x="639" y="181701"/>
                  </a:lnTo>
                  <a:lnTo>
                    <a:pt x="724" y="182153"/>
                  </a:lnTo>
                  <a:lnTo>
                    <a:pt x="818" y="182604"/>
                  </a:lnTo>
                  <a:lnTo>
                    <a:pt x="912" y="183047"/>
                  </a:lnTo>
                  <a:lnTo>
                    <a:pt x="1014" y="183499"/>
                  </a:lnTo>
                  <a:lnTo>
                    <a:pt x="1125" y="183942"/>
                  </a:lnTo>
                  <a:lnTo>
                    <a:pt x="1235" y="184385"/>
                  </a:lnTo>
                  <a:lnTo>
                    <a:pt x="1355" y="184828"/>
                  </a:lnTo>
                  <a:lnTo>
                    <a:pt x="1474" y="185271"/>
                  </a:lnTo>
                  <a:lnTo>
                    <a:pt x="1602" y="185705"/>
                  </a:lnTo>
                  <a:lnTo>
                    <a:pt x="1738" y="186148"/>
                  </a:lnTo>
                  <a:lnTo>
                    <a:pt x="1874" y="186583"/>
                  </a:lnTo>
                  <a:lnTo>
                    <a:pt x="2019" y="187017"/>
                  </a:lnTo>
                  <a:lnTo>
                    <a:pt x="2164" y="187443"/>
                  </a:lnTo>
                  <a:lnTo>
                    <a:pt x="2317" y="187878"/>
                  </a:lnTo>
                  <a:lnTo>
                    <a:pt x="2479" y="188303"/>
                  </a:lnTo>
                  <a:lnTo>
                    <a:pt x="2641" y="188729"/>
                  </a:lnTo>
                  <a:lnTo>
                    <a:pt x="2812" y="189155"/>
                  </a:lnTo>
                  <a:lnTo>
                    <a:pt x="2982" y="189573"/>
                  </a:lnTo>
                  <a:lnTo>
                    <a:pt x="3161" y="189990"/>
                  </a:lnTo>
                  <a:lnTo>
                    <a:pt x="3340" y="190408"/>
                  </a:lnTo>
                  <a:lnTo>
                    <a:pt x="3527" y="190825"/>
                  </a:lnTo>
                  <a:lnTo>
                    <a:pt x="3723" y="191243"/>
                  </a:lnTo>
                  <a:lnTo>
                    <a:pt x="3919" y="191652"/>
                  </a:lnTo>
                  <a:lnTo>
                    <a:pt x="4115" y="192061"/>
                  </a:lnTo>
                  <a:lnTo>
                    <a:pt x="4319" y="192469"/>
                  </a:lnTo>
                  <a:lnTo>
                    <a:pt x="4745" y="193270"/>
                  </a:lnTo>
                  <a:lnTo>
                    <a:pt x="5188" y="194071"/>
                  </a:lnTo>
                  <a:lnTo>
                    <a:pt x="5657" y="194863"/>
                  </a:lnTo>
                  <a:lnTo>
                    <a:pt x="6134" y="195639"/>
                  </a:lnTo>
                  <a:lnTo>
                    <a:pt x="6628" y="196414"/>
                  </a:lnTo>
                  <a:lnTo>
                    <a:pt x="7148" y="197172"/>
                  </a:lnTo>
                  <a:lnTo>
                    <a:pt x="7676" y="197922"/>
                  </a:lnTo>
                  <a:lnTo>
                    <a:pt x="8221" y="198663"/>
                  </a:lnTo>
                  <a:lnTo>
                    <a:pt x="8792" y="199396"/>
                  </a:lnTo>
                  <a:lnTo>
                    <a:pt x="9371" y="200111"/>
                  </a:lnTo>
                  <a:lnTo>
                    <a:pt x="9968" y="200818"/>
                  </a:lnTo>
                  <a:lnTo>
                    <a:pt x="10581" y="201517"/>
                  </a:lnTo>
                  <a:lnTo>
                    <a:pt x="11212" y="202207"/>
                  </a:lnTo>
                  <a:lnTo>
                    <a:pt x="11859" y="202880"/>
                  </a:lnTo>
                  <a:lnTo>
                    <a:pt x="12515" y="203545"/>
                  </a:lnTo>
                  <a:lnTo>
                    <a:pt x="13188" y="204192"/>
                  </a:lnTo>
                  <a:lnTo>
                    <a:pt x="13878" y="204840"/>
                  </a:lnTo>
                  <a:lnTo>
                    <a:pt x="14585" y="205461"/>
                  </a:lnTo>
                  <a:lnTo>
                    <a:pt x="15301" y="206075"/>
                  </a:lnTo>
                  <a:lnTo>
                    <a:pt x="16034" y="206680"/>
                  </a:lnTo>
                  <a:lnTo>
                    <a:pt x="16783" y="207276"/>
                  </a:lnTo>
                  <a:lnTo>
                    <a:pt x="17541" y="207847"/>
                  </a:lnTo>
                  <a:lnTo>
                    <a:pt x="18317" y="208409"/>
                  </a:lnTo>
                  <a:lnTo>
                    <a:pt x="19101" y="208963"/>
                  </a:lnTo>
                  <a:lnTo>
                    <a:pt x="19901" y="209500"/>
                  </a:lnTo>
                  <a:lnTo>
                    <a:pt x="20711" y="210028"/>
                  </a:lnTo>
                  <a:lnTo>
                    <a:pt x="21537" y="210530"/>
                  </a:lnTo>
                  <a:lnTo>
                    <a:pt x="22372" y="211025"/>
                  </a:lnTo>
                  <a:lnTo>
                    <a:pt x="23224" y="211510"/>
                  </a:lnTo>
                  <a:lnTo>
                    <a:pt x="24084" y="211979"/>
                  </a:lnTo>
                  <a:lnTo>
                    <a:pt x="24953" y="212430"/>
                  </a:lnTo>
                  <a:lnTo>
                    <a:pt x="25839" y="212865"/>
                  </a:lnTo>
                  <a:lnTo>
                    <a:pt x="26734" y="213282"/>
                  </a:lnTo>
                  <a:lnTo>
                    <a:pt x="27637" y="213691"/>
                  </a:lnTo>
                  <a:lnTo>
                    <a:pt x="28548" y="214083"/>
                  </a:lnTo>
                  <a:lnTo>
                    <a:pt x="29477" y="214458"/>
                  </a:lnTo>
                  <a:lnTo>
                    <a:pt x="30414" y="214816"/>
                  </a:lnTo>
                  <a:lnTo>
                    <a:pt x="31360" y="215156"/>
                  </a:lnTo>
                  <a:lnTo>
                    <a:pt x="32314" y="215489"/>
                  </a:lnTo>
                  <a:lnTo>
                    <a:pt x="33277" y="215795"/>
                  </a:lnTo>
                  <a:lnTo>
                    <a:pt x="34248" y="216085"/>
                  </a:lnTo>
                  <a:lnTo>
                    <a:pt x="35236" y="216366"/>
                  </a:lnTo>
                  <a:lnTo>
                    <a:pt x="36224" y="216622"/>
                  </a:lnTo>
                  <a:lnTo>
                    <a:pt x="37221" y="216860"/>
                  </a:lnTo>
                  <a:lnTo>
                    <a:pt x="36855" y="217235"/>
                  </a:lnTo>
                  <a:lnTo>
                    <a:pt x="36497" y="217619"/>
                  </a:lnTo>
                  <a:lnTo>
                    <a:pt x="36139" y="218002"/>
                  </a:lnTo>
                  <a:lnTo>
                    <a:pt x="35790" y="218385"/>
                  </a:lnTo>
                  <a:lnTo>
                    <a:pt x="35441" y="218769"/>
                  </a:lnTo>
                  <a:lnTo>
                    <a:pt x="35100" y="219169"/>
                  </a:lnTo>
                  <a:lnTo>
                    <a:pt x="34768" y="219561"/>
                  </a:lnTo>
                  <a:lnTo>
                    <a:pt x="34435" y="219961"/>
                  </a:lnTo>
                  <a:lnTo>
                    <a:pt x="34112" y="220362"/>
                  </a:lnTo>
                  <a:lnTo>
                    <a:pt x="33796" y="220771"/>
                  </a:lnTo>
                  <a:lnTo>
                    <a:pt x="33481" y="221180"/>
                  </a:lnTo>
                  <a:lnTo>
                    <a:pt x="33174" y="221589"/>
                  </a:lnTo>
                  <a:lnTo>
                    <a:pt x="32868" y="222006"/>
                  </a:lnTo>
                  <a:lnTo>
                    <a:pt x="32578" y="222423"/>
                  </a:lnTo>
                  <a:lnTo>
                    <a:pt x="32280" y="222841"/>
                  </a:lnTo>
                  <a:lnTo>
                    <a:pt x="31999" y="223267"/>
                  </a:lnTo>
                  <a:lnTo>
                    <a:pt x="31718" y="223693"/>
                  </a:lnTo>
                  <a:lnTo>
                    <a:pt x="31445" y="224127"/>
                  </a:lnTo>
                  <a:lnTo>
                    <a:pt x="31172" y="224553"/>
                  </a:lnTo>
                  <a:lnTo>
                    <a:pt x="30908" y="224988"/>
                  </a:lnTo>
                  <a:lnTo>
                    <a:pt x="30653" y="225431"/>
                  </a:lnTo>
                  <a:lnTo>
                    <a:pt x="30406" y="225865"/>
                  </a:lnTo>
                  <a:lnTo>
                    <a:pt x="30159" y="226308"/>
                  </a:lnTo>
                  <a:lnTo>
                    <a:pt x="29912" y="226760"/>
                  </a:lnTo>
                  <a:lnTo>
                    <a:pt x="29682" y="227203"/>
                  </a:lnTo>
                  <a:lnTo>
                    <a:pt x="29452" y="227654"/>
                  </a:lnTo>
                  <a:lnTo>
                    <a:pt x="29230" y="228106"/>
                  </a:lnTo>
                  <a:lnTo>
                    <a:pt x="29009" y="228557"/>
                  </a:lnTo>
                  <a:lnTo>
                    <a:pt x="28796" y="229009"/>
                  </a:lnTo>
                  <a:lnTo>
                    <a:pt x="28591" y="229469"/>
                  </a:lnTo>
                  <a:lnTo>
                    <a:pt x="28387" y="229929"/>
                  </a:lnTo>
                  <a:lnTo>
                    <a:pt x="28191" y="230389"/>
                  </a:lnTo>
                  <a:lnTo>
                    <a:pt x="28003" y="230849"/>
                  </a:lnTo>
                  <a:lnTo>
                    <a:pt x="27824" y="231318"/>
                  </a:lnTo>
                  <a:lnTo>
                    <a:pt x="27645" y="231786"/>
                  </a:lnTo>
                  <a:lnTo>
                    <a:pt x="27475" y="232255"/>
                  </a:lnTo>
                  <a:lnTo>
                    <a:pt x="27305" y="232723"/>
                  </a:lnTo>
                  <a:lnTo>
                    <a:pt x="27143" y="233192"/>
                  </a:lnTo>
                  <a:lnTo>
                    <a:pt x="26989" y="233660"/>
                  </a:lnTo>
                  <a:lnTo>
                    <a:pt x="26845" y="234137"/>
                  </a:lnTo>
                  <a:lnTo>
                    <a:pt x="26700" y="234615"/>
                  </a:lnTo>
                  <a:lnTo>
                    <a:pt x="26563" y="235083"/>
                  </a:lnTo>
                  <a:lnTo>
                    <a:pt x="26436" y="235560"/>
                  </a:lnTo>
                  <a:lnTo>
                    <a:pt x="26308" y="236046"/>
                  </a:lnTo>
                  <a:lnTo>
                    <a:pt x="26189" y="236523"/>
                  </a:lnTo>
                  <a:lnTo>
                    <a:pt x="26078" y="237000"/>
                  </a:lnTo>
                  <a:lnTo>
                    <a:pt x="25976" y="237486"/>
                  </a:lnTo>
                  <a:lnTo>
                    <a:pt x="25873" y="237963"/>
                  </a:lnTo>
                  <a:lnTo>
                    <a:pt x="25780" y="238448"/>
                  </a:lnTo>
                  <a:lnTo>
                    <a:pt x="25686" y="238925"/>
                  </a:lnTo>
                  <a:lnTo>
                    <a:pt x="25601" y="239411"/>
                  </a:lnTo>
                  <a:lnTo>
                    <a:pt x="25524" y="239897"/>
                  </a:lnTo>
                  <a:lnTo>
                    <a:pt x="25456" y="240382"/>
                  </a:lnTo>
                  <a:lnTo>
                    <a:pt x="25396" y="240868"/>
                  </a:lnTo>
                  <a:lnTo>
                    <a:pt x="25337" y="241353"/>
                  </a:lnTo>
                  <a:lnTo>
                    <a:pt x="25286" y="241839"/>
                  </a:lnTo>
                  <a:lnTo>
                    <a:pt x="25234" y="242325"/>
                  </a:lnTo>
                  <a:lnTo>
                    <a:pt x="25192" y="242810"/>
                  </a:lnTo>
                  <a:lnTo>
                    <a:pt x="25158" y="243296"/>
                  </a:lnTo>
                  <a:lnTo>
                    <a:pt x="25132" y="243781"/>
                  </a:lnTo>
                  <a:lnTo>
                    <a:pt x="25115" y="244267"/>
                  </a:lnTo>
                  <a:lnTo>
                    <a:pt x="25098" y="244753"/>
                  </a:lnTo>
                  <a:lnTo>
                    <a:pt x="25090" y="245238"/>
                  </a:lnTo>
                  <a:lnTo>
                    <a:pt x="25081" y="245724"/>
                  </a:lnTo>
                  <a:lnTo>
                    <a:pt x="25090" y="246252"/>
                  </a:lnTo>
                  <a:lnTo>
                    <a:pt x="25098" y="246772"/>
                  </a:lnTo>
                  <a:lnTo>
                    <a:pt x="25115" y="247300"/>
                  </a:lnTo>
                  <a:lnTo>
                    <a:pt x="25141" y="247820"/>
                  </a:lnTo>
                  <a:lnTo>
                    <a:pt x="25175" y="248331"/>
                  </a:lnTo>
                  <a:lnTo>
                    <a:pt x="25209" y="248850"/>
                  </a:lnTo>
                  <a:lnTo>
                    <a:pt x="25260" y="249370"/>
                  </a:lnTo>
                  <a:lnTo>
                    <a:pt x="25311" y="249881"/>
                  </a:lnTo>
                  <a:lnTo>
                    <a:pt x="25371" y="250392"/>
                  </a:lnTo>
                  <a:lnTo>
                    <a:pt x="25430" y="250904"/>
                  </a:lnTo>
                  <a:lnTo>
                    <a:pt x="25507" y="251415"/>
                  </a:lnTo>
                  <a:lnTo>
                    <a:pt x="25584" y="251917"/>
                  </a:lnTo>
                  <a:lnTo>
                    <a:pt x="25669" y="252420"/>
                  </a:lnTo>
                  <a:lnTo>
                    <a:pt x="25763" y="252923"/>
                  </a:lnTo>
                  <a:lnTo>
                    <a:pt x="25865" y="253425"/>
                  </a:lnTo>
                  <a:lnTo>
                    <a:pt x="25967" y="253928"/>
                  </a:lnTo>
                  <a:lnTo>
                    <a:pt x="26078" y="254422"/>
                  </a:lnTo>
                  <a:lnTo>
                    <a:pt x="26197" y="254916"/>
                  </a:lnTo>
                  <a:lnTo>
                    <a:pt x="26325" y="255410"/>
                  </a:lnTo>
                  <a:lnTo>
                    <a:pt x="26453" y="255896"/>
                  </a:lnTo>
                  <a:lnTo>
                    <a:pt x="26589" y="256390"/>
                  </a:lnTo>
                  <a:lnTo>
                    <a:pt x="26734" y="256876"/>
                  </a:lnTo>
                  <a:lnTo>
                    <a:pt x="26887" y="257361"/>
                  </a:lnTo>
                  <a:lnTo>
                    <a:pt x="27041" y="257838"/>
                  </a:lnTo>
                  <a:lnTo>
                    <a:pt x="27202" y="258315"/>
                  </a:lnTo>
                  <a:lnTo>
                    <a:pt x="27373" y="258792"/>
                  </a:lnTo>
                  <a:lnTo>
                    <a:pt x="27543" y="259270"/>
                  </a:lnTo>
                  <a:lnTo>
                    <a:pt x="27722" y="259747"/>
                  </a:lnTo>
                  <a:lnTo>
                    <a:pt x="27910" y="260215"/>
                  </a:lnTo>
                  <a:lnTo>
                    <a:pt x="28105" y="260684"/>
                  </a:lnTo>
                  <a:lnTo>
                    <a:pt x="28301" y="261144"/>
                  </a:lnTo>
                  <a:lnTo>
                    <a:pt x="28506" y="261612"/>
                  </a:lnTo>
                  <a:lnTo>
                    <a:pt x="28719" y="262072"/>
                  </a:lnTo>
                  <a:lnTo>
                    <a:pt x="28932" y="262524"/>
                  </a:lnTo>
                  <a:lnTo>
                    <a:pt x="29153" y="262984"/>
                  </a:lnTo>
                  <a:lnTo>
                    <a:pt x="29383" y="263435"/>
                  </a:lnTo>
                  <a:lnTo>
                    <a:pt x="29613" y="263887"/>
                  </a:lnTo>
                  <a:lnTo>
                    <a:pt x="29852" y="264330"/>
                  </a:lnTo>
                  <a:lnTo>
                    <a:pt x="30099" y="264773"/>
                  </a:lnTo>
                  <a:lnTo>
                    <a:pt x="30346" y="265216"/>
                  </a:lnTo>
                  <a:lnTo>
                    <a:pt x="30602" y="265650"/>
                  </a:lnTo>
                  <a:lnTo>
                    <a:pt x="30866" y="266094"/>
                  </a:lnTo>
                  <a:lnTo>
                    <a:pt x="31130" y="266519"/>
                  </a:lnTo>
                  <a:lnTo>
                    <a:pt x="31402" y="266954"/>
                  </a:lnTo>
                  <a:lnTo>
                    <a:pt x="31675" y="267380"/>
                  </a:lnTo>
                  <a:lnTo>
                    <a:pt x="31956" y="267806"/>
                  </a:lnTo>
                  <a:lnTo>
                    <a:pt x="32246" y="268223"/>
                  </a:lnTo>
                  <a:lnTo>
                    <a:pt x="32544" y="268641"/>
                  </a:lnTo>
                  <a:lnTo>
                    <a:pt x="32842" y="269058"/>
                  </a:lnTo>
                  <a:lnTo>
                    <a:pt x="33140" y="269467"/>
                  </a:lnTo>
                  <a:lnTo>
                    <a:pt x="33447" y="269876"/>
                  </a:lnTo>
                  <a:lnTo>
                    <a:pt x="33762" y="270285"/>
                  </a:lnTo>
                  <a:lnTo>
                    <a:pt x="34086" y="270685"/>
                  </a:lnTo>
                  <a:lnTo>
                    <a:pt x="34410" y="271086"/>
                  </a:lnTo>
                  <a:lnTo>
                    <a:pt x="34733" y="271478"/>
                  </a:lnTo>
                  <a:lnTo>
                    <a:pt x="35066" y="271870"/>
                  </a:lnTo>
                  <a:lnTo>
                    <a:pt x="35407" y="272261"/>
                  </a:lnTo>
                  <a:lnTo>
                    <a:pt x="35747" y="272645"/>
                  </a:lnTo>
                  <a:lnTo>
                    <a:pt x="36097" y="273028"/>
                  </a:lnTo>
                  <a:lnTo>
                    <a:pt x="36446" y="273403"/>
                  </a:lnTo>
                  <a:lnTo>
                    <a:pt x="36804" y="273778"/>
                  </a:lnTo>
                  <a:lnTo>
                    <a:pt x="37170" y="274153"/>
                  </a:lnTo>
                  <a:lnTo>
                    <a:pt x="37536" y="274519"/>
                  </a:lnTo>
                  <a:lnTo>
                    <a:pt x="37911" y="274885"/>
                  </a:lnTo>
                  <a:lnTo>
                    <a:pt x="38286" y="275243"/>
                  </a:lnTo>
                  <a:lnTo>
                    <a:pt x="38661" y="275601"/>
                  </a:lnTo>
                  <a:lnTo>
                    <a:pt x="39053" y="275950"/>
                  </a:lnTo>
                  <a:lnTo>
                    <a:pt x="39436" y="276300"/>
                  </a:lnTo>
                  <a:lnTo>
                    <a:pt x="39828" y="276649"/>
                  </a:lnTo>
                  <a:lnTo>
                    <a:pt x="40228" y="276990"/>
                  </a:lnTo>
                  <a:lnTo>
                    <a:pt x="40629" y="277322"/>
                  </a:lnTo>
                  <a:lnTo>
                    <a:pt x="41038" y="277663"/>
                  </a:lnTo>
                  <a:lnTo>
                    <a:pt x="41447" y="277986"/>
                  </a:lnTo>
                  <a:lnTo>
                    <a:pt x="41864" y="278319"/>
                  </a:lnTo>
                  <a:lnTo>
                    <a:pt x="42282" y="278642"/>
                  </a:lnTo>
                  <a:lnTo>
                    <a:pt x="42708" y="278958"/>
                  </a:lnTo>
                  <a:lnTo>
                    <a:pt x="43134" y="279273"/>
                  </a:lnTo>
                  <a:lnTo>
                    <a:pt x="43568" y="279580"/>
                  </a:lnTo>
                  <a:lnTo>
                    <a:pt x="44003" y="279886"/>
                  </a:lnTo>
                  <a:lnTo>
                    <a:pt x="44446" y="280184"/>
                  </a:lnTo>
                  <a:lnTo>
                    <a:pt x="44889" y="280483"/>
                  </a:lnTo>
                  <a:lnTo>
                    <a:pt x="45340" y="280781"/>
                  </a:lnTo>
                  <a:lnTo>
                    <a:pt x="45792" y="281070"/>
                  </a:lnTo>
                  <a:lnTo>
                    <a:pt x="46243" y="281352"/>
                  </a:lnTo>
                  <a:lnTo>
                    <a:pt x="46703" y="281633"/>
                  </a:lnTo>
                  <a:lnTo>
                    <a:pt x="47163" y="281905"/>
                  </a:lnTo>
                  <a:lnTo>
                    <a:pt x="47632" y="282178"/>
                  </a:lnTo>
                  <a:lnTo>
                    <a:pt x="48100" y="282451"/>
                  </a:lnTo>
                  <a:lnTo>
                    <a:pt x="48577" y="282706"/>
                  </a:lnTo>
                  <a:lnTo>
                    <a:pt x="49054" y="282970"/>
                  </a:lnTo>
                  <a:lnTo>
                    <a:pt x="49532" y="283217"/>
                  </a:lnTo>
                  <a:lnTo>
                    <a:pt x="50017" y="283473"/>
                  </a:lnTo>
                  <a:lnTo>
                    <a:pt x="50503" y="283711"/>
                  </a:lnTo>
                  <a:lnTo>
                    <a:pt x="50997" y="283950"/>
                  </a:lnTo>
                  <a:lnTo>
                    <a:pt x="51491" y="284189"/>
                  </a:lnTo>
                  <a:lnTo>
                    <a:pt x="51994" y="284419"/>
                  </a:lnTo>
                  <a:lnTo>
                    <a:pt x="52488" y="284649"/>
                  </a:lnTo>
                  <a:lnTo>
                    <a:pt x="52999" y="284870"/>
                  </a:lnTo>
                  <a:lnTo>
                    <a:pt x="53502" y="285083"/>
                  </a:lnTo>
                  <a:lnTo>
                    <a:pt x="54013" y="285296"/>
                  </a:lnTo>
                  <a:lnTo>
                    <a:pt x="54532" y="285501"/>
                  </a:lnTo>
                  <a:lnTo>
                    <a:pt x="55044" y="285705"/>
                  </a:lnTo>
                  <a:lnTo>
                    <a:pt x="55563" y="285901"/>
                  </a:lnTo>
                  <a:lnTo>
                    <a:pt x="56091" y="286088"/>
                  </a:lnTo>
                  <a:lnTo>
                    <a:pt x="56620" y="286276"/>
                  </a:lnTo>
                  <a:lnTo>
                    <a:pt x="57148" y="286455"/>
                  </a:lnTo>
                  <a:lnTo>
                    <a:pt x="57676" y="286634"/>
                  </a:lnTo>
                  <a:lnTo>
                    <a:pt x="58213" y="286804"/>
                  </a:lnTo>
                  <a:lnTo>
                    <a:pt x="58749" y="286974"/>
                  </a:lnTo>
                  <a:lnTo>
                    <a:pt x="59295" y="287128"/>
                  </a:lnTo>
                  <a:lnTo>
                    <a:pt x="59840" y="287290"/>
                  </a:lnTo>
                  <a:lnTo>
                    <a:pt x="60385" y="287434"/>
                  </a:lnTo>
                  <a:lnTo>
                    <a:pt x="60930" y="287579"/>
                  </a:lnTo>
                  <a:lnTo>
                    <a:pt x="61484" y="287724"/>
                  </a:lnTo>
                  <a:lnTo>
                    <a:pt x="62038" y="287852"/>
                  </a:lnTo>
                  <a:lnTo>
                    <a:pt x="62592" y="287988"/>
                  </a:lnTo>
                  <a:lnTo>
                    <a:pt x="63154" y="288107"/>
                  </a:lnTo>
                  <a:lnTo>
                    <a:pt x="63716" y="288227"/>
                  </a:lnTo>
                  <a:lnTo>
                    <a:pt x="64279" y="288337"/>
                  </a:lnTo>
                  <a:lnTo>
                    <a:pt x="64841" y="288448"/>
                  </a:lnTo>
                  <a:lnTo>
                    <a:pt x="65412" y="288550"/>
                  </a:lnTo>
                  <a:lnTo>
                    <a:pt x="65982" y="288644"/>
                  </a:lnTo>
                  <a:lnTo>
                    <a:pt x="66562" y="288738"/>
                  </a:lnTo>
                  <a:lnTo>
                    <a:pt x="67133" y="288815"/>
                  </a:lnTo>
                  <a:lnTo>
                    <a:pt x="67712" y="288900"/>
                  </a:lnTo>
                  <a:lnTo>
                    <a:pt x="68291" y="288968"/>
                  </a:lnTo>
                  <a:lnTo>
                    <a:pt x="68870" y="289036"/>
                  </a:lnTo>
                  <a:lnTo>
                    <a:pt x="69458" y="289096"/>
                  </a:lnTo>
                  <a:lnTo>
                    <a:pt x="69356" y="289811"/>
                  </a:lnTo>
                  <a:lnTo>
                    <a:pt x="69262" y="290527"/>
                  </a:lnTo>
                  <a:lnTo>
                    <a:pt x="69177" y="291243"/>
                  </a:lnTo>
                  <a:lnTo>
                    <a:pt x="69109" y="291958"/>
                  </a:lnTo>
                  <a:lnTo>
                    <a:pt x="69049" y="292682"/>
                  </a:lnTo>
                  <a:lnTo>
                    <a:pt x="69007" y="293406"/>
                  </a:lnTo>
                  <a:lnTo>
                    <a:pt x="68981" y="294131"/>
                  </a:lnTo>
                  <a:lnTo>
                    <a:pt x="68973" y="294872"/>
                  </a:lnTo>
                  <a:lnTo>
                    <a:pt x="68973" y="295434"/>
                  </a:lnTo>
                  <a:lnTo>
                    <a:pt x="68981" y="295996"/>
                  </a:lnTo>
                  <a:lnTo>
                    <a:pt x="69007" y="296559"/>
                  </a:lnTo>
                  <a:lnTo>
                    <a:pt x="69032" y="297112"/>
                  </a:lnTo>
                  <a:lnTo>
                    <a:pt x="69066" y="297675"/>
                  </a:lnTo>
                  <a:lnTo>
                    <a:pt x="69118" y="298228"/>
                  </a:lnTo>
                  <a:lnTo>
                    <a:pt x="69169" y="298782"/>
                  </a:lnTo>
                  <a:lnTo>
                    <a:pt x="69228" y="299336"/>
                  </a:lnTo>
                  <a:lnTo>
                    <a:pt x="69296" y="299881"/>
                  </a:lnTo>
                  <a:lnTo>
                    <a:pt x="69373" y="300435"/>
                  </a:lnTo>
                  <a:lnTo>
                    <a:pt x="69458" y="300980"/>
                  </a:lnTo>
                  <a:lnTo>
                    <a:pt x="69543" y="301517"/>
                  </a:lnTo>
                  <a:lnTo>
                    <a:pt x="69646" y="302062"/>
                  </a:lnTo>
                  <a:lnTo>
                    <a:pt x="69748" y="302599"/>
                  </a:lnTo>
                  <a:lnTo>
                    <a:pt x="69867" y="303136"/>
                  </a:lnTo>
                  <a:lnTo>
                    <a:pt x="69986" y="303672"/>
                  </a:lnTo>
                  <a:lnTo>
                    <a:pt x="70114" y="304200"/>
                  </a:lnTo>
                  <a:lnTo>
                    <a:pt x="70251" y="304737"/>
                  </a:lnTo>
                  <a:lnTo>
                    <a:pt x="70395" y="305265"/>
                  </a:lnTo>
                  <a:lnTo>
                    <a:pt x="70549" y="305785"/>
                  </a:lnTo>
                  <a:lnTo>
                    <a:pt x="70702" y="306305"/>
                  </a:lnTo>
                  <a:lnTo>
                    <a:pt x="70872" y="306824"/>
                  </a:lnTo>
                  <a:lnTo>
                    <a:pt x="71043" y="307344"/>
                  </a:lnTo>
                  <a:lnTo>
                    <a:pt x="71222" y="307855"/>
                  </a:lnTo>
                  <a:lnTo>
                    <a:pt x="71409" y="308375"/>
                  </a:lnTo>
                  <a:lnTo>
                    <a:pt x="71605" y="308878"/>
                  </a:lnTo>
                  <a:lnTo>
                    <a:pt x="71801" y="309389"/>
                  </a:lnTo>
                  <a:lnTo>
                    <a:pt x="72014" y="309891"/>
                  </a:lnTo>
                  <a:lnTo>
                    <a:pt x="72227" y="310386"/>
                  </a:lnTo>
                  <a:lnTo>
                    <a:pt x="72449" y="310888"/>
                  </a:lnTo>
                  <a:lnTo>
                    <a:pt x="72679" y="311382"/>
                  </a:lnTo>
                  <a:lnTo>
                    <a:pt x="72909" y="311876"/>
                  </a:lnTo>
                  <a:lnTo>
                    <a:pt x="73156" y="312362"/>
                  </a:lnTo>
                  <a:lnTo>
                    <a:pt x="73403" y="312848"/>
                  </a:lnTo>
                  <a:lnTo>
                    <a:pt x="73650" y="313333"/>
                  </a:lnTo>
                  <a:lnTo>
                    <a:pt x="73914" y="313810"/>
                  </a:lnTo>
                  <a:lnTo>
                    <a:pt x="74178" y="314287"/>
                  </a:lnTo>
                  <a:lnTo>
                    <a:pt x="74459" y="314756"/>
                  </a:lnTo>
                  <a:lnTo>
                    <a:pt x="74732" y="315224"/>
                  </a:lnTo>
                  <a:lnTo>
                    <a:pt x="75021" y="315693"/>
                  </a:lnTo>
                  <a:lnTo>
                    <a:pt x="75311" y="316153"/>
                  </a:lnTo>
                  <a:lnTo>
                    <a:pt x="75618" y="316613"/>
                  </a:lnTo>
                  <a:lnTo>
                    <a:pt x="75916" y="317073"/>
                  </a:lnTo>
                  <a:lnTo>
                    <a:pt x="76231" y="317525"/>
                  </a:lnTo>
                  <a:lnTo>
                    <a:pt x="76546" y="317968"/>
                  </a:lnTo>
                  <a:lnTo>
                    <a:pt x="76870" y="318411"/>
                  </a:lnTo>
                  <a:lnTo>
                    <a:pt x="77202" y="318854"/>
                  </a:lnTo>
                  <a:lnTo>
                    <a:pt x="77535" y="319297"/>
                  </a:lnTo>
                  <a:lnTo>
                    <a:pt x="77875" y="319731"/>
                  </a:lnTo>
                  <a:lnTo>
                    <a:pt x="78225" y="320157"/>
                  </a:lnTo>
                  <a:lnTo>
                    <a:pt x="78574" y="320583"/>
                  </a:lnTo>
                  <a:lnTo>
                    <a:pt x="78932" y="321009"/>
                  </a:lnTo>
                  <a:lnTo>
                    <a:pt x="79298" y="321427"/>
                  </a:lnTo>
                  <a:lnTo>
                    <a:pt x="79664" y="321835"/>
                  </a:lnTo>
                  <a:lnTo>
                    <a:pt x="80039" y="322253"/>
                  </a:lnTo>
                  <a:lnTo>
                    <a:pt x="80423" y="322653"/>
                  </a:lnTo>
                  <a:lnTo>
                    <a:pt x="80806" y="323062"/>
                  </a:lnTo>
                  <a:lnTo>
                    <a:pt x="81198" y="323454"/>
                  </a:lnTo>
                  <a:lnTo>
                    <a:pt x="81598" y="323855"/>
                  </a:lnTo>
                  <a:lnTo>
                    <a:pt x="81999" y="324238"/>
                  </a:lnTo>
                  <a:lnTo>
                    <a:pt x="82408" y="324630"/>
                  </a:lnTo>
                  <a:lnTo>
                    <a:pt x="82817" y="325013"/>
                  </a:lnTo>
                  <a:lnTo>
                    <a:pt x="83234" y="325388"/>
                  </a:lnTo>
                  <a:lnTo>
                    <a:pt x="83660" y="325763"/>
                  </a:lnTo>
                  <a:lnTo>
                    <a:pt x="84086" y="326129"/>
                  </a:lnTo>
                  <a:lnTo>
                    <a:pt x="84520" y="326487"/>
                  </a:lnTo>
                  <a:lnTo>
                    <a:pt x="84955" y="326853"/>
                  </a:lnTo>
                  <a:lnTo>
                    <a:pt x="85398" y="327203"/>
                  </a:lnTo>
                  <a:lnTo>
                    <a:pt x="85849" y="327552"/>
                  </a:lnTo>
                  <a:lnTo>
                    <a:pt x="86301" y="327901"/>
                  </a:lnTo>
                  <a:lnTo>
                    <a:pt x="86761" y="328242"/>
                  </a:lnTo>
                  <a:lnTo>
                    <a:pt x="87221" y="328574"/>
                  </a:lnTo>
                  <a:lnTo>
                    <a:pt x="87690" y="328907"/>
                  </a:lnTo>
                  <a:lnTo>
                    <a:pt x="88158" y="329239"/>
                  </a:lnTo>
                  <a:lnTo>
                    <a:pt x="88635" y="329554"/>
                  </a:lnTo>
                  <a:lnTo>
                    <a:pt x="89112" y="329878"/>
                  </a:lnTo>
                  <a:lnTo>
                    <a:pt x="89598" y="330184"/>
                  </a:lnTo>
                  <a:lnTo>
                    <a:pt x="90092" y="330491"/>
                  </a:lnTo>
                  <a:lnTo>
                    <a:pt x="90586" y="330798"/>
                  </a:lnTo>
                  <a:lnTo>
                    <a:pt x="91080" y="331096"/>
                  </a:lnTo>
                  <a:lnTo>
                    <a:pt x="91583" y="331386"/>
                  </a:lnTo>
                  <a:lnTo>
                    <a:pt x="92094" y="331675"/>
                  </a:lnTo>
                  <a:lnTo>
                    <a:pt x="92605" y="331956"/>
                  </a:lnTo>
                  <a:lnTo>
                    <a:pt x="93116" y="332229"/>
                  </a:lnTo>
                  <a:lnTo>
                    <a:pt x="93636" y="332502"/>
                  </a:lnTo>
                  <a:lnTo>
                    <a:pt x="94156" y="332766"/>
                  </a:lnTo>
                  <a:lnTo>
                    <a:pt x="94684" y="333030"/>
                  </a:lnTo>
                  <a:lnTo>
                    <a:pt x="95221" y="333277"/>
                  </a:lnTo>
                  <a:lnTo>
                    <a:pt x="95749" y="333533"/>
                  </a:lnTo>
                  <a:lnTo>
                    <a:pt x="96294" y="333771"/>
                  </a:lnTo>
                  <a:lnTo>
                    <a:pt x="96831" y="334010"/>
                  </a:lnTo>
                  <a:lnTo>
                    <a:pt x="97385" y="334248"/>
                  </a:lnTo>
                  <a:lnTo>
                    <a:pt x="97930" y="334470"/>
                  </a:lnTo>
                  <a:lnTo>
                    <a:pt x="98484" y="334691"/>
                  </a:lnTo>
                  <a:lnTo>
                    <a:pt x="99037" y="334913"/>
                  </a:lnTo>
                  <a:lnTo>
                    <a:pt x="99600" y="335117"/>
                  </a:lnTo>
                  <a:lnTo>
                    <a:pt x="100170" y="335322"/>
                  </a:lnTo>
                  <a:lnTo>
                    <a:pt x="100733" y="335526"/>
                  </a:lnTo>
                  <a:lnTo>
                    <a:pt x="101304" y="335713"/>
                  </a:lnTo>
                  <a:lnTo>
                    <a:pt x="101883" y="335901"/>
                  </a:lnTo>
                  <a:lnTo>
                    <a:pt x="102454" y="336080"/>
                  </a:lnTo>
                  <a:lnTo>
                    <a:pt x="103041" y="336259"/>
                  </a:lnTo>
                  <a:lnTo>
                    <a:pt x="103621" y="336429"/>
                  </a:lnTo>
                  <a:lnTo>
                    <a:pt x="104209" y="336591"/>
                  </a:lnTo>
                  <a:lnTo>
                    <a:pt x="104796" y="336744"/>
                  </a:lnTo>
                  <a:lnTo>
                    <a:pt x="105393" y="336898"/>
                  </a:lnTo>
                  <a:lnTo>
                    <a:pt x="105989" y="337042"/>
                  </a:lnTo>
                  <a:lnTo>
                    <a:pt x="106594" y="337179"/>
                  </a:lnTo>
                  <a:lnTo>
                    <a:pt x="107190" y="337307"/>
                  </a:lnTo>
                  <a:lnTo>
                    <a:pt x="107795" y="337434"/>
                  </a:lnTo>
                  <a:lnTo>
                    <a:pt x="108409" y="337554"/>
                  </a:lnTo>
                  <a:lnTo>
                    <a:pt x="109014" y="337664"/>
                  </a:lnTo>
                  <a:lnTo>
                    <a:pt x="109627" y="337775"/>
                  </a:lnTo>
                  <a:lnTo>
                    <a:pt x="110249" y="337869"/>
                  </a:lnTo>
                  <a:lnTo>
                    <a:pt x="110862" y="337963"/>
                  </a:lnTo>
                  <a:lnTo>
                    <a:pt x="111484" y="338048"/>
                  </a:lnTo>
                  <a:lnTo>
                    <a:pt x="112115" y="338133"/>
                  </a:lnTo>
                  <a:lnTo>
                    <a:pt x="112736" y="338201"/>
                  </a:lnTo>
                  <a:lnTo>
                    <a:pt x="113367" y="338269"/>
                  </a:lnTo>
                  <a:lnTo>
                    <a:pt x="113997" y="338329"/>
                  </a:lnTo>
                  <a:lnTo>
                    <a:pt x="114628" y="338380"/>
                  </a:lnTo>
                  <a:lnTo>
                    <a:pt x="115267" y="338423"/>
                  </a:lnTo>
                  <a:lnTo>
                    <a:pt x="115906" y="338465"/>
                  </a:lnTo>
                  <a:lnTo>
                    <a:pt x="116545" y="338499"/>
                  </a:lnTo>
                  <a:lnTo>
                    <a:pt x="117184" y="338525"/>
                  </a:lnTo>
                  <a:lnTo>
                    <a:pt x="117831" y="338542"/>
                  </a:lnTo>
                  <a:lnTo>
                    <a:pt x="118479" y="338550"/>
                  </a:lnTo>
                  <a:lnTo>
                    <a:pt x="119799" y="338550"/>
                  </a:lnTo>
                  <a:lnTo>
                    <a:pt x="120464" y="338542"/>
                  </a:lnTo>
                  <a:lnTo>
                    <a:pt x="121128" y="338516"/>
                  </a:lnTo>
                  <a:lnTo>
                    <a:pt x="121793" y="338491"/>
                  </a:lnTo>
                  <a:lnTo>
                    <a:pt x="122457" y="338457"/>
                  </a:lnTo>
                  <a:lnTo>
                    <a:pt x="123113" y="338414"/>
                  </a:lnTo>
                  <a:lnTo>
                    <a:pt x="123778" y="338372"/>
                  </a:lnTo>
                  <a:lnTo>
                    <a:pt x="124425" y="338312"/>
                  </a:lnTo>
                  <a:lnTo>
                    <a:pt x="125081" y="338252"/>
                  </a:lnTo>
                  <a:lnTo>
                    <a:pt x="125728" y="338176"/>
                  </a:lnTo>
                  <a:lnTo>
                    <a:pt x="126376" y="338099"/>
                  </a:lnTo>
                  <a:lnTo>
                    <a:pt x="127023" y="338014"/>
                  </a:lnTo>
                  <a:lnTo>
                    <a:pt x="127662" y="337920"/>
                  </a:lnTo>
                  <a:lnTo>
                    <a:pt x="128301" y="337826"/>
                  </a:lnTo>
                  <a:lnTo>
                    <a:pt x="128940" y="337716"/>
                  </a:lnTo>
                  <a:lnTo>
                    <a:pt x="129571" y="337605"/>
                  </a:lnTo>
                  <a:lnTo>
                    <a:pt x="130201" y="337486"/>
                  </a:lnTo>
                  <a:lnTo>
                    <a:pt x="130832" y="337358"/>
                  </a:lnTo>
                  <a:lnTo>
                    <a:pt x="131453" y="337221"/>
                  </a:lnTo>
                  <a:lnTo>
                    <a:pt x="132075" y="337085"/>
                  </a:lnTo>
                  <a:lnTo>
                    <a:pt x="132697" y="336932"/>
                  </a:lnTo>
                  <a:lnTo>
                    <a:pt x="133311" y="336778"/>
                  </a:lnTo>
                  <a:lnTo>
                    <a:pt x="133924" y="336625"/>
                  </a:lnTo>
                  <a:lnTo>
                    <a:pt x="134529" y="336455"/>
                  </a:lnTo>
                  <a:lnTo>
                    <a:pt x="135134" y="336284"/>
                  </a:lnTo>
                  <a:lnTo>
                    <a:pt x="135739" y="336097"/>
                  </a:lnTo>
                  <a:lnTo>
                    <a:pt x="136335" y="335909"/>
                  </a:lnTo>
                  <a:lnTo>
                    <a:pt x="136931" y="335722"/>
                  </a:lnTo>
                  <a:lnTo>
                    <a:pt x="137519" y="335518"/>
                  </a:lnTo>
                  <a:lnTo>
                    <a:pt x="138107" y="335313"/>
                  </a:lnTo>
                  <a:lnTo>
                    <a:pt x="138695" y="335100"/>
                  </a:lnTo>
                  <a:lnTo>
                    <a:pt x="139274" y="334887"/>
                  </a:lnTo>
                  <a:lnTo>
                    <a:pt x="139845" y="334666"/>
                  </a:lnTo>
                  <a:lnTo>
                    <a:pt x="140424" y="334436"/>
                  </a:lnTo>
                  <a:lnTo>
                    <a:pt x="140987" y="334197"/>
                  </a:lnTo>
                  <a:lnTo>
                    <a:pt x="141557" y="333950"/>
                  </a:lnTo>
                  <a:lnTo>
                    <a:pt x="142111" y="333703"/>
                  </a:lnTo>
                  <a:lnTo>
                    <a:pt x="142673" y="333447"/>
                  </a:lnTo>
                  <a:lnTo>
                    <a:pt x="143219" y="333192"/>
                  </a:lnTo>
                  <a:lnTo>
                    <a:pt x="143772" y="332928"/>
                  </a:lnTo>
                  <a:lnTo>
                    <a:pt x="144318" y="332655"/>
                  </a:lnTo>
                  <a:lnTo>
                    <a:pt x="144854" y="332374"/>
                  </a:lnTo>
                  <a:lnTo>
                    <a:pt x="145391" y="332093"/>
                  </a:lnTo>
                  <a:lnTo>
                    <a:pt x="145919" y="331803"/>
                  </a:lnTo>
                  <a:lnTo>
                    <a:pt x="146447" y="331513"/>
                  </a:lnTo>
                  <a:lnTo>
                    <a:pt x="146967" y="331215"/>
                  </a:lnTo>
                  <a:lnTo>
                    <a:pt x="147487" y="330909"/>
                  </a:lnTo>
                  <a:lnTo>
                    <a:pt x="147998" y="330593"/>
                  </a:lnTo>
                  <a:lnTo>
                    <a:pt x="148501" y="330278"/>
                  </a:lnTo>
                  <a:lnTo>
                    <a:pt x="149012" y="329963"/>
                  </a:lnTo>
                  <a:lnTo>
                    <a:pt x="149506" y="329631"/>
                  </a:lnTo>
                  <a:lnTo>
                    <a:pt x="150000" y="329298"/>
                  </a:lnTo>
                  <a:lnTo>
                    <a:pt x="150486" y="328966"/>
                  </a:lnTo>
                  <a:lnTo>
                    <a:pt x="150971" y="328625"/>
                  </a:lnTo>
                  <a:lnTo>
                    <a:pt x="151448" y="328276"/>
                  </a:lnTo>
                  <a:lnTo>
                    <a:pt x="151925" y="327918"/>
                  </a:lnTo>
                  <a:lnTo>
                    <a:pt x="152394" y="327569"/>
                  </a:lnTo>
                  <a:lnTo>
                    <a:pt x="152854" y="327203"/>
                  </a:lnTo>
                  <a:lnTo>
                    <a:pt x="153314" y="326836"/>
                  </a:lnTo>
                  <a:lnTo>
                    <a:pt x="153766" y="326461"/>
                  </a:lnTo>
                  <a:lnTo>
                    <a:pt x="154217" y="326087"/>
                  </a:lnTo>
                  <a:lnTo>
                    <a:pt x="154652" y="325703"/>
                  </a:lnTo>
                  <a:lnTo>
                    <a:pt x="155095" y="325320"/>
                  </a:lnTo>
                  <a:lnTo>
                    <a:pt x="155521" y="324928"/>
                  </a:lnTo>
                  <a:lnTo>
                    <a:pt x="155895" y="324579"/>
                  </a:lnTo>
                  <a:lnTo>
                    <a:pt x="156270" y="324229"/>
                  </a:lnTo>
                  <a:lnTo>
                    <a:pt x="156637" y="323872"/>
                  </a:lnTo>
                  <a:lnTo>
                    <a:pt x="156994" y="323514"/>
                  </a:lnTo>
                  <a:lnTo>
                    <a:pt x="157352" y="323156"/>
                  </a:lnTo>
                  <a:lnTo>
                    <a:pt x="157702" y="322790"/>
                  </a:lnTo>
                  <a:lnTo>
                    <a:pt x="158051" y="322423"/>
                  </a:lnTo>
                  <a:lnTo>
                    <a:pt x="158392" y="322048"/>
                  </a:lnTo>
                  <a:lnTo>
                    <a:pt x="158732" y="321674"/>
                  </a:lnTo>
                  <a:lnTo>
                    <a:pt x="159065" y="321299"/>
                  </a:lnTo>
                  <a:lnTo>
                    <a:pt x="159397" y="320915"/>
                  </a:lnTo>
                  <a:lnTo>
                    <a:pt x="159721" y="320532"/>
                  </a:lnTo>
                  <a:lnTo>
                    <a:pt x="160044" y="320140"/>
                  </a:lnTo>
                  <a:lnTo>
                    <a:pt x="160360" y="319748"/>
                  </a:lnTo>
                  <a:lnTo>
                    <a:pt x="160666" y="319356"/>
                  </a:lnTo>
                  <a:lnTo>
                    <a:pt x="160973" y="318956"/>
                  </a:lnTo>
                  <a:lnTo>
                    <a:pt x="161271" y="318556"/>
                  </a:lnTo>
                  <a:lnTo>
                    <a:pt x="161569" y="318155"/>
                  </a:lnTo>
                  <a:lnTo>
                    <a:pt x="161859" y="317746"/>
                  </a:lnTo>
                  <a:lnTo>
                    <a:pt x="162149" y="317337"/>
                  </a:lnTo>
                  <a:lnTo>
                    <a:pt x="162430" y="316928"/>
                  </a:lnTo>
                  <a:lnTo>
                    <a:pt x="162702" y="316511"/>
                  </a:lnTo>
                  <a:lnTo>
                    <a:pt x="162975" y="316093"/>
                  </a:lnTo>
                  <a:lnTo>
                    <a:pt x="163239" y="315676"/>
                  </a:lnTo>
                  <a:lnTo>
                    <a:pt x="163503" y="315250"/>
                  </a:lnTo>
                  <a:lnTo>
                    <a:pt x="163750" y="314824"/>
                  </a:lnTo>
                  <a:lnTo>
                    <a:pt x="164006" y="314398"/>
                  </a:lnTo>
                  <a:lnTo>
                    <a:pt x="164253" y="313964"/>
                  </a:lnTo>
                  <a:lnTo>
                    <a:pt x="164491" y="313529"/>
                  </a:lnTo>
                  <a:lnTo>
                    <a:pt x="164721" y="313095"/>
                  </a:lnTo>
                  <a:lnTo>
                    <a:pt x="164951" y="312652"/>
                  </a:lnTo>
                  <a:lnTo>
                    <a:pt x="165173" y="312209"/>
                  </a:lnTo>
                  <a:lnTo>
                    <a:pt x="165250" y="312064"/>
                  </a:lnTo>
                  <a:lnTo>
                    <a:pt x="165335" y="311919"/>
                  </a:lnTo>
                  <a:lnTo>
                    <a:pt x="165420" y="311783"/>
                  </a:lnTo>
                  <a:lnTo>
                    <a:pt x="165505" y="311655"/>
                  </a:lnTo>
                  <a:lnTo>
                    <a:pt x="165607" y="311527"/>
                  </a:lnTo>
                  <a:lnTo>
                    <a:pt x="165701" y="311399"/>
                  </a:lnTo>
                  <a:lnTo>
                    <a:pt x="165803" y="311280"/>
                  </a:lnTo>
                  <a:lnTo>
                    <a:pt x="165914" y="311169"/>
                  </a:lnTo>
                  <a:lnTo>
                    <a:pt x="166025" y="311059"/>
                  </a:lnTo>
                  <a:lnTo>
                    <a:pt x="166144" y="310956"/>
                  </a:lnTo>
                  <a:lnTo>
                    <a:pt x="166263" y="310854"/>
                  </a:lnTo>
                  <a:lnTo>
                    <a:pt x="166383" y="310760"/>
                  </a:lnTo>
                  <a:lnTo>
                    <a:pt x="166511" y="310667"/>
                  </a:lnTo>
                  <a:lnTo>
                    <a:pt x="166638" y="310581"/>
                  </a:lnTo>
                  <a:lnTo>
                    <a:pt x="166766" y="310496"/>
                  </a:lnTo>
                  <a:lnTo>
                    <a:pt x="166902" y="310420"/>
                  </a:lnTo>
                  <a:lnTo>
                    <a:pt x="167039" y="310351"/>
                  </a:lnTo>
                  <a:lnTo>
                    <a:pt x="167175" y="310283"/>
                  </a:lnTo>
                  <a:lnTo>
                    <a:pt x="167320" y="310224"/>
                  </a:lnTo>
                  <a:lnTo>
                    <a:pt x="167456" y="310164"/>
                  </a:lnTo>
                  <a:lnTo>
                    <a:pt x="167754" y="310062"/>
                  </a:lnTo>
                  <a:lnTo>
                    <a:pt x="168053" y="309977"/>
                  </a:lnTo>
                  <a:lnTo>
                    <a:pt x="168351" y="309908"/>
                  </a:lnTo>
                  <a:lnTo>
                    <a:pt x="168657" y="309866"/>
                  </a:lnTo>
                  <a:lnTo>
                    <a:pt x="168973" y="309832"/>
                  </a:lnTo>
                  <a:lnTo>
                    <a:pt x="169279" y="309823"/>
                  </a:lnTo>
                  <a:lnTo>
                    <a:pt x="169595" y="309832"/>
                  </a:lnTo>
                  <a:lnTo>
                    <a:pt x="169901" y="309866"/>
                  </a:lnTo>
                  <a:lnTo>
                    <a:pt x="170208" y="309908"/>
                  </a:lnTo>
                  <a:lnTo>
                    <a:pt x="170515" y="309977"/>
                  </a:lnTo>
                  <a:lnTo>
                    <a:pt x="170813" y="310062"/>
                  </a:lnTo>
                  <a:lnTo>
                    <a:pt x="171102" y="310164"/>
                  </a:lnTo>
                  <a:lnTo>
                    <a:pt x="171384" y="310283"/>
                  </a:lnTo>
                  <a:lnTo>
                    <a:pt x="171528" y="310351"/>
                  </a:lnTo>
                  <a:lnTo>
                    <a:pt x="171665" y="310420"/>
                  </a:lnTo>
                  <a:lnTo>
                    <a:pt x="171792" y="310496"/>
                  </a:lnTo>
                  <a:lnTo>
                    <a:pt x="171929" y="310581"/>
                  </a:lnTo>
                  <a:lnTo>
                    <a:pt x="172057" y="310667"/>
                  </a:lnTo>
                  <a:lnTo>
                    <a:pt x="172176" y="310760"/>
                  </a:lnTo>
                  <a:lnTo>
                    <a:pt x="172304" y="310854"/>
                  </a:lnTo>
                  <a:lnTo>
                    <a:pt x="172423" y="310956"/>
                  </a:lnTo>
                  <a:lnTo>
                    <a:pt x="172534" y="311059"/>
                  </a:lnTo>
                  <a:lnTo>
                    <a:pt x="172644" y="311169"/>
                  </a:lnTo>
                  <a:lnTo>
                    <a:pt x="172755" y="311280"/>
                  </a:lnTo>
                  <a:lnTo>
                    <a:pt x="172857" y="311399"/>
                  </a:lnTo>
                  <a:lnTo>
                    <a:pt x="172960" y="311527"/>
                  </a:lnTo>
                  <a:lnTo>
                    <a:pt x="173053" y="311655"/>
                  </a:lnTo>
                  <a:lnTo>
                    <a:pt x="173147" y="311783"/>
                  </a:lnTo>
                  <a:lnTo>
                    <a:pt x="173232" y="311919"/>
                  </a:lnTo>
                  <a:lnTo>
                    <a:pt x="173309" y="312064"/>
                  </a:lnTo>
                  <a:lnTo>
                    <a:pt x="173386" y="312209"/>
                  </a:lnTo>
                  <a:lnTo>
                    <a:pt x="173760" y="312933"/>
                  </a:lnTo>
                  <a:lnTo>
                    <a:pt x="174144" y="313648"/>
                  </a:lnTo>
                  <a:lnTo>
                    <a:pt x="174536" y="314356"/>
                  </a:lnTo>
                  <a:lnTo>
                    <a:pt x="174953" y="315063"/>
                  </a:lnTo>
                  <a:lnTo>
                    <a:pt x="175371" y="315753"/>
                  </a:lnTo>
                  <a:lnTo>
                    <a:pt x="175814" y="316443"/>
                  </a:lnTo>
                  <a:lnTo>
                    <a:pt x="176265" y="317116"/>
                  </a:lnTo>
                  <a:lnTo>
                    <a:pt x="176734" y="317789"/>
                  </a:lnTo>
                  <a:lnTo>
                    <a:pt x="177211" y="318453"/>
                  </a:lnTo>
                  <a:lnTo>
                    <a:pt x="177705" y="319109"/>
                  </a:lnTo>
                  <a:lnTo>
                    <a:pt x="178216" y="319757"/>
                  </a:lnTo>
                  <a:lnTo>
                    <a:pt x="178736" y="320396"/>
                  </a:lnTo>
                  <a:lnTo>
                    <a:pt x="179264" y="321026"/>
                  </a:lnTo>
                  <a:lnTo>
                    <a:pt x="179809" y="321648"/>
                  </a:lnTo>
                  <a:lnTo>
                    <a:pt x="180363" y="322261"/>
                  </a:lnTo>
                  <a:lnTo>
                    <a:pt x="180934" y="322866"/>
                  </a:lnTo>
                  <a:lnTo>
                    <a:pt x="181513" y="323463"/>
                  </a:lnTo>
                  <a:lnTo>
                    <a:pt x="182109" y="324042"/>
                  </a:lnTo>
                  <a:lnTo>
                    <a:pt x="182714" y="324621"/>
                  </a:lnTo>
                  <a:lnTo>
                    <a:pt x="183328" y="325184"/>
                  </a:lnTo>
                  <a:lnTo>
                    <a:pt x="183958" y="325746"/>
                  </a:lnTo>
                  <a:lnTo>
                    <a:pt x="184597" y="326291"/>
                  </a:lnTo>
                  <a:lnTo>
                    <a:pt x="185245" y="326828"/>
                  </a:lnTo>
                  <a:lnTo>
                    <a:pt x="185909" y="327356"/>
                  </a:lnTo>
                  <a:lnTo>
                    <a:pt x="186574" y="327876"/>
                  </a:lnTo>
                  <a:lnTo>
                    <a:pt x="187264" y="328378"/>
                  </a:lnTo>
                  <a:lnTo>
                    <a:pt x="187954" y="328872"/>
                  </a:lnTo>
                  <a:lnTo>
                    <a:pt x="188652" y="329358"/>
                  </a:lnTo>
                  <a:lnTo>
                    <a:pt x="189368" y="329835"/>
                  </a:lnTo>
                  <a:lnTo>
                    <a:pt x="190092" y="330295"/>
                  </a:lnTo>
                  <a:lnTo>
                    <a:pt x="190825" y="330755"/>
                  </a:lnTo>
                  <a:lnTo>
                    <a:pt x="191566" y="331190"/>
                  </a:lnTo>
                  <a:lnTo>
                    <a:pt x="192316" y="331624"/>
                  </a:lnTo>
                  <a:lnTo>
                    <a:pt x="193082" y="332042"/>
                  </a:lnTo>
                  <a:lnTo>
                    <a:pt x="193849" y="332451"/>
                  </a:lnTo>
                  <a:lnTo>
                    <a:pt x="194633" y="332842"/>
                  </a:lnTo>
                  <a:lnTo>
                    <a:pt x="195417" y="333226"/>
                  </a:lnTo>
                  <a:lnTo>
                    <a:pt x="196217" y="333601"/>
                  </a:lnTo>
                  <a:lnTo>
                    <a:pt x="197018" y="333958"/>
                  </a:lnTo>
                  <a:lnTo>
                    <a:pt x="197836" y="334308"/>
                  </a:lnTo>
                  <a:lnTo>
                    <a:pt x="198654" y="334640"/>
                  </a:lnTo>
                  <a:lnTo>
                    <a:pt x="199489" y="334964"/>
                  </a:lnTo>
                  <a:lnTo>
                    <a:pt x="200324" y="335270"/>
                  </a:lnTo>
                  <a:lnTo>
                    <a:pt x="201167" y="335569"/>
                  </a:lnTo>
                  <a:lnTo>
                    <a:pt x="202019" y="335850"/>
                  </a:lnTo>
                  <a:lnTo>
                    <a:pt x="202880" y="336114"/>
                  </a:lnTo>
                  <a:lnTo>
                    <a:pt x="203749" y="336369"/>
                  </a:lnTo>
                  <a:lnTo>
                    <a:pt x="204626" y="336617"/>
                  </a:lnTo>
                  <a:lnTo>
                    <a:pt x="205503" y="336847"/>
                  </a:lnTo>
                  <a:lnTo>
                    <a:pt x="206390" y="337060"/>
                  </a:lnTo>
                  <a:lnTo>
                    <a:pt x="207284" y="337264"/>
                  </a:lnTo>
                  <a:lnTo>
                    <a:pt x="208187" y="337451"/>
                  </a:lnTo>
                  <a:lnTo>
                    <a:pt x="209099" y="337622"/>
                  </a:lnTo>
                  <a:lnTo>
                    <a:pt x="210010" y="337784"/>
                  </a:lnTo>
                  <a:lnTo>
                    <a:pt x="210930" y="337929"/>
                  </a:lnTo>
                  <a:lnTo>
                    <a:pt x="211850" y="338056"/>
                  </a:lnTo>
                  <a:lnTo>
                    <a:pt x="212779" y="338176"/>
                  </a:lnTo>
                  <a:lnTo>
                    <a:pt x="213716" y="338269"/>
                  </a:lnTo>
                  <a:lnTo>
                    <a:pt x="214662" y="338354"/>
                  </a:lnTo>
                  <a:lnTo>
                    <a:pt x="215607" y="338431"/>
                  </a:lnTo>
                  <a:lnTo>
                    <a:pt x="216553" y="338482"/>
                  </a:lnTo>
                  <a:lnTo>
                    <a:pt x="217516" y="338525"/>
                  </a:lnTo>
                  <a:lnTo>
                    <a:pt x="218470" y="338542"/>
                  </a:lnTo>
                  <a:lnTo>
                    <a:pt x="219441" y="338550"/>
                  </a:lnTo>
                  <a:lnTo>
                    <a:pt x="220089" y="338550"/>
                  </a:lnTo>
                  <a:lnTo>
                    <a:pt x="220736" y="338542"/>
                  </a:lnTo>
                  <a:lnTo>
                    <a:pt x="221375" y="338525"/>
                  </a:lnTo>
                  <a:lnTo>
                    <a:pt x="222022" y="338499"/>
                  </a:lnTo>
                  <a:lnTo>
                    <a:pt x="222661" y="338465"/>
                  </a:lnTo>
                  <a:lnTo>
                    <a:pt x="223300" y="338423"/>
                  </a:lnTo>
                  <a:lnTo>
                    <a:pt x="223931" y="338380"/>
                  </a:lnTo>
                  <a:lnTo>
                    <a:pt x="224570" y="338329"/>
                  </a:lnTo>
                  <a:lnTo>
                    <a:pt x="225200" y="338269"/>
                  </a:lnTo>
                  <a:lnTo>
                    <a:pt x="225822" y="338201"/>
                  </a:lnTo>
                  <a:lnTo>
                    <a:pt x="226453" y="338133"/>
                  </a:lnTo>
                  <a:lnTo>
                    <a:pt x="227074" y="338048"/>
                  </a:lnTo>
                  <a:lnTo>
                    <a:pt x="227696" y="337963"/>
                  </a:lnTo>
                  <a:lnTo>
                    <a:pt x="228318" y="337869"/>
                  </a:lnTo>
                  <a:lnTo>
                    <a:pt x="228932" y="337775"/>
                  </a:lnTo>
                  <a:lnTo>
                    <a:pt x="229545" y="337664"/>
                  </a:lnTo>
                  <a:lnTo>
                    <a:pt x="230158" y="337554"/>
                  </a:lnTo>
                  <a:lnTo>
                    <a:pt x="230763" y="337434"/>
                  </a:lnTo>
                  <a:lnTo>
                    <a:pt x="231368" y="337307"/>
                  </a:lnTo>
                  <a:lnTo>
                    <a:pt x="231973" y="337179"/>
                  </a:lnTo>
                  <a:lnTo>
                    <a:pt x="232569" y="337042"/>
                  </a:lnTo>
                  <a:lnTo>
                    <a:pt x="233166" y="336898"/>
                  </a:lnTo>
                  <a:lnTo>
                    <a:pt x="233762" y="336744"/>
                  </a:lnTo>
                  <a:lnTo>
                    <a:pt x="234350" y="336591"/>
                  </a:lnTo>
                  <a:lnTo>
                    <a:pt x="234938" y="336429"/>
                  </a:lnTo>
                  <a:lnTo>
                    <a:pt x="235526" y="336259"/>
                  </a:lnTo>
                  <a:lnTo>
                    <a:pt x="236105" y="336080"/>
                  </a:lnTo>
                  <a:lnTo>
                    <a:pt x="236684" y="335901"/>
                  </a:lnTo>
                  <a:lnTo>
                    <a:pt x="237255" y="335713"/>
                  </a:lnTo>
                  <a:lnTo>
                    <a:pt x="237826" y="335526"/>
                  </a:lnTo>
                  <a:lnTo>
                    <a:pt x="238397" y="335322"/>
                  </a:lnTo>
                  <a:lnTo>
                    <a:pt x="238959" y="335117"/>
                  </a:lnTo>
                  <a:lnTo>
                    <a:pt x="239521" y="334913"/>
                  </a:lnTo>
                  <a:lnTo>
                    <a:pt x="240075" y="334691"/>
                  </a:lnTo>
                  <a:lnTo>
                    <a:pt x="240629" y="334470"/>
                  </a:lnTo>
                  <a:lnTo>
                    <a:pt x="241182" y="334248"/>
                  </a:lnTo>
                  <a:lnTo>
                    <a:pt x="241728" y="334010"/>
                  </a:lnTo>
                  <a:lnTo>
                    <a:pt x="242273" y="333771"/>
                  </a:lnTo>
                  <a:lnTo>
                    <a:pt x="242810" y="333533"/>
                  </a:lnTo>
                  <a:lnTo>
                    <a:pt x="243346" y="333277"/>
                  </a:lnTo>
                  <a:lnTo>
                    <a:pt x="243875" y="333030"/>
                  </a:lnTo>
                  <a:lnTo>
                    <a:pt x="244403" y="332766"/>
                  </a:lnTo>
                  <a:lnTo>
                    <a:pt x="244922" y="332502"/>
                  </a:lnTo>
                  <a:lnTo>
                    <a:pt x="245442" y="332229"/>
                  </a:lnTo>
                  <a:lnTo>
                    <a:pt x="245962" y="331956"/>
                  </a:lnTo>
                  <a:lnTo>
                    <a:pt x="246473" y="331675"/>
                  </a:lnTo>
                  <a:lnTo>
                    <a:pt x="246976" y="331386"/>
                  </a:lnTo>
                  <a:lnTo>
                    <a:pt x="247478" y="331096"/>
                  </a:lnTo>
                  <a:lnTo>
                    <a:pt x="247981" y="330798"/>
                  </a:lnTo>
                  <a:lnTo>
                    <a:pt x="248475" y="330491"/>
                  </a:lnTo>
                  <a:lnTo>
                    <a:pt x="248961" y="330184"/>
                  </a:lnTo>
                  <a:lnTo>
                    <a:pt x="249446" y="329878"/>
                  </a:lnTo>
                  <a:lnTo>
                    <a:pt x="249923" y="329554"/>
                  </a:lnTo>
                  <a:lnTo>
                    <a:pt x="250400" y="329239"/>
                  </a:lnTo>
                  <a:lnTo>
                    <a:pt x="250877" y="328907"/>
                  </a:lnTo>
                  <a:lnTo>
                    <a:pt x="251337" y="328574"/>
                  </a:lnTo>
                  <a:lnTo>
                    <a:pt x="251806" y="328242"/>
                  </a:lnTo>
                  <a:lnTo>
                    <a:pt x="252258" y="327901"/>
                  </a:lnTo>
                  <a:lnTo>
                    <a:pt x="252709" y="327552"/>
                  </a:lnTo>
                  <a:lnTo>
                    <a:pt x="253161" y="327203"/>
                  </a:lnTo>
                  <a:lnTo>
                    <a:pt x="253604" y="326853"/>
                  </a:lnTo>
                  <a:lnTo>
                    <a:pt x="254038" y="326487"/>
                  </a:lnTo>
                  <a:lnTo>
                    <a:pt x="254473" y="326129"/>
                  </a:lnTo>
                  <a:lnTo>
                    <a:pt x="254899" y="325763"/>
                  </a:lnTo>
                  <a:lnTo>
                    <a:pt x="255325" y="325388"/>
                  </a:lnTo>
                  <a:lnTo>
                    <a:pt x="255742" y="325013"/>
                  </a:lnTo>
                  <a:lnTo>
                    <a:pt x="256159" y="324630"/>
                  </a:lnTo>
                  <a:lnTo>
                    <a:pt x="256560" y="324238"/>
                  </a:lnTo>
                  <a:lnTo>
                    <a:pt x="256969" y="323855"/>
                  </a:lnTo>
                  <a:lnTo>
                    <a:pt x="257361" y="323454"/>
                  </a:lnTo>
                  <a:lnTo>
                    <a:pt x="257753" y="323062"/>
                  </a:lnTo>
                  <a:lnTo>
                    <a:pt x="258136" y="322653"/>
                  </a:lnTo>
                  <a:lnTo>
                    <a:pt x="258519" y="322253"/>
                  </a:lnTo>
                  <a:lnTo>
                    <a:pt x="258894" y="321835"/>
                  </a:lnTo>
                  <a:lnTo>
                    <a:pt x="259269" y="321427"/>
                  </a:lnTo>
                  <a:lnTo>
                    <a:pt x="259627" y="321009"/>
                  </a:lnTo>
                  <a:lnTo>
                    <a:pt x="259985" y="320583"/>
                  </a:lnTo>
                  <a:lnTo>
                    <a:pt x="260342" y="320157"/>
                  </a:lnTo>
                  <a:lnTo>
                    <a:pt x="260683" y="319731"/>
                  </a:lnTo>
                  <a:lnTo>
                    <a:pt x="261024" y="319297"/>
                  </a:lnTo>
                  <a:lnTo>
                    <a:pt x="261365" y="318854"/>
                  </a:lnTo>
                  <a:lnTo>
                    <a:pt x="261688" y="318411"/>
                  </a:lnTo>
                  <a:lnTo>
                    <a:pt x="262012" y="317968"/>
                  </a:lnTo>
                  <a:lnTo>
                    <a:pt x="262336" y="317525"/>
                  </a:lnTo>
                  <a:lnTo>
                    <a:pt x="262643" y="317073"/>
                  </a:lnTo>
                  <a:lnTo>
                    <a:pt x="262949" y="316613"/>
                  </a:lnTo>
                  <a:lnTo>
                    <a:pt x="263248" y="316153"/>
                  </a:lnTo>
                  <a:lnTo>
                    <a:pt x="263537" y="315693"/>
                  </a:lnTo>
                  <a:lnTo>
                    <a:pt x="263827" y="315224"/>
                  </a:lnTo>
                  <a:lnTo>
                    <a:pt x="264108" y="314756"/>
                  </a:lnTo>
                  <a:lnTo>
                    <a:pt x="264381" y="314287"/>
                  </a:lnTo>
                  <a:lnTo>
                    <a:pt x="264645" y="313810"/>
                  </a:lnTo>
                  <a:lnTo>
                    <a:pt x="264909" y="313333"/>
                  </a:lnTo>
                  <a:lnTo>
                    <a:pt x="265164" y="312848"/>
                  </a:lnTo>
                  <a:lnTo>
                    <a:pt x="265411" y="312362"/>
                  </a:lnTo>
                  <a:lnTo>
                    <a:pt x="265650" y="311876"/>
                  </a:lnTo>
                  <a:lnTo>
                    <a:pt x="265889" y="311382"/>
                  </a:lnTo>
                  <a:lnTo>
                    <a:pt x="266119" y="310888"/>
                  </a:lnTo>
                  <a:lnTo>
                    <a:pt x="266332" y="310386"/>
                  </a:lnTo>
                  <a:lnTo>
                    <a:pt x="266553" y="309891"/>
                  </a:lnTo>
                  <a:lnTo>
                    <a:pt x="266757" y="309389"/>
                  </a:lnTo>
                  <a:lnTo>
                    <a:pt x="266962" y="308878"/>
                  </a:lnTo>
                  <a:lnTo>
                    <a:pt x="267149" y="308375"/>
                  </a:lnTo>
                  <a:lnTo>
                    <a:pt x="267337" y="307855"/>
                  </a:lnTo>
                  <a:lnTo>
                    <a:pt x="267516" y="307344"/>
                  </a:lnTo>
                  <a:lnTo>
                    <a:pt x="267695" y="306824"/>
                  </a:lnTo>
                  <a:lnTo>
                    <a:pt x="267856" y="306305"/>
                  </a:lnTo>
                  <a:lnTo>
                    <a:pt x="268018" y="305785"/>
                  </a:lnTo>
                  <a:lnTo>
                    <a:pt x="268163" y="305265"/>
                  </a:lnTo>
                  <a:lnTo>
                    <a:pt x="268308" y="304737"/>
                  </a:lnTo>
                  <a:lnTo>
                    <a:pt x="268444" y="304200"/>
                  </a:lnTo>
                  <a:lnTo>
                    <a:pt x="268572" y="303672"/>
                  </a:lnTo>
                  <a:lnTo>
                    <a:pt x="268700" y="303136"/>
                  </a:lnTo>
                  <a:lnTo>
                    <a:pt x="268811" y="302599"/>
                  </a:lnTo>
                  <a:lnTo>
                    <a:pt x="268913" y="302062"/>
                  </a:lnTo>
                  <a:lnTo>
                    <a:pt x="269015" y="301517"/>
                  </a:lnTo>
                  <a:lnTo>
                    <a:pt x="269109" y="300980"/>
                  </a:lnTo>
                  <a:lnTo>
                    <a:pt x="269194" y="300435"/>
                  </a:lnTo>
                  <a:lnTo>
                    <a:pt x="269271" y="299881"/>
                  </a:lnTo>
                  <a:lnTo>
                    <a:pt x="269339" y="299336"/>
                  </a:lnTo>
                  <a:lnTo>
                    <a:pt x="269398" y="298782"/>
                  </a:lnTo>
                  <a:lnTo>
                    <a:pt x="269450" y="298228"/>
                  </a:lnTo>
                  <a:lnTo>
                    <a:pt x="269492" y="297675"/>
                  </a:lnTo>
                  <a:lnTo>
                    <a:pt x="269526" y="297112"/>
                  </a:lnTo>
                  <a:lnTo>
                    <a:pt x="269560" y="296559"/>
                  </a:lnTo>
                  <a:lnTo>
                    <a:pt x="269577" y="295996"/>
                  </a:lnTo>
                  <a:lnTo>
                    <a:pt x="269586" y="295434"/>
                  </a:lnTo>
                  <a:lnTo>
                    <a:pt x="269594" y="294872"/>
                  </a:lnTo>
                  <a:lnTo>
                    <a:pt x="269586" y="294131"/>
                  </a:lnTo>
                  <a:lnTo>
                    <a:pt x="269560" y="293406"/>
                  </a:lnTo>
                  <a:lnTo>
                    <a:pt x="269518" y="292682"/>
                  </a:lnTo>
                  <a:lnTo>
                    <a:pt x="269458" y="291958"/>
                  </a:lnTo>
                  <a:lnTo>
                    <a:pt x="269381" y="291243"/>
                  </a:lnTo>
                  <a:lnTo>
                    <a:pt x="269305" y="290527"/>
                  </a:lnTo>
                  <a:lnTo>
                    <a:pt x="269211" y="289811"/>
                  </a:lnTo>
                  <a:lnTo>
                    <a:pt x="269100" y="289096"/>
                  </a:lnTo>
                  <a:lnTo>
                    <a:pt x="269688" y="289036"/>
                  </a:lnTo>
                  <a:lnTo>
                    <a:pt x="270267" y="288968"/>
                  </a:lnTo>
                  <a:lnTo>
                    <a:pt x="270847" y="288900"/>
                  </a:lnTo>
                  <a:lnTo>
                    <a:pt x="271426" y="288815"/>
                  </a:lnTo>
                  <a:lnTo>
                    <a:pt x="272005" y="288738"/>
                  </a:lnTo>
                  <a:lnTo>
                    <a:pt x="272576" y="288644"/>
                  </a:lnTo>
                  <a:lnTo>
                    <a:pt x="273147" y="288550"/>
                  </a:lnTo>
                  <a:lnTo>
                    <a:pt x="273718" y="288448"/>
                  </a:lnTo>
                  <a:lnTo>
                    <a:pt x="274280" y="288337"/>
                  </a:lnTo>
                  <a:lnTo>
                    <a:pt x="274851" y="288227"/>
                  </a:lnTo>
                  <a:lnTo>
                    <a:pt x="275413" y="288107"/>
                  </a:lnTo>
                  <a:lnTo>
                    <a:pt x="275967" y="287988"/>
                  </a:lnTo>
                  <a:lnTo>
                    <a:pt x="276529" y="287852"/>
                  </a:lnTo>
                  <a:lnTo>
                    <a:pt x="277083" y="287724"/>
                  </a:lnTo>
                  <a:lnTo>
                    <a:pt x="277628" y="287579"/>
                  </a:lnTo>
                  <a:lnTo>
                    <a:pt x="278182" y="287434"/>
                  </a:lnTo>
                  <a:lnTo>
                    <a:pt x="278727" y="287290"/>
                  </a:lnTo>
                  <a:lnTo>
                    <a:pt x="279272" y="287128"/>
                  </a:lnTo>
                  <a:lnTo>
                    <a:pt x="279809" y="286974"/>
                  </a:lnTo>
                  <a:lnTo>
                    <a:pt x="280346" y="286804"/>
                  </a:lnTo>
                  <a:lnTo>
                    <a:pt x="280883" y="286634"/>
                  </a:lnTo>
                  <a:lnTo>
                    <a:pt x="281419" y="286455"/>
                  </a:lnTo>
                  <a:lnTo>
                    <a:pt x="281947" y="286276"/>
                  </a:lnTo>
                  <a:lnTo>
                    <a:pt x="282476" y="286088"/>
                  </a:lnTo>
                  <a:lnTo>
                    <a:pt x="282995" y="285901"/>
                  </a:lnTo>
                  <a:lnTo>
                    <a:pt x="283515" y="285705"/>
                  </a:lnTo>
                  <a:lnTo>
                    <a:pt x="284035" y="285501"/>
                  </a:lnTo>
                  <a:lnTo>
                    <a:pt x="284546" y="285296"/>
                  </a:lnTo>
                  <a:lnTo>
                    <a:pt x="285057" y="285083"/>
                  </a:lnTo>
                  <a:lnTo>
                    <a:pt x="285568" y="284870"/>
                  </a:lnTo>
                  <a:lnTo>
                    <a:pt x="286071" y="284649"/>
                  </a:lnTo>
                  <a:lnTo>
                    <a:pt x="286573" y="284419"/>
                  </a:lnTo>
                  <a:lnTo>
                    <a:pt x="287068" y="284189"/>
                  </a:lnTo>
                  <a:lnTo>
                    <a:pt x="287562" y="283950"/>
                  </a:lnTo>
                  <a:lnTo>
                    <a:pt x="288056" y="283711"/>
                  </a:lnTo>
                  <a:lnTo>
                    <a:pt x="288541" y="283473"/>
                  </a:lnTo>
                  <a:lnTo>
                    <a:pt x="289027" y="283217"/>
                  </a:lnTo>
                  <a:lnTo>
                    <a:pt x="289513" y="282970"/>
                  </a:lnTo>
                  <a:lnTo>
                    <a:pt x="289990" y="282706"/>
                  </a:lnTo>
                  <a:lnTo>
                    <a:pt x="290458" y="282451"/>
                  </a:lnTo>
                  <a:lnTo>
                    <a:pt x="290927" y="282178"/>
                  </a:lnTo>
                  <a:lnTo>
                    <a:pt x="291395" y="281905"/>
                  </a:lnTo>
                  <a:lnTo>
                    <a:pt x="291864" y="281633"/>
                  </a:lnTo>
                  <a:lnTo>
                    <a:pt x="292315" y="281352"/>
                  </a:lnTo>
                  <a:lnTo>
                    <a:pt x="292776" y="281070"/>
                  </a:lnTo>
                  <a:lnTo>
                    <a:pt x="293227" y="280781"/>
                  </a:lnTo>
                  <a:lnTo>
                    <a:pt x="293670" y="280483"/>
                  </a:lnTo>
                  <a:lnTo>
                    <a:pt x="294122" y="280184"/>
                  </a:lnTo>
                  <a:lnTo>
                    <a:pt x="294556" y="279886"/>
                  </a:lnTo>
                  <a:lnTo>
                    <a:pt x="294991" y="279580"/>
                  </a:lnTo>
                  <a:lnTo>
                    <a:pt x="295425" y="279273"/>
                  </a:lnTo>
                  <a:lnTo>
                    <a:pt x="295851" y="278958"/>
                  </a:lnTo>
                  <a:lnTo>
                    <a:pt x="296277" y="278642"/>
                  </a:lnTo>
                  <a:lnTo>
                    <a:pt x="296694" y="278319"/>
                  </a:lnTo>
                  <a:lnTo>
                    <a:pt x="297112" y="277986"/>
                  </a:lnTo>
                  <a:lnTo>
                    <a:pt x="297521" y="277663"/>
                  </a:lnTo>
                  <a:lnTo>
                    <a:pt x="297930" y="277322"/>
                  </a:lnTo>
                  <a:lnTo>
                    <a:pt x="298330" y="276990"/>
                  </a:lnTo>
                  <a:lnTo>
                    <a:pt x="298731" y="276649"/>
                  </a:lnTo>
                  <a:lnTo>
                    <a:pt x="299122" y="276300"/>
                  </a:lnTo>
                  <a:lnTo>
                    <a:pt x="299514" y="275950"/>
                  </a:lnTo>
                  <a:lnTo>
                    <a:pt x="299898" y="275601"/>
                  </a:lnTo>
                  <a:lnTo>
                    <a:pt x="300281" y="275243"/>
                  </a:lnTo>
                  <a:lnTo>
                    <a:pt x="300656" y="274885"/>
                  </a:lnTo>
                  <a:lnTo>
                    <a:pt x="301022" y="274519"/>
                  </a:lnTo>
                  <a:lnTo>
                    <a:pt x="301397" y="274153"/>
                  </a:lnTo>
                  <a:lnTo>
                    <a:pt x="301755" y="273778"/>
                  </a:lnTo>
                  <a:lnTo>
                    <a:pt x="302113" y="273403"/>
                  </a:lnTo>
                  <a:lnTo>
                    <a:pt x="302462" y="273028"/>
                  </a:lnTo>
                  <a:lnTo>
                    <a:pt x="302811" y="272645"/>
                  </a:lnTo>
                  <a:lnTo>
                    <a:pt x="303161" y="272261"/>
                  </a:lnTo>
                  <a:lnTo>
                    <a:pt x="303493" y="271870"/>
                  </a:lnTo>
                  <a:lnTo>
                    <a:pt x="303825" y="271478"/>
                  </a:lnTo>
                  <a:lnTo>
                    <a:pt x="304157" y="271086"/>
                  </a:lnTo>
                  <a:lnTo>
                    <a:pt x="304481" y="270685"/>
                  </a:lnTo>
                  <a:lnTo>
                    <a:pt x="304796" y="270285"/>
                  </a:lnTo>
                  <a:lnTo>
                    <a:pt x="305112" y="269876"/>
                  </a:lnTo>
                  <a:lnTo>
                    <a:pt x="305418" y="269467"/>
                  </a:lnTo>
                  <a:lnTo>
                    <a:pt x="305725" y="269058"/>
                  </a:lnTo>
                  <a:lnTo>
                    <a:pt x="306023" y="268641"/>
                  </a:lnTo>
                  <a:lnTo>
                    <a:pt x="306313" y="268223"/>
                  </a:lnTo>
                  <a:lnTo>
                    <a:pt x="306602" y="267806"/>
                  </a:lnTo>
                  <a:lnTo>
                    <a:pt x="306884" y="267380"/>
                  </a:lnTo>
                  <a:lnTo>
                    <a:pt x="307165" y="266954"/>
                  </a:lnTo>
                  <a:lnTo>
                    <a:pt x="307437" y="266519"/>
                  </a:lnTo>
                  <a:lnTo>
                    <a:pt x="307701" y="266094"/>
                  </a:lnTo>
                  <a:lnTo>
                    <a:pt x="307957" y="265650"/>
                  </a:lnTo>
                  <a:lnTo>
                    <a:pt x="308213" y="265216"/>
                  </a:lnTo>
                  <a:lnTo>
                    <a:pt x="308468" y="264773"/>
                  </a:lnTo>
                  <a:lnTo>
                    <a:pt x="308707" y="264330"/>
                  </a:lnTo>
                  <a:lnTo>
                    <a:pt x="308945" y="263887"/>
                  </a:lnTo>
                  <a:lnTo>
                    <a:pt x="309184" y="263435"/>
                  </a:lnTo>
                  <a:lnTo>
                    <a:pt x="309405" y="262984"/>
                  </a:lnTo>
                  <a:lnTo>
                    <a:pt x="309627" y="262524"/>
                  </a:lnTo>
                  <a:lnTo>
                    <a:pt x="309848" y="262072"/>
                  </a:lnTo>
                  <a:lnTo>
                    <a:pt x="310053" y="261612"/>
                  </a:lnTo>
                  <a:lnTo>
                    <a:pt x="310257" y="261144"/>
                  </a:lnTo>
                  <a:lnTo>
                    <a:pt x="310462" y="260684"/>
                  </a:lnTo>
                  <a:lnTo>
                    <a:pt x="310649" y="260215"/>
                  </a:lnTo>
                  <a:lnTo>
                    <a:pt x="310837" y="259747"/>
                  </a:lnTo>
                  <a:lnTo>
                    <a:pt x="311015" y="259270"/>
                  </a:lnTo>
                  <a:lnTo>
                    <a:pt x="311194" y="258792"/>
                  </a:lnTo>
                  <a:lnTo>
                    <a:pt x="311365" y="258315"/>
                  </a:lnTo>
                  <a:lnTo>
                    <a:pt x="311527" y="257838"/>
                  </a:lnTo>
                  <a:lnTo>
                    <a:pt x="311680" y="257361"/>
                  </a:lnTo>
                  <a:lnTo>
                    <a:pt x="311825" y="256876"/>
                  </a:lnTo>
                  <a:lnTo>
                    <a:pt x="311970" y="256390"/>
                  </a:lnTo>
                  <a:lnTo>
                    <a:pt x="312106" y="255896"/>
                  </a:lnTo>
                  <a:lnTo>
                    <a:pt x="312242" y="255410"/>
                  </a:lnTo>
                  <a:lnTo>
                    <a:pt x="312361" y="254916"/>
                  </a:lnTo>
                  <a:lnTo>
                    <a:pt x="312481" y="254422"/>
                  </a:lnTo>
                  <a:lnTo>
                    <a:pt x="312591" y="253928"/>
                  </a:lnTo>
                  <a:lnTo>
                    <a:pt x="312702" y="253425"/>
                  </a:lnTo>
                  <a:lnTo>
                    <a:pt x="312796" y="252923"/>
                  </a:lnTo>
                  <a:lnTo>
                    <a:pt x="312890" y="252420"/>
                  </a:lnTo>
                  <a:lnTo>
                    <a:pt x="312975" y="251917"/>
                  </a:lnTo>
                  <a:lnTo>
                    <a:pt x="313060" y="251415"/>
                  </a:lnTo>
                  <a:lnTo>
                    <a:pt x="313128" y="250904"/>
                  </a:lnTo>
                  <a:lnTo>
                    <a:pt x="313196" y="250392"/>
                  </a:lnTo>
                  <a:lnTo>
                    <a:pt x="313256" y="249881"/>
                  </a:lnTo>
                  <a:lnTo>
                    <a:pt x="313307" y="249370"/>
                  </a:lnTo>
                  <a:lnTo>
                    <a:pt x="313350" y="248850"/>
                  </a:lnTo>
                  <a:lnTo>
                    <a:pt x="313392" y="248331"/>
                  </a:lnTo>
                  <a:lnTo>
                    <a:pt x="313418" y="247820"/>
                  </a:lnTo>
                  <a:lnTo>
                    <a:pt x="313443" y="247300"/>
                  </a:lnTo>
                  <a:lnTo>
                    <a:pt x="313460" y="246772"/>
                  </a:lnTo>
                  <a:lnTo>
                    <a:pt x="313478" y="246252"/>
                  </a:lnTo>
                  <a:lnTo>
                    <a:pt x="313478" y="245724"/>
                  </a:lnTo>
                  <a:lnTo>
                    <a:pt x="313478" y="245238"/>
                  </a:lnTo>
                  <a:lnTo>
                    <a:pt x="313469" y="244753"/>
                  </a:lnTo>
                  <a:lnTo>
                    <a:pt x="313452" y="244267"/>
                  </a:lnTo>
                  <a:lnTo>
                    <a:pt x="313426" y="243781"/>
                  </a:lnTo>
                  <a:lnTo>
                    <a:pt x="313401" y="243296"/>
                  </a:lnTo>
                  <a:lnTo>
                    <a:pt x="313367" y="242810"/>
                  </a:lnTo>
                  <a:lnTo>
                    <a:pt x="313324" y="242325"/>
                  </a:lnTo>
                  <a:lnTo>
                    <a:pt x="313282" y="241839"/>
                  </a:lnTo>
                  <a:lnTo>
                    <a:pt x="313230" y="241353"/>
                  </a:lnTo>
                  <a:lnTo>
                    <a:pt x="313171" y="240868"/>
                  </a:lnTo>
                  <a:lnTo>
                    <a:pt x="313103" y="240382"/>
                  </a:lnTo>
                  <a:lnTo>
                    <a:pt x="313035" y="239897"/>
                  </a:lnTo>
                  <a:lnTo>
                    <a:pt x="312958" y="239411"/>
                  </a:lnTo>
                  <a:lnTo>
                    <a:pt x="312873" y="238925"/>
                  </a:lnTo>
                  <a:lnTo>
                    <a:pt x="312787" y="238448"/>
                  </a:lnTo>
                  <a:lnTo>
                    <a:pt x="312694" y="237963"/>
                  </a:lnTo>
                  <a:lnTo>
                    <a:pt x="312591" y="237486"/>
                  </a:lnTo>
                  <a:lnTo>
                    <a:pt x="312481" y="237000"/>
                  </a:lnTo>
                  <a:lnTo>
                    <a:pt x="312370" y="236523"/>
                  </a:lnTo>
                  <a:lnTo>
                    <a:pt x="312251" y="236046"/>
                  </a:lnTo>
                  <a:lnTo>
                    <a:pt x="312131" y="235560"/>
                  </a:lnTo>
                  <a:lnTo>
                    <a:pt x="311995" y="235083"/>
                  </a:lnTo>
                  <a:lnTo>
                    <a:pt x="311859" y="234615"/>
                  </a:lnTo>
                  <a:lnTo>
                    <a:pt x="311714" y="234137"/>
                  </a:lnTo>
                  <a:lnTo>
                    <a:pt x="311569" y="233660"/>
                  </a:lnTo>
                  <a:lnTo>
                    <a:pt x="311416" y="233192"/>
                  </a:lnTo>
                  <a:lnTo>
                    <a:pt x="311254" y="232723"/>
                  </a:lnTo>
                  <a:lnTo>
                    <a:pt x="311092" y="232255"/>
                  </a:lnTo>
                  <a:lnTo>
                    <a:pt x="310922" y="231786"/>
                  </a:lnTo>
                  <a:lnTo>
                    <a:pt x="310743" y="231318"/>
                  </a:lnTo>
                  <a:lnTo>
                    <a:pt x="310555" y="230849"/>
                  </a:lnTo>
                  <a:lnTo>
                    <a:pt x="310368" y="230389"/>
                  </a:lnTo>
                  <a:lnTo>
                    <a:pt x="310172" y="229929"/>
                  </a:lnTo>
                  <a:lnTo>
                    <a:pt x="309976" y="229469"/>
                  </a:lnTo>
                  <a:lnTo>
                    <a:pt x="309763" y="229009"/>
                  </a:lnTo>
                  <a:lnTo>
                    <a:pt x="309550" y="228557"/>
                  </a:lnTo>
                  <a:lnTo>
                    <a:pt x="309337" y="228106"/>
                  </a:lnTo>
                  <a:lnTo>
                    <a:pt x="309116" y="227654"/>
                  </a:lnTo>
                  <a:lnTo>
                    <a:pt x="308886" y="227203"/>
                  </a:lnTo>
                  <a:lnTo>
                    <a:pt x="308647" y="226760"/>
                  </a:lnTo>
                  <a:lnTo>
                    <a:pt x="308409" y="226308"/>
                  </a:lnTo>
                  <a:lnTo>
                    <a:pt x="308161" y="225865"/>
                  </a:lnTo>
                  <a:lnTo>
                    <a:pt x="307906" y="225431"/>
                  </a:lnTo>
                  <a:lnTo>
                    <a:pt x="307650" y="224988"/>
                  </a:lnTo>
                  <a:lnTo>
                    <a:pt x="307386" y="224553"/>
                  </a:lnTo>
                  <a:lnTo>
                    <a:pt x="307122" y="224127"/>
                  </a:lnTo>
                  <a:lnTo>
                    <a:pt x="306841" y="223693"/>
                  </a:lnTo>
                  <a:lnTo>
                    <a:pt x="306568" y="223267"/>
                  </a:lnTo>
                  <a:lnTo>
                    <a:pt x="306279" y="222841"/>
                  </a:lnTo>
                  <a:lnTo>
                    <a:pt x="305989" y="222423"/>
                  </a:lnTo>
                  <a:lnTo>
                    <a:pt x="305691" y="222006"/>
                  </a:lnTo>
                  <a:lnTo>
                    <a:pt x="305393" y="221589"/>
                  </a:lnTo>
                  <a:lnTo>
                    <a:pt x="305077" y="221180"/>
                  </a:lnTo>
                  <a:lnTo>
                    <a:pt x="304771" y="220771"/>
                  </a:lnTo>
                  <a:lnTo>
                    <a:pt x="304447" y="220362"/>
                  </a:lnTo>
                  <a:lnTo>
                    <a:pt x="304123" y="219961"/>
                  </a:lnTo>
                  <a:lnTo>
                    <a:pt x="303800" y="219561"/>
                  </a:lnTo>
                  <a:lnTo>
                    <a:pt x="303459" y="219169"/>
                  </a:lnTo>
                  <a:lnTo>
                    <a:pt x="303118" y="218769"/>
                  </a:lnTo>
                  <a:lnTo>
                    <a:pt x="302777" y="218385"/>
                  </a:lnTo>
                  <a:lnTo>
                    <a:pt x="302419" y="218002"/>
                  </a:lnTo>
                  <a:lnTo>
                    <a:pt x="302070" y="217619"/>
                  </a:lnTo>
                  <a:lnTo>
                    <a:pt x="301704" y="217235"/>
                  </a:lnTo>
                  <a:lnTo>
                    <a:pt x="301337" y="216860"/>
                  </a:lnTo>
                  <a:lnTo>
                    <a:pt x="302334" y="216622"/>
                  </a:lnTo>
                  <a:lnTo>
                    <a:pt x="303331" y="216366"/>
                  </a:lnTo>
                  <a:lnTo>
                    <a:pt x="304311" y="216085"/>
                  </a:lnTo>
                  <a:lnTo>
                    <a:pt x="305282" y="215795"/>
                  </a:lnTo>
                  <a:lnTo>
                    <a:pt x="306253" y="215489"/>
                  </a:lnTo>
                  <a:lnTo>
                    <a:pt x="307207" y="215156"/>
                  </a:lnTo>
                  <a:lnTo>
                    <a:pt x="308153" y="214816"/>
                  </a:lnTo>
                  <a:lnTo>
                    <a:pt x="309090" y="214458"/>
                  </a:lnTo>
                  <a:lnTo>
                    <a:pt x="310010" y="214083"/>
                  </a:lnTo>
                  <a:lnTo>
                    <a:pt x="310930" y="213691"/>
                  </a:lnTo>
                  <a:lnTo>
                    <a:pt x="311833" y="213282"/>
                  </a:lnTo>
                  <a:lnTo>
                    <a:pt x="312728" y="212865"/>
                  </a:lnTo>
                  <a:lnTo>
                    <a:pt x="313605" y="212430"/>
                  </a:lnTo>
                  <a:lnTo>
                    <a:pt x="314483" y="211979"/>
                  </a:lnTo>
                  <a:lnTo>
                    <a:pt x="315343" y="211510"/>
                  </a:lnTo>
                  <a:lnTo>
                    <a:pt x="316187" y="211025"/>
                  </a:lnTo>
                  <a:lnTo>
                    <a:pt x="317022" y="210530"/>
                  </a:lnTo>
                  <a:lnTo>
                    <a:pt x="317848" y="210028"/>
                  </a:lnTo>
                  <a:lnTo>
                    <a:pt x="318666" y="209500"/>
                  </a:lnTo>
                  <a:lnTo>
                    <a:pt x="319458" y="208963"/>
                  </a:lnTo>
                  <a:lnTo>
                    <a:pt x="320250" y="208409"/>
                  </a:lnTo>
                  <a:lnTo>
                    <a:pt x="321017" y="207847"/>
                  </a:lnTo>
                  <a:lnTo>
                    <a:pt x="321784" y="207276"/>
                  </a:lnTo>
                  <a:lnTo>
                    <a:pt x="322525" y="206680"/>
                  </a:lnTo>
                  <a:lnTo>
                    <a:pt x="323258" y="206075"/>
                  </a:lnTo>
                  <a:lnTo>
                    <a:pt x="323973" y="205461"/>
                  </a:lnTo>
                  <a:lnTo>
                    <a:pt x="324680" y="204840"/>
                  </a:lnTo>
                  <a:lnTo>
                    <a:pt x="325370" y="204192"/>
                  </a:lnTo>
                  <a:lnTo>
                    <a:pt x="326044" y="203545"/>
                  </a:lnTo>
                  <a:lnTo>
                    <a:pt x="326708" y="202880"/>
                  </a:lnTo>
                  <a:lnTo>
                    <a:pt x="327347" y="202207"/>
                  </a:lnTo>
                  <a:lnTo>
                    <a:pt x="327977" y="201517"/>
                  </a:lnTo>
                  <a:lnTo>
                    <a:pt x="328591" y="200818"/>
                  </a:lnTo>
                  <a:lnTo>
                    <a:pt x="329187" y="200111"/>
                  </a:lnTo>
                  <a:lnTo>
                    <a:pt x="329775" y="199396"/>
                  </a:lnTo>
                  <a:lnTo>
                    <a:pt x="330337" y="198663"/>
                  </a:lnTo>
                  <a:lnTo>
                    <a:pt x="330883" y="197922"/>
                  </a:lnTo>
                  <a:lnTo>
                    <a:pt x="331419" y="197172"/>
                  </a:lnTo>
                  <a:lnTo>
                    <a:pt x="331930" y="196414"/>
                  </a:lnTo>
                  <a:lnTo>
                    <a:pt x="332424" y="195639"/>
                  </a:lnTo>
                  <a:lnTo>
                    <a:pt x="332910" y="194863"/>
                  </a:lnTo>
                  <a:lnTo>
                    <a:pt x="333370" y="194071"/>
                  </a:lnTo>
                  <a:lnTo>
                    <a:pt x="333813" y="193270"/>
                  </a:lnTo>
                  <a:lnTo>
                    <a:pt x="334239" y="192469"/>
                  </a:lnTo>
                  <a:lnTo>
                    <a:pt x="334444" y="192061"/>
                  </a:lnTo>
                  <a:lnTo>
                    <a:pt x="334648" y="191652"/>
                  </a:lnTo>
                  <a:lnTo>
                    <a:pt x="334844" y="191243"/>
                  </a:lnTo>
                  <a:lnTo>
                    <a:pt x="335031" y="190825"/>
                  </a:lnTo>
                  <a:lnTo>
                    <a:pt x="335219" y="190408"/>
                  </a:lnTo>
                  <a:lnTo>
                    <a:pt x="335406" y="189990"/>
                  </a:lnTo>
                  <a:lnTo>
                    <a:pt x="335585" y="189573"/>
                  </a:lnTo>
                  <a:lnTo>
                    <a:pt x="335756" y="189155"/>
                  </a:lnTo>
                  <a:lnTo>
                    <a:pt x="335926" y="188729"/>
                  </a:lnTo>
                  <a:lnTo>
                    <a:pt x="336088" y="188303"/>
                  </a:lnTo>
                  <a:lnTo>
                    <a:pt x="336241" y="187878"/>
                  </a:lnTo>
                  <a:lnTo>
                    <a:pt x="336395" y="187443"/>
                  </a:lnTo>
                  <a:lnTo>
                    <a:pt x="336548" y="187017"/>
                  </a:lnTo>
                  <a:lnTo>
                    <a:pt x="336684" y="186583"/>
                  </a:lnTo>
                  <a:lnTo>
                    <a:pt x="336829" y="186148"/>
                  </a:lnTo>
                  <a:lnTo>
                    <a:pt x="336957" y="185705"/>
                  </a:lnTo>
                  <a:lnTo>
                    <a:pt x="337085" y="185271"/>
                  </a:lnTo>
                  <a:lnTo>
                    <a:pt x="337212" y="184828"/>
                  </a:lnTo>
                  <a:lnTo>
                    <a:pt x="337323" y="184385"/>
                  </a:lnTo>
                  <a:lnTo>
                    <a:pt x="337442" y="183942"/>
                  </a:lnTo>
                  <a:lnTo>
                    <a:pt x="337545" y="183499"/>
                  </a:lnTo>
                  <a:lnTo>
                    <a:pt x="337647" y="183047"/>
                  </a:lnTo>
                  <a:lnTo>
                    <a:pt x="337749" y="182604"/>
                  </a:lnTo>
                  <a:lnTo>
                    <a:pt x="337834" y="182153"/>
                  </a:lnTo>
                  <a:lnTo>
                    <a:pt x="337919" y="181701"/>
                  </a:lnTo>
                  <a:lnTo>
                    <a:pt x="338005" y="181241"/>
                  </a:lnTo>
                  <a:lnTo>
                    <a:pt x="338081" y="180789"/>
                  </a:lnTo>
                  <a:lnTo>
                    <a:pt x="338149" y="180329"/>
                  </a:lnTo>
                  <a:lnTo>
                    <a:pt x="338218" y="179878"/>
                  </a:lnTo>
                  <a:lnTo>
                    <a:pt x="338277" y="179418"/>
                  </a:lnTo>
                  <a:lnTo>
                    <a:pt x="338328" y="178949"/>
                  </a:lnTo>
                  <a:lnTo>
                    <a:pt x="338371" y="178489"/>
                  </a:lnTo>
                  <a:lnTo>
                    <a:pt x="338414" y="178029"/>
                  </a:lnTo>
                  <a:lnTo>
                    <a:pt x="338456" y="177561"/>
                  </a:lnTo>
                  <a:lnTo>
                    <a:pt x="338490" y="177092"/>
                  </a:lnTo>
                  <a:lnTo>
                    <a:pt x="338516" y="176623"/>
                  </a:lnTo>
                  <a:lnTo>
                    <a:pt x="338533" y="176155"/>
                  </a:lnTo>
                  <a:lnTo>
                    <a:pt x="338550" y="175686"/>
                  </a:lnTo>
                  <a:lnTo>
                    <a:pt x="338558" y="175218"/>
                  </a:lnTo>
                  <a:lnTo>
                    <a:pt x="338558" y="174741"/>
                  </a:lnTo>
                  <a:lnTo>
                    <a:pt x="338550" y="174195"/>
                  </a:lnTo>
                  <a:lnTo>
                    <a:pt x="338541" y="173642"/>
                  </a:lnTo>
                  <a:lnTo>
                    <a:pt x="338524" y="173096"/>
                  </a:lnTo>
                  <a:lnTo>
                    <a:pt x="338499" y="172551"/>
                  </a:lnTo>
                  <a:lnTo>
                    <a:pt x="338465" y="172006"/>
                  </a:lnTo>
                  <a:lnTo>
                    <a:pt x="338422" y="171452"/>
                  </a:lnTo>
                  <a:lnTo>
                    <a:pt x="338371" y="170907"/>
                  </a:lnTo>
                  <a:lnTo>
                    <a:pt x="338311" y="170362"/>
                  </a:lnTo>
                  <a:lnTo>
                    <a:pt x="338252" y="169817"/>
                  </a:lnTo>
                  <a:lnTo>
                    <a:pt x="338175" y="169271"/>
                  </a:lnTo>
                  <a:lnTo>
                    <a:pt x="338098" y="168726"/>
                  </a:lnTo>
                  <a:lnTo>
                    <a:pt x="338005" y="168172"/>
                  </a:lnTo>
                  <a:lnTo>
                    <a:pt x="337911" y="167627"/>
                  </a:lnTo>
                  <a:lnTo>
                    <a:pt x="337809" y="167090"/>
                  </a:lnTo>
                  <a:lnTo>
                    <a:pt x="337698" y="166545"/>
                  </a:lnTo>
                  <a:lnTo>
                    <a:pt x="337579" y="166000"/>
                  </a:lnTo>
                  <a:lnTo>
                    <a:pt x="337451" y="165455"/>
                  </a:lnTo>
                  <a:lnTo>
                    <a:pt x="337323" y="164918"/>
                  </a:lnTo>
                  <a:lnTo>
                    <a:pt x="337178" y="164373"/>
                  </a:lnTo>
                  <a:lnTo>
                    <a:pt x="337025" y="163836"/>
                  </a:lnTo>
                  <a:lnTo>
                    <a:pt x="336872" y="163299"/>
                  </a:lnTo>
                  <a:lnTo>
                    <a:pt x="336701" y="162754"/>
                  </a:lnTo>
                  <a:lnTo>
                    <a:pt x="336531" y="162226"/>
                  </a:lnTo>
                  <a:lnTo>
                    <a:pt x="336352" y="161689"/>
                  </a:lnTo>
                  <a:lnTo>
                    <a:pt x="336164" y="161152"/>
                  </a:lnTo>
                  <a:lnTo>
                    <a:pt x="335969" y="160616"/>
                  </a:lnTo>
                  <a:lnTo>
                    <a:pt x="335764" y="160087"/>
                  </a:lnTo>
                  <a:lnTo>
                    <a:pt x="335551" y="159559"/>
                  </a:lnTo>
                  <a:lnTo>
                    <a:pt x="335330" y="159031"/>
                  </a:lnTo>
                  <a:lnTo>
                    <a:pt x="335100" y="158503"/>
                  </a:lnTo>
                  <a:lnTo>
                    <a:pt x="334870" y="157983"/>
                  </a:lnTo>
                  <a:lnTo>
                    <a:pt x="334622" y="157455"/>
                  </a:lnTo>
                  <a:lnTo>
                    <a:pt x="334375" y="156935"/>
                  </a:lnTo>
                  <a:lnTo>
                    <a:pt x="334111" y="156416"/>
                  </a:lnTo>
                  <a:lnTo>
                    <a:pt x="333847" y="155896"/>
                  </a:lnTo>
                  <a:lnTo>
                    <a:pt x="333575" y="155385"/>
                  </a:lnTo>
                  <a:lnTo>
                    <a:pt x="333293" y="154865"/>
                  </a:lnTo>
                  <a:lnTo>
                    <a:pt x="332995" y="154354"/>
                  </a:lnTo>
                  <a:lnTo>
                    <a:pt x="332697" y="153851"/>
                  </a:lnTo>
                  <a:lnTo>
                    <a:pt x="332390" y="153340"/>
                  </a:lnTo>
                  <a:lnTo>
                    <a:pt x="332075" y="152837"/>
                  </a:lnTo>
                  <a:lnTo>
                    <a:pt x="331760" y="152335"/>
                  </a:lnTo>
                  <a:lnTo>
                    <a:pt x="331428" y="151832"/>
                  </a:lnTo>
                  <a:lnTo>
                    <a:pt x="331087" y="151338"/>
                  </a:lnTo>
                  <a:lnTo>
                    <a:pt x="330738" y="150844"/>
                  </a:lnTo>
                  <a:lnTo>
                    <a:pt x="330388" y="150350"/>
                  </a:lnTo>
                  <a:lnTo>
                    <a:pt x="330022" y="149864"/>
                  </a:lnTo>
                  <a:lnTo>
                    <a:pt x="329656" y="149379"/>
                  </a:lnTo>
                  <a:lnTo>
                    <a:pt x="329281" y="148893"/>
                  </a:lnTo>
                  <a:lnTo>
                    <a:pt x="328889" y="148407"/>
                  </a:lnTo>
                  <a:lnTo>
                    <a:pt x="328497" y="147930"/>
                  </a:lnTo>
                  <a:lnTo>
                    <a:pt x="328097" y="147462"/>
                  </a:lnTo>
                  <a:lnTo>
                    <a:pt x="327688" y="146985"/>
                  </a:lnTo>
                  <a:lnTo>
                    <a:pt x="327262" y="146516"/>
                  </a:lnTo>
                  <a:lnTo>
                    <a:pt x="326836" y="146056"/>
                  </a:lnTo>
                  <a:lnTo>
                    <a:pt x="326401" y="145588"/>
                  </a:lnTo>
                  <a:lnTo>
                    <a:pt x="325967" y="145136"/>
                  </a:lnTo>
                  <a:lnTo>
                    <a:pt x="325515" y="144676"/>
                  </a:lnTo>
                  <a:lnTo>
                    <a:pt x="325055" y="144224"/>
                  </a:lnTo>
                  <a:lnTo>
                    <a:pt x="324587" y="143773"/>
                  </a:lnTo>
                  <a:lnTo>
                    <a:pt x="324110" y="143330"/>
                  </a:lnTo>
                  <a:lnTo>
                    <a:pt x="323633" y="142895"/>
                  </a:lnTo>
                  <a:lnTo>
                    <a:pt x="323138" y="142452"/>
                  </a:lnTo>
                  <a:lnTo>
                    <a:pt x="322636" y="142018"/>
                  </a:lnTo>
                  <a:lnTo>
                    <a:pt x="323198" y="141473"/>
                  </a:lnTo>
                  <a:lnTo>
                    <a:pt x="323735" y="140910"/>
                  </a:lnTo>
                  <a:lnTo>
                    <a:pt x="324263" y="140340"/>
                  </a:lnTo>
                  <a:lnTo>
                    <a:pt x="324774" y="139760"/>
                  </a:lnTo>
                  <a:lnTo>
                    <a:pt x="325277" y="139164"/>
                  </a:lnTo>
                  <a:lnTo>
                    <a:pt x="325754" y="138568"/>
                  </a:lnTo>
                  <a:lnTo>
                    <a:pt x="326222" y="137954"/>
                  </a:lnTo>
                  <a:lnTo>
                    <a:pt x="326674" y="137332"/>
                  </a:lnTo>
                  <a:lnTo>
                    <a:pt x="327117" y="136702"/>
                  </a:lnTo>
                  <a:lnTo>
                    <a:pt x="327534" y="136071"/>
                  </a:lnTo>
                  <a:lnTo>
                    <a:pt x="327943" y="135415"/>
                  </a:lnTo>
                  <a:lnTo>
                    <a:pt x="328327" y="134759"/>
                  </a:lnTo>
                  <a:lnTo>
                    <a:pt x="328702" y="134095"/>
                  </a:lnTo>
                  <a:lnTo>
                    <a:pt x="329059" y="133422"/>
                  </a:lnTo>
                  <a:lnTo>
                    <a:pt x="329392" y="132740"/>
                  </a:lnTo>
                  <a:lnTo>
                    <a:pt x="329715" y="132059"/>
                  </a:lnTo>
                  <a:lnTo>
                    <a:pt x="330014" y="131360"/>
                  </a:lnTo>
                  <a:lnTo>
                    <a:pt x="330303" y="130653"/>
                  </a:lnTo>
                  <a:lnTo>
                    <a:pt x="330567" y="129946"/>
                  </a:lnTo>
                  <a:lnTo>
                    <a:pt x="330823" y="129222"/>
                  </a:lnTo>
                  <a:lnTo>
                    <a:pt x="331053" y="128498"/>
                  </a:lnTo>
                  <a:lnTo>
                    <a:pt x="331257" y="127765"/>
                  </a:lnTo>
                  <a:lnTo>
                    <a:pt x="331453" y="127032"/>
                  </a:lnTo>
                  <a:lnTo>
                    <a:pt x="331624" y="126283"/>
                  </a:lnTo>
                  <a:lnTo>
                    <a:pt x="331709" y="125908"/>
                  </a:lnTo>
                  <a:lnTo>
                    <a:pt x="331786" y="125533"/>
                  </a:lnTo>
                  <a:lnTo>
                    <a:pt x="331854" y="125158"/>
                  </a:lnTo>
                  <a:lnTo>
                    <a:pt x="331913" y="124775"/>
                  </a:lnTo>
                  <a:lnTo>
                    <a:pt x="331973" y="124400"/>
                  </a:lnTo>
                  <a:lnTo>
                    <a:pt x="332033" y="124017"/>
                  </a:lnTo>
                  <a:lnTo>
                    <a:pt x="332075" y="123633"/>
                  </a:lnTo>
                  <a:lnTo>
                    <a:pt x="332126" y="123250"/>
                  </a:lnTo>
                  <a:lnTo>
                    <a:pt x="332160" y="122858"/>
                  </a:lnTo>
                  <a:lnTo>
                    <a:pt x="332194" y="122475"/>
                  </a:lnTo>
                  <a:lnTo>
                    <a:pt x="332229" y="122083"/>
                  </a:lnTo>
                  <a:lnTo>
                    <a:pt x="332254" y="121699"/>
                  </a:lnTo>
                  <a:lnTo>
                    <a:pt x="332271" y="121307"/>
                  </a:lnTo>
                  <a:lnTo>
                    <a:pt x="332280" y="120916"/>
                  </a:lnTo>
                  <a:lnTo>
                    <a:pt x="332288" y="120524"/>
                  </a:lnTo>
                  <a:lnTo>
                    <a:pt x="332297" y="120132"/>
                  </a:lnTo>
                  <a:lnTo>
                    <a:pt x="332288" y="119714"/>
                  </a:lnTo>
                  <a:lnTo>
                    <a:pt x="332280" y="119297"/>
                  </a:lnTo>
                  <a:lnTo>
                    <a:pt x="332263" y="118888"/>
                  </a:lnTo>
                  <a:lnTo>
                    <a:pt x="332246" y="118471"/>
                  </a:lnTo>
                  <a:lnTo>
                    <a:pt x="332220" y="118062"/>
                  </a:lnTo>
                  <a:lnTo>
                    <a:pt x="332186" y="117653"/>
                  </a:lnTo>
                  <a:lnTo>
                    <a:pt x="332152" y="117244"/>
                  </a:lnTo>
                  <a:lnTo>
                    <a:pt x="332109" y="116843"/>
                  </a:lnTo>
                  <a:lnTo>
                    <a:pt x="332058" y="116434"/>
                  </a:lnTo>
                  <a:lnTo>
                    <a:pt x="331999" y="116034"/>
                  </a:lnTo>
                  <a:lnTo>
                    <a:pt x="331939" y="115634"/>
                  </a:lnTo>
                  <a:lnTo>
                    <a:pt x="331871" y="115233"/>
                  </a:lnTo>
                  <a:lnTo>
                    <a:pt x="331803" y="114833"/>
                  </a:lnTo>
                  <a:lnTo>
                    <a:pt x="331726" y="114432"/>
                  </a:lnTo>
                  <a:lnTo>
                    <a:pt x="331641" y="114040"/>
                  </a:lnTo>
                  <a:lnTo>
                    <a:pt x="331556" y="113649"/>
                  </a:lnTo>
                  <a:lnTo>
                    <a:pt x="331462" y="113257"/>
                  </a:lnTo>
                  <a:lnTo>
                    <a:pt x="331368" y="112865"/>
                  </a:lnTo>
                  <a:lnTo>
                    <a:pt x="331257" y="112481"/>
                  </a:lnTo>
                  <a:lnTo>
                    <a:pt x="331147" y="112090"/>
                  </a:lnTo>
                  <a:lnTo>
                    <a:pt x="331036" y="111706"/>
                  </a:lnTo>
                  <a:lnTo>
                    <a:pt x="330917" y="111323"/>
                  </a:lnTo>
                  <a:lnTo>
                    <a:pt x="330789" y="110939"/>
                  </a:lnTo>
                  <a:lnTo>
                    <a:pt x="330661" y="110565"/>
                  </a:lnTo>
                  <a:lnTo>
                    <a:pt x="330525" y="110190"/>
                  </a:lnTo>
                  <a:lnTo>
                    <a:pt x="330388" y="109815"/>
                  </a:lnTo>
                  <a:lnTo>
                    <a:pt x="330244" y="109440"/>
                  </a:lnTo>
                  <a:lnTo>
                    <a:pt x="330090" y="109065"/>
                  </a:lnTo>
                  <a:lnTo>
                    <a:pt x="329937" y="108699"/>
                  </a:lnTo>
                  <a:lnTo>
                    <a:pt x="329775" y="108333"/>
                  </a:lnTo>
                  <a:lnTo>
                    <a:pt x="329613" y="107966"/>
                  </a:lnTo>
                  <a:lnTo>
                    <a:pt x="329443" y="107600"/>
                  </a:lnTo>
                  <a:lnTo>
                    <a:pt x="329264" y="107242"/>
                  </a:lnTo>
                  <a:lnTo>
                    <a:pt x="329085" y="106884"/>
                  </a:lnTo>
                  <a:lnTo>
                    <a:pt x="328906" y="106526"/>
                  </a:lnTo>
                  <a:lnTo>
                    <a:pt x="328710" y="106177"/>
                  </a:lnTo>
                  <a:lnTo>
                    <a:pt x="328523" y="105828"/>
                  </a:lnTo>
                  <a:lnTo>
                    <a:pt x="328318" y="105479"/>
                  </a:lnTo>
                  <a:lnTo>
                    <a:pt x="328122" y="105129"/>
                  </a:lnTo>
                  <a:lnTo>
                    <a:pt x="327909" y="104780"/>
                  </a:lnTo>
                  <a:lnTo>
                    <a:pt x="327696" y="104439"/>
                  </a:lnTo>
                  <a:lnTo>
                    <a:pt x="327483" y="104098"/>
                  </a:lnTo>
                  <a:lnTo>
                    <a:pt x="327040" y="103434"/>
                  </a:lnTo>
                  <a:lnTo>
                    <a:pt x="326572" y="102769"/>
                  </a:lnTo>
                  <a:lnTo>
                    <a:pt x="326095" y="102122"/>
                  </a:lnTo>
                  <a:lnTo>
                    <a:pt x="325592" y="101483"/>
                  </a:lnTo>
                  <a:lnTo>
                    <a:pt x="325081" y="100853"/>
                  </a:lnTo>
                  <a:lnTo>
                    <a:pt x="324544" y="100231"/>
                  </a:lnTo>
                  <a:lnTo>
                    <a:pt x="323999" y="99626"/>
                  </a:lnTo>
                  <a:lnTo>
                    <a:pt x="323437" y="99029"/>
                  </a:lnTo>
                  <a:lnTo>
                    <a:pt x="322857" y="98450"/>
                  </a:lnTo>
                  <a:lnTo>
                    <a:pt x="322261" y="97879"/>
                  </a:lnTo>
                  <a:lnTo>
                    <a:pt x="321648" y="97317"/>
                  </a:lnTo>
                  <a:lnTo>
                    <a:pt x="321026" y="96772"/>
                  </a:lnTo>
                  <a:lnTo>
                    <a:pt x="320387" y="96235"/>
                  </a:lnTo>
                  <a:lnTo>
                    <a:pt x="319731" y="95715"/>
                  </a:lnTo>
                  <a:lnTo>
                    <a:pt x="319066" y="95213"/>
                  </a:lnTo>
                  <a:lnTo>
                    <a:pt x="318385" y="94719"/>
                  </a:lnTo>
                  <a:lnTo>
                    <a:pt x="317686" y="94242"/>
                  </a:lnTo>
                  <a:lnTo>
                    <a:pt x="316979" y="93773"/>
                  </a:lnTo>
                  <a:lnTo>
                    <a:pt x="316263" y="93321"/>
                  </a:lnTo>
                  <a:lnTo>
                    <a:pt x="315531" y="92887"/>
                  </a:lnTo>
                  <a:lnTo>
                    <a:pt x="314781" y="92461"/>
                  </a:lnTo>
                  <a:lnTo>
                    <a:pt x="314023" y="92061"/>
                  </a:lnTo>
                  <a:lnTo>
                    <a:pt x="313256" y="91669"/>
                  </a:lnTo>
                  <a:lnTo>
                    <a:pt x="312472" y="91294"/>
                  </a:lnTo>
                  <a:lnTo>
                    <a:pt x="311680" y="90928"/>
                  </a:lnTo>
                  <a:lnTo>
                    <a:pt x="310879" y="90587"/>
                  </a:lnTo>
                  <a:lnTo>
                    <a:pt x="310061" y="90254"/>
                  </a:lnTo>
                  <a:lnTo>
                    <a:pt x="309243" y="89948"/>
                  </a:lnTo>
                  <a:lnTo>
                    <a:pt x="308409" y="89650"/>
                  </a:lnTo>
                  <a:lnTo>
                    <a:pt x="307565" y="89377"/>
                  </a:lnTo>
                  <a:lnTo>
                    <a:pt x="306713" y="89113"/>
                  </a:lnTo>
                  <a:lnTo>
                    <a:pt x="305853" y="88874"/>
                  </a:lnTo>
                  <a:lnTo>
                    <a:pt x="304975" y="88644"/>
                  </a:lnTo>
                  <a:lnTo>
                    <a:pt x="304098" y="88440"/>
                  </a:lnTo>
                  <a:lnTo>
                    <a:pt x="303212" y="88252"/>
                  </a:lnTo>
                  <a:lnTo>
                    <a:pt x="302309" y="88074"/>
                  </a:lnTo>
                  <a:lnTo>
                    <a:pt x="301406" y="87929"/>
                  </a:lnTo>
                  <a:lnTo>
                    <a:pt x="300494" y="87792"/>
                  </a:lnTo>
                  <a:lnTo>
                    <a:pt x="299574" y="87673"/>
                  </a:lnTo>
                  <a:lnTo>
                    <a:pt x="298654" y="87579"/>
                  </a:lnTo>
                  <a:lnTo>
                    <a:pt x="297717" y="87503"/>
                  </a:lnTo>
                  <a:lnTo>
                    <a:pt x="296780" y="87452"/>
                  </a:lnTo>
                  <a:lnTo>
                    <a:pt x="296311" y="87435"/>
                  </a:lnTo>
                  <a:lnTo>
                    <a:pt x="295834" y="87418"/>
                  </a:lnTo>
                  <a:lnTo>
                    <a:pt x="296132" y="86958"/>
                  </a:lnTo>
                  <a:lnTo>
                    <a:pt x="296422" y="86497"/>
                  </a:lnTo>
                  <a:lnTo>
                    <a:pt x="296703" y="86037"/>
                  </a:lnTo>
                  <a:lnTo>
                    <a:pt x="296984" y="85569"/>
                  </a:lnTo>
                  <a:lnTo>
                    <a:pt x="297248" y="85100"/>
                  </a:lnTo>
                  <a:lnTo>
                    <a:pt x="297504" y="84623"/>
                  </a:lnTo>
                  <a:lnTo>
                    <a:pt x="297751" y="84138"/>
                  </a:lnTo>
                  <a:lnTo>
                    <a:pt x="297998" y="83652"/>
                  </a:lnTo>
                  <a:lnTo>
                    <a:pt x="298228" y="83166"/>
                  </a:lnTo>
                  <a:lnTo>
                    <a:pt x="298449" y="82672"/>
                  </a:lnTo>
                  <a:lnTo>
                    <a:pt x="298662" y="82178"/>
                  </a:lnTo>
                  <a:lnTo>
                    <a:pt x="298867" y="81676"/>
                  </a:lnTo>
                  <a:lnTo>
                    <a:pt x="299063" y="81173"/>
                  </a:lnTo>
                  <a:lnTo>
                    <a:pt x="299250" y="80662"/>
                  </a:lnTo>
                  <a:lnTo>
                    <a:pt x="299429" y="80151"/>
                  </a:lnTo>
                  <a:lnTo>
                    <a:pt x="299600" y="79639"/>
                  </a:lnTo>
                  <a:lnTo>
                    <a:pt x="299761" y="79120"/>
                  </a:lnTo>
                  <a:lnTo>
                    <a:pt x="299906" y="78600"/>
                  </a:lnTo>
                  <a:lnTo>
                    <a:pt x="300051" y="78072"/>
                  </a:lnTo>
                  <a:lnTo>
                    <a:pt x="300179" y="77544"/>
                  </a:lnTo>
                  <a:lnTo>
                    <a:pt x="300298" y="77015"/>
                  </a:lnTo>
                  <a:lnTo>
                    <a:pt x="300409" y="76479"/>
                  </a:lnTo>
                  <a:lnTo>
                    <a:pt x="300511" y="75942"/>
                  </a:lnTo>
                  <a:lnTo>
                    <a:pt x="300596" y="75405"/>
                  </a:lnTo>
                  <a:lnTo>
                    <a:pt x="300681" y="74860"/>
                  </a:lnTo>
                  <a:lnTo>
                    <a:pt x="300750" y="74315"/>
                  </a:lnTo>
                  <a:lnTo>
                    <a:pt x="300809" y="73770"/>
                  </a:lnTo>
                  <a:lnTo>
                    <a:pt x="300860" y="73216"/>
                  </a:lnTo>
                  <a:lnTo>
                    <a:pt x="300894" y="72662"/>
                  </a:lnTo>
                  <a:lnTo>
                    <a:pt x="300920" y="72108"/>
                  </a:lnTo>
                  <a:lnTo>
                    <a:pt x="300937" y="71546"/>
                  </a:lnTo>
                  <a:lnTo>
                    <a:pt x="300946" y="70984"/>
                  </a:lnTo>
                  <a:lnTo>
                    <a:pt x="300937" y="70558"/>
                  </a:lnTo>
                  <a:lnTo>
                    <a:pt x="300929" y="70140"/>
                  </a:lnTo>
                  <a:lnTo>
                    <a:pt x="300911" y="69723"/>
                  </a:lnTo>
                  <a:lnTo>
                    <a:pt x="300894" y="69297"/>
                  </a:lnTo>
                  <a:lnTo>
                    <a:pt x="300869" y="68879"/>
                  </a:lnTo>
                  <a:lnTo>
                    <a:pt x="300835" y="68462"/>
                  </a:lnTo>
                  <a:lnTo>
                    <a:pt x="300792" y="68053"/>
                  </a:lnTo>
                  <a:lnTo>
                    <a:pt x="300750" y="67636"/>
                  </a:lnTo>
                  <a:lnTo>
                    <a:pt x="300699" y="67227"/>
                  </a:lnTo>
                  <a:lnTo>
                    <a:pt x="300639" y="66809"/>
                  </a:lnTo>
                  <a:lnTo>
                    <a:pt x="300579" y="66400"/>
                  </a:lnTo>
                  <a:lnTo>
                    <a:pt x="300511" y="66000"/>
                  </a:lnTo>
                  <a:lnTo>
                    <a:pt x="300434" y="65591"/>
                  </a:lnTo>
                  <a:lnTo>
                    <a:pt x="300358" y="65191"/>
                  </a:lnTo>
                  <a:lnTo>
                    <a:pt x="300273" y="64782"/>
                  </a:lnTo>
                  <a:lnTo>
                    <a:pt x="300179" y="64381"/>
                  </a:lnTo>
                  <a:lnTo>
                    <a:pt x="300085" y="63981"/>
                  </a:lnTo>
                  <a:lnTo>
                    <a:pt x="299983" y="63589"/>
                  </a:lnTo>
                  <a:lnTo>
                    <a:pt x="299872" y="63189"/>
                  </a:lnTo>
                  <a:lnTo>
                    <a:pt x="299761" y="62797"/>
                  </a:lnTo>
                  <a:lnTo>
                    <a:pt x="299642" y="62405"/>
                  </a:lnTo>
                  <a:lnTo>
                    <a:pt x="299514" y="62021"/>
                  </a:lnTo>
                  <a:lnTo>
                    <a:pt x="299387" y="61630"/>
                  </a:lnTo>
                  <a:lnTo>
                    <a:pt x="299250" y="61246"/>
                  </a:lnTo>
                  <a:lnTo>
                    <a:pt x="299114" y="60863"/>
                  </a:lnTo>
                  <a:lnTo>
                    <a:pt x="298969" y="60479"/>
                  </a:lnTo>
                  <a:lnTo>
                    <a:pt x="298816" y="60096"/>
                  </a:lnTo>
                  <a:lnTo>
                    <a:pt x="298662" y="59721"/>
                  </a:lnTo>
                  <a:lnTo>
                    <a:pt x="298501" y="59346"/>
                  </a:lnTo>
                  <a:lnTo>
                    <a:pt x="298330" y="58972"/>
                  </a:lnTo>
                  <a:lnTo>
                    <a:pt x="298160" y="58605"/>
                  </a:lnTo>
                  <a:lnTo>
                    <a:pt x="297989" y="58230"/>
                  </a:lnTo>
                  <a:lnTo>
                    <a:pt x="297802" y="57864"/>
                  </a:lnTo>
                  <a:lnTo>
                    <a:pt x="297623" y="57506"/>
                  </a:lnTo>
                  <a:lnTo>
                    <a:pt x="297427" y="57140"/>
                  </a:lnTo>
                  <a:lnTo>
                    <a:pt x="297231" y="56782"/>
                  </a:lnTo>
                  <a:lnTo>
                    <a:pt x="297035" y="56424"/>
                  </a:lnTo>
                  <a:lnTo>
                    <a:pt x="296831" y="56075"/>
                  </a:lnTo>
                  <a:lnTo>
                    <a:pt x="296618" y="55717"/>
                  </a:lnTo>
                  <a:lnTo>
                    <a:pt x="296405" y="55368"/>
                  </a:lnTo>
                  <a:lnTo>
                    <a:pt x="296183" y="55027"/>
                  </a:lnTo>
                  <a:lnTo>
                    <a:pt x="295962" y="54678"/>
                  </a:lnTo>
                  <a:lnTo>
                    <a:pt x="295732" y="54337"/>
                  </a:lnTo>
                  <a:lnTo>
                    <a:pt x="295493" y="53996"/>
                  </a:lnTo>
                  <a:lnTo>
                    <a:pt x="295255" y="53664"/>
                  </a:lnTo>
                  <a:lnTo>
                    <a:pt x="295016" y="53332"/>
                  </a:lnTo>
                  <a:lnTo>
                    <a:pt x="294769" y="52999"/>
                  </a:lnTo>
                  <a:lnTo>
                    <a:pt x="294522" y="52667"/>
                  </a:lnTo>
                  <a:lnTo>
                    <a:pt x="294266" y="52343"/>
                  </a:lnTo>
                  <a:lnTo>
                    <a:pt x="294002" y="52020"/>
                  </a:lnTo>
                  <a:lnTo>
                    <a:pt x="293738" y="51705"/>
                  </a:lnTo>
                  <a:lnTo>
                    <a:pt x="293466" y="51381"/>
                  </a:lnTo>
                  <a:lnTo>
                    <a:pt x="293193" y="51074"/>
                  </a:lnTo>
                  <a:lnTo>
                    <a:pt x="292920" y="50759"/>
                  </a:lnTo>
                  <a:lnTo>
                    <a:pt x="292350" y="50145"/>
                  </a:lnTo>
                  <a:lnTo>
                    <a:pt x="291770" y="49549"/>
                  </a:lnTo>
                  <a:lnTo>
                    <a:pt x="291174" y="48961"/>
                  </a:lnTo>
                  <a:lnTo>
                    <a:pt x="290552" y="48382"/>
                  </a:lnTo>
                  <a:lnTo>
                    <a:pt x="289922" y="47820"/>
                  </a:lnTo>
                  <a:lnTo>
                    <a:pt x="289283" y="47266"/>
                  </a:lnTo>
                  <a:lnTo>
                    <a:pt x="288618" y="46738"/>
                  </a:lnTo>
                  <a:lnTo>
                    <a:pt x="287945" y="46210"/>
                  </a:lnTo>
                  <a:lnTo>
                    <a:pt x="287255" y="45707"/>
                  </a:lnTo>
                  <a:lnTo>
                    <a:pt x="286548" y="45213"/>
                  </a:lnTo>
                  <a:lnTo>
                    <a:pt x="285832" y="44727"/>
                  </a:lnTo>
                  <a:lnTo>
                    <a:pt x="285100" y="44267"/>
                  </a:lnTo>
                  <a:lnTo>
                    <a:pt x="284358" y="43816"/>
                  </a:lnTo>
                  <a:lnTo>
                    <a:pt x="283600" y="43381"/>
                  </a:lnTo>
                  <a:lnTo>
                    <a:pt x="282833" y="42964"/>
                  </a:lnTo>
                  <a:lnTo>
                    <a:pt x="282050" y="42563"/>
                  </a:lnTo>
                  <a:lnTo>
                    <a:pt x="281257" y="42180"/>
                  </a:lnTo>
                  <a:lnTo>
                    <a:pt x="280448" y="41805"/>
                  </a:lnTo>
                  <a:lnTo>
                    <a:pt x="279630" y="41456"/>
                  </a:lnTo>
                  <a:lnTo>
                    <a:pt x="278804" y="41115"/>
                  </a:lnTo>
                  <a:lnTo>
                    <a:pt x="277969" y="40800"/>
                  </a:lnTo>
                  <a:lnTo>
                    <a:pt x="277117" y="40493"/>
                  </a:lnTo>
                  <a:lnTo>
                    <a:pt x="276257" y="40212"/>
                  </a:lnTo>
                  <a:lnTo>
                    <a:pt x="275388" y="39939"/>
                  </a:lnTo>
                  <a:lnTo>
                    <a:pt x="274510" y="39692"/>
                  </a:lnTo>
                  <a:lnTo>
                    <a:pt x="273624" y="39462"/>
                  </a:lnTo>
                  <a:lnTo>
                    <a:pt x="272730" y="39249"/>
                  </a:lnTo>
                  <a:lnTo>
                    <a:pt x="271818" y="39062"/>
                  </a:lnTo>
                  <a:lnTo>
                    <a:pt x="271366" y="38968"/>
                  </a:lnTo>
                  <a:lnTo>
                    <a:pt x="270906" y="38883"/>
                  </a:lnTo>
                  <a:lnTo>
                    <a:pt x="270446" y="38806"/>
                  </a:lnTo>
                  <a:lnTo>
                    <a:pt x="269986" y="38730"/>
                  </a:lnTo>
                  <a:lnTo>
                    <a:pt x="269518" y="38661"/>
                  </a:lnTo>
                  <a:lnTo>
                    <a:pt x="269058" y="38602"/>
                  </a:lnTo>
                  <a:lnTo>
                    <a:pt x="268589" y="38542"/>
                  </a:lnTo>
                  <a:lnTo>
                    <a:pt x="268121" y="38483"/>
                  </a:lnTo>
                  <a:lnTo>
                    <a:pt x="267644" y="38431"/>
                  </a:lnTo>
                  <a:lnTo>
                    <a:pt x="267175" y="38389"/>
                  </a:lnTo>
                  <a:lnTo>
                    <a:pt x="266698" y="38355"/>
                  </a:lnTo>
                  <a:lnTo>
                    <a:pt x="266221" y="38321"/>
                  </a:lnTo>
                  <a:lnTo>
                    <a:pt x="265744" y="38287"/>
                  </a:lnTo>
                  <a:lnTo>
                    <a:pt x="265267" y="38261"/>
                  </a:lnTo>
                  <a:lnTo>
                    <a:pt x="264781" y="38244"/>
                  </a:lnTo>
                  <a:lnTo>
                    <a:pt x="264295" y="38235"/>
                  </a:lnTo>
                  <a:lnTo>
                    <a:pt x="263818" y="38227"/>
                  </a:lnTo>
                  <a:lnTo>
                    <a:pt x="263333" y="38218"/>
                  </a:lnTo>
                  <a:lnTo>
                    <a:pt x="262574" y="38227"/>
                  </a:lnTo>
                  <a:lnTo>
                    <a:pt x="261791" y="38261"/>
                  </a:lnTo>
                  <a:lnTo>
                    <a:pt x="260973" y="38304"/>
                  </a:lnTo>
                  <a:lnTo>
                    <a:pt x="260155" y="38355"/>
                  </a:lnTo>
                  <a:lnTo>
                    <a:pt x="259329" y="38423"/>
                  </a:lnTo>
                  <a:lnTo>
                    <a:pt x="258519" y="38508"/>
                  </a:lnTo>
                  <a:lnTo>
                    <a:pt x="257736" y="38593"/>
                  </a:lnTo>
                  <a:lnTo>
                    <a:pt x="256977" y="38687"/>
                  </a:lnTo>
                  <a:lnTo>
                    <a:pt x="257028" y="38150"/>
                  </a:lnTo>
                  <a:lnTo>
                    <a:pt x="257045" y="37886"/>
                  </a:lnTo>
                  <a:lnTo>
                    <a:pt x="257045" y="37614"/>
                  </a:lnTo>
                  <a:lnTo>
                    <a:pt x="257037" y="37136"/>
                  </a:lnTo>
                  <a:lnTo>
                    <a:pt x="257011" y="36668"/>
                  </a:lnTo>
                  <a:lnTo>
                    <a:pt x="256986" y="36191"/>
                  </a:lnTo>
                  <a:lnTo>
                    <a:pt x="256952" y="35722"/>
                  </a:lnTo>
                  <a:lnTo>
                    <a:pt x="256918" y="35254"/>
                  </a:lnTo>
                  <a:lnTo>
                    <a:pt x="256867" y="34785"/>
                  </a:lnTo>
                  <a:lnTo>
                    <a:pt x="256815" y="34317"/>
                  </a:lnTo>
                  <a:lnTo>
                    <a:pt x="256756" y="33857"/>
                  </a:lnTo>
                  <a:lnTo>
                    <a:pt x="256688" y="33388"/>
                  </a:lnTo>
                  <a:lnTo>
                    <a:pt x="256619" y="32928"/>
                  </a:lnTo>
                  <a:lnTo>
                    <a:pt x="256534" y="32468"/>
                  </a:lnTo>
                  <a:lnTo>
                    <a:pt x="256449" y="32008"/>
                  </a:lnTo>
                  <a:lnTo>
                    <a:pt x="256355" y="31548"/>
                  </a:lnTo>
                  <a:lnTo>
                    <a:pt x="256253" y="31096"/>
                  </a:lnTo>
                  <a:lnTo>
                    <a:pt x="256151" y="30645"/>
                  </a:lnTo>
                  <a:lnTo>
                    <a:pt x="256040" y="30193"/>
                  </a:lnTo>
                  <a:lnTo>
                    <a:pt x="255921" y="29742"/>
                  </a:lnTo>
                  <a:lnTo>
                    <a:pt x="255793" y="29290"/>
                  </a:lnTo>
                  <a:lnTo>
                    <a:pt x="255665" y="28847"/>
                  </a:lnTo>
                  <a:lnTo>
                    <a:pt x="255529" y="28396"/>
                  </a:lnTo>
                  <a:lnTo>
                    <a:pt x="255384" y="27953"/>
                  </a:lnTo>
                  <a:lnTo>
                    <a:pt x="255231" y="27518"/>
                  </a:lnTo>
                  <a:lnTo>
                    <a:pt x="255077" y="27075"/>
                  </a:lnTo>
                  <a:lnTo>
                    <a:pt x="254916" y="26641"/>
                  </a:lnTo>
                  <a:lnTo>
                    <a:pt x="254745" y="26206"/>
                  </a:lnTo>
                  <a:lnTo>
                    <a:pt x="254575" y="25772"/>
                  </a:lnTo>
                  <a:lnTo>
                    <a:pt x="254396" y="25346"/>
                  </a:lnTo>
                  <a:lnTo>
                    <a:pt x="254209" y="24911"/>
                  </a:lnTo>
                  <a:lnTo>
                    <a:pt x="254021" y="24485"/>
                  </a:lnTo>
                  <a:lnTo>
                    <a:pt x="253825" y="24068"/>
                  </a:lnTo>
                  <a:lnTo>
                    <a:pt x="253621" y="23642"/>
                  </a:lnTo>
                  <a:lnTo>
                    <a:pt x="253408" y="23224"/>
                  </a:lnTo>
                  <a:lnTo>
                    <a:pt x="253195" y="22807"/>
                  </a:lnTo>
                  <a:lnTo>
                    <a:pt x="252973" y="22398"/>
                  </a:lnTo>
                  <a:lnTo>
                    <a:pt x="252752" y="21981"/>
                  </a:lnTo>
                  <a:lnTo>
                    <a:pt x="252522" y="21572"/>
                  </a:lnTo>
                  <a:lnTo>
                    <a:pt x="252283" y="21171"/>
                  </a:lnTo>
                  <a:lnTo>
                    <a:pt x="252045" y="20762"/>
                  </a:lnTo>
                  <a:lnTo>
                    <a:pt x="251798" y="20362"/>
                  </a:lnTo>
                  <a:lnTo>
                    <a:pt x="251542" y="19961"/>
                  </a:lnTo>
                  <a:lnTo>
                    <a:pt x="251286" y="19570"/>
                  </a:lnTo>
                  <a:lnTo>
                    <a:pt x="251022" y="19178"/>
                  </a:lnTo>
                  <a:lnTo>
                    <a:pt x="250758" y="18786"/>
                  </a:lnTo>
                  <a:lnTo>
                    <a:pt x="250486" y="18402"/>
                  </a:lnTo>
                  <a:lnTo>
                    <a:pt x="250204" y="18019"/>
                  </a:lnTo>
                  <a:lnTo>
                    <a:pt x="249923" y="17636"/>
                  </a:lnTo>
                  <a:lnTo>
                    <a:pt x="249634" y="17252"/>
                  </a:lnTo>
                  <a:lnTo>
                    <a:pt x="249344" y="16877"/>
                  </a:lnTo>
                  <a:lnTo>
                    <a:pt x="249046" y="16511"/>
                  </a:lnTo>
                  <a:lnTo>
                    <a:pt x="248739" y="16136"/>
                  </a:lnTo>
                  <a:lnTo>
                    <a:pt x="248432" y="15770"/>
                  </a:lnTo>
                  <a:lnTo>
                    <a:pt x="248126" y="15412"/>
                  </a:lnTo>
                  <a:lnTo>
                    <a:pt x="247802" y="15046"/>
                  </a:lnTo>
                  <a:lnTo>
                    <a:pt x="247487" y="14697"/>
                  </a:lnTo>
                  <a:lnTo>
                    <a:pt x="247155" y="14339"/>
                  </a:lnTo>
                  <a:lnTo>
                    <a:pt x="246822" y="13989"/>
                  </a:lnTo>
                  <a:lnTo>
                    <a:pt x="246490" y="13640"/>
                  </a:lnTo>
                  <a:lnTo>
                    <a:pt x="246149" y="13299"/>
                  </a:lnTo>
                  <a:lnTo>
                    <a:pt x="245808" y="12959"/>
                  </a:lnTo>
                  <a:lnTo>
                    <a:pt x="245459" y="12626"/>
                  </a:lnTo>
                  <a:lnTo>
                    <a:pt x="245101" y="12294"/>
                  </a:lnTo>
                  <a:lnTo>
                    <a:pt x="244744" y="11962"/>
                  </a:lnTo>
                  <a:lnTo>
                    <a:pt x="244386" y="11638"/>
                  </a:lnTo>
                  <a:lnTo>
                    <a:pt x="244019" y="11314"/>
                  </a:lnTo>
                  <a:lnTo>
                    <a:pt x="243645" y="10991"/>
                  </a:lnTo>
                  <a:lnTo>
                    <a:pt x="243270" y="10684"/>
                  </a:lnTo>
                  <a:lnTo>
                    <a:pt x="242895" y="10369"/>
                  </a:lnTo>
                  <a:lnTo>
                    <a:pt x="242511" y="10062"/>
                  </a:lnTo>
                  <a:lnTo>
                    <a:pt x="242128" y="9755"/>
                  </a:lnTo>
                  <a:lnTo>
                    <a:pt x="241736" y="9457"/>
                  </a:lnTo>
                  <a:lnTo>
                    <a:pt x="241336" y="9159"/>
                  </a:lnTo>
                  <a:lnTo>
                    <a:pt x="240944" y="8869"/>
                  </a:lnTo>
                  <a:lnTo>
                    <a:pt x="240535" y="8580"/>
                  </a:lnTo>
                  <a:lnTo>
                    <a:pt x="240135" y="8299"/>
                  </a:lnTo>
                  <a:lnTo>
                    <a:pt x="239726" y="8017"/>
                  </a:lnTo>
                  <a:lnTo>
                    <a:pt x="239308" y="7745"/>
                  </a:lnTo>
                  <a:lnTo>
                    <a:pt x="238891" y="7472"/>
                  </a:lnTo>
                  <a:lnTo>
                    <a:pt x="238473" y="7208"/>
                  </a:lnTo>
                  <a:lnTo>
                    <a:pt x="238047" y="6944"/>
                  </a:lnTo>
                  <a:lnTo>
                    <a:pt x="237621" y="6680"/>
                  </a:lnTo>
                  <a:lnTo>
                    <a:pt x="237187" y="6433"/>
                  </a:lnTo>
                  <a:lnTo>
                    <a:pt x="236752" y="6177"/>
                  </a:lnTo>
                  <a:lnTo>
                    <a:pt x="236318" y="5930"/>
                  </a:lnTo>
                  <a:lnTo>
                    <a:pt x="235875" y="5692"/>
                  </a:lnTo>
                  <a:lnTo>
                    <a:pt x="235423" y="5453"/>
                  </a:lnTo>
                  <a:lnTo>
                    <a:pt x="234980" y="5223"/>
                  </a:lnTo>
                  <a:lnTo>
                    <a:pt x="234529" y="4993"/>
                  </a:lnTo>
                  <a:lnTo>
                    <a:pt x="234069" y="4772"/>
                  </a:lnTo>
                  <a:lnTo>
                    <a:pt x="233617" y="4550"/>
                  </a:lnTo>
                  <a:lnTo>
                    <a:pt x="233157" y="4337"/>
                  </a:lnTo>
                  <a:lnTo>
                    <a:pt x="232689" y="4124"/>
                  </a:lnTo>
                  <a:lnTo>
                    <a:pt x="232220" y="3920"/>
                  </a:lnTo>
                  <a:lnTo>
                    <a:pt x="231752" y="3724"/>
                  </a:lnTo>
                  <a:lnTo>
                    <a:pt x="231283" y="3528"/>
                  </a:lnTo>
                  <a:lnTo>
                    <a:pt x="230806" y="3332"/>
                  </a:lnTo>
                  <a:lnTo>
                    <a:pt x="230329" y="3153"/>
                  </a:lnTo>
                  <a:lnTo>
                    <a:pt x="229843" y="2965"/>
                  </a:lnTo>
                  <a:lnTo>
                    <a:pt x="229358" y="2795"/>
                  </a:lnTo>
                  <a:lnTo>
                    <a:pt x="228872" y="2625"/>
                  </a:lnTo>
                  <a:lnTo>
                    <a:pt x="228386" y="2454"/>
                  </a:lnTo>
                  <a:lnTo>
                    <a:pt x="227892" y="2292"/>
                  </a:lnTo>
                  <a:lnTo>
                    <a:pt x="227398" y="2139"/>
                  </a:lnTo>
                  <a:lnTo>
                    <a:pt x="226904" y="1986"/>
                  </a:lnTo>
                  <a:lnTo>
                    <a:pt x="226401" y="1841"/>
                  </a:lnTo>
                  <a:lnTo>
                    <a:pt x="225899" y="1705"/>
                  </a:lnTo>
                  <a:lnTo>
                    <a:pt x="225396" y="1568"/>
                  </a:lnTo>
                  <a:lnTo>
                    <a:pt x="224893" y="1440"/>
                  </a:lnTo>
                  <a:lnTo>
                    <a:pt x="224382" y="1313"/>
                  </a:lnTo>
                  <a:lnTo>
                    <a:pt x="223871" y="1193"/>
                  </a:lnTo>
                  <a:lnTo>
                    <a:pt x="223360" y="1083"/>
                  </a:lnTo>
                  <a:lnTo>
                    <a:pt x="222840" y="972"/>
                  </a:lnTo>
                  <a:lnTo>
                    <a:pt x="222329" y="870"/>
                  </a:lnTo>
                  <a:lnTo>
                    <a:pt x="221809" y="776"/>
                  </a:lnTo>
                  <a:lnTo>
                    <a:pt x="221281" y="682"/>
                  </a:lnTo>
                  <a:lnTo>
                    <a:pt x="220762" y="597"/>
                  </a:lnTo>
                  <a:lnTo>
                    <a:pt x="220233" y="520"/>
                  </a:lnTo>
                  <a:lnTo>
                    <a:pt x="219705" y="444"/>
                  </a:lnTo>
                  <a:lnTo>
                    <a:pt x="219177" y="376"/>
                  </a:lnTo>
                  <a:lnTo>
                    <a:pt x="218649" y="307"/>
                  </a:lnTo>
                  <a:lnTo>
                    <a:pt x="218112" y="256"/>
                  </a:lnTo>
                  <a:lnTo>
                    <a:pt x="217584" y="205"/>
                  </a:lnTo>
                  <a:lnTo>
                    <a:pt x="217047" y="154"/>
                  </a:lnTo>
                  <a:lnTo>
                    <a:pt x="216510" y="111"/>
                  </a:lnTo>
                  <a:lnTo>
                    <a:pt x="215965" y="86"/>
                  </a:lnTo>
                  <a:lnTo>
                    <a:pt x="215429" y="52"/>
                  </a:lnTo>
                  <a:lnTo>
                    <a:pt x="214883" y="35"/>
                  </a:lnTo>
                  <a:lnTo>
                    <a:pt x="214338" y="18"/>
                  </a:lnTo>
                  <a:lnTo>
                    <a:pt x="213793" y="9"/>
                  </a:lnTo>
                  <a:lnTo>
                    <a:pt x="212958" y="1"/>
                  </a:lnTo>
                  <a:lnTo>
                    <a:pt x="212123" y="9"/>
                  </a:lnTo>
                  <a:lnTo>
                    <a:pt x="211297" y="35"/>
                  </a:lnTo>
                  <a:lnTo>
                    <a:pt x="210470" y="77"/>
                  </a:lnTo>
                  <a:lnTo>
                    <a:pt x="209644" y="120"/>
                  </a:lnTo>
                  <a:lnTo>
                    <a:pt x="208826" y="188"/>
                  </a:lnTo>
                  <a:lnTo>
                    <a:pt x="208017" y="265"/>
                  </a:lnTo>
                  <a:lnTo>
                    <a:pt x="207207" y="350"/>
                  </a:lnTo>
                  <a:lnTo>
                    <a:pt x="206407" y="452"/>
                  </a:lnTo>
                  <a:lnTo>
                    <a:pt x="205606" y="563"/>
                  </a:lnTo>
                  <a:lnTo>
                    <a:pt x="204805" y="691"/>
                  </a:lnTo>
                  <a:lnTo>
                    <a:pt x="204021" y="836"/>
                  </a:lnTo>
                  <a:lnTo>
                    <a:pt x="203237" y="980"/>
                  </a:lnTo>
                  <a:lnTo>
                    <a:pt x="202454" y="1151"/>
                  </a:lnTo>
                  <a:lnTo>
                    <a:pt x="201678" y="1321"/>
                  </a:lnTo>
                  <a:lnTo>
                    <a:pt x="200912" y="1509"/>
                  </a:lnTo>
                  <a:lnTo>
                    <a:pt x="200153" y="1713"/>
                  </a:lnTo>
                  <a:lnTo>
                    <a:pt x="199395" y="1918"/>
                  </a:lnTo>
                  <a:lnTo>
                    <a:pt x="198645" y="2139"/>
                  </a:lnTo>
                  <a:lnTo>
                    <a:pt x="197904" y="2378"/>
                  </a:lnTo>
                  <a:lnTo>
                    <a:pt x="197163" y="2625"/>
                  </a:lnTo>
                  <a:lnTo>
                    <a:pt x="196430" y="2880"/>
                  </a:lnTo>
                  <a:lnTo>
                    <a:pt x="195706" y="3144"/>
                  </a:lnTo>
                  <a:lnTo>
                    <a:pt x="194991" y="3425"/>
                  </a:lnTo>
                  <a:lnTo>
                    <a:pt x="194275" y="3715"/>
                  </a:lnTo>
                  <a:lnTo>
                    <a:pt x="193568" y="4013"/>
                  </a:lnTo>
                  <a:lnTo>
                    <a:pt x="192878" y="4320"/>
                  </a:lnTo>
                  <a:lnTo>
                    <a:pt x="192188" y="4644"/>
                  </a:lnTo>
                  <a:lnTo>
                    <a:pt x="191498" y="4976"/>
                  </a:lnTo>
                  <a:lnTo>
                    <a:pt x="190825" y="5317"/>
                  </a:lnTo>
                  <a:lnTo>
                    <a:pt x="190160" y="5666"/>
                  </a:lnTo>
                  <a:lnTo>
                    <a:pt x="189496" y="6032"/>
                  </a:lnTo>
                  <a:lnTo>
                    <a:pt x="188848" y="6399"/>
                  </a:lnTo>
                  <a:lnTo>
                    <a:pt x="188201" y="6782"/>
                  </a:lnTo>
                  <a:lnTo>
                    <a:pt x="187570" y="7174"/>
                  </a:lnTo>
                  <a:lnTo>
                    <a:pt x="186940" y="7574"/>
                  </a:lnTo>
                  <a:lnTo>
                    <a:pt x="186326" y="7983"/>
                  </a:lnTo>
                  <a:lnTo>
                    <a:pt x="185713" y="8401"/>
                  </a:lnTo>
                  <a:lnTo>
                    <a:pt x="185117" y="8827"/>
                  </a:lnTo>
                  <a:lnTo>
                    <a:pt x="184520" y="9261"/>
                  </a:lnTo>
                  <a:lnTo>
                    <a:pt x="183941" y="9713"/>
                  </a:lnTo>
                  <a:lnTo>
                    <a:pt x="183362" y="10164"/>
                  </a:lnTo>
                  <a:lnTo>
                    <a:pt x="182799" y="10624"/>
                  </a:lnTo>
                  <a:lnTo>
                    <a:pt x="182246" y="11101"/>
                  </a:lnTo>
                  <a:lnTo>
                    <a:pt x="181700" y="11578"/>
                  </a:lnTo>
                  <a:lnTo>
                    <a:pt x="181164" y="12073"/>
                  </a:lnTo>
                  <a:lnTo>
                    <a:pt x="180636" y="12567"/>
                  </a:lnTo>
                  <a:lnTo>
                    <a:pt x="180124" y="13069"/>
                  </a:lnTo>
                  <a:lnTo>
                    <a:pt x="179613" y="13581"/>
                  </a:lnTo>
                  <a:lnTo>
                    <a:pt x="179119" y="14100"/>
                  </a:lnTo>
                  <a:lnTo>
                    <a:pt x="178634" y="14628"/>
                  </a:lnTo>
                  <a:lnTo>
                    <a:pt x="178156" y="15165"/>
                  </a:lnTo>
                  <a:lnTo>
                    <a:pt x="177696" y="15710"/>
                  </a:lnTo>
                  <a:lnTo>
                    <a:pt x="177245" y="16264"/>
                  </a:lnTo>
                  <a:lnTo>
                    <a:pt x="176802" y="16818"/>
                  </a:lnTo>
                  <a:lnTo>
                    <a:pt x="176367" y="17389"/>
                  </a:lnTo>
                  <a:lnTo>
                    <a:pt x="175950" y="17959"/>
                  </a:lnTo>
                  <a:lnTo>
                    <a:pt x="175541" y="18539"/>
                  </a:lnTo>
                  <a:lnTo>
                    <a:pt x="175149" y="19118"/>
                  </a:lnTo>
                  <a:lnTo>
                    <a:pt x="174757" y="19714"/>
                  </a:lnTo>
                  <a:lnTo>
                    <a:pt x="174391" y="20311"/>
                  </a:lnTo>
                  <a:lnTo>
                    <a:pt x="174025" y="20916"/>
                  </a:lnTo>
                  <a:lnTo>
                    <a:pt x="173675" y="21529"/>
                  </a:lnTo>
                  <a:lnTo>
                    <a:pt x="173343" y="22142"/>
                  </a:lnTo>
                  <a:lnTo>
                    <a:pt x="173258" y="22287"/>
                  </a:lnTo>
                  <a:lnTo>
                    <a:pt x="173181" y="22424"/>
                  </a:lnTo>
                  <a:lnTo>
                    <a:pt x="173087" y="22551"/>
                  </a:lnTo>
                  <a:lnTo>
                    <a:pt x="173002" y="22679"/>
                  </a:lnTo>
                  <a:lnTo>
                    <a:pt x="172900" y="22807"/>
                  </a:lnTo>
                  <a:lnTo>
                    <a:pt x="172806" y="22926"/>
                  </a:lnTo>
                  <a:lnTo>
                    <a:pt x="172704" y="23037"/>
                  </a:lnTo>
                  <a:lnTo>
                    <a:pt x="172593" y="23148"/>
                  </a:lnTo>
                  <a:lnTo>
                    <a:pt x="172483" y="23250"/>
                  </a:lnTo>
                  <a:lnTo>
                    <a:pt x="172363" y="23352"/>
                  </a:lnTo>
                  <a:lnTo>
                    <a:pt x="172253" y="23446"/>
                  </a:lnTo>
                  <a:lnTo>
                    <a:pt x="172125" y="23540"/>
                  </a:lnTo>
                  <a:lnTo>
                    <a:pt x="172005" y="23625"/>
                  </a:lnTo>
                  <a:lnTo>
                    <a:pt x="171878" y="23710"/>
                  </a:lnTo>
                  <a:lnTo>
                    <a:pt x="171750" y="23787"/>
                  </a:lnTo>
                  <a:lnTo>
                    <a:pt x="171614" y="23863"/>
                  </a:lnTo>
                  <a:lnTo>
                    <a:pt x="171341" y="24000"/>
                  </a:lnTo>
                  <a:lnTo>
                    <a:pt x="171068" y="24110"/>
                  </a:lnTo>
                  <a:lnTo>
                    <a:pt x="170779" y="24213"/>
                  </a:lnTo>
                  <a:lnTo>
                    <a:pt x="170489" y="24289"/>
                  </a:lnTo>
                  <a:lnTo>
                    <a:pt x="170191" y="24349"/>
                  </a:lnTo>
                  <a:lnTo>
                    <a:pt x="169884" y="24400"/>
                  </a:lnTo>
                  <a:lnTo>
                    <a:pt x="169586" y="24426"/>
                  </a:lnTo>
                  <a:lnTo>
                    <a:pt x="169279" y="24434"/>
                  </a:lnTo>
                  <a:lnTo>
                    <a:pt x="168981" y="24426"/>
                  </a:lnTo>
                  <a:lnTo>
                    <a:pt x="168674" y="24400"/>
                  </a:lnTo>
                  <a:lnTo>
                    <a:pt x="168376" y="24349"/>
                  </a:lnTo>
                  <a:lnTo>
                    <a:pt x="168078" y="24289"/>
                  </a:lnTo>
                  <a:lnTo>
                    <a:pt x="167788" y="24213"/>
                  </a:lnTo>
                  <a:lnTo>
                    <a:pt x="167499" y="24110"/>
                  </a:lnTo>
                  <a:lnTo>
                    <a:pt x="167218" y="24000"/>
                  </a:lnTo>
                  <a:lnTo>
                    <a:pt x="166945" y="23863"/>
                  </a:lnTo>
                  <a:lnTo>
                    <a:pt x="166817" y="23787"/>
                  </a:lnTo>
                  <a:lnTo>
                    <a:pt x="166689" y="23710"/>
                  </a:lnTo>
                  <a:lnTo>
                    <a:pt x="166562" y="23625"/>
                  </a:lnTo>
                  <a:lnTo>
                    <a:pt x="166434" y="23540"/>
                  </a:lnTo>
                  <a:lnTo>
                    <a:pt x="166315" y="23446"/>
                  </a:lnTo>
                  <a:lnTo>
                    <a:pt x="166195" y="23352"/>
                  </a:lnTo>
                  <a:lnTo>
                    <a:pt x="166085" y="23250"/>
                  </a:lnTo>
                  <a:lnTo>
                    <a:pt x="165974" y="23148"/>
                  </a:lnTo>
                  <a:lnTo>
                    <a:pt x="165863" y="23037"/>
                  </a:lnTo>
                  <a:lnTo>
                    <a:pt x="165761" y="22926"/>
                  </a:lnTo>
                  <a:lnTo>
                    <a:pt x="165659" y="22807"/>
                  </a:lnTo>
                  <a:lnTo>
                    <a:pt x="165565" y="22679"/>
                  </a:lnTo>
                  <a:lnTo>
                    <a:pt x="165471" y="22551"/>
                  </a:lnTo>
                  <a:lnTo>
                    <a:pt x="165386" y="22424"/>
                  </a:lnTo>
                  <a:lnTo>
                    <a:pt x="165301" y="22287"/>
                  </a:lnTo>
                  <a:lnTo>
                    <a:pt x="165224" y="22142"/>
                  </a:lnTo>
                  <a:lnTo>
                    <a:pt x="165011" y="21751"/>
                  </a:lnTo>
                  <a:lnTo>
                    <a:pt x="164790" y="21367"/>
                  </a:lnTo>
                  <a:lnTo>
                    <a:pt x="164568" y="20975"/>
                  </a:lnTo>
                  <a:lnTo>
                    <a:pt x="164347" y="20592"/>
                  </a:lnTo>
                  <a:lnTo>
                    <a:pt x="164117" y="20209"/>
                  </a:lnTo>
                  <a:lnTo>
                    <a:pt x="163878" y="19834"/>
                  </a:lnTo>
                  <a:lnTo>
                    <a:pt x="163631" y="19450"/>
                  </a:lnTo>
                  <a:lnTo>
                    <a:pt x="163392" y="19075"/>
                  </a:lnTo>
                  <a:lnTo>
                    <a:pt x="163137" y="18709"/>
                  </a:lnTo>
                  <a:lnTo>
                    <a:pt x="162881" y="18343"/>
                  </a:lnTo>
                  <a:lnTo>
                    <a:pt x="162626" y="17976"/>
                  </a:lnTo>
                  <a:lnTo>
                    <a:pt x="162362" y="17610"/>
                  </a:lnTo>
                  <a:lnTo>
                    <a:pt x="162089" y="17252"/>
                  </a:lnTo>
                  <a:lnTo>
                    <a:pt x="161816" y="16895"/>
                  </a:lnTo>
                  <a:lnTo>
                    <a:pt x="161535" y="16537"/>
                  </a:lnTo>
                  <a:lnTo>
                    <a:pt x="161254" y="16187"/>
                  </a:lnTo>
                  <a:lnTo>
                    <a:pt x="160973" y="15838"/>
                  </a:lnTo>
                  <a:lnTo>
                    <a:pt x="160675" y="15489"/>
                  </a:lnTo>
                  <a:lnTo>
                    <a:pt x="160385" y="15148"/>
                  </a:lnTo>
                  <a:lnTo>
                    <a:pt x="160087" y="14807"/>
                  </a:lnTo>
                  <a:lnTo>
                    <a:pt x="159780" y="14475"/>
                  </a:lnTo>
                  <a:lnTo>
                    <a:pt x="159474" y="14134"/>
                  </a:lnTo>
                  <a:lnTo>
                    <a:pt x="159158" y="13811"/>
                  </a:lnTo>
                  <a:lnTo>
                    <a:pt x="158843" y="13478"/>
                  </a:lnTo>
                  <a:lnTo>
                    <a:pt x="158519" y="13155"/>
                  </a:lnTo>
                  <a:lnTo>
                    <a:pt x="158196" y="12839"/>
                  </a:lnTo>
                  <a:lnTo>
                    <a:pt x="157872" y="12516"/>
                  </a:lnTo>
                  <a:lnTo>
                    <a:pt x="157540" y="12200"/>
                  </a:lnTo>
                  <a:lnTo>
                    <a:pt x="156858" y="11587"/>
                  </a:lnTo>
                  <a:lnTo>
                    <a:pt x="156168" y="10982"/>
                  </a:lnTo>
                  <a:lnTo>
                    <a:pt x="155785" y="10658"/>
                  </a:lnTo>
                  <a:lnTo>
                    <a:pt x="155401" y="10343"/>
                  </a:lnTo>
                  <a:lnTo>
                    <a:pt x="155018" y="10028"/>
                  </a:lnTo>
                  <a:lnTo>
                    <a:pt x="154618" y="9713"/>
                  </a:lnTo>
                  <a:lnTo>
                    <a:pt x="154226" y="9406"/>
                  </a:lnTo>
                  <a:lnTo>
                    <a:pt x="153825" y="9108"/>
                  </a:lnTo>
                  <a:lnTo>
                    <a:pt x="153416" y="8810"/>
                  </a:lnTo>
                  <a:lnTo>
                    <a:pt x="153007" y="8520"/>
                  </a:lnTo>
                  <a:lnTo>
                    <a:pt x="152590" y="8230"/>
                  </a:lnTo>
                  <a:lnTo>
                    <a:pt x="152172" y="7941"/>
                  </a:lnTo>
                  <a:lnTo>
                    <a:pt x="151755" y="7660"/>
                  </a:lnTo>
                  <a:lnTo>
                    <a:pt x="151329" y="7387"/>
                  </a:lnTo>
                  <a:lnTo>
                    <a:pt x="150895" y="7114"/>
                  </a:lnTo>
                  <a:lnTo>
                    <a:pt x="150460" y="6850"/>
                  </a:lnTo>
                  <a:lnTo>
                    <a:pt x="150026" y="6586"/>
                  </a:lnTo>
                  <a:lnTo>
                    <a:pt x="149583" y="6331"/>
                  </a:lnTo>
                  <a:lnTo>
                    <a:pt x="149140" y="6075"/>
                  </a:lnTo>
                  <a:lnTo>
                    <a:pt x="148688" y="5828"/>
                  </a:lnTo>
                  <a:lnTo>
                    <a:pt x="148237" y="5581"/>
                  </a:lnTo>
                  <a:lnTo>
                    <a:pt x="147776" y="5342"/>
                  </a:lnTo>
                  <a:lnTo>
                    <a:pt x="147316" y="5104"/>
                  </a:lnTo>
                  <a:lnTo>
                    <a:pt x="146856" y="4874"/>
                  </a:lnTo>
                  <a:lnTo>
                    <a:pt x="146388" y="4652"/>
                  </a:lnTo>
                  <a:lnTo>
                    <a:pt x="145919" y="4431"/>
                  </a:lnTo>
                  <a:lnTo>
                    <a:pt x="145442" y="4209"/>
                  </a:lnTo>
                  <a:lnTo>
                    <a:pt x="144965" y="4005"/>
                  </a:lnTo>
                  <a:lnTo>
                    <a:pt x="144488" y="3792"/>
                  </a:lnTo>
                  <a:lnTo>
                    <a:pt x="144002" y="3596"/>
                  </a:lnTo>
                  <a:lnTo>
                    <a:pt x="143517" y="3400"/>
                  </a:lnTo>
                  <a:lnTo>
                    <a:pt x="143023" y="3212"/>
                  </a:lnTo>
                  <a:lnTo>
                    <a:pt x="142529" y="3025"/>
                  </a:lnTo>
                  <a:lnTo>
                    <a:pt x="142034" y="2846"/>
                  </a:lnTo>
                  <a:lnTo>
                    <a:pt x="141532" y="2667"/>
                  </a:lnTo>
                  <a:lnTo>
                    <a:pt x="141029" y="2497"/>
                  </a:lnTo>
                  <a:lnTo>
                    <a:pt x="140527" y="2335"/>
                  </a:lnTo>
                  <a:lnTo>
                    <a:pt x="140015" y="2173"/>
                  </a:lnTo>
                  <a:lnTo>
                    <a:pt x="139504" y="2020"/>
                  </a:lnTo>
                  <a:lnTo>
                    <a:pt x="138993" y="1866"/>
                  </a:lnTo>
                  <a:lnTo>
                    <a:pt x="138473" y="1722"/>
                  </a:lnTo>
                  <a:lnTo>
                    <a:pt x="137954" y="1585"/>
                  </a:lnTo>
                  <a:lnTo>
                    <a:pt x="137434" y="1458"/>
                  </a:lnTo>
                  <a:lnTo>
                    <a:pt x="136906" y="1330"/>
                  </a:lnTo>
                  <a:lnTo>
                    <a:pt x="136378" y="1202"/>
                  </a:lnTo>
                  <a:lnTo>
                    <a:pt x="135849" y="1091"/>
                  </a:lnTo>
                  <a:lnTo>
                    <a:pt x="135313" y="980"/>
                  </a:lnTo>
                  <a:lnTo>
                    <a:pt x="134776" y="878"/>
                  </a:lnTo>
                  <a:lnTo>
                    <a:pt x="134239" y="776"/>
                  </a:lnTo>
                  <a:lnTo>
                    <a:pt x="133703" y="682"/>
                  </a:lnTo>
                  <a:lnTo>
                    <a:pt x="133157" y="597"/>
                  </a:lnTo>
                  <a:lnTo>
                    <a:pt x="132612" y="512"/>
                  </a:lnTo>
                  <a:lnTo>
                    <a:pt x="132067" y="435"/>
                  </a:lnTo>
                  <a:lnTo>
                    <a:pt x="131513" y="367"/>
                  </a:lnTo>
                  <a:lnTo>
                    <a:pt x="130968" y="307"/>
                  </a:lnTo>
                  <a:lnTo>
                    <a:pt x="130414" y="248"/>
                  </a:lnTo>
                  <a:lnTo>
                    <a:pt x="129852" y="197"/>
                  </a:lnTo>
                  <a:lnTo>
                    <a:pt x="129298" y="154"/>
                  </a:lnTo>
                  <a:lnTo>
                    <a:pt x="128736" y="111"/>
                  </a:lnTo>
                  <a:lnTo>
                    <a:pt x="128174" y="77"/>
                  </a:lnTo>
                  <a:lnTo>
                    <a:pt x="127611" y="52"/>
                  </a:lnTo>
                  <a:lnTo>
                    <a:pt x="127049" y="26"/>
                  </a:lnTo>
                  <a:lnTo>
                    <a:pt x="126478" y="9"/>
                  </a:lnTo>
                  <a:lnTo>
                    <a:pt x="12590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561;p67"/>
            <p:cNvSpPr/>
            <p:nvPr/>
          </p:nvSpPr>
          <p:spPr>
            <a:xfrm>
              <a:off x="-7401125" y="-8353425"/>
              <a:ext cx="8463975" cy="8463775"/>
            </a:xfrm>
            <a:custGeom>
              <a:avLst/>
              <a:gdLst/>
              <a:ahLst/>
              <a:cxnLst/>
              <a:rect l="l" t="t" r="r" b="b"/>
              <a:pathLst>
                <a:path w="338559" h="338551" fill="none" extrusionOk="0">
                  <a:moveTo>
                    <a:pt x="301337" y="216860"/>
                  </a:moveTo>
                  <a:lnTo>
                    <a:pt x="301337" y="216860"/>
                  </a:lnTo>
                  <a:lnTo>
                    <a:pt x="301704" y="217235"/>
                  </a:lnTo>
                  <a:lnTo>
                    <a:pt x="302070" y="217619"/>
                  </a:lnTo>
                  <a:lnTo>
                    <a:pt x="302419" y="218002"/>
                  </a:lnTo>
                  <a:lnTo>
                    <a:pt x="302777" y="218385"/>
                  </a:lnTo>
                  <a:lnTo>
                    <a:pt x="303118" y="218769"/>
                  </a:lnTo>
                  <a:lnTo>
                    <a:pt x="303459" y="219169"/>
                  </a:lnTo>
                  <a:lnTo>
                    <a:pt x="303800" y="219561"/>
                  </a:lnTo>
                  <a:lnTo>
                    <a:pt x="304123" y="219961"/>
                  </a:lnTo>
                  <a:lnTo>
                    <a:pt x="304447" y="220362"/>
                  </a:lnTo>
                  <a:lnTo>
                    <a:pt x="304771" y="220771"/>
                  </a:lnTo>
                  <a:lnTo>
                    <a:pt x="305077" y="221180"/>
                  </a:lnTo>
                  <a:lnTo>
                    <a:pt x="305393" y="221589"/>
                  </a:lnTo>
                  <a:lnTo>
                    <a:pt x="305691" y="222006"/>
                  </a:lnTo>
                  <a:lnTo>
                    <a:pt x="305989" y="222423"/>
                  </a:lnTo>
                  <a:lnTo>
                    <a:pt x="306279" y="222841"/>
                  </a:lnTo>
                  <a:lnTo>
                    <a:pt x="306568" y="223267"/>
                  </a:lnTo>
                  <a:lnTo>
                    <a:pt x="306841" y="223693"/>
                  </a:lnTo>
                  <a:lnTo>
                    <a:pt x="307122" y="224127"/>
                  </a:lnTo>
                  <a:lnTo>
                    <a:pt x="307386" y="224553"/>
                  </a:lnTo>
                  <a:lnTo>
                    <a:pt x="307650" y="224988"/>
                  </a:lnTo>
                  <a:lnTo>
                    <a:pt x="307906" y="225431"/>
                  </a:lnTo>
                  <a:lnTo>
                    <a:pt x="308161" y="225865"/>
                  </a:lnTo>
                  <a:lnTo>
                    <a:pt x="308409" y="226308"/>
                  </a:lnTo>
                  <a:lnTo>
                    <a:pt x="308647" y="226760"/>
                  </a:lnTo>
                  <a:lnTo>
                    <a:pt x="308886" y="227203"/>
                  </a:lnTo>
                  <a:lnTo>
                    <a:pt x="309116" y="227654"/>
                  </a:lnTo>
                  <a:lnTo>
                    <a:pt x="309337" y="228106"/>
                  </a:lnTo>
                  <a:lnTo>
                    <a:pt x="309550" y="228557"/>
                  </a:lnTo>
                  <a:lnTo>
                    <a:pt x="309763" y="229009"/>
                  </a:lnTo>
                  <a:lnTo>
                    <a:pt x="309976" y="229469"/>
                  </a:lnTo>
                  <a:lnTo>
                    <a:pt x="310172" y="229929"/>
                  </a:lnTo>
                  <a:lnTo>
                    <a:pt x="310368" y="230389"/>
                  </a:lnTo>
                  <a:lnTo>
                    <a:pt x="310555" y="230849"/>
                  </a:lnTo>
                  <a:lnTo>
                    <a:pt x="310743" y="231318"/>
                  </a:lnTo>
                  <a:lnTo>
                    <a:pt x="310922" y="231786"/>
                  </a:lnTo>
                  <a:lnTo>
                    <a:pt x="311092" y="232255"/>
                  </a:lnTo>
                  <a:lnTo>
                    <a:pt x="311254" y="232723"/>
                  </a:lnTo>
                  <a:lnTo>
                    <a:pt x="311416" y="233192"/>
                  </a:lnTo>
                  <a:lnTo>
                    <a:pt x="311569" y="233660"/>
                  </a:lnTo>
                  <a:lnTo>
                    <a:pt x="311714" y="234137"/>
                  </a:lnTo>
                  <a:lnTo>
                    <a:pt x="311859" y="234615"/>
                  </a:lnTo>
                  <a:lnTo>
                    <a:pt x="311995" y="235083"/>
                  </a:lnTo>
                  <a:lnTo>
                    <a:pt x="312131" y="235560"/>
                  </a:lnTo>
                  <a:lnTo>
                    <a:pt x="312251" y="236046"/>
                  </a:lnTo>
                  <a:lnTo>
                    <a:pt x="312370" y="236523"/>
                  </a:lnTo>
                  <a:lnTo>
                    <a:pt x="312481" y="237000"/>
                  </a:lnTo>
                  <a:lnTo>
                    <a:pt x="312591" y="237486"/>
                  </a:lnTo>
                  <a:lnTo>
                    <a:pt x="312694" y="237963"/>
                  </a:lnTo>
                  <a:lnTo>
                    <a:pt x="312787" y="238448"/>
                  </a:lnTo>
                  <a:lnTo>
                    <a:pt x="312873" y="238925"/>
                  </a:lnTo>
                  <a:lnTo>
                    <a:pt x="312958" y="239411"/>
                  </a:lnTo>
                  <a:lnTo>
                    <a:pt x="313035" y="239897"/>
                  </a:lnTo>
                  <a:lnTo>
                    <a:pt x="313103" y="240382"/>
                  </a:lnTo>
                  <a:lnTo>
                    <a:pt x="313171" y="240868"/>
                  </a:lnTo>
                  <a:lnTo>
                    <a:pt x="313230" y="241353"/>
                  </a:lnTo>
                  <a:lnTo>
                    <a:pt x="313282" y="241839"/>
                  </a:lnTo>
                  <a:lnTo>
                    <a:pt x="313324" y="242325"/>
                  </a:lnTo>
                  <a:lnTo>
                    <a:pt x="313367" y="242810"/>
                  </a:lnTo>
                  <a:lnTo>
                    <a:pt x="313401" y="243296"/>
                  </a:lnTo>
                  <a:lnTo>
                    <a:pt x="313426" y="243781"/>
                  </a:lnTo>
                  <a:lnTo>
                    <a:pt x="313452" y="244267"/>
                  </a:lnTo>
                  <a:lnTo>
                    <a:pt x="313469" y="244753"/>
                  </a:lnTo>
                  <a:lnTo>
                    <a:pt x="313478" y="245238"/>
                  </a:lnTo>
                  <a:lnTo>
                    <a:pt x="313478" y="245724"/>
                  </a:lnTo>
                  <a:lnTo>
                    <a:pt x="313478" y="245724"/>
                  </a:lnTo>
                  <a:lnTo>
                    <a:pt x="313478" y="246252"/>
                  </a:lnTo>
                  <a:lnTo>
                    <a:pt x="313460" y="246772"/>
                  </a:lnTo>
                  <a:lnTo>
                    <a:pt x="313443" y="247300"/>
                  </a:lnTo>
                  <a:lnTo>
                    <a:pt x="313418" y="247820"/>
                  </a:lnTo>
                  <a:lnTo>
                    <a:pt x="313392" y="248331"/>
                  </a:lnTo>
                  <a:lnTo>
                    <a:pt x="313350" y="248850"/>
                  </a:lnTo>
                  <a:lnTo>
                    <a:pt x="313307" y="249370"/>
                  </a:lnTo>
                  <a:lnTo>
                    <a:pt x="313256" y="249881"/>
                  </a:lnTo>
                  <a:lnTo>
                    <a:pt x="313196" y="250392"/>
                  </a:lnTo>
                  <a:lnTo>
                    <a:pt x="313128" y="250904"/>
                  </a:lnTo>
                  <a:lnTo>
                    <a:pt x="313060" y="251415"/>
                  </a:lnTo>
                  <a:lnTo>
                    <a:pt x="312975" y="251917"/>
                  </a:lnTo>
                  <a:lnTo>
                    <a:pt x="312890" y="252420"/>
                  </a:lnTo>
                  <a:lnTo>
                    <a:pt x="312796" y="252923"/>
                  </a:lnTo>
                  <a:lnTo>
                    <a:pt x="312702" y="253425"/>
                  </a:lnTo>
                  <a:lnTo>
                    <a:pt x="312591" y="253928"/>
                  </a:lnTo>
                  <a:lnTo>
                    <a:pt x="312481" y="254422"/>
                  </a:lnTo>
                  <a:lnTo>
                    <a:pt x="312361" y="254916"/>
                  </a:lnTo>
                  <a:lnTo>
                    <a:pt x="312242" y="255410"/>
                  </a:lnTo>
                  <a:lnTo>
                    <a:pt x="312106" y="255896"/>
                  </a:lnTo>
                  <a:lnTo>
                    <a:pt x="311970" y="256390"/>
                  </a:lnTo>
                  <a:lnTo>
                    <a:pt x="311825" y="256876"/>
                  </a:lnTo>
                  <a:lnTo>
                    <a:pt x="311680" y="257361"/>
                  </a:lnTo>
                  <a:lnTo>
                    <a:pt x="311527" y="257838"/>
                  </a:lnTo>
                  <a:lnTo>
                    <a:pt x="311365" y="258315"/>
                  </a:lnTo>
                  <a:lnTo>
                    <a:pt x="311194" y="258792"/>
                  </a:lnTo>
                  <a:lnTo>
                    <a:pt x="311015" y="259270"/>
                  </a:lnTo>
                  <a:lnTo>
                    <a:pt x="310837" y="259747"/>
                  </a:lnTo>
                  <a:lnTo>
                    <a:pt x="310649" y="260215"/>
                  </a:lnTo>
                  <a:lnTo>
                    <a:pt x="310462" y="260684"/>
                  </a:lnTo>
                  <a:lnTo>
                    <a:pt x="310257" y="261144"/>
                  </a:lnTo>
                  <a:lnTo>
                    <a:pt x="310053" y="261612"/>
                  </a:lnTo>
                  <a:lnTo>
                    <a:pt x="309848" y="262072"/>
                  </a:lnTo>
                  <a:lnTo>
                    <a:pt x="309627" y="262524"/>
                  </a:lnTo>
                  <a:lnTo>
                    <a:pt x="309405" y="262984"/>
                  </a:lnTo>
                  <a:lnTo>
                    <a:pt x="309184" y="263435"/>
                  </a:lnTo>
                  <a:lnTo>
                    <a:pt x="308945" y="263887"/>
                  </a:lnTo>
                  <a:lnTo>
                    <a:pt x="308707" y="264330"/>
                  </a:lnTo>
                  <a:lnTo>
                    <a:pt x="308468" y="264773"/>
                  </a:lnTo>
                  <a:lnTo>
                    <a:pt x="308213" y="265216"/>
                  </a:lnTo>
                  <a:lnTo>
                    <a:pt x="307957" y="265650"/>
                  </a:lnTo>
                  <a:lnTo>
                    <a:pt x="307701" y="266094"/>
                  </a:lnTo>
                  <a:lnTo>
                    <a:pt x="307437" y="266519"/>
                  </a:lnTo>
                  <a:lnTo>
                    <a:pt x="307165" y="266954"/>
                  </a:lnTo>
                  <a:lnTo>
                    <a:pt x="306884" y="267380"/>
                  </a:lnTo>
                  <a:lnTo>
                    <a:pt x="306602" y="267806"/>
                  </a:lnTo>
                  <a:lnTo>
                    <a:pt x="306313" y="268223"/>
                  </a:lnTo>
                  <a:lnTo>
                    <a:pt x="306023" y="268641"/>
                  </a:lnTo>
                  <a:lnTo>
                    <a:pt x="305725" y="269058"/>
                  </a:lnTo>
                  <a:lnTo>
                    <a:pt x="305418" y="269467"/>
                  </a:lnTo>
                  <a:lnTo>
                    <a:pt x="305112" y="269876"/>
                  </a:lnTo>
                  <a:lnTo>
                    <a:pt x="304796" y="270285"/>
                  </a:lnTo>
                  <a:lnTo>
                    <a:pt x="304481" y="270685"/>
                  </a:lnTo>
                  <a:lnTo>
                    <a:pt x="304157" y="271086"/>
                  </a:lnTo>
                  <a:lnTo>
                    <a:pt x="303825" y="271478"/>
                  </a:lnTo>
                  <a:lnTo>
                    <a:pt x="303493" y="271870"/>
                  </a:lnTo>
                  <a:lnTo>
                    <a:pt x="303161" y="272261"/>
                  </a:lnTo>
                  <a:lnTo>
                    <a:pt x="302811" y="272645"/>
                  </a:lnTo>
                  <a:lnTo>
                    <a:pt x="302462" y="273028"/>
                  </a:lnTo>
                  <a:lnTo>
                    <a:pt x="302113" y="273403"/>
                  </a:lnTo>
                  <a:lnTo>
                    <a:pt x="301755" y="273778"/>
                  </a:lnTo>
                  <a:lnTo>
                    <a:pt x="301397" y="274153"/>
                  </a:lnTo>
                  <a:lnTo>
                    <a:pt x="301022" y="274519"/>
                  </a:lnTo>
                  <a:lnTo>
                    <a:pt x="300656" y="274885"/>
                  </a:lnTo>
                  <a:lnTo>
                    <a:pt x="300281" y="275243"/>
                  </a:lnTo>
                  <a:lnTo>
                    <a:pt x="299898" y="275601"/>
                  </a:lnTo>
                  <a:lnTo>
                    <a:pt x="299514" y="275950"/>
                  </a:lnTo>
                  <a:lnTo>
                    <a:pt x="299122" y="276300"/>
                  </a:lnTo>
                  <a:lnTo>
                    <a:pt x="298731" y="276649"/>
                  </a:lnTo>
                  <a:lnTo>
                    <a:pt x="298330" y="276990"/>
                  </a:lnTo>
                  <a:lnTo>
                    <a:pt x="297930" y="277322"/>
                  </a:lnTo>
                  <a:lnTo>
                    <a:pt x="297521" y="277663"/>
                  </a:lnTo>
                  <a:lnTo>
                    <a:pt x="297112" y="277986"/>
                  </a:lnTo>
                  <a:lnTo>
                    <a:pt x="296694" y="278319"/>
                  </a:lnTo>
                  <a:lnTo>
                    <a:pt x="296277" y="278642"/>
                  </a:lnTo>
                  <a:lnTo>
                    <a:pt x="295851" y="278958"/>
                  </a:lnTo>
                  <a:lnTo>
                    <a:pt x="295425" y="279273"/>
                  </a:lnTo>
                  <a:lnTo>
                    <a:pt x="294991" y="279580"/>
                  </a:lnTo>
                  <a:lnTo>
                    <a:pt x="294556" y="279886"/>
                  </a:lnTo>
                  <a:lnTo>
                    <a:pt x="294122" y="280184"/>
                  </a:lnTo>
                  <a:lnTo>
                    <a:pt x="293670" y="280483"/>
                  </a:lnTo>
                  <a:lnTo>
                    <a:pt x="293227" y="280781"/>
                  </a:lnTo>
                  <a:lnTo>
                    <a:pt x="292776" y="281070"/>
                  </a:lnTo>
                  <a:lnTo>
                    <a:pt x="292315" y="281352"/>
                  </a:lnTo>
                  <a:lnTo>
                    <a:pt x="291864" y="281633"/>
                  </a:lnTo>
                  <a:lnTo>
                    <a:pt x="291395" y="281905"/>
                  </a:lnTo>
                  <a:lnTo>
                    <a:pt x="290927" y="282178"/>
                  </a:lnTo>
                  <a:lnTo>
                    <a:pt x="290458" y="282451"/>
                  </a:lnTo>
                  <a:lnTo>
                    <a:pt x="289990" y="282706"/>
                  </a:lnTo>
                  <a:lnTo>
                    <a:pt x="289513" y="282970"/>
                  </a:lnTo>
                  <a:lnTo>
                    <a:pt x="289027" y="283217"/>
                  </a:lnTo>
                  <a:lnTo>
                    <a:pt x="288541" y="283473"/>
                  </a:lnTo>
                  <a:lnTo>
                    <a:pt x="288056" y="283711"/>
                  </a:lnTo>
                  <a:lnTo>
                    <a:pt x="287562" y="283950"/>
                  </a:lnTo>
                  <a:lnTo>
                    <a:pt x="287068" y="284189"/>
                  </a:lnTo>
                  <a:lnTo>
                    <a:pt x="286573" y="284419"/>
                  </a:lnTo>
                  <a:lnTo>
                    <a:pt x="286071" y="284649"/>
                  </a:lnTo>
                  <a:lnTo>
                    <a:pt x="285568" y="284870"/>
                  </a:lnTo>
                  <a:lnTo>
                    <a:pt x="285057" y="285083"/>
                  </a:lnTo>
                  <a:lnTo>
                    <a:pt x="284546" y="285296"/>
                  </a:lnTo>
                  <a:lnTo>
                    <a:pt x="284035" y="285501"/>
                  </a:lnTo>
                  <a:lnTo>
                    <a:pt x="283515" y="285705"/>
                  </a:lnTo>
                  <a:lnTo>
                    <a:pt x="282995" y="285901"/>
                  </a:lnTo>
                  <a:lnTo>
                    <a:pt x="282476" y="286088"/>
                  </a:lnTo>
                  <a:lnTo>
                    <a:pt x="281947" y="286276"/>
                  </a:lnTo>
                  <a:lnTo>
                    <a:pt x="281419" y="286455"/>
                  </a:lnTo>
                  <a:lnTo>
                    <a:pt x="280883" y="286634"/>
                  </a:lnTo>
                  <a:lnTo>
                    <a:pt x="280346" y="286804"/>
                  </a:lnTo>
                  <a:lnTo>
                    <a:pt x="279809" y="286974"/>
                  </a:lnTo>
                  <a:lnTo>
                    <a:pt x="279272" y="287128"/>
                  </a:lnTo>
                  <a:lnTo>
                    <a:pt x="278727" y="287290"/>
                  </a:lnTo>
                  <a:lnTo>
                    <a:pt x="278182" y="287434"/>
                  </a:lnTo>
                  <a:lnTo>
                    <a:pt x="277628" y="287579"/>
                  </a:lnTo>
                  <a:lnTo>
                    <a:pt x="277083" y="287724"/>
                  </a:lnTo>
                  <a:lnTo>
                    <a:pt x="276529" y="287852"/>
                  </a:lnTo>
                  <a:lnTo>
                    <a:pt x="275967" y="287988"/>
                  </a:lnTo>
                  <a:lnTo>
                    <a:pt x="275413" y="288107"/>
                  </a:lnTo>
                  <a:lnTo>
                    <a:pt x="274851" y="288227"/>
                  </a:lnTo>
                  <a:lnTo>
                    <a:pt x="274280" y="288337"/>
                  </a:lnTo>
                  <a:lnTo>
                    <a:pt x="273718" y="288448"/>
                  </a:lnTo>
                  <a:lnTo>
                    <a:pt x="273147" y="288550"/>
                  </a:lnTo>
                  <a:lnTo>
                    <a:pt x="272576" y="288644"/>
                  </a:lnTo>
                  <a:lnTo>
                    <a:pt x="272005" y="288738"/>
                  </a:lnTo>
                  <a:lnTo>
                    <a:pt x="271426" y="288815"/>
                  </a:lnTo>
                  <a:lnTo>
                    <a:pt x="270847" y="288900"/>
                  </a:lnTo>
                  <a:lnTo>
                    <a:pt x="270267" y="288968"/>
                  </a:lnTo>
                  <a:lnTo>
                    <a:pt x="269688" y="289036"/>
                  </a:lnTo>
                  <a:lnTo>
                    <a:pt x="269100" y="289096"/>
                  </a:lnTo>
                  <a:lnTo>
                    <a:pt x="269100" y="289096"/>
                  </a:lnTo>
                  <a:lnTo>
                    <a:pt x="269211" y="289811"/>
                  </a:lnTo>
                  <a:lnTo>
                    <a:pt x="269305" y="290527"/>
                  </a:lnTo>
                  <a:lnTo>
                    <a:pt x="269381" y="291243"/>
                  </a:lnTo>
                  <a:lnTo>
                    <a:pt x="269458" y="291958"/>
                  </a:lnTo>
                  <a:lnTo>
                    <a:pt x="269518" y="292682"/>
                  </a:lnTo>
                  <a:lnTo>
                    <a:pt x="269560" y="293406"/>
                  </a:lnTo>
                  <a:lnTo>
                    <a:pt x="269586" y="294131"/>
                  </a:lnTo>
                  <a:lnTo>
                    <a:pt x="269594" y="294872"/>
                  </a:lnTo>
                  <a:lnTo>
                    <a:pt x="269594" y="294872"/>
                  </a:lnTo>
                  <a:lnTo>
                    <a:pt x="269586" y="295434"/>
                  </a:lnTo>
                  <a:lnTo>
                    <a:pt x="269577" y="295996"/>
                  </a:lnTo>
                  <a:lnTo>
                    <a:pt x="269560" y="296559"/>
                  </a:lnTo>
                  <a:lnTo>
                    <a:pt x="269526" y="297112"/>
                  </a:lnTo>
                  <a:lnTo>
                    <a:pt x="269492" y="297675"/>
                  </a:lnTo>
                  <a:lnTo>
                    <a:pt x="269450" y="298228"/>
                  </a:lnTo>
                  <a:lnTo>
                    <a:pt x="269398" y="298782"/>
                  </a:lnTo>
                  <a:lnTo>
                    <a:pt x="269339" y="299336"/>
                  </a:lnTo>
                  <a:lnTo>
                    <a:pt x="269271" y="299881"/>
                  </a:lnTo>
                  <a:lnTo>
                    <a:pt x="269194" y="300435"/>
                  </a:lnTo>
                  <a:lnTo>
                    <a:pt x="269109" y="300980"/>
                  </a:lnTo>
                  <a:lnTo>
                    <a:pt x="269015" y="301517"/>
                  </a:lnTo>
                  <a:lnTo>
                    <a:pt x="268913" y="302062"/>
                  </a:lnTo>
                  <a:lnTo>
                    <a:pt x="268811" y="302599"/>
                  </a:lnTo>
                  <a:lnTo>
                    <a:pt x="268700" y="303136"/>
                  </a:lnTo>
                  <a:lnTo>
                    <a:pt x="268572" y="303672"/>
                  </a:lnTo>
                  <a:lnTo>
                    <a:pt x="268444" y="304200"/>
                  </a:lnTo>
                  <a:lnTo>
                    <a:pt x="268308" y="304737"/>
                  </a:lnTo>
                  <a:lnTo>
                    <a:pt x="268163" y="305265"/>
                  </a:lnTo>
                  <a:lnTo>
                    <a:pt x="268018" y="305785"/>
                  </a:lnTo>
                  <a:lnTo>
                    <a:pt x="267856" y="306305"/>
                  </a:lnTo>
                  <a:lnTo>
                    <a:pt x="267695" y="306824"/>
                  </a:lnTo>
                  <a:lnTo>
                    <a:pt x="267516" y="307344"/>
                  </a:lnTo>
                  <a:lnTo>
                    <a:pt x="267337" y="307855"/>
                  </a:lnTo>
                  <a:lnTo>
                    <a:pt x="267149" y="308375"/>
                  </a:lnTo>
                  <a:lnTo>
                    <a:pt x="266962" y="308878"/>
                  </a:lnTo>
                  <a:lnTo>
                    <a:pt x="266757" y="309389"/>
                  </a:lnTo>
                  <a:lnTo>
                    <a:pt x="266553" y="309891"/>
                  </a:lnTo>
                  <a:lnTo>
                    <a:pt x="266332" y="310386"/>
                  </a:lnTo>
                  <a:lnTo>
                    <a:pt x="266119" y="310888"/>
                  </a:lnTo>
                  <a:lnTo>
                    <a:pt x="265889" y="311382"/>
                  </a:lnTo>
                  <a:lnTo>
                    <a:pt x="265650" y="311876"/>
                  </a:lnTo>
                  <a:lnTo>
                    <a:pt x="265411" y="312362"/>
                  </a:lnTo>
                  <a:lnTo>
                    <a:pt x="265164" y="312848"/>
                  </a:lnTo>
                  <a:lnTo>
                    <a:pt x="264909" y="313333"/>
                  </a:lnTo>
                  <a:lnTo>
                    <a:pt x="264645" y="313810"/>
                  </a:lnTo>
                  <a:lnTo>
                    <a:pt x="264381" y="314287"/>
                  </a:lnTo>
                  <a:lnTo>
                    <a:pt x="264108" y="314756"/>
                  </a:lnTo>
                  <a:lnTo>
                    <a:pt x="263827" y="315224"/>
                  </a:lnTo>
                  <a:lnTo>
                    <a:pt x="263537" y="315693"/>
                  </a:lnTo>
                  <a:lnTo>
                    <a:pt x="263248" y="316153"/>
                  </a:lnTo>
                  <a:lnTo>
                    <a:pt x="262949" y="316613"/>
                  </a:lnTo>
                  <a:lnTo>
                    <a:pt x="262643" y="317073"/>
                  </a:lnTo>
                  <a:lnTo>
                    <a:pt x="262336" y="317525"/>
                  </a:lnTo>
                  <a:lnTo>
                    <a:pt x="262012" y="317968"/>
                  </a:lnTo>
                  <a:lnTo>
                    <a:pt x="261688" y="318411"/>
                  </a:lnTo>
                  <a:lnTo>
                    <a:pt x="261365" y="318854"/>
                  </a:lnTo>
                  <a:lnTo>
                    <a:pt x="261024" y="319297"/>
                  </a:lnTo>
                  <a:lnTo>
                    <a:pt x="260683" y="319731"/>
                  </a:lnTo>
                  <a:lnTo>
                    <a:pt x="260342" y="320157"/>
                  </a:lnTo>
                  <a:lnTo>
                    <a:pt x="259985" y="320583"/>
                  </a:lnTo>
                  <a:lnTo>
                    <a:pt x="259627" y="321009"/>
                  </a:lnTo>
                  <a:lnTo>
                    <a:pt x="259269" y="321427"/>
                  </a:lnTo>
                  <a:lnTo>
                    <a:pt x="258894" y="321835"/>
                  </a:lnTo>
                  <a:lnTo>
                    <a:pt x="258519" y="322253"/>
                  </a:lnTo>
                  <a:lnTo>
                    <a:pt x="258136" y="322653"/>
                  </a:lnTo>
                  <a:lnTo>
                    <a:pt x="257753" y="323062"/>
                  </a:lnTo>
                  <a:lnTo>
                    <a:pt x="257361" y="323454"/>
                  </a:lnTo>
                  <a:lnTo>
                    <a:pt x="256969" y="323855"/>
                  </a:lnTo>
                  <a:lnTo>
                    <a:pt x="256560" y="324238"/>
                  </a:lnTo>
                  <a:lnTo>
                    <a:pt x="256159" y="324630"/>
                  </a:lnTo>
                  <a:lnTo>
                    <a:pt x="255742" y="325013"/>
                  </a:lnTo>
                  <a:lnTo>
                    <a:pt x="255325" y="325388"/>
                  </a:lnTo>
                  <a:lnTo>
                    <a:pt x="254899" y="325763"/>
                  </a:lnTo>
                  <a:lnTo>
                    <a:pt x="254473" y="326129"/>
                  </a:lnTo>
                  <a:lnTo>
                    <a:pt x="254038" y="326487"/>
                  </a:lnTo>
                  <a:lnTo>
                    <a:pt x="253604" y="326853"/>
                  </a:lnTo>
                  <a:lnTo>
                    <a:pt x="253161" y="327203"/>
                  </a:lnTo>
                  <a:lnTo>
                    <a:pt x="252709" y="327552"/>
                  </a:lnTo>
                  <a:lnTo>
                    <a:pt x="252258" y="327901"/>
                  </a:lnTo>
                  <a:lnTo>
                    <a:pt x="251806" y="328242"/>
                  </a:lnTo>
                  <a:lnTo>
                    <a:pt x="251337" y="328574"/>
                  </a:lnTo>
                  <a:lnTo>
                    <a:pt x="250877" y="328907"/>
                  </a:lnTo>
                  <a:lnTo>
                    <a:pt x="250400" y="329239"/>
                  </a:lnTo>
                  <a:lnTo>
                    <a:pt x="249923" y="329554"/>
                  </a:lnTo>
                  <a:lnTo>
                    <a:pt x="249446" y="329878"/>
                  </a:lnTo>
                  <a:lnTo>
                    <a:pt x="248961" y="330184"/>
                  </a:lnTo>
                  <a:lnTo>
                    <a:pt x="248475" y="330491"/>
                  </a:lnTo>
                  <a:lnTo>
                    <a:pt x="247981" y="330798"/>
                  </a:lnTo>
                  <a:lnTo>
                    <a:pt x="247478" y="331096"/>
                  </a:lnTo>
                  <a:lnTo>
                    <a:pt x="246976" y="331386"/>
                  </a:lnTo>
                  <a:lnTo>
                    <a:pt x="246473" y="331675"/>
                  </a:lnTo>
                  <a:lnTo>
                    <a:pt x="245962" y="331956"/>
                  </a:lnTo>
                  <a:lnTo>
                    <a:pt x="245442" y="332229"/>
                  </a:lnTo>
                  <a:lnTo>
                    <a:pt x="244922" y="332502"/>
                  </a:lnTo>
                  <a:lnTo>
                    <a:pt x="244403" y="332766"/>
                  </a:lnTo>
                  <a:lnTo>
                    <a:pt x="243875" y="333030"/>
                  </a:lnTo>
                  <a:lnTo>
                    <a:pt x="243346" y="333277"/>
                  </a:lnTo>
                  <a:lnTo>
                    <a:pt x="242810" y="333533"/>
                  </a:lnTo>
                  <a:lnTo>
                    <a:pt x="242273" y="333771"/>
                  </a:lnTo>
                  <a:lnTo>
                    <a:pt x="241728" y="334010"/>
                  </a:lnTo>
                  <a:lnTo>
                    <a:pt x="241182" y="334248"/>
                  </a:lnTo>
                  <a:lnTo>
                    <a:pt x="240629" y="334470"/>
                  </a:lnTo>
                  <a:lnTo>
                    <a:pt x="240075" y="334691"/>
                  </a:lnTo>
                  <a:lnTo>
                    <a:pt x="239521" y="334913"/>
                  </a:lnTo>
                  <a:lnTo>
                    <a:pt x="238959" y="335117"/>
                  </a:lnTo>
                  <a:lnTo>
                    <a:pt x="238397" y="335322"/>
                  </a:lnTo>
                  <a:lnTo>
                    <a:pt x="237826" y="335526"/>
                  </a:lnTo>
                  <a:lnTo>
                    <a:pt x="237255" y="335713"/>
                  </a:lnTo>
                  <a:lnTo>
                    <a:pt x="236684" y="335901"/>
                  </a:lnTo>
                  <a:lnTo>
                    <a:pt x="236105" y="336080"/>
                  </a:lnTo>
                  <a:lnTo>
                    <a:pt x="235526" y="336259"/>
                  </a:lnTo>
                  <a:lnTo>
                    <a:pt x="234938" y="336429"/>
                  </a:lnTo>
                  <a:lnTo>
                    <a:pt x="234350" y="336591"/>
                  </a:lnTo>
                  <a:lnTo>
                    <a:pt x="233762" y="336744"/>
                  </a:lnTo>
                  <a:lnTo>
                    <a:pt x="233166" y="336898"/>
                  </a:lnTo>
                  <a:lnTo>
                    <a:pt x="232569" y="337042"/>
                  </a:lnTo>
                  <a:lnTo>
                    <a:pt x="231973" y="337179"/>
                  </a:lnTo>
                  <a:lnTo>
                    <a:pt x="231368" y="337307"/>
                  </a:lnTo>
                  <a:lnTo>
                    <a:pt x="230763" y="337434"/>
                  </a:lnTo>
                  <a:lnTo>
                    <a:pt x="230158" y="337554"/>
                  </a:lnTo>
                  <a:lnTo>
                    <a:pt x="229545" y="337664"/>
                  </a:lnTo>
                  <a:lnTo>
                    <a:pt x="228932" y="337775"/>
                  </a:lnTo>
                  <a:lnTo>
                    <a:pt x="228318" y="337869"/>
                  </a:lnTo>
                  <a:lnTo>
                    <a:pt x="227696" y="337963"/>
                  </a:lnTo>
                  <a:lnTo>
                    <a:pt x="227074" y="338048"/>
                  </a:lnTo>
                  <a:lnTo>
                    <a:pt x="226453" y="338133"/>
                  </a:lnTo>
                  <a:lnTo>
                    <a:pt x="225822" y="338201"/>
                  </a:lnTo>
                  <a:lnTo>
                    <a:pt x="225200" y="338269"/>
                  </a:lnTo>
                  <a:lnTo>
                    <a:pt x="224570" y="338329"/>
                  </a:lnTo>
                  <a:lnTo>
                    <a:pt x="223931" y="338380"/>
                  </a:lnTo>
                  <a:lnTo>
                    <a:pt x="223300" y="338423"/>
                  </a:lnTo>
                  <a:lnTo>
                    <a:pt x="222661" y="338465"/>
                  </a:lnTo>
                  <a:lnTo>
                    <a:pt x="222022" y="338499"/>
                  </a:lnTo>
                  <a:lnTo>
                    <a:pt x="221375" y="338525"/>
                  </a:lnTo>
                  <a:lnTo>
                    <a:pt x="220736" y="338542"/>
                  </a:lnTo>
                  <a:lnTo>
                    <a:pt x="220089" y="338550"/>
                  </a:lnTo>
                  <a:lnTo>
                    <a:pt x="219441" y="338550"/>
                  </a:lnTo>
                  <a:lnTo>
                    <a:pt x="219441" y="338550"/>
                  </a:lnTo>
                  <a:lnTo>
                    <a:pt x="218470" y="338542"/>
                  </a:lnTo>
                  <a:lnTo>
                    <a:pt x="217516" y="338525"/>
                  </a:lnTo>
                  <a:lnTo>
                    <a:pt x="216553" y="338482"/>
                  </a:lnTo>
                  <a:lnTo>
                    <a:pt x="215607" y="338431"/>
                  </a:lnTo>
                  <a:lnTo>
                    <a:pt x="214662" y="338354"/>
                  </a:lnTo>
                  <a:lnTo>
                    <a:pt x="213716" y="338269"/>
                  </a:lnTo>
                  <a:lnTo>
                    <a:pt x="212779" y="338176"/>
                  </a:lnTo>
                  <a:lnTo>
                    <a:pt x="211850" y="338056"/>
                  </a:lnTo>
                  <a:lnTo>
                    <a:pt x="210930" y="337929"/>
                  </a:lnTo>
                  <a:lnTo>
                    <a:pt x="210010" y="337784"/>
                  </a:lnTo>
                  <a:lnTo>
                    <a:pt x="209099" y="337622"/>
                  </a:lnTo>
                  <a:lnTo>
                    <a:pt x="208187" y="337451"/>
                  </a:lnTo>
                  <a:lnTo>
                    <a:pt x="207284" y="337264"/>
                  </a:lnTo>
                  <a:lnTo>
                    <a:pt x="206390" y="337060"/>
                  </a:lnTo>
                  <a:lnTo>
                    <a:pt x="205503" y="336847"/>
                  </a:lnTo>
                  <a:lnTo>
                    <a:pt x="204626" y="336617"/>
                  </a:lnTo>
                  <a:lnTo>
                    <a:pt x="203749" y="336369"/>
                  </a:lnTo>
                  <a:lnTo>
                    <a:pt x="202880" y="336114"/>
                  </a:lnTo>
                  <a:lnTo>
                    <a:pt x="202019" y="335850"/>
                  </a:lnTo>
                  <a:lnTo>
                    <a:pt x="201167" y="335569"/>
                  </a:lnTo>
                  <a:lnTo>
                    <a:pt x="200324" y="335270"/>
                  </a:lnTo>
                  <a:lnTo>
                    <a:pt x="199489" y="334964"/>
                  </a:lnTo>
                  <a:lnTo>
                    <a:pt x="198654" y="334640"/>
                  </a:lnTo>
                  <a:lnTo>
                    <a:pt x="197836" y="334308"/>
                  </a:lnTo>
                  <a:lnTo>
                    <a:pt x="197018" y="333958"/>
                  </a:lnTo>
                  <a:lnTo>
                    <a:pt x="196217" y="333601"/>
                  </a:lnTo>
                  <a:lnTo>
                    <a:pt x="195417" y="333226"/>
                  </a:lnTo>
                  <a:lnTo>
                    <a:pt x="194633" y="332842"/>
                  </a:lnTo>
                  <a:lnTo>
                    <a:pt x="193849" y="332451"/>
                  </a:lnTo>
                  <a:lnTo>
                    <a:pt x="193082" y="332042"/>
                  </a:lnTo>
                  <a:lnTo>
                    <a:pt x="192316" y="331624"/>
                  </a:lnTo>
                  <a:lnTo>
                    <a:pt x="191566" y="331190"/>
                  </a:lnTo>
                  <a:lnTo>
                    <a:pt x="190825" y="330755"/>
                  </a:lnTo>
                  <a:lnTo>
                    <a:pt x="190092" y="330295"/>
                  </a:lnTo>
                  <a:lnTo>
                    <a:pt x="189368" y="329835"/>
                  </a:lnTo>
                  <a:lnTo>
                    <a:pt x="188652" y="329358"/>
                  </a:lnTo>
                  <a:lnTo>
                    <a:pt x="187954" y="328872"/>
                  </a:lnTo>
                  <a:lnTo>
                    <a:pt x="187264" y="328378"/>
                  </a:lnTo>
                  <a:lnTo>
                    <a:pt x="186574" y="327876"/>
                  </a:lnTo>
                  <a:lnTo>
                    <a:pt x="185909" y="327356"/>
                  </a:lnTo>
                  <a:lnTo>
                    <a:pt x="185245" y="326828"/>
                  </a:lnTo>
                  <a:lnTo>
                    <a:pt x="184597" y="326291"/>
                  </a:lnTo>
                  <a:lnTo>
                    <a:pt x="183958" y="325746"/>
                  </a:lnTo>
                  <a:lnTo>
                    <a:pt x="183328" y="325184"/>
                  </a:lnTo>
                  <a:lnTo>
                    <a:pt x="182714" y="324621"/>
                  </a:lnTo>
                  <a:lnTo>
                    <a:pt x="182109" y="324042"/>
                  </a:lnTo>
                  <a:lnTo>
                    <a:pt x="181513" y="323463"/>
                  </a:lnTo>
                  <a:lnTo>
                    <a:pt x="180934" y="322866"/>
                  </a:lnTo>
                  <a:lnTo>
                    <a:pt x="180363" y="322261"/>
                  </a:lnTo>
                  <a:lnTo>
                    <a:pt x="179809" y="321648"/>
                  </a:lnTo>
                  <a:lnTo>
                    <a:pt x="179264" y="321026"/>
                  </a:lnTo>
                  <a:lnTo>
                    <a:pt x="178736" y="320396"/>
                  </a:lnTo>
                  <a:lnTo>
                    <a:pt x="178216" y="319757"/>
                  </a:lnTo>
                  <a:lnTo>
                    <a:pt x="177705" y="319109"/>
                  </a:lnTo>
                  <a:lnTo>
                    <a:pt x="177211" y="318453"/>
                  </a:lnTo>
                  <a:lnTo>
                    <a:pt x="176734" y="317789"/>
                  </a:lnTo>
                  <a:lnTo>
                    <a:pt x="176265" y="317116"/>
                  </a:lnTo>
                  <a:lnTo>
                    <a:pt x="175814" y="316443"/>
                  </a:lnTo>
                  <a:lnTo>
                    <a:pt x="175371" y="315753"/>
                  </a:lnTo>
                  <a:lnTo>
                    <a:pt x="174953" y="315063"/>
                  </a:lnTo>
                  <a:lnTo>
                    <a:pt x="174536" y="314356"/>
                  </a:lnTo>
                  <a:lnTo>
                    <a:pt x="174144" y="313648"/>
                  </a:lnTo>
                  <a:lnTo>
                    <a:pt x="173760" y="312933"/>
                  </a:lnTo>
                  <a:lnTo>
                    <a:pt x="173386" y="312209"/>
                  </a:lnTo>
                  <a:lnTo>
                    <a:pt x="173386" y="312209"/>
                  </a:lnTo>
                  <a:lnTo>
                    <a:pt x="173309" y="312064"/>
                  </a:lnTo>
                  <a:lnTo>
                    <a:pt x="173232" y="311919"/>
                  </a:lnTo>
                  <a:lnTo>
                    <a:pt x="173147" y="311783"/>
                  </a:lnTo>
                  <a:lnTo>
                    <a:pt x="173053" y="311655"/>
                  </a:lnTo>
                  <a:lnTo>
                    <a:pt x="172960" y="311527"/>
                  </a:lnTo>
                  <a:lnTo>
                    <a:pt x="172857" y="311399"/>
                  </a:lnTo>
                  <a:lnTo>
                    <a:pt x="172755" y="311280"/>
                  </a:lnTo>
                  <a:lnTo>
                    <a:pt x="172644" y="311169"/>
                  </a:lnTo>
                  <a:lnTo>
                    <a:pt x="172534" y="311059"/>
                  </a:lnTo>
                  <a:lnTo>
                    <a:pt x="172423" y="310956"/>
                  </a:lnTo>
                  <a:lnTo>
                    <a:pt x="172304" y="310854"/>
                  </a:lnTo>
                  <a:lnTo>
                    <a:pt x="172176" y="310760"/>
                  </a:lnTo>
                  <a:lnTo>
                    <a:pt x="172057" y="310667"/>
                  </a:lnTo>
                  <a:lnTo>
                    <a:pt x="171929" y="310581"/>
                  </a:lnTo>
                  <a:lnTo>
                    <a:pt x="171792" y="310496"/>
                  </a:lnTo>
                  <a:lnTo>
                    <a:pt x="171665" y="310420"/>
                  </a:lnTo>
                  <a:lnTo>
                    <a:pt x="171528" y="310351"/>
                  </a:lnTo>
                  <a:lnTo>
                    <a:pt x="171384" y="310283"/>
                  </a:lnTo>
                  <a:lnTo>
                    <a:pt x="171102" y="310164"/>
                  </a:lnTo>
                  <a:lnTo>
                    <a:pt x="170813" y="310062"/>
                  </a:lnTo>
                  <a:lnTo>
                    <a:pt x="170515" y="309977"/>
                  </a:lnTo>
                  <a:lnTo>
                    <a:pt x="170208" y="309908"/>
                  </a:lnTo>
                  <a:lnTo>
                    <a:pt x="169901" y="309866"/>
                  </a:lnTo>
                  <a:lnTo>
                    <a:pt x="169595" y="309832"/>
                  </a:lnTo>
                  <a:lnTo>
                    <a:pt x="169279" y="309823"/>
                  </a:lnTo>
                  <a:lnTo>
                    <a:pt x="169279" y="309823"/>
                  </a:lnTo>
                  <a:lnTo>
                    <a:pt x="168973" y="309832"/>
                  </a:lnTo>
                  <a:lnTo>
                    <a:pt x="168657" y="309866"/>
                  </a:lnTo>
                  <a:lnTo>
                    <a:pt x="168351" y="309908"/>
                  </a:lnTo>
                  <a:lnTo>
                    <a:pt x="168053" y="309977"/>
                  </a:lnTo>
                  <a:lnTo>
                    <a:pt x="167754" y="310062"/>
                  </a:lnTo>
                  <a:lnTo>
                    <a:pt x="167456" y="310164"/>
                  </a:lnTo>
                  <a:lnTo>
                    <a:pt x="167320" y="310224"/>
                  </a:lnTo>
                  <a:lnTo>
                    <a:pt x="167175" y="310283"/>
                  </a:lnTo>
                  <a:lnTo>
                    <a:pt x="167039" y="310351"/>
                  </a:lnTo>
                  <a:lnTo>
                    <a:pt x="166902" y="310420"/>
                  </a:lnTo>
                  <a:lnTo>
                    <a:pt x="166766" y="310496"/>
                  </a:lnTo>
                  <a:lnTo>
                    <a:pt x="166638" y="310581"/>
                  </a:lnTo>
                  <a:lnTo>
                    <a:pt x="166511" y="310667"/>
                  </a:lnTo>
                  <a:lnTo>
                    <a:pt x="166383" y="310760"/>
                  </a:lnTo>
                  <a:lnTo>
                    <a:pt x="166263" y="310854"/>
                  </a:lnTo>
                  <a:lnTo>
                    <a:pt x="166144" y="310956"/>
                  </a:lnTo>
                  <a:lnTo>
                    <a:pt x="166025" y="311059"/>
                  </a:lnTo>
                  <a:lnTo>
                    <a:pt x="165914" y="311169"/>
                  </a:lnTo>
                  <a:lnTo>
                    <a:pt x="165803" y="311280"/>
                  </a:lnTo>
                  <a:lnTo>
                    <a:pt x="165701" y="311399"/>
                  </a:lnTo>
                  <a:lnTo>
                    <a:pt x="165607" y="311527"/>
                  </a:lnTo>
                  <a:lnTo>
                    <a:pt x="165505" y="311655"/>
                  </a:lnTo>
                  <a:lnTo>
                    <a:pt x="165420" y="311783"/>
                  </a:lnTo>
                  <a:lnTo>
                    <a:pt x="165335" y="311919"/>
                  </a:lnTo>
                  <a:lnTo>
                    <a:pt x="165250" y="312064"/>
                  </a:lnTo>
                  <a:lnTo>
                    <a:pt x="165173" y="312209"/>
                  </a:lnTo>
                  <a:lnTo>
                    <a:pt x="165173" y="312209"/>
                  </a:lnTo>
                  <a:lnTo>
                    <a:pt x="164951" y="312652"/>
                  </a:lnTo>
                  <a:lnTo>
                    <a:pt x="164721" y="313095"/>
                  </a:lnTo>
                  <a:lnTo>
                    <a:pt x="164491" y="313529"/>
                  </a:lnTo>
                  <a:lnTo>
                    <a:pt x="164253" y="313964"/>
                  </a:lnTo>
                  <a:lnTo>
                    <a:pt x="164006" y="314398"/>
                  </a:lnTo>
                  <a:lnTo>
                    <a:pt x="163750" y="314824"/>
                  </a:lnTo>
                  <a:lnTo>
                    <a:pt x="163503" y="315250"/>
                  </a:lnTo>
                  <a:lnTo>
                    <a:pt x="163239" y="315676"/>
                  </a:lnTo>
                  <a:lnTo>
                    <a:pt x="162975" y="316093"/>
                  </a:lnTo>
                  <a:lnTo>
                    <a:pt x="162702" y="316511"/>
                  </a:lnTo>
                  <a:lnTo>
                    <a:pt x="162430" y="316928"/>
                  </a:lnTo>
                  <a:lnTo>
                    <a:pt x="162149" y="317337"/>
                  </a:lnTo>
                  <a:lnTo>
                    <a:pt x="161859" y="317746"/>
                  </a:lnTo>
                  <a:lnTo>
                    <a:pt x="161569" y="318155"/>
                  </a:lnTo>
                  <a:lnTo>
                    <a:pt x="161271" y="318556"/>
                  </a:lnTo>
                  <a:lnTo>
                    <a:pt x="160973" y="318956"/>
                  </a:lnTo>
                  <a:lnTo>
                    <a:pt x="160666" y="319356"/>
                  </a:lnTo>
                  <a:lnTo>
                    <a:pt x="160360" y="319748"/>
                  </a:lnTo>
                  <a:lnTo>
                    <a:pt x="160044" y="320140"/>
                  </a:lnTo>
                  <a:lnTo>
                    <a:pt x="159721" y="320532"/>
                  </a:lnTo>
                  <a:lnTo>
                    <a:pt x="159397" y="320915"/>
                  </a:lnTo>
                  <a:lnTo>
                    <a:pt x="159065" y="321299"/>
                  </a:lnTo>
                  <a:lnTo>
                    <a:pt x="158732" y="321674"/>
                  </a:lnTo>
                  <a:lnTo>
                    <a:pt x="158392" y="322048"/>
                  </a:lnTo>
                  <a:lnTo>
                    <a:pt x="158051" y="322423"/>
                  </a:lnTo>
                  <a:lnTo>
                    <a:pt x="157702" y="322790"/>
                  </a:lnTo>
                  <a:lnTo>
                    <a:pt x="157352" y="323156"/>
                  </a:lnTo>
                  <a:lnTo>
                    <a:pt x="156994" y="323514"/>
                  </a:lnTo>
                  <a:lnTo>
                    <a:pt x="156637" y="323872"/>
                  </a:lnTo>
                  <a:lnTo>
                    <a:pt x="156270" y="324229"/>
                  </a:lnTo>
                  <a:lnTo>
                    <a:pt x="155895" y="324579"/>
                  </a:lnTo>
                  <a:lnTo>
                    <a:pt x="155521" y="324928"/>
                  </a:lnTo>
                  <a:lnTo>
                    <a:pt x="155521" y="324928"/>
                  </a:lnTo>
                  <a:lnTo>
                    <a:pt x="155095" y="325320"/>
                  </a:lnTo>
                  <a:lnTo>
                    <a:pt x="154652" y="325703"/>
                  </a:lnTo>
                  <a:lnTo>
                    <a:pt x="154217" y="326087"/>
                  </a:lnTo>
                  <a:lnTo>
                    <a:pt x="153766" y="326461"/>
                  </a:lnTo>
                  <a:lnTo>
                    <a:pt x="153314" y="326836"/>
                  </a:lnTo>
                  <a:lnTo>
                    <a:pt x="152854" y="327203"/>
                  </a:lnTo>
                  <a:lnTo>
                    <a:pt x="152394" y="327569"/>
                  </a:lnTo>
                  <a:lnTo>
                    <a:pt x="151925" y="327918"/>
                  </a:lnTo>
                  <a:lnTo>
                    <a:pt x="151448" y="328276"/>
                  </a:lnTo>
                  <a:lnTo>
                    <a:pt x="150971" y="328625"/>
                  </a:lnTo>
                  <a:lnTo>
                    <a:pt x="150486" y="328966"/>
                  </a:lnTo>
                  <a:lnTo>
                    <a:pt x="150000" y="329298"/>
                  </a:lnTo>
                  <a:lnTo>
                    <a:pt x="149506" y="329631"/>
                  </a:lnTo>
                  <a:lnTo>
                    <a:pt x="149012" y="329963"/>
                  </a:lnTo>
                  <a:lnTo>
                    <a:pt x="148501" y="330278"/>
                  </a:lnTo>
                  <a:lnTo>
                    <a:pt x="147998" y="330593"/>
                  </a:lnTo>
                  <a:lnTo>
                    <a:pt x="147487" y="330909"/>
                  </a:lnTo>
                  <a:lnTo>
                    <a:pt x="146967" y="331215"/>
                  </a:lnTo>
                  <a:lnTo>
                    <a:pt x="146447" y="331513"/>
                  </a:lnTo>
                  <a:lnTo>
                    <a:pt x="145919" y="331803"/>
                  </a:lnTo>
                  <a:lnTo>
                    <a:pt x="145391" y="332093"/>
                  </a:lnTo>
                  <a:lnTo>
                    <a:pt x="144854" y="332374"/>
                  </a:lnTo>
                  <a:lnTo>
                    <a:pt x="144318" y="332655"/>
                  </a:lnTo>
                  <a:lnTo>
                    <a:pt x="143772" y="332928"/>
                  </a:lnTo>
                  <a:lnTo>
                    <a:pt x="143219" y="333192"/>
                  </a:lnTo>
                  <a:lnTo>
                    <a:pt x="142673" y="333447"/>
                  </a:lnTo>
                  <a:lnTo>
                    <a:pt x="142111" y="333703"/>
                  </a:lnTo>
                  <a:lnTo>
                    <a:pt x="141557" y="333950"/>
                  </a:lnTo>
                  <a:lnTo>
                    <a:pt x="140987" y="334197"/>
                  </a:lnTo>
                  <a:lnTo>
                    <a:pt x="140424" y="334436"/>
                  </a:lnTo>
                  <a:lnTo>
                    <a:pt x="139845" y="334666"/>
                  </a:lnTo>
                  <a:lnTo>
                    <a:pt x="139274" y="334887"/>
                  </a:lnTo>
                  <a:lnTo>
                    <a:pt x="138695" y="335100"/>
                  </a:lnTo>
                  <a:lnTo>
                    <a:pt x="138107" y="335313"/>
                  </a:lnTo>
                  <a:lnTo>
                    <a:pt x="137519" y="335518"/>
                  </a:lnTo>
                  <a:lnTo>
                    <a:pt x="136931" y="335722"/>
                  </a:lnTo>
                  <a:lnTo>
                    <a:pt x="136335" y="335909"/>
                  </a:lnTo>
                  <a:lnTo>
                    <a:pt x="135739" y="336097"/>
                  </a:lnTo>
                  <a:lnTo>
                    <a:pt x="135134" y="336284"/>
                  </a:lnTo>
                  <a:lnTo>
                    <a:pt x="134529" y="336455"/>
                  </a:lnTo>
                  <a:lnTo>
                    <a:pt x="133924" y="336625"/>
                  </a:lnTo>
                  <a:lnTo>
                    <a:pt x="133311" y="336778"/>
                  </a:lnTo>
                  <a:lnTo>
                    <a:pt x="132697" y="336932"/>
                  </a:lnTo>
                  <a:lnTo>
                    <a:pt x="132075" y="337085"/>
                  </a:lnTo>
                  <a:lnTo>
                    <a:pt x="131453" y="337221"/>
                  </a:lnTo>
                  <a:lnTo>
                    <a:pt x="130832" y="337358"/>
                  </a:lnTo>
                  <a:lnTo>
                    <a:pt x="130201" y="337486"/>
                  </a:lnTo>
                  <a:lnTo>
                    <a:pt x="129571" y="337605"/>
                  </a:lnTo>
                  <a:lnTo>
                    <a:pt x="128940" y="337716"/>
                  </a:lnTo>
                  <a:lnTo>
                    <a:pt x="128301" y="337826"/>
                  </a:lnTo>
                  <a:lnTo>
                    <a:pt x="127662" y="337920"/>
                  </a:lnTo>
                  <a:lnTo>
                    <a:pt x="127023" y="338014"/>
                  </a:lnTo>
                  <a:lnTo>
                    <a:pt x="126376" y="338099"/>
                  </a:lnTo>
                  <a:lnTo>
                    <a:pt x="125728" y="338176"/>
                  </a:lnTo>
                  <a:lnTo>
                    <a:pt x="125081" y="338252"/>
                  </a:lnTo>
                  <a:lnTo>
                    <a:pt x="124425" y="338312"/>
                  </a:lnTo>
                  <a:lnTo>
                    <a:pt x="123778" y="338372"/>
                  </a:lnTo>
                  <a:lnTo>
                    <a:pt x="123113" y="338414"/>
                  </a:lnTo>
                  <a:lnTo>
                    <a:pt x="122457" y="338457"/>
                  </a:lnTo>
                  <a:lnTo>
                    <a:pt x="121793" y="338491"/>
                  </a:lnTo>
                  <a:lnTo>
                    <a:pt x="121128" y="338516"/>
                  </a:lnTo>
                  <a:lnTo>
                    <a:pt x="120464" y="338542"/>
                  </a:lnTo>
                  <a:lnTo>
                    <a:pt x="119799" y="338550"/>
                  </a:lnTo>
                  <a:lnTo>
                    <a:pt x="119126" y="338550"/>
                  </a:lnTo>
                  <a:lnTo>
                    <a:pt x="119126" y="338550"/>
                  </a:lnTo>
                  <a:lnTo>
                    <a:pt x="118479" y="338550"/>
                  </a:lnTo>
                  <a:lnTo>
                    <a:pt x="117831" y="338542"/>
                  </a:lnTo>
                  <a:lnTo>
                    <a:pt x="117184" y="338525"/>
                  </a:lnTo>
                  <a:lnTo>
                    <a:pt x="116545" y="338499"/>
                  </a:lnTo>
                  <a:lnTo>
                    <a:pt x="115906" y="338465"/>
                  </a:lnTo>
                  <a:lnTo>
                    <a:pt x="115267" y="338423"/>
                  </a:lnTo>
                  <a:lnTo>
                    <a:pt x="114628" y="338380"/>
                  </a:lnTo>
                  <a:lnTo>
                    <a:pt x="113997" y="338329"/>
                  </a:lnTo>
                  <a:lnTo>
                    <a:pt x="113367" y="338269"/>
                  </a:lnTo>
                  <a:lnTo>
                    <a:pt x="112736" y="338201"/>
                  </a:lnTo>
                  <a:lnTo>
                    <a:pt x="112115" y="338133"/>
                  </a:lnTo>
                  <a:lnTo>
                    <a:pt x="111484" y="338048"/>
                  </a:lnTo>
                  <a:lnTo>
                    <a:pt x="110862" y="337963"/>
                  </a:lnTo>
                  <a:lnTo>
                    <a:pt x="110249" y="337869"/>
                  </a:lnTo>
                  <a:lnTo>
                    <a:pt x="109627" y="337775"/>
                  </a:lnTo>
                  <a:lnTo>
                    <a:pt x="109014" y="337664"/>
                  </a:lnTo>
                  <a:lnTo>
                    <a:pt x="108409" y="337554"/>
                  </a:lnTo>
                  <a:lnTo>
                    <a:pt x="107795" y="337434"/>
                  </a:lnTo>
                  <a:lnTo>
                    <a:pt x="107190" y="337307"/>
                  </a:lnTo>
                  <a:lnTo>
                    <a:pt x="106594" y="337179"/>
                  </a:lnTo>
                  <a:lnTo>
                    <a:pt x="105989" y="337042"/>
                  </a:lnTo>
                  <a:lnTo>
                    <a:pt x="105393" y="336898"/>
                  </a:lnTo>
                  <a:lnTo>
                    <a:pt x="104796" y="336744"/>
                  </a:lnTo>
                  <a:lnTo>
                    <a:pt x="104209" y="336591"/>
                  </a:lnTo>
                  <a:lnTo>
                    <a:pt x="103621" y="336429"/>
                  </a:lnTo>
                  <a:lnTo>
                    <a:pt x="103041" y="336259"/>
                  </a:lnTo>
                  <a:lnTo>
                    <a:pt x="102454" y="336080"/>
                  </a:lnTo>
                  <a:lnTo>
                    <a:pt x="101883" y="335901"/>
                  </a:lnTo>
                  <a:lnTo>
                    <a:pt x="101304" y="335713"/>
                  </a:lnTo>
                  <a:lnTo>
                    <a:pt x="100733" y="335526"/>
                  </a:lnTo>
                  <a:lnTo>
                    <a:pt x="100170" y="335322"/>
                  </a:lnTo>
                  <a:lnTo>
                    <a:pt x="99600" y="335117"/>
                  </a:lnTo>
                  <a:lnTo>
                    <a:pt x="99037" y="334913"/>
                  </a:lnTo>
                  <a:lnTo>
                    <a:pt x="98484" y="334691"/>
                  </a:lnTo>
                  <a:lnTo>
                    <a:pt x="97930" y="334470"/>
                  </a:lnTo>
                  <a:lnTo>
                    <a:pt x="97385" y="334248"/>
                  </a:lnTo>
                  <a:lnTo>
                    <a:pt x="96831" y="334010"/>
                  </a:lnTo>
                  <a:lnTo>
                    <a:pt x="96294" y="333771"/>
                  </a:lnTo>
                  <a:lnTo>
                    <a:pt x="95749" y="333533"/>
                  </a:lnTo>
                  <a:lnTo>
                    <a:pt x="95221" y="333277"/>
                  </a:lnTo>
                  <a:lnTo>
                    <a:pt x="94684" y="333030"/>
                  </a:lnTo>
                  <a:lnTo>
                    <a:pt x="94156" y="332766"/>
                  </a:lnTo>
                  <a:lnTo>
                    <a:pt x="93636" y="332502"/>
                  </a:lnTo>
                  <a:lnTo>
                    <a:pt x="93116" y="332229"/>
                  </a:lnTo>
                  <a:lnTo>
                    <a:pt x="92605" y="331956"/>
                  </a:lnTo>
                  <a:lnTo>
                    <a:pt x="92094" y="331675"/>
                  </a:lnTo>
                  <a:lnTo>
                    <a:pt x="91583" y="331386"/>
                  </a:lnTo>
                  <a:lnTo>
                    <a:pt x="91080" y="331096"/>
                  </a:lnTo>
                  <a:lnTo>
                    <a:pt x="90586" y="330798"/>
                  </a:lnTo>
                  <a:lnTo>
                    <a:pt x="90092" y="330491"/>
                  </a:lnTo>
                  <a:lnTo>
                    <a:pt x="89598" y="330184"/>
                  </a:lnTo>
                  <a:lnTo>
                    <a:pt x="89112" y="329878"/>
                  </a:lnTo>
                  <a:lnTo>
                    <a:pt x="88635" y="329554"/>
                  </a:lnTo>
                  <a:lnTo>
                    <a:pt x="88158" y="329239"/>
                  </a:lnTo>
                  <a:lnTo>
                    <a:pt x="87690" y="328907"/>
                  </a:lnTo>
                  <a:lnTo>
                    <a:pt x="87221" y="328574"/>
                  </a:lnTo>
                  <a:lnTo>
                    <a:pt x="86761" y="328242"/>
                  </a:lnTo>
                  <a:lnTo>
                    <a:pt x="86301" y="327901"/>
                  </a:lnTo>
                  <a:lnTo>
                    <a:pt x="85849" y="327552"/>
                  </a:lnTo>
                  <a:lnTo>
                    <a:pt x="85398" y="327203"/>
                  </a:lnTo>
                  <a:lnTo>
                    <a:pt x="84955" y="326853"/>
                  </a:lnTo>
                  <a:lnTo>
                    <a:pt x="84520" y="326487"/>
                  </a:lnTo>
                  <a:lnTo>
                    <a:pt x="84086" y="326129"/>
                  </a:lnTo>
                  <a:lnTo>
                    <a:pt x="83660" y="325763"/>
                  </a:lnTo>
                  <a:lnTo>
                    <a:pt x="83234" y="325388"/>
                  </a:lnTo>
                  <a:lnTo>
                    <a:pt x="82817" y="325013"/>
                  </a:lnTo>
                  <a:lnTo>
                    <a:pt x="82408" y="324630"/>
                  </a:lnTo>
                  <a:lnTo>
                    <a:pt x="81999" y="324238"/>
                  </a:lnTo>
                  <a:lnTo>
                    <a:pt x="81598" y="323855"/>
                  </a:lnTo>
                  <a:lnTo>
                    <a:pt x="81198" y="323454"/>
                  </a:lnTo>
                  <a:lnTo>
                    <a:pt x="80806" y="323062"/>
                  </a:lnTo>
                  <a:lnTo>
                    <a:pt x="80423" y="322653"/>
                  </a:lnTo>
                  <a:lnTo>
                    <a:pt x="80039" y="322253"/>
                  </a:lnTo>
                  <a:lnTo>
                    <a:pt x="79664" y="321835"/>
                  </a:lnTo>
                  <a:lnTo>
                    <a:pt x="79298" y="321427"/>
                  </a:lnTo>
                  <a:lnTo>
                    <a:pt x="78932" y="321009"/>
                  </a:lnTo>
                  <a:lnTo>
                    <a:pt x="78574" y="320583"/>
                  </a:lnTo>
                  <a:lnTo>
                    <a:pt x="78225" y="320157"/>
                  </a:lnTo>
                  <a:lnTo>
                    <a:pt x="77875" y="319731"/>
                  </a:lnTo>
                  <a:lnTo>
                    <a:pt x="77535" y="319297"/>
                  </a:lnTo>
                  <a:lnTo>
                    <a:pt x="77202" y="318854"/>
                  </a:lnTo>
                  <a:lnTo>
                    <a:pt x="76870" y="318411"/>
                  </a:lnTo>
                  <a:lnTo>
                    <a:pt x="76546" y="317968"/>
                  </a:lnTo>
                  <a:lnTo>
                    <a:pt x="76231" y="317525"/>
                  </a:lnTo>
                  <a:lnTo>
                    <a:pt x="75916" y="317073"/>
                  </a:lnTo>
                  <a:lnTo>
                    <a:pt x="75618" y="316613"/>
                  </a:lnTo>
                  <a:lnTo>
                    <a:pt x="75311" y="316153"/>
                  </a:lnTo>
                  <a:lnTo>
                    <a:pt x="75021" y="315693"/>
                  </a:lnTo>
                  <a:lnTo>
                    <a:pt x="74732" y="315224"/>
                  </a:lnTo>
                  <a:lnTo>
                    <a:pt x="74459" y="314756"/>
                  </a:lnTo>
                  <a:lnTo>
                    <a:pt x="74178" y="314287"/>
                  </a:lnTo>
                  <a:lnTo>
                    <a:pt x="73914" y="313810"/>
                  </a:lnTo>
                  <a:lnTo>
                    <a:pt x="73650" y="313333"/>
                  </a:lnTo>
                  <a:lnTo>
                    <a:pt x="73403" y="312848"/>
                  </a:lnTo>
                  <a:lnTo>
                    <a:pt x="73156" y="312362"/>
                  </a:lnTo>
                  <a:lnTo>
                    <a:pt x="72909" y="311876"/>
                  </a:lnTo>
                  <a:lnTo>
                    <a:pt x="72679" y="311382"/>
                  </a:lnTo>
                  <a:lnTo>
                    <a:pt x="72449" y="310888"/>
                  </a:lnTo>
                  <a:lnTo>
                    <a:pt x="72227" y="310386"/>
                  </a:lnTo>
                  <a:lnTo>
                    <a:pt x="72014" y="309891"/>
                  </a:lnTo>
                  <a:lnTo>
                    <a:pt x="71801" y="309389"/>
                  </a:lnTo>
                  <a:lnTo>
                    <a:pt x="71605" y="308878"/>
                  </a:lnTo>
                  <a:lnTo>
                    <a:pt x="71409" y="308375"/>
                  </a:lnTo>
                  <a:lnTo>
                    <a:pt x="71222" y="307855"/>
                  </a:lnTo>
                  <a:lnTo>
                    <a:pt x="71043" y="307344"/>
                  </a:lnTo>
                  <a:lnTo>
                    <a:pt x="70872" y="306824"/>
                  </a:lnTo>
                  <a:lnTo>
                    <a:pt x="70702" y="306305"/>
                  </a:lnTo>
                  <a:lnTo>
                    <a:pt x="70549" y="305785"/>
                  </a:lnTo>
                  <a:lnTo>
                    <a:pt x="70395" y="305265"/>
                  </a:lnTo>
                  <a:lnTo>
                    <a:pt x="70251" y="304737"/>
                  </a:lnTo>
                  <a:lnTo>
                    <a:pt x="70114" y="304200"/>
                  </a:lnTo>
                  <a:lnTo>
                    <a:pt x="69986" y="303672"/>
                  </a:lnTo>
                  <a:lnTo>
                    <a:pt x="69867" y="303136"/>
                  </a:lnTo>
                  <a:lnTo>
                    <a:pt x="69748" y="302599"/>
                  </a:lnTo>
                  <a:lnTo>
                    <a:pt x="69646" y="302062"/>
                  </a:lnTo>
                  <a:lnTo>
                    <a:pt x="69543" y="301517"/>
                  </a:lnTo>
                  <a:lnTo>
                    <a:pt x="69458" y="300980"/>
                  </a:lnTo>
                  <a:lnTo>
                    <a:pt x="69373" y="300435"/>
                  </a:lnTo>
                  <a:lnTo>
                    <a:pt x="69296" y="299881"/>
                  </a:lnTo>
                  <a:lnTo>
                    <a:pt x="69228" y="299336"/>
                  </a:lnTo>
                  <a:lnTo>
                    <a:pt x="69169" y="298782"/>
                  </a:lnTo>
                  <a:lnTo>
                    <a:pt x="69118" y="298228"/>
                  </a:lnTo>
                  <a:lnTo>
                    <a:pt x="69066" y="297675"/>
                  </a:lnTo>
                  <a:lnTo>
                    <a:pt x="69032" y="297112"/>
                  </a:lnTo>
                  <a:lnTo>
                    <a:pt x="69007" y="296559"/>
                  </a:lnTo>
                  <a:lnTo>
                    <a:pt x="68981" y="295996"/>
                  </a:lnTo>
                  <a:lnTo>
                    <a:pt x="68973" y="295434"/>
                  </a:lnTo>
                  <a:lnTo>
                    <a:pt x="68973" y="294872"/>
                  </a:lnTo>
                  <a:lnTo>
                    <a:pt x="68973" y="294872"/>
                  </a:lnTo>
                  <a:lnTo>
                    <a:pt x="68981" y="294131"/>
                  </a:lnTo>
                  <a:lnTo>
                    <a:pt x="69007" y="293406"/>
                  </a:lnTo>
                  <a:lnTo>
                    <a:pt x="69049" y="292682"/>
                  </a:lnTo>
                  <a:lnTo>
                    <a:pt x="69109" y="291958"/>
                  </a:lnTo>
                  <a:lnTo>
                    <a:pt x="69177" y="291243"/>
                  </a:lnTo>
                  <a:lnTo>
                    <a:pt x="69262" y="290527"/>
                  </a:lnTo>
                  <a:lnTo>
                    <a:pt x="69356" y="289811"/>
                  </a:lnTo>
                  <a:lnTo>
                    <a:pt x="69458" y="289096"/>
                  </a:lnTo>
                  <a:lnTo>
                    <a:pt x="69458" y="289096"/>
                  </a:lnTo>
                  <a:lnTo>
                    <a:pt x="68870" y="289036"/>
                  </a:lnTo>
                  <a:lnTo>
                    <a:pt x="68291" y="288968"/>
                  </a:lnTo>
                  <a:lnTo>
                    <a:pt x="67712" y="288900"/>
                  </a:lnTo>
                  <a:lnTo>
                    <a:pt x="67133" y="288815"/>
                  </a:lnTo>
                  <a:lnTo>
                    <a:pt x="66562" y="288738"/>
                  </a:lnTo>
                  <a:lnTo>
                    <a:pt x="65982" y="288644"/>
                  </a:lnTo>
                  <a:lnTo>
                    <a:pt x="65412" y="288550"/>
                  </a:lnTo>
                  <a:lnTo>
                    <a:pt x="64841" y="288448"/>
                  </a:lnTo>
                  <a:lnTo>
                    <a:pt x="64279" y="288337"/>
                  </a:lnTo>
                  <a:lnTo>
                    <a:pt x="63716" y="288227"/>
                  </a:lnTo>
                  <a:lnTo>
                    <a:pt x="63154" y="288107"/>
                  </a:lnTo>
                  <a:lnTo>
                    <a:pt x="62592" y="287988"/>
                  </a:lnTo>
                  <a:lnTo>
                    <a:pt x="62038" y="287852"/>
                  </a:lnTo>
                  <a:lnTo>
                    <a:pt x="61484" y="287724"/>
                  </a:lnTo>
                  <a:lnTo>
                    <a:pt x="60930" y="287579"/>
                  </a:lnTo>
                  <a:lnTo>
                    <a:pt x="60385" y="287434"/>
                  </a:lnTo>
                  <a:lnTo>
                    <a:pt x="59840" y="287290"/>
                  </a:lnTo>
                  <a:lnTo>
                    <a:pt x="59295" y="287128"/>
                  </a:lnTo>
                  <a:lnTo>
                    <a:pt x="58749" y="286974"/>
                  </a:lnTo>
                  <a:lnTo>
                    <a:pt x="58213" y="286804"/>
                  </a:lnTo>
                  <a:lnTo>
                    <a:pt x="57676" y="286634"/>
                  </a:lnTo>
                  <a:lnTo>
                    <a:pt x="57148" y="286455"/>
                  </a:lnTo>
                  <a:lnTo>
                    <a:pt x="56620" y="286276"/>
                  </a:lnTo>
                  <a:lnTo>
                    <a:pt x="56091" y="286088"/>
                  </a:lnTo>
                  <a:lnTo>
                    <a:pt x="55563" y="285901"/>
                  </a:lnTo>
                  <a:lnTo>
                    <a:pt x="55044" y="285705"/>
                  </a:lnTo>
                  <a:lnTo>
                    <a:pt x="54532" y="285501"/>
                  </a:lnTo>
                  <a:lnTo>
                    <a:pt x="54013" y="285296"/>
                  </a:lnTo>
                  <a:lnTo>
                    <a:pt x="53502" y="285083"/>
                  </a:lnTo>
                  <a:lnTo>
                    <a:pt x="52999" y="284870"/>
                  </a:lnTo>
                  <a:lnTo>
                    <a:pt x="52488" y="284649"/>
                  </a:lnTo>
                  <a:lnTo>
                    <a:pt x="51994" y="284419"/>
                  </a:lnTo>
                  <a:lnTo>
                    <a:pt x="51491" y="284189"/>
                  </a:lnTo>
                  <a:lnTo>
                    <a:pt x="50997" y="283950"/>
                  </a:lnTo>
                  <a:lnTo>
                    <a:pt x="50503" y="283711"/>
                  </a:lnTo>
                  <a:lnTo>
                    <a:pt x="50017" y="283473"/>
                  </a:lnTo>
                  <a:lnTo>
                    <a:pt x="49532" y="283217"/>
                  </a:lnTo>
                  <a:lnTo>
                    <a:pt x="49054" y="282970"/>
                  </a:lnTo>
                  <a:lnTo>
                    <a:pt x="48577" y="282706"/>
                  </a:lnTo>
                  <a:lnTo>
                    <a:pt x="48100" y="282451"/>
                  </a:lnTo>
                  <a:lnTo>
                    <a:pt x="47632" y="282178"/>
                  </a:lnTo>
                  <a:lnTo>
                    <a:pt x="47163" y="281905"/>
                  </a:lnTo>
                  <a:lnTo>
                    <a:pt x="46703" y="281633"/>
                  </a:lnTo>
                  <a:lnTo>
                    <a:pt x="46243" y="281352"/>
                  </a:lnTo>
                  <a:lnTo>
                    <a:pt x="45792" y="281070"/>
                  </a:lnTo>
                  <a:lnTo>
                    <a:pt x="45340" y="280781"/>
                  </a:lnTo>
                  <a:lnTo>
                    <a:pt x="44889" y="280483"/>
                  </a:lnTo>
                  <a:lnTo>
                    <a:pt x="44446" y="280184"/>
                  </a:lnTo>
                  <a:lnTo>
                    <a:pt x="44003" y="279886"/>
                  </a:lnTo>
                  <a:lnTo>
                    <a:pt x="43568" y="279580"/>
                  </a:lnTo>
                  <a:lnTo>
                    <a:pt x="43134" y="279273"/>
                  </a:lnTo>
                  <a:lnTo>
                    <a:pt x="42708" y="278958"/>
                  </a:lnTo>
                  <a:lnTo>
                    <a:pt x="42282" y="278642"/>
                  </a:lnTo>
                  <a:lnTo>
                    <a:pt x="41864" y="278319"/>
                  </a:lnTo>
                  <a:lnTo>
                    <a:pt x="41447" y="277986"/>
                  </a:lnTo>
                  <a:lnTo>
                    <a:pt x="41038" y="277663"/>
                  </a:lnTo>
                  <a:lnTo>
                    <a:pt x="40629" y="277322"/>
                  </a:lnTo>
                  <a:lnTo>
                    <a:pt x="40228" y="276990"/>
                  </a:lnTo>
                  <a:lnTo>
                    <a:pt x="39828" y="276649"/>
                  </a:lnTo>
                  <a:lnTo>
                    <a:pt x="39436" y="276300"/>
                  </a:lnTo>
                  <a:lnTo>
                    <a:pt x="39053" y="275950"/>
                  </a:lnTo>
                  <a:lnTo>
                    <a:pt x="38661" y="275601"/>
                  </a:lnTo>
                  <a:lnTo>
                    <a:pt x="38286" y="275243"/>
                  </a:lnTo>
                  <a:lnTo>
                    <a:pt x="37911" y="274885"/>
                  </a:lnTo>
                  <a:lnTo>
                    <a:pt x="37536" y="274519"/>
                  </a:lnTo>
                  <a:lnTo>
                    <a:pt x="37170" y="274153"/>
                  </a:lnTo>
                  <a:lnTo>
                    <a:pt x="36804" y="273778"/>
                  </a:lnTo>
                  <a:lnTo>
                    <a:pt x="36446" y="273403"/>
                  </a:lnTo>
                  <a:lnTo>
                    <a:pt x="36097" y="273028"/>
                  </a:lnTo>
                  <a:lnTo>
                    <a:pt x="35747" y="272645"/>
                  </a:lnTo>
                  <a:lnTo>
                    <a:pt x="35407" y="272261"/>
                  </a:lnTo>
                  <a:lnTo>
                    <a:pt x="35066" y="271870"/>
                  </a:lnTo>
                  <a:lnTo>
                    <a:pt x="34733" y="271478"/>
                  </a:lnTo>
                  <a:lnTo>
                    <a:pt x="34410" y="271086"/>
                  </a:lnTo>
                  <a:lnTo>
                    <a:pt x="34086" y="270685"/>
                  </a:lnTo>
                  <a:lnTo>
                    <a:pt x="33762" y="270285"/>
                  </a:lnTo>
                  <a:lnTo>
                    <a:pt x="33447" y="269876"/>
                  </a:lnTo>
                  <a:lnTo>
                    <a:pt x="33140" y="269467"/>
                  </a:lnTo>
                  <a:lnTo>
                    <a:pt x="32842" y="269058"/>
                  </a:lnTo>
                  <a:lnTo>
                    <a:pt x="32544" y="268641"/>
                  </a:lnTo>
                  <a:lnTo>
                    <a:pt x="32246" y="268223"/>
                  </a:lnTo>
                  <a:lnTo>
                    <a:pt x="31956" y="267806"/>
                  </a:lnTo>
                  <a:lnTo>
                    <a:pt x="31675" y="267380"/>
                  </a:lnTo>
                  <a:lnTo>
                    <a:pt x="31402" y="266954"/>
                  </a:lnTo>
                  <a:lnTo>
                    <a:pt x="31130" y="266519"/>
                  </a:lnTo>
                  <a:lnTo>
                    <a:pt x="30866" y="266094"/>
                  </a:lnTo>
                  <a:lnTo>
                    <a:pt x="30602" y="265650"/>
                  </a:lnTo>
                  <a:lnTo>
                    <a:pt x="30346" y="265216"/>
                  </a:lnTo>
                  <a:lnTo>
                    <a:pt x="30099" y="264773"/>
                  </a:lnTo>
                  <a:lnTo>
                    <a:pt x="29852" y="264330"/>
                  </a:lnTo>
                  <a:lnTo>
                    <a:pt x="29613" y="263887"/>
                  </a:lnTo>
                  <a:lnTo>
                    <a:pt x="29383" y="263435"/>
                  </a:lnTo>
                  <a:lnTo>
                    <a:pt x="29153" y="262984"/>
                  </a:lnTo>
                  <a:lnTo>
                    <a:pt x="28932" y="262524"/>
                  </a:lnTo>
                  <a:lnTo>
                    <a:pt x="28719" y="262072"/>
                  </a:lnTo>
                  <a:lnTo>
                    <a:pt x="28506" y="261612"/>
                  </a:lnTo>
                  <a:lnTo>
                    <a:pt x="28301" y="261144"/>
                  </a:lnTo>
                  <a:lnTo>
                    <a:pt x="28105" y="260684"/>
                  </a:lnTo>
                  <a:lnTo>
                    <a:pt x="27910" y="260215"/>
                  </a:lnTo>
                  <a:lnTo>
                    <a:pt x="27722" y="259747"/>
                  </a:lnTo>
                  <a:lnTo>
                    <a:pt x="27543" y="259270"/>
                  </a:lnTo>
                  <a:lnTo>
                    <a:pt x="27373" y="258792"/>
                  </a:lnTo>
                  <a:lnTo>
                    <a:pt x="27202" y="258315"/>
                  </a:lnTo>
                  <a:lnTo>
                    <a:pt x="27041" y="257838"/>
                  </a:lnTo>
                  <a:lnTo>
                    <a:pt x="26887" y="257361"/>
                  </a:lnTo>
                  <a:lnTo>
                    <a:pt x="26734" y="256876"/>
                  </a:lnTo>
                  <a:lnTo>
                    <a:pt x="26589" y="256390"/>
                  </a:lnTo>
                  <a:lnTo>
                    <a:pt x="26453" y="255896"/>
                  </a:lnTo>
                  <a:lnTo>
                    <a:pt x="26325" y="255410"/>
                  </a:lnTo>
                  <a:lnTo>
                    <a:pt x="26197" y="254916"/>
                  </a:lnTo>
                  <a:lnTo>
                    <a:pt x="26078" y="254422"/>
                  </a:lnTo>
                  <a:lnTo>
                    <a:pt x="25967" y="253928"/>
                  </a:lnTo>
                  <a:lnTo>
                    <a:pt x="25865" y="253425"/>
                  </a:lnTo>
                  <a:lnTo>
                    <a:pt x="25763" y="252923"/>
                  </a:lnTo>
                  <a:lnTo>
                    <a:pt x="25669" y="252420"/>
                  </a:lnTo>
                  <a:lnTo>
                    <a:pt x="25584" y="251917"/>
                  </a:lnTo>
                  <a:lnTo>
                    <a:pt x="25507" y="251415"/>
                  </a:lnTo>
                  <a:lnTo>
                    <a:pt x="25430" y="250904"/>
                  </a:lnTo>
                  <a:lnTo>
                    <a:pt x="25371" y="250392"/>
                  </a:lnTo>
                  <a:lnTo>
                    <a:pt x="25311" y="249881"/>
                  </a:lnTo>
                  <a:lnTo>
                    <a:pt x="25260" y="249370"/>
                  </a:lnTo>
                  <a:lnTo>
                    <a:pt x="25209" y="248850"/>
                  </a:lnTo>
                  <a:lnTo>
                    <a:pt x="25175" y="248331"/>
                  </a:lnTo>
                  <a:lnTo>
                    <a:pt x="25141" y="247820"/>
                  </a:lnTo>
                  <a:lnTo>
                    <a:pt x="25115" y="247300"/>
                  </a:lnTo>
                  <a:lnTo>
                    <a:pt x="25098" y="246772"/>
                  </a:lnTo>
                  <a:lnTo>
                    <a:pt x="25090" y="246252"/>
                  </a:lnTo>
                  <a:lnTo>
                    <a:pt x="25081" y="245724"/>
                  </a:lnTo>
                  <a:lnTo>
                    <a:pt x="25081" y="245724"/>
                  </a:lnTo>
                  <a:lnTo>
                    <a:pt x="25090" y="245238"/>
                  </a:lnTo>
                  <a:lnTo>
                    <a:pt x="25098" y="244753"/>
                  </a:lnTo>
                  <a:lnTo>
                    <a:pt x="25115" y="244267"/>
                  </a:lnTo>
                  <a:lnTo>
                    <a:pt x="25132" y="243781"/>
                  </a:lnTo>
                  <a:lnTo>
                    <a:pt x="25158" y="243296"/>
                  </a:lnTo>
                  <a:lnTo>
                    <a:pt x="25192" y="242810"/>
                  </a:lnTo>
                  <a:lnTo>
                    <a:pt x="25234" y="242325"/>
                  </a:lnTo>
                  <a:lnTo>
                    <a:pt x="25286" y="241839"/>
                  </a:lnTo>
                  <a:lnTo>
                    <a:pt x="25337" y="241353"/>
                  </a:lnTo>
                  <a:lnTo>
                    <a:pt x="25396" y="240868"/>
                  </a:lnTo>
                  <a:lnTo>
                    <a:pt x="25456" y="240382"/>
                  </a:lnTo>
                  <a:lnTo>
                    <a:pt x="25524" y="239897"/>
                  </a:lnTo>
                  <a:lnTo>
                    <a:pt x="25601" y="239411"/>
                  </a:lnTo>
                  <a:lnTo>
                    <a:pt x="25686" y="238925"/>
                  </a:lnTo>
                  <a:lnTo>
                    <a:pt x="25780" y="238448"/>
                  </a:lnTo>
                  <a:lnTo>
                    <a:pt x="25873" y="237963"/>
                  </a:lnTo>
                  <a:lnTo>
                    <a:pt x="25976" y="237486"/>
                  </a:lnTo>
                  <a:lnTo>
                    <a:pt x="26078" y="237000"/>
                  </a:lnTo>
                  <a:lnTo>
                    <a:pt x="26189" y="236523"/>
                  </a:lnTo>
                  <a:lnTo>
                    <a:pt x="26308" y="236046"/>
                  </a:lnTo>
                  <a:lnTo>
                    <a:pt x="26436" y="235560"/>
                  </a:lnTo>
                  <a:lnTo>
                    <a:pt x="26563" y="235083"/>
                  </a:lnTo>
                  <a:lnTo>
                    <a:pt x="26700" y="234615"/>
                  </a:lnTo>
                  <a:lnTo>
                    <a:pt x="26845" y="234137"/>
                  </a:lnTo>
                  <a:lnTo>
                    <a:pt x="26989" y="233660"/>
                  </a:lnTo>
                  <a:lnTo>
                    <a:pt x="27143" y="233192"/>
                  </a:lnTo>
                  <a:lnTo>
                    <a:pt x="27305" y="232723"/>
                  </a:lnTo>
                  <a:lnTo>
                    <a:pt x="27475" y="232255"/>
                  </a:lnTo>
                  <a:lnTo>
                    <a:pt x="27645" y="231786"/>
                  </a:lnTo>
                  <a:lnTo>
                    <a:pt x="27824" y="231318"/>
                  </a:lnTo>
                  <a:lnTo>
                    <a:pt x="28003" y="230849"/>
                  </a:lnTo>
                  <a:lnTo>
                    <a:pt x="28191" y="230389"/>
                  </a:lnTo>
                  <a:lnTo>
                    <a:pt x="28387" y="229929"/>
                  </a:lnTo>
                  <a:lnTo>
                    <a:pt x="28591" y="229469"/>
                  </a:lnTo>
                  <a:lnTo>
                    <a:pt x="28796" y="229009"/>
                  </a:lnTo>
                  <a:lnTo>
                    <a:pt x="29009" y="228557"/>
                  </a:lnTo>
                  <a:lnTo>
                    <a:pt x="29230" y="228106"/>
                  </a:lnTo>
                  <a:lnTo>
                    <a:pt x="29452" y="227654"/>
                  </a:lnTo>
                  <a:lnTo>
                    <a:pt x="29682" y="227203"/>
                  </a:lnTo>
                  <a:lnTo>
                    <a:pt x="29912" y="226760"/>
                  </a:lnTo>
                  <a:lnTo>
                    <a:pt x="30159" y="226308"/>
                  </a:lnTo>
                  <a:lnTo>
                    <a:pt x="30406" y="225865"/>
                  </a:lnTo>
                  <a:lnTo>
                    <a:pt x="30653" y="225431"/>
                  </a:lnTo>
                  <a:lnTo>
                    <a:pt x="30908" y="224988"/>
                  </a:lnTo>
                  <a:lnTo>
                    <a:pt x="31172" y="224553"/>
                  </a:lnTo>
                  <a:lnTo>
                    <a:pt x="31445" y="224127"/>
                  </a:lnTo>
                  <a:lnTo>
                    <a:pt x="31718" y="223693"/>
                  </a:lnTo>
                  <a:lnTo>
                    <a:pt x="31999" y="223267"/>
                  </a:lnTo>
                  <a:lnTo>
                    <a:pt x="32280" y="222841"/>
                  </a:lnTo>
                  <a:lnTo>
                    <a:pt x="32578" y="222423"/>
                  </a:lnTo>
                  <a:lnTo>
                    <a:pt x="32868" y="222006"/>
                  </a:lnTo>
                  <a:lnTo>
                    <a:pt x="33174" y="221589"/>
                  </a:lnTo>
                  <a:lnTo>
                    <a:pt x="33481" y="221180"/>
                  </a:lnTo>
                  <a:lnTo>
                    <a:pt x="33796" y="220771"/>
                  </a:lnTo>
                  <a:lnTo>
                    <a:pt x="34112" y="220362"/>
                  </a:lnTo>
                  <a:lnTo>
                    <a:pt x="34435" y="219961"/>
                  </a:lnTo>
                  <a:lnTo>
                    <a:pt x="34768" y="219561"/>
                  </a:lnTo>
                  <a:lnTo>
                    <a:pt x="35100" y="219169"/>
                  </a:lnTo>
                  <a:lnTo>
                    <a:pt x="35441" y="218769"/>
                  </a:lnTo>
                  <a:lnTo>
                    <a:pt x="35790" y="218385"/>
                  </a:lnTo>
                  <a:lnTo>
                    <a:pt x="36139" y="218002"/>
                  </a:lnTo>
                  <a:lnTo>
                    <a:pt x="36497" y="217619"/>
                  </a:lnTo>
                  <a:lnTo>
                    <a:pt x="36855" y="217235"/>
                  </a:lnTo>
                  <a:lnTo>
                    <a:pt x="37221" y="216860"/>
                  </a:lnTo>
                  <a:lnTo>
                    <a:pt x="37221" y="216860"/>
                  </a:lnTo>
                  <a:lnTo>
                    <a:pt x="36224" y="216622"/>
                  </a:lnTo>
                  <a:lnTo>
                    <a:pt x="35236" y="216366"/>
                  </a:lnTo>
                  <a:lnTo>
                    <a:pt x="34248" y="216085"/>
                  </a:lnTo>
                  <a:lnTo>
                    <a:pt x="33277" y="215795"/>
                  </a:lnTo>
                  <a:lnTo>
                    <a:pt x="32314" y="215489"/>
                  </a:lnTo>
                  <a:lnTo>
                    <a:pt x="31360" y="215156"/>
                  </a:lnTo>
                  <a:lnTo>
                    <a:pt x="30414" y="214816"/>
                  </a:lnTo>
                  <a:lnTo>
                    <a:pt x="29477" y="214458"/>
                  </a:lnTo>
                  <a:lnTo>
                    <a:pt x="28548" y="214083"/>
                  </a:lnTo>
                  <a:lnTo>
                    <a:pt x="27637" y="213691"/>
                  </a:lnTo>
                  <a:lnTo>
                    <a:pt x="26734" y="213282"/>
                  </a:lnTo>
                  <a:lnTo>
                    <a:pt x="25839" y="212865"/>
                  </a:lnTo>
                  <a:lnTo>
                    <a:pt x="24953" y="212430"/>
                  </a:lnTo>
                  <a:lnTo>
                    <a:pt x="24084" y="211979"/>
                  </a:lnTo>
                  <a:lnTo>
                    <a:pt x="23224" y="211510"/>
                  </a:lnTo>
                  <a:lnTo>
                    <a:pt x="22372" y="211025"/>
                  </a:lnTo>
                  <a:lnTo>
                    <a:pt x="21537" y="210530"/>
                  </a:lnTo>
                  <a:lnTo>
                    <a:pt x="20711" y="210028"/>
                  </a:lnTo>
                  <a:lnTo>
                    <a:pt x="19901" y="209500"/>
                  </a:lnTo>
                  <a:lnTo>
                    <a:pt x="19101" y="208963"/>
                  </a:lnTo>
                  <a:lnTo>
                    <a:pt x="18317" y="208409"/>
                  </a:lnTo>
                  <a:lnTo>
                    <a:pt x="17541" y="207847"/>
                  </a:lnTo>
                  <a:lnTo>
                    <a:pt x="16783" y="207276"/>
                  </a:lnTo>
                  <a:lnTo>
                    <a:pt x="16034" y="206680"/>
                  </a:lnTo>
                  <a:lnTo>
                    <a:pt x="15301" y="206075"/>
                  </a:lnTo>
                  <a:lnTo>
                    <a:pt x="14585" y="205461"/>
                  </a:lnTo>
                  <a:lnTo>
                    <a:pt x="13878" y="204840"/>
                  </a:lnTo>
                  <a:lnTo>
                    <a:pt x="13188" y="204192"/>
                  </a:lnTo>
                  <a:lnTo>
                    <a:pt x="12515" y="203545"/>
                  </a:lnTo>
                  <a:lnTo>
                    <a:pt x="11859" y="202880"/>
                  </a:lnTo>
                  <a:lnTo>
                    <a:pt x="11212" y="202207"/>
                  </a:lnTo>
                  <a:lnTo>
                    <a:pt x="10581" y="201517"/>
                  </a:lnTo>
                  <a:lnTo>
                    <a:pt x="9968" y="200818"/>
                  </a:lnTo>
                  <a:lnTo>
                    <a:pt x="9371" y="200111"/>
                  </a:lnTo>
                  <a:lnTo>
                    <a:pt x="8792" y="199396"/>
                  </a:lnTo>
                  <a:lnTo>
                    <a:pt x="8221" y="198663"/>
                  </a:lnTo>
                  <a:lnTo>
                    <a:pt x="7676" y="197922"/>
                  </a:lnTo>
                  <a:lnTo>
                    <a:pt x="7148" y="197172"/>
                  </a:lnTo>
                  <a:lnTo>
                    <a:pt x="6628" y="196414"/>
                  </a:lnTo>
                  <a:lnTo>
                    <a:pt x="6134" y="195639"/>
                  </a:lnTo>
                  <a:lnTo>
                    <a:pt x="5657" y="194863"/>
                  </a:lnTo>
                  <a:lnTo>
                    <a:pt x="5188" y="194071"/>
                  </a:lnTo>
                  <a:lnTo>
                    <a:pt x="4745" y="193270"/>
                  </a:lnTo>
                  <a:lnTo>
                    <a:pt x="4319" y="192469"/>
                  </a:lnTo>
                  <a:lnTo>
                    <a:pt x="4115" y="192061"/>
                  </a:lnTo>
                  <a:lnTo>
                    <a:pt x="3919" y="191652"/>
                  </a:lnTo>
                  <a:lnTo>
                    <a:pt x="3723" y="191243"/>
                  </a:lnTo>
                  <a:lnTo>
                    <a:pt x="3527" y="190825"/>
                  </a:lnTo>
                  <a:lnTo>
                    <a:pt x="3340" y="190408"/>
                  </a:lnTo>
                  <a:lnTo>
                    <a:pt x="3161" y="189990"/>
                  </a:lnTo>
                  <a:lnTo>
                    <a:pt x="2982" y="189573"/>
                  </a:lnTo>
                  <a:lnTo>
                    <a:pt x="2812" y="189155"/>
                  </a:lnTo>
                  <a:lnTo>
                    <a:pt x="2641" y="188729"/>
                  </a:lnTo>
                  <a:lnTo>
                    <a:pt x="2479" y="188303"/>
                  </a:lnTo>
                  <a:lnTo>
                    <a:pt x="2317" y="187878"/>
                  </a:lnTo>
                  <a:lnTo>
                    <a:pt x="2164" y="187443"/>
                  </a:lnTo>
                  <a:lnTo>
                    <a:pt x="2019" y="187017"/>
                  </a:lnTo>
                  <a:lnTo>
                    <a:pt x="1874" y="186583"/>
                  </a:lnTo>
                  <a:lnTo>
                    <a:pt x="1738" y="186148"/>
                  </a:lnTo>
                  <a:lnTo>
                    <a:pt x="1602" y="185705"/>
                  </a:lnTo>
                  <a:lnTo>
                    <a:pt x="1474" y="185271"/>
                  </a:lnTo>
                  <a:lnTo>
                    <a:pt x="1355" y="184828"/>
                  </a:lnTo>
                  <a:lnTo>
                    <a:pt x="1235" y="184385"/>
                  </a:lnTo>
                  <a:lnTo>
                    <a:pt x="1125" y="183942"/>
                  </a:lnTo>
                  <a:lnTo>
                    <a:pt x="1014" y="183499"/>
                  </a:lnTo>
                  <a:lnTo>
                    <a:pt x="912" y="183047"/>
                  </a:lnTo>
                  <a:lnTo>
                    <a:pt x="818" y="182604"/>
                  </a:lnTo>
                  <a:lnTo>
                    <a:pt x="724" y="182153"/>
                  </a:lnTo>
                  <a:lnTo>
                    <a:pt x="639" y="181701"/>
                  </a:lnTo>
                  <a:lnTo>
                    <a:pt x="554" y="181241"/>
                  </a:lnTo>
                  <a:lnTo>
                    <a:pt x="486" y="180789"/>
                  </a:lnTo>
                  <a:lnTo>
                    <a:pt x="409" y="180329"/>
                  </a:lnTo>
                  <a:lnTo>
                    <a:pt x="349" y="179878"/>
                  </a:lnTo>
                  <a:lnTo>
                    <a:pt x="290" y="179418"/>
                  </a:lnTo>
                  <a:lnTo>
                    <a:pt x="239" y="178949"/>
                  </a:lnTo>
                  <a:lnTo>
                    <a:pt x="188" y="178489"/>
                  </a:lnTo>
                  <a:lnTo>
                    <a:pt x="145" y="178029"/>
                  </a:lnTo>
                  <a:lnTo>
                    <a:pt x="111" y="177561"/>
                  </a:lnTo>
                  <a:lnTo>
                    <a:pt x="77" y="177092"/>
                  </a:lnTo>
                  <a:lnTo>
                    <a:pt x="51" y="176623"/>
                  </a:lnTo>
                  <a:lnTo>
                    <a:pt x="34" y="176155"/>
                  </a:lnTo>
                  <a:lnTo>
                    <a:pt x="17" y="175686"/>
                  </a:lnTo>
                  <a:lnTo>
                    <a:pt x="9" y="175218"/>
                  </a:lnTo>
                  <a:lnTo>
                    <a:pt x="0" y="174741"/>
                  </a:lnTo>
                  <a:lnTo>
                    <a:pt x="0" y="174741"/>
                  </a:lnTo>
                  <a:lnTo>
                    <a:pt x="9" y="174195"/>
                  </a:lnTo>
                  <a:lnTo>
                    <a:pt x="17" y="173642"/>
                  </a:lnTo>
                  <a:lnTo>
                    <a:pt x="43" y="173096"/>
                  </a:lnTo>
                  <a:lnTo>
                    <a:pt x="68" y="172551"/>
                  </a:lnTo>
                  <a:lnTo>
                    <a:pt x="102" y="172006"/>
                  </a:lnTo>
                  <a:lnTo>
                    <a:pt x="145" y="171452"/>
                  </a:lnTo>
                  <a:lnTo>
                    <a:pt x="188" y="170907"/>
                  </a:lnTo>
                  <a:lnTo>
                    <a:pt x="247" y="170362"/>
                  </a:lnTo>
                  <a:lnTo>
                    <a:pt x="315" y="169817"/>
                  </a:lnTo>
                  <a:lnTo>
                    <a:pt x="384" y="169271"/>
                  </a:lnTo>
                  <a:lnTo>
                    <a:pt x="469" y="168726"/>
                  </a:lnTo>
                  <a:lnTo>
                    <a:pt x="554" y="168172"/>
                  </a:lnTo>
                  <a:lnTo>
                    <a:pt x="648" y="167627"/>
                  </a:lnTo>
                  <a:lnTo>
                    <a:pt x="750" y="167090"/>
                  </a:lnTo>
                  <a:lnTo>
                    <a:pt x="861" y="166545"/>
                  </a:lnTo>
                  <a:lnTo>
                    <a:pt x="980" y="166000"/>
                  </a:lnTo>
                  <a:lnTo>
                    <a:pt x="1108" y="165455"/>
                  </a:lnTo>
                  <a:lnTo>
                    <a:pt x="1244" y="164918"/>
                  </a:lnTo>
                  <a:lnTo>
                    <a:pt x="1380" y="164373"/>
                  </a:lnTo>
                  <a:lnTo>
                    <a:pt x="1534" y="163836"/>
                  </a:lnTo>
                  <a:lnTo>
                    <a:pt x="1696" y="163299"/>
                  </a:lnTo>
                  <a:lnTo>
                    <a:pt x="1857" y="162754"/>
                  </a:lnTo>
                  <a:lnTo>
                    <a:pt x="2028" y="162226"/>
                  </a:lnTo>
                  <a:lnTo>
                    <a:pt x="2207" y="161689"/>
                  </a:lnTo>
                  <a:lnTo>
                    <a:pt x="2403" y="161152"/>
                  </a:lnTo>
                  <a:lnTo>
                    <a:pt x="2599" y="160616"/>
                  </a:lnTo>
                  <a:lnTo>
                    <a:pt x="2803" y="160087"/>
                  </a:lnTo>
                  <a:lnTo>
                    <a:pt x="3008" y="159559"/>
                  </a:lnTo>
                  <a:lnTo>
                    <a:pt x="3229" y="159031"/>
                  </a:lnTo>
                  <a:lnTo>
                    <a:pt x="3459" y="158503"/>
                  </a:lnTo>
                  <a:lnTo>
                    <a:pt x="3698" y="157983"/>
                  </a:lnTo>
                  <a:lnTo>
                    <a:pt x="3936" y="157455"/>
                  </a:lnTo>
                  <a:lnTo>
                    <a:pt x="4192" y="156935"/>
                  </a:lnTo>
                  <a:lnTo>
                    <a:pt x="4447" y="156416"/>
                  </a:lnTo>
                  <a:lnTo>
                    <a:pt x="4711" y="155896"/>
                  </a:lnTo>
                  <a:lnTo>
                    <a:pt x="4993" y="155385"/>
                  </a:lnTo>
                  <a:lnTo>
                    <a:pt x="5274" y="154865"/>
                  </a:lnTo>
                  <a:lnTo>
                    <a:pt x="5563" y="154354"/>
                  </a:lnTo>
                  <a:lnTo>
                    <a:pt x="5861" y="153851"/>
                  </a:lnTo>
                  <a:lnTo>
                    <a:pt x="6168" y="153340"/>
                  </a:lnTo>
                  <a:lnTo>
                    <a:pt x="6483" y="152837"/>
                  </a:lnTo>
                  <a:lnTo>
                    <a:pt x="6807" y="152335"/>
                  </a:lnTo>
                  <a:lnTo>
                    <a:pt x="7139" y="151832"/>
                  </a:lnTo>
                  <a:lnTo>
                    <a:pt x="7472" y="151338"/>
                  </a:lnTo>
                  <a:lnTo>
                    <a:pt x="7821" y="150844"/>
                  </a:lnTo>
                  <a:lnTo>
                    <a:pt x="8179" y="150350"/>
                  </a:lnTo>
                  <a:lnTo>
                    <a:pt x="8537" y="149864"/>
                  </a:lnTo>
                  <a:lnTo>
                    <a:pt x="8903" y="149379"/>
                  </a:lnTo>
                  <a:lnTo>
                    <a:pt x="9286" y="148893"/>
                  </a:lnTo>
                  <a:lnTo>
                    <a:pt x="9670" y="148407"/>
                  </a:lnTo>
                  <a:lnTo>
                    <a:pt x="10062" y="147930"/>
                  </a:lnTo>
                  <a:lnTo>
                    <a:pt x="10470" y="147462"/>
                  </a:lnTo>
                  <a:lnTo>
                    <a:pt x="10879" y="146985"/>
                  </a:lnTo>
                  <a:lnTo>
                    <a:pt x="11297" y="146516"/>
                  </a:lnTo>
                  <a:lnTo>
                    <a:pt x="11723" y="146056"/>
                  </a:lnTo>
                  <a:lnTo>
                    <a:pt x="12157" y="145588"/>
                  </a:lnTo>
                  <a:lnTo>
                    <a:pt x="12600" y="145136"/>
                  </a:lnTo>
                  <a:lnTo>
                    <a:pt x="13052" y="144676"/>
                  </a:lnTo>
                  <a:lnTo>
                    <a:pt x="13512" y="144224"/>
                  </a:lnTo>
                  <a:lnTo>
                    <a:pt x="13972" y="143773"/>
                  </a:lnTo>
                  <a:lnTo>
                    <a:pt x="14449" y="143330"/>
                  </a:lnTo>
                  <a:lnTo>
                    <a:pt x="14935" y="142895"/>
                  </a:lnTo>
                  <a:lnTo>
                    <a:pt x="15420" y="142452"/>
                  </a:lnTo>
                  <a:lnTo>
                    <a:pt x="15923" y="142018"/>
                  </a:lnTo>
                  <a:lnTo>
                    <a:pt x="15923" y="142018"/>
                  </a:lnTo>
                  <a:lnTo>
                    <a:pt x="15369" y="141473"/>
                  </a:lnTo>
                  <a:lnTo>
                    <a:pt x="14824" y="140910"/>
                  </a:lnTo>
                  <a:lnTo>
                    <a:pt x="14296" y="140340"/>
                  </a:lnTo>
                  <a:lnTo>
                    <a:pt x="13784" y="139760"/>
                  </a:lnTo>
                  <a:lnTo>
                    <a:pt x="13290" y="139164"/>
                  </a:lnTo>
                  <a:lnTo>
                    <a:pt x="12805" y="138568"/>
                  </a:lnTo>
                  <a:lnTo>
                    <a:pt x="12336" y="137954"/>
                  </a:lnTo>
                  <a:lnTo>
                    <a:pt x="11885" y="137332"/>
                  </a:lnTo>
                  <a:lnTo>
                    <a:pt x="11450" y="136702"/>
                  </a:lnTo>
                  <a:lnTo>
                    <a:pt x="11024" y="136071"/>
                  </a:lnTo>
                  <a:lnTo>
                    <a:pt x="10624" y="135415"/>
                  </a:lnTo>
                  <a:lnTo>
                    <a:pt x="10232" y="134759"/>
                  </a:lnTo>
                  <a:lnTo>
                    <a:pt x="9866" y="134095"/>
                  </a:lnTo>
                  <a:lnTo>
                    <a:pt x="9508" y="133422"/>
                  </a:lnTo>
                  <a:lnTo>
                    <a:pt x="9167" y="132740"/>
                  </a:lnTo>
                  <a:lnTo>
                    <a:pt x="8852" y="132059"/>
                  </a:lnTo>
                  <a:lnTo>
                    <a:pt x="8545" y="131360"/>
                  </a:lnTo>
                  <a:lnTo>
                    <a:pt x="8255" y="130653"/>
                  </a:lnTo>
                  <a:lnTo>
                    <a:pt x="7991" y="129946"/>
                  </a:lnTo>
                  <a:lnTo>
                    <a:pt x="7744" y="129222"/>
                  </a:lnTo>
                  <a:lnTo>
                    <a:pt x="7514" y="128498"/>
                  </a:lnTo>
                  <a:lnTo>
                    <a:pt x="7301" y="127765"/>
                  </a:lnTo>
                  <a:lnTo>
                    <a:pt x="7105" y="127032"/>
                  </a:lnTo>
                  <a:lnTo>
                    <a:pt x="6935" y="126283"/>
                  </a:lnTo>
                  <a:lnTo>
                    <a:pt x="6858" y="125908"/>
                  </a:lnTo>
                  <a:lnTo>
                    <a:pt x="6782" y="125533"/>
                  </a:lnTo>
                  <a:lnTo>
                    <a:pt x="6713" y="125158"/>
                  </a:lnTo>
                  <a:lnTo>
                    <a:pt x="6645" y="124775"/>
                  </a:lnTo>
                  <a:lnTo>
                    <a:pt x="6586" y="124400"/>
                  </a:lnTo>
                  <a:lnTo>
                    <a:pt x="6535" y="124017"/>
                  </a:lnTo>
                  <a:lnTo>
                    <a:pt x="6483" y="123633"/>
                  </a:lnTo>
                  <a:lnTo>
                    <a:pt x="6441" y="123250"/>
                  </a:lnTo>
                  <a:lnTo>
                    <a:pt x="6398" y="122858"/>
                  </a:lnTo>
                  <a:lnTo>
                    <a:pt x="6364" y="122475"/>
                  </a:lnTo>
                  <a:lnTo>
                    <a:pt x="6339" y="122083"/>
                  </a:lnTo>
                  <a:lnTo>
                    <a:pt x="6313" y="121699"/>
                  </a:lnTo>
                  <a:lnTo>
                    <a:pt x="6296" y="121307"/>
                  </a:lnTo>
                  <a:lnTo>
                    <a:pt x="6279" y="120916"/>
                  </a:lnTo>
                  <a:lnTo>
                    <a:pt x="6270" y="120524"/>
                  </a:lnTo>
                  <a:lnTo>
                    <a:pt x="6270" y="120132"/>
                  </a:lnTo>
                  <a:lnTo>
                    <a:pt x="6270" y="120132"/>
                  </a:lnTo>
                  <a:lnTo>
                    <a:pt x="6270" y="119714"/>
                  </a:lnTo>
                  <a:lnTo>
                    <a:pt x="6279" y="119297"/>
                  </a:lnTo>
                  <a:lnTo>
                    <a:pt x="6296" y="118888"/>
                  </a:lnTo>
                  <a:lnTo>
                    <a:pt x="6313" y="118471"/>
                  </a:lnTo>
                  <a:lnTo>
                    <a:pt x="6347" y="118062"/>
                  </a:lnTo>
                  <a:lnTo>
                    <a:pt x="6373" y="117653"/>
                  </a:lnTo>
                  <a:lnTo>
                    <a:pt x="6415" y="117244"/>
                  </a:lnTo>
                  <a:lnTo>
                    <a:pt x="6458" y="116843"/>
                  </a:lnTo>
                  <a:lnTo>
                    <a:pt x="6509" y="116434"/>
                  </a:lnTo>
                  <a:lnTo>
                    <a:pt x="6560" y="116034"/>
                  </a:lnTo>
                  <a:lnTo>
                    <a:pt x="6620" y="115634"/>
                  </a:lnTo>
                  <a:lnTo>
                    <a:pt x="6688" y="115233"/>
                  </a:lnTo>
                  <a:lnTo>
                    <a:pt x="6756" y="114833"/>
                  </a:lnTo>
                  <a:lnTo>
                    <a:pt x="6833" y="114432"/>
                  </a:lnTo>
                  <a:lnTo>
                    <a:pt x="6918" y="114040"/>
                  </a:lnTo>
                  <a:lnTo>
                    <a:pt x="7003" y="113649"/>
                  </a:lnTo>
                  <a:lnTo>
                    <a:pt x="7097" y="113257"/>
                  </a:lnTo>
                  <a:lnTo>
                    <a:pt x="7199" y="112865"/>
                  </a:lnTo>
                  <a:lnTo>
                    <a:pt x="7301" y="112481"/>
                  </a:lnTo>
                  <a:lnTo>
                    <a:pt x="7412" y="112090"/>
                  </a:lnTo>
                  <a:lnTo>
                    <a:pt x="7523" y="111706"/>
                  </a:lnTo>
                  <a:lnTo>
                    <a:pt x="7642" y="111323"/>
                  </a:lnTo>
                  <a:lnTo>
                    <a:pt x="7770" y="110939"/>
                  </a:lnTo>
                  <a:lnTo>
                    <a:pt x="7898" y="110565"/>
                  </a:lnTo>
                  <a:lnTo>
                    <a:pt x="8034" y="110190"/>
                  </a:lnTo>
                  <a:lnTo>
                    <a:pt x="8179" y="109815"/>
                  </a:lnTo>
                  <a:lnTo>
                    <a:pt x="8324" y="109440"/>
                  </a:lnTo>
                  <a:lnTo>
                    <a:pt x="8468" y="109065"/>
                  </a:lnTo>
                  <a:lnTo>
                    <a:pt x="8630" y="108699"/>
                  </a:lnTo>
                  <a:lnTo>
                    <a:pt x="8784" y="108333"/>
                  </a:lnTo>
                  <a:lnTo>
                    <a:pt x="8954" y="107966"/>
                  </a:lnTo>
                  <a:lnTo>
                    <a:pt x="9124" y="107600"/>
                  </a:lnTo>
                  <a:lnTo>
                    <a:pt x="9295" y="107242"/>
                  </a:lnTo>
                  <a:lnTo>
                    <a:pt x="9474" y="106884"/>
                  </a:lnTo>
                  <a:lnTo>
                    <a:pt x="9661" y="106526"/>
                  </a:lnTo>
                  <a:lnTo>
                    <a:pt x="9849" y="106177"/>
                  </a:lnTo>
                  <a:lnTo>
                    <a:pt x="10044" y="105828"/>
                  </a:lnTo>
                  <a:lnTo>
                    <a:pt x="10240" y="105479"/>
                  </a:lnTo>
                  <a:lnTo>
                    <a:pt x="10445" y="105129"/>
                  </a:lnTo>
                  <a:lnTo>
                    <a:pt x="10649" y="104780"/>
                  </a:lnTo>
                  <a:lnTo>
                    <a:pt x="10862" y="104439"/>
                  </a:lnTo>
                  <a:lnTo>
                    <a:pt x="11075" y="104098"/>
                  </a:lnTo>
                  <a:lnTo>
                    <a:pt x="11527" y="103434"/>
                  </a:lnTo>
                  <a:lnTo>
                    <a:pt x="11987" y="102769"/>
                  </a:lnTo>
                  <a:lnTo>
                    <a:pt x="12472" y="102122"/>
                  </a:lnTo>
                  <a:lnTo>
                    <a:pt x="12967" y="101483"/>
                  </a:lnTo>
                  <a:lnTo>
                    <a:pt x="13486" y="100853"/>
                  </a:lnTo>
                  <a:lnTo>
                    <a:pt x="14014" y="100231"/>
                  </a:lnTo>
                  <a:lnTo>
                    <a:pt x="14568" y="99626"/>
                  </a:lnTo>
                  <a:lnTo>
                    <a:pt x="15131" y="99029"/>
                  </a:lnTo>
                  <a:lnTo>
                    <a:pt x="15710" y="98450"/>
                  </a:lnTo>
                  <a:lnTo>
                    <a:pt x="16306" y="97879"/>
                  </a:lnTo>
                  <a:lnTo>
                    <a:pt x="16911" y="97317"/>
                  </a:lnTo>
                  <a:lnTo>
                    <a:pt x="17541" y="96772"/>
                  </a:lnTo>
                  <a:lnTo>
                    <a:pt x="18180" y="96235"/>
                  </a:lnTo>
                  <a:lnTo>
                    <a:pt x="18828" y="95715"/>
                  </a:lnTo>
                  <a:lnTo>
                    <a:pt x="19501" y="95213"/>
                  </a:lnTo>
                  <a:lnTo>
                    <a:pt x="20182" y="94719"/>
                  </a:lnTo>
                  <a:lnTo>
                    <a:pt x="20873" y="94242"/>
                  </a:lnTo>
                  <a:lnTo>
                    <a:pt x="21580" y="93773"/>
                  </a:lnTo>
                  <a:lnTo>
                    <a:pt x="22304" y="93321"/>
                  </a:lnTo>
                  <a:lnTo>
                    <a:pt x="23036" y="92887"/>
                  </a:lnTo>
                  <a:lnTo>
                    <a:pt x="23778" y="92461"/>
                  </a:lnTo>
                  <a:lnTo>
                    <a:pt x="24536" y="92061"/>
                  </a:lnTo>
                  <a:lnTo>
                    <a:pt x="25311" y="91669"/>
                  </a:lnTo>
                  <a:lnTo>
                    <a:pt x="26086" y="91294"/>
                  </a:lnTo>
                  <a:lnTo>
                    <a:pt x="26879" y="90928"/>
                  </a:lnTo>
                  <a:lnTo>
                    <a:pt x="27679" y="90587"/>
                  </a:lnTo>
                  <a:lnTo>
                    <a:pt x="28497" y="90254"/>
                  </a:lnTo>
                  <a:lnTo>
                    <a:pt x="29324" y="89948"/>
                  </a:lnTo>
                  <a:lnTo>
                    <a:pt x="30159" y="89650"/>
                  </a:lnTo>
                  <a:lnTo>
                    <a:pt x="31002" y="89377"/>
                  </a:lnTo>
                  <a:lnTo>
                    <a:pt x="31854" y="89113"/>
                  </a:lnTo>
                  <a:lnTo>
                    <a:pt x="32714" y="88874"/>
                  </a:lnTo>
                  <a:lnTo>
                    <a:pt x="33583" y="88644"/>
                  </a:lnTo>
                  <a:lnTo>
                    <a:pt x="34461" y="88440"/>
                  </a:lnTo>
                  <a:lnTo>
                    <a:pt x="35355" y="88252"/>
                  </a:lnTo>
                  <a:lnTo>
                    <a:pt x="36250" y="88074"/>
                  </a:lnTo>
                  <a:lnTo>
                    <a:pt x="37153" y="87929"/>
                  </a:lnTo>
                  <a:lnTo>
                    <a:pt x="38065" y="87792"/>
                  </a:lnTo>
                  <a:lnTo>
                    <a:pt x="38985" y="87673"/>
                  </a:lnTo>
                  <a:lnTo>
                    <a:pt x="39913" y="87579"/>
                  </a:lnTo>
                  <a:lnTo>
                    <a:pt x="40842" y="87503"/>
                  </a:lnTo>
                  <a:lnTo>
                    <a:pt x="41779" y="87452"/>
                  </a:lnTo>
                  <a:lnTo>
                    <a:pt x="42256" y="87435"/>
                  </a:lnTo>
                  <a:lnTo>
                    <a:pt x="42725" y="87418"/>
                  </a:lnTo>
                  <a:lnTo>
                    <a:pt x="42725" y="87418"/>
                  </a:lnTo>
                  <a:lnTo>
                    <a:pt x="42426" y="86958"/>
                  </a:lnTo>
                  <a:lnTo>
                    <a:pt x="42137" y="86497"/>
                  </a:lnTo>
                  <a:lnTo>
                    <a:pt x="41856" y="86037"/>
                  </a:lnTo>
                  <a:lnTo>
                    <a:pt x="41583" y="85569"/>
                  </a:lnTo>
                  <a:lnTo>
                    <a:pt x="41319" y="85100"/>
                  </a:lnTo>
                  <a:lnTo>
                    <a:pt x="41055" y="84623"/>
                  </a:lnTo>
                  <a:lnTo>
                    <a:pt x="40808" y="84138"/>
                  </a:lnTo>
                  <a:lnTo>
                    <a:pt x="40569" y="83652"/>
                  </a:lnTo>
                  <a:lnTo>
                    <a:pt x="40339" y="83166"/>
                  </a:lnTo>
                  <a:lnTo>
                    <a:pt x="40109" y="82672"/>
                  </a:lnTo>
                  <a:lnTo>
                    <a:pt x="39896" y="82178"/>
                  </a:lnTo>
                  <a:lnTo>
                    <a:pt x="39692" y="81676"/>
                  </a:lnTo>
                  <a:lnTo>
                    <a:pt x="39496" y="81173"/>
                  </a:lnTo>
                  <a:lnTo>
                    <a:pt x="39308" y="80662"/>
                  </a:lnTo>
                  <a:lnTo>
                    <a:pt x="39129" y="80151"/>
                  </a:lnTo>
                  <a:lnTo>
                    <a:pt x="38959" y="79639"/>
                  </a:lnTo>
                  <a:lnTo>
                    <a:pt x="38806" y="79120"/>
                  </a:lnTo>
                  <a:lnTo>
                    <a:pt x="38652" y="78600"/>
                  </a:lnTo>
                  <a:lnTo>
                    <a:pt x="38516" y="78072"/>
                  </a:lnTo>
                  <a:lnTo>
                    <a:pt x="38388" y="77544"/>
                  </a:lnTo>
                  <a:lnTo>
                    <a:pt x="38260" y="77015"/>
                  </a:lnTo>
                  <a:lnTo>
                    <a:pt x="38150" y="76479"/>
                  </a:lnTo>
                  <a:lnTo>
                    <a:pt x="38056" y="75942"/>
                  </a:lnTo>
                  <a:lnTo>
                    <a:pt x="37962" y="75405"/>
                  </a:lnTo>
                  <a:lnTo>
                    <a:pt x="37886" y="74860"/>
                  </a:lnTo>
                  <a:lnTo>
                    <a:pt x="37817" y="74315"/>
                  </a:lnTo>
                  <a:lnTo>
                    <a:pt x="37758" y="73770"/>
                  </a:lnTo>
                  <a:lnTo>
                    <a:pt x="37707" y="73216"/>
                  </a:lnTo>
                  <a:lnTo>
                    <a:pt x="37664" y="72662"/>
                  </a:lnTo>
                  <a:lnTo>
                    <a:pt x="37639" y="72108"/>
                  </a:lnTo>
                  <a:lnTo>
                    <a:pt x="37622" y="71546"/>
                  </a:lnTo>
                  <a:lnTo>
                    <a:pt x="37622" y="70984"/>
                  </a:lnTo>
                  <a:lnTo>
                    <a:pt x="37622" y="70984"/>
                  </a:lnTo>
                  <a:lnTo>
                    <a:pt x="37622" y="70558"/>
                  </a:lnTo>
                  <a:lnTo>
                    <a:pt x="37630" y="70140"/>
                  </a:lnTo>
                  <a:lnTo>
                    <a:pt x="37647" y="69723"/>
                  </a:lnTo>
                  <a:lnTo>
                    <a:pt x="37664" y="69297"/>
                  </a:lnTo>
                  <a:lnTo>
                    <a:pt x="37698" y="68879"/>
                  </a:lnTo>
                  <a:lnTo>
                    <a:pt x="37732" y="68462"/>
                  </a:lnTo>
                  <a:lnTo>
                    <a:pt x="37766" y="68053"/>
                  </a:lnTo>
                  <a:lnTo>
                    <a:pt x="37809" y="67636"/>
                  </a:lnTo>
                  <a:lnTo>
                    <a:pt x="37860" y="67227"/>
                  </a:lnTo>
                  <a:lnTo>
                    <a:pt x="37920" y="66809"/>
                  </a:lnTo>
                  <a:lnTo>
                    <a:pt x="37988" y="66400"/>
                  </a:lnTo>
                  <a:lnTo>
                    <a:pt x="38056" y="66000"/>
                  </a:lnTo>
                  <a:lnTo>
                    <a:pt x="38124" y="65591"/>
                  </a:lnTo>
                  <a:lnTo>
                    <a:pt x="38209" y="65191"/>
                  </a:lnTo>
                  <a:lnTo>
                    <a:pt x="38295" y="64782"/>
                  </a:lnTo>
                  <a:lnTo>
                    <a:pt x="38380" y="64381"/>
                  </a:lnTo>
                  <a:lnTo>
                    <a:pt x="38482" y="63981"/>
                  </a:lnTo>
                  <a:lnTo>
                    <a:pt x="38584" y="63589"/>
                  </a:lnTo>
                  <a:lnTo>
                    <a:pt x="38686" y="63189"/>
                  </a:lnTo>
                  <a:lnTo>
                    <a:pt x="38806" y="62797"/>
                  </a:lnTo>
                  <a:lnTo>
                    <a:pt x="38925" y="62405"/>
                  </a:lnTo>
                  <a:lnTo>
                    <a:pt x="39044" y="62021"/>
                  </a:lnTo>
                  <a:lnTo>
                    <a:pt x="39172" y="61630"/>
                  </a:lnTo>
                  <a:lnTo>
                    <a:pt x="39308" y="61246"/>
                  </a:lnTo>
                  <a:lnTo>
                    <a:pt x="39453" y="60863"/>
                  </a:lnTo>
                  <a:lnTo>
                    <a:pt x="39598" y="60479"/>
                  </a:lnTo>
                  <a:lnTo>
                    <a:pt x="39743" y="60096"/>
                  </a:lnTo>
                  <a:lnTo>
                    <a:pt x="39905" y="59721"/>
                  </a:lnTo>
                  <a:lnTo>
                    <a:pt x="40067" y="59346"/>
                  </a:lnTo>
                  <a:lnTo>
                    <a:pt x="40228" y="58972"/>
                  </a:lnTo>
                  <a:lnTo>
                    <a:pt x="40399" y="58605"/>
                  </a:lnTo>
                  <a:lnTo>
                    <a:pt x="40578" y="58230"/>
                  </a:lnTo>
                  <a:lnTo>
                    <a:pt x="40757" y="57864"/>
                  </a:lnTo>
                  <a:lnTo>
                    <a:pt x="40944" y="57506"/>
                  </a:lnTo>
                  <a:lnTo>
                    <a:pt x="41132" y="57140"/>
                  </a:lnTo>
                  <a:lnTo>
                    <a:pt x="41327" y="56782"/>
                  </a:lnTo>
                  <a:lnTo>
                    <a:pt x="41532" y="56424"/>
                  </a:lnTo>
                  <a:lnTo>
                    <a:pt x="41736" y="56075"/>
                  </a:lnTo>
                  <a:lnTo>
                    <a:pt x="41941" y="55717"/>
                  </a:lnTo>
                  <a:lnTo>
                    <a:pt x="42162" y="55368"/>
                  </a:lnTo>
                  <a:lnTo>
                    <a:pt x="42375" y="55027"/>
                  </a:lnTo>
                  <a:lnTo>
                    <a:pt x="42605" y="54678"/>
                  </a:lnTo>
                  <a:lnTo>
                    <a:pt x="42835" y="54337"/>
                  </a:lnTo>
                  <a:lnTo>
                    <a:pt x="43065" y="53996"/>
                  </a:lnTo>
                  <a:lnTo>
                    <a:pt x="43304" y="53664"/>
                  </a:lnTo>
                  <a:lnTo>
                    <a:pt x="43542" y="53332"/>
                  </a:lnTo>
                  <a:lnTo>
                    <a:pt x="43790" y="52999"/>
                  </a:lnTo>
                  <a:lnTo>
                    <a:pt x="44045" y="52667"/>
                  </a:lnTo>
                  <a:lnTo>
                    <a:pt x="44301" y="52343"/>
                  </a:lnTo>
                  <a:lnTo>
                    <a:pt x="44556" y="52020"/>
                  </a:lnTo>
                  <a:lnTo>
                    <a:pt x="44820" y="51705"/>
                  </a:lnTo>
                  <a:lnTo>
                    <a:pt x="45093" y="51381"/>
                  </a:lnTo>
                  <a:lnTo>
                    <a:pt x="45366" y="51074"/>
                  </a:lnTo>
                  <a:lnTo>
                    <a:pt x="45647" y="50759"/>
                  </a:lnTo>
                  <a:lnTo>
                    <a:pt x="46209" y="50145"/>
                  </a:lnTo>
                  <a:lnTo>
                    <a:pt x="46797" y="49549"/>
                  </a:lnTo>
                  <a:lnTo>
                    <a:pt x="47393" y="48961"/>
                  </a:lnTo>
                  <a:lnTo>
                    <a:pt x="48007" y="48382"/>
                  </a:lnTo>
                  <a:lnTo>
                    <a:pt x="48637" y="47820"/>
                  </a:lnTo>
                  <a:lnTo>
                    <a:pt x="49285" y="47266"/>
                  </a:lnTo>
                  <a:lnTo>
                    <a:pt x="49940" y="46738"/>
                  </a:lnTo>
                  <a:lnTo>
                    <a:pt x="50622" y="46210"/>
                  </a:lnTo>
                  <a:lnTo>
                    <a:pt x="51312" y="45707"/>
                  </a:lnTo>
                  <a:lnTo>
                    <a:pt x="52011" y="45213"/>
                  </a:lnTo>
                  <a:lnTo>
                    <a:pt x="52726" y="44727"/>
                  </a:lnTo>
                  <a:lnTo>
                    <a:pt x="53459" y="44267"/>
                  </a:lnTo>
                  <a:lnTo>
                    <a:pt x="54209" y="43816"/>
                  </a:lnTo>
                  <a:lnTo>
                    <a:pt x="54958" y="43381"/>
                  </a:lnTo>
                  <a:lnTo>
                    <a:pt x="55734" y="42964"/>
                  </a:lnTo>
                  <a:lnTo>
                    <a:pt x="56509" y="42563"/>
                  </a:lnTo>
                  <a:lnTo>
                    <a:pt x="57310" y="42180"/>
                  </a:lnTo>
                  <a:lnTo>
                    <a:pt x="58111" y="41805"/>
                  </a:lnTo>
                  <a:lnTo>
                    <a:pt x="58928" y="41456"/>
                  </a:lnTo>
                  <a:lnTo>
                    <a:pt x="59755" y="41115"/>
                  </a:lnTo>
                  <a:lnTo>
                    <a:pt x="60598" y="40800"/>
                  </a:lnTo>
                  <a:lnTo>
                    <a:pt x="61442" y="40493"/>
                  </a:lnTo>
                  <a:lnTo>
                    <a:pt x="62302" y="40212"/>
                  </a:lnTo>
                  <a:lnTo>
                    <a:pt x="63171" y="39939"/>
                  </a:lnTo>
                  <a:lnTo>
                    <a:pt x="64049" y="39692"/>
                  </a:lnTo>
                  <a:lnTo>
                    <a:pt x="64935" y="39462"/>
                  </a:lnTo>
                  <a:lnTo>
                    <a:pt x="65838" y="39249"/>
                  </a:lnTo>
                  <a:lnTo>
                    <a:pt x="66741" y="39062"/>
                  </a:lnTo>
                  <a:lnTo>
                    <a:pt x="67192" y="38968"/>
                  </a:lnTo>
                  <a:lnTo>
                    <a:pt x="67652" y="38883"/>
                  </a:lnTo>
                  <a:lnTo>
                    <a:pt x="68112" y="38806"/>
                  </a:lnTo>
                  <a:lnTo>
                    <a:pt x="68572" y="38730"/>
                  </a:lnTo>
                  <a:lnTo>
                    <a:pt x="69041" y="38661"/>
                  </a:lnTo>
                  <a:lnTo>
                    <a:pt x="69509" y="38602"/>
                  </a:lnTo>
                  <a:lnTo>
                    <a:pt x="69978" y="38542"/>
                  </a:lnTo>
                  <a:lnTo>
                    <a:pt x="70447" y="38483"/>
                  </a:lnTo>
                  <a:lnTo>
                    <a:pt x="70915" y="38431"/>
                  </a:lnTo>
                  <a:lnTo>
                    <a:pt x="71392" y="38389"/>
                  </a:lnTo>
                  <a:lnTo>
                    <a:pt x="71861" y="38355"/>
                  </a:lnTo>
                  <a:lnTo>
                    <a:pt x="72338" y="38321"/>
                  </a:lnTo>
                  <a:lnTo>
                    <a:pt x="72815" y="38287"/>
                  </a:lnTo>
                  <a:lnTo>
                    <a:pt x="73300" y="38261"/>
                  </a:lnTo>
                  <a:lnTo>
                    <a:pt x="73778" y="38244"/>
                  </a:lnTo>
                  <a:lnTo>
                    <a:pt x="74263" y="38235"/>
                  </a:lnTo>
                  <a:lnTo>
                    <a:pt x="74749" y="38227"/>
                  </a:lnTo>
                  <a:lnTo>
                    <a:pt x="75234" y="38218"/>
                  </a:lnTo>
                  <a:lnTo>
                    <a:pt x="75234" y="38218"/>
                  </a:lnTo>
                  <a:lnTo>
                    <a:pt x="75984" y="38227"/>
                  </a:lnTo>
                  <a:lnTo>
                    <a:pt x="76776" y="38261"/>
                  </a:lnTo>
                  <a:lnTo>
                    <a:pt x="77586" y="38304"/>
                  </a:lnTo>
                  <a:lnTo>
                    <a:pt x="78412" y="38355"/>
                  </a:lnTo>
                  <a:lnTo>
                    <a:pt x="79230" y="38423"/>
                  </a:lnTo>
                  <a:lnTo>
                    <a:pt x="80039" y="38508"/>
                  </a:lnTo>
                  <a:lnTo>
                    <a:pt x="80832" y="38593"/>
                  </a:lnTo>
                  <a:lnTo>
                    <a:pt x="81581" y="38687"/>
                  </a:lnTo>
                  <a:lnTo>
                    <a:pt x="81581" y="38687"/>
                  </a:lnTo>
                  <a:lnTo>
                    <a:pt x="81539" y="38150"/>
                  </a:lnTo>
                  <a:lnTo>
                    <a:pt x="81522" y="37886"/>
                  </a:lnTo>
                  <a:lnTo>
                    <a:pt x="81513" y="37614"/>
                  </a:lnTo>
                  <a:lnTo>
                    <a:pt x="81513" y="37614"/>
                  </a:lnTo>
                  <a:lnTo>
                    <a:pt x="81530" y="37136"/>
                  </a:lnTo>
                  <a:lnTo>
                    <a:pt x="81547" y="36668"/>
                  </a:lnTo>
                  <a:lnTo>
                    <a:pt x="81573" y="36191"/>
                  </a:lnTo>
                  <a:lnTo>
                    <a:pt x="81607" y="35722"/>
                  </a:lnTo>
                  <a:lnTo>
                    <a:pt x="81649" y="35254"/>
                  </a:lnTo>
                  <a:lnTo>
                    <a:pt x="81692" y="34785"/>
                  </a:lnTo>
                  <a:lnTo>
                    <a:pt x="81743" y="34317"/>
                  </a:lnTo>
                  <a:lnTo>
                    <a:pt x="81803" y="33857"/>
                  </a:lnTo>
                  <a:lnTo>
                    <a:pt x="81871" y="33388"/>
                  </a:lnTo>
                  <a:lnTo>
                    <a:pt x="81948" y="32928"/>
                  </a:lnTo>
                  <a:lnTo>
                    <a:pt x="82024" y="32468"/>
                  </a:lnTo>
                  <a:lnTo>
                    <a:pt x="82109" y="32008"/>
                  </a:lnTo>
                  <a:lnTo>
                    <a:pt x="82203" y="31548"/>
                  </a:lnTo>
                  <a:lnTo>
                    <a:pt x="82305" y="31096"/>
                  </a:lnTo>
                  <a:lnTo>
                    <a:pt x="82408" y="30645"/>
                  </a:lnTo>
                  <a:lnTo>
                    <a:pt x="82527" y="30193"/>
                  </a:lnTo>
                  <a:lnTo>
                    <a:pt x="82638" y="29742"/>
                  </a:lnTo>
                  <a:lnTo>
                    <a:pt x="82765" y="29290"/>
                  </a:lnTo>
                  <a:lnTo>
                    <a:pt x="82902" y="28847"/>
                  </a:lnTo>
                  <a:lnTo>
                    <a:pt x="83038" y="28396"/>
                  </a:lnTo>
                  <a:lnTo>
                    <a:pt x="83183" y="27953"/>
                  </a:lnTo>
                  <a:lnTo>
                    <a:pt x="83328" y="27518"/>
                  </a:lnTo>
                  <a:lnTo>
                    <a:pt x="83481" y="27075"/>
                  </a:lnTo>
                  <a:lnTo>
                    <a:pt x="83643" y="26641"/>
                  </a:lnTo>
                  <a:lnTo>
                    <a:pt x="83813" y="26206"/>
                  </a:lnTo>
                  <a:lnTo>
                    <a:pt x="83984" y="25772"/>
                  </a:lnTo>
                  <a:lnTo>
                    <a:pt x="84171" y="25346"/>
                  </a:lnTo>
                  <a:lnTo>
                    <a:pt x="84350" y="24911"/>
                  </a:lnTo>
                  <a:lnTo>
                    <a:pt x="84546" y="24485"/>
                  </a:lnTo>
                  <a:lnTo>
                    <a:pt x="84742" y="24068"/>
                  </a:lnTo>
                  <a:lnTo>
                    <a:pt x="84946" y="23642"/>
                  </a:lnTo>
                  <a:lnTo>
                    <a:pt x="85151" y="23224"/>
                  </a:lnTo>
                  <a:lnTo>
                    <a:pt x="85364" y="22807"/>
                  </a:lnTo>
                  <a:lnTo>
                    <a:pt x="85585" y="22398"/>
                  </a:lnTo>
                  <a:lnTo>
                    <a:pt x="85807" y="21981"/>
                  </a:lnTo>
                  <a:lnTo>
                    <a:pt x="86037" y="21572"/>
                  </a:lnTo>
                  <a:lnTo>
                    <a:pt x="86275" y="21171"/>
                  </a:lnTo>
                  <a:lnTo>
                    <a:pt x="86514" y="20762"/>
                  </a:lnTo>
                  <a:lnTo>
                    <a:pt x="86761" y="20362"/>
                  </a:lnTo>
                  <a:lnTo>
                    <a:pt x="87017" y="19961"/>
                  </a:lnTo>
                  <a:lnTo>
                    <a:pt x="87272" y="19570"/>
                  </a:lnTo>
                  <a:lnTo>
                    <a:pt x="87536" y="19178"/>
                  </a:lnTo>
                  <a:lnTo>
                    <a:pt x="87800" y="18786"/>
                  </a:lnTo>
                  <a:lnTo>
                    <a:pt x="88082" y="18402"/>
                  </a:lnTo>
                  <a:lnTo>
                    <a:pt x="88354" y="18019"/>
                  </a:lnTo>
                  <a:lnTo>
                    <a:pt x="88635" y="17636"/>
                  </a:lnTo>
                  <a:lnTo>
                    <a:pt x="88925" y="17252"/>
                  </a:lnTo>
                  <a:lnTo>
                    <a:pt x="89223" y="16877"/>
                  </a:lnTo>
                  <a:lnTo>
                    <a:pt x="89521" y="16511"/>
                  </a:lnTo>
                  <a:lnTo>
                    <a:pt x="89819" y="16136"/>
                  </a:lnTo>
                  <a:lnTo>
                    <a:pt x="90126" y="15770"/>
                  </a:lnTo>
                  <a:lnTo>
                    <a:pt x="90441" y="15412"/>
                  </a:lnTo>
                  <a:lnTo>
                    <a:pt x="90757" y="15046"/>
                  </a:lnTo>
                  <a:lnTo>
                    <a:pt x="91080" y="14697"/>
                  </a:lnTo>
                  <a:lnTo>
                    <a:pt x="91404" y="14339"/>
                  </a:lnTo>
                  <a:lnTo>
                    <a:pt x="91736" y="13989"/>
                  </a:lnTo>
                  <a:lnTo>
                    <a:pt x="92069" y="13640"/>
                  </a:lnTo>
                  <a:lnTo>
                    <a:pt x="92409" y="13299"/>
                  </a:lnTo>
                  <a:lnTo>
                    <a:pt x="92759" y="12959"/>
                  </a:lnTo>
                  <a:lnTo>
                    <a:pt x="93108" y="12626"/>
                  </a:lnTo>
                  <a:lnTo>
                    <a:pt x="93457" y="12294"/>
                  </a:lnTo>
                  <a:lnTo>
                    <a:pt x="93815" y="11962"/>
                  </a:lnTo>
                  <a:lnTo>
                    <a:pt x="94181" y="11638"/>
                  </a:lnTo>
                  <a:lnTo>
                    <a:pt x="94548" y="11314"/>
                  </a:lnTo>
                  <a:lnTo>
                    <a:pt x="94914" y="10991"/>
                  </a:lnTo>
                  <a:lnTo>
                    <a:pt x="95289" y="10684"/>
                  </a:lnTo>
                  <a:lnTo>
                    <a:pt x="95664" y="10369"/>
                  </a:lnTo>
                  <a:lnTo>
                    <a:pt x="96047" y="10062"/>
                  </a:lnTo>
                  <a:lnTo>
                    <a:pt x="96439" y="9755"/>
                  </a:lnTo>
                  <a:lnTo>
                    <a:pt x="96831" y="9457"/>
                  </a:lnTo>
                  <a:lnTo>
                    <a:pt x="97223" y="9159"/>
                  </a:lnTo>
                  <a:lnTo>
                    <a:pt x="97623" y="8869"/>
                  </a:lnTo>
                  <a:lnTo>
                    <a:pt x="98024" y="8580"/>
                  </a:lnTo>
                  <a:lnTo>
                    <a:pt x="98433" y="8299"/>
                  </a:lnTo>
                  <a:lnTo>
                    <a:pt x="98841" y="8017"/>
                  </a:lnTo>
                  <a:lnTo>
                    <a:pt x="99250" y="7745"/>
                  </a:lnTo>
                  <a:lnTo>
                    <a:pt x="99668" y="7472"/>
                  </a:lnTo>
                  <a:lnTo>
                    <a:pt x="100094" y="7208"/>
                  </a:lnTo>
                  <a:lnTo>
                    <a:pt x="100520" y="6944"/>
                  </a:lnTo>
                  <a:lnTo>
                    <a:pt x="100946" y="6680"/>
                  </a:lnTo>
                  <a:lnTo>
                    <a:pt x="101372" y="6433"/>
                  </a:lnTo>
                  <a:lnTo>
                    <a:pt x="101806" y="6177"/>
                  </a:lnTo>
                  <a:lnTo>
                    <a:pt x="102249" y="5930"/>
                  </a:lnTo>
                  <a:lnTo>
                    <a:pt x="102692" y="5692"/>
                  </a:lnTo>
                  <a:lnTo>
                    <a:pt x="103135" y="5453"/>
                  </a:lnTo>
                  <a:lnTo>
                    <a:pt x="103587" y="5223"/>
                  </a:lnTo>
                  <a:lnTo>
                    <a:pt x="104038" y="4993"/>
                  </a:lnTo>
                  <a:lnTo>
                    <a:pt x="104490" y="4772"/>
                  </a:lnTo>
                  <a:lnTo>
                    <a:pt x="104950" y="4550"/>
                  </a:lnTo>
                  <a:lnTo>
                    <a:pt x="105410" y="4337"/>
                  </a:lnTo>
                  <a:lnTo>
                    <a:pt x="105870" y="4124"/>
                  </a:lnTo>
                  <a:lnTo>
                    <a:pt x="106338" y="3920"/>
                  </a:lnTo>
                  <a:lnTo>
                    <a:pt x="106807" y="3724"/>
                  </a:lnTo>
                  <a:lnTo>
                    <a:pt x="107284" y="3528"/>
                  </a:lnTo>
                  <a:lnTo>
                    <a:pt x="107761" y="3332"/>
                  </a:lnTo>
                  <a:lnTo>
                    <a:pt x="108238" y="3153"/>
                  </a:lnTo>
                  <a:lnTo>
                    <a:pt x="108715" y="2965"/>
                  </a:lnTo>
                  <a:lnTo>
                    <a:pt x="109201" y="2795"/>
                  </a:lnTo>
                  <a:lnTo>
                    <a:pt x="109687" y="2625"/>
                  </a:lnTo>
                  <a:lnTo>
                    <a:pt x="110172" y="2454"/>
                  </a:lnTo>
                  <a:lnTo>
                    <a:pt x="110666" y="2292"/>
                  </a:lnTo>
                  <a:lnTo>
                    <a:pt x="111160" y="2139"/>
                  </a:lnTo>
                  <a:lnTo>
                    <a:pt x="111663" y="1986"/>
                  </a:lnTo>
                  <a:lnTo>
                    <a:pt x="112157" y="1841"/>
                  </a:lnTo>
                  <a:lnTo>
                    <a:pt x="112660" y="1705"/>
                  </a:lnTo>
                  <a:lnTo>
                    <a:pt x="113162" y="1568"/>
                  </a:lnTo>
                  <a:lnTo>
                    <a:pt x="113674" y="1440"/>
                  </a:lnTo>
                  <a:lnTo>
                    <a:pt x="114176" y="1313"/>
                  </a:lnTo>
                  <a:lnTo>
                    <a:pt x="114687" y="1193"/>
                  </a:lnTo>
                  <a:lnTo>
                    <a:pt x="115207" y="1083"/>
                  </a:lnTo>
                  <a:lnTo>
                    <a:pt x="115718" y="972"/>
                  </a:lnTo>
                  <a:lnTo>
                    <a:pt x="116238" y="870"/>
                  </a:lnTo>
                  <a:lnTo>
                    <a:pt x="116758" y="776"/>
                  </a:lnTo>
                  <a:lnTo>
                    <a:pt x="117277" y="682"/>
                  </a:lnTo>
                  <a:lnTo>
                    <a:pt x="117805" y="597"/>
                  </a:lnTo>
                  <a:lnTo>
                    <a:pt x="118325" y="520"/>
                  </a:lnTo>
                  <a:lnTo>
                    <a:pt x="118853" y="444"/>
                  </a:lnTo>
                  <a:lnTo>
                    <a:pt x="119382" y="376"/>
                  </a:lnTo>
                  <a:lnTo>
                    <a:pt x="119910" y="307"/>
                  </a:lnTo>
                  <a:lnTo>
                    <a:pt x="120446" y="256"/>
                  </a:lnTo>
                  <a:lnTo>
                    <a:pt x="120983" y="205"/>
                  </a:lnTo>
                  <a:lnTo>
                    <a:pt x="121520" y="154"/>
                  </a:lnTo>
                  <a:lnTo>
                    <a:pt x="122057" y="111"/>
                  </a:lnTo>
                  <a:lnTo>
                    <a:pt x="122593" y="86"/>
                  </a:lnTo>
                  <a:lnTo>
                    <a:pt x="123139" y="52"/>
                  </a:lnTo>
                  <a:lnTo>
                    <a:pt x="123675" y="35"/>
                  </a:lnTo>
                  <a:lnTo>
                    <a:pt x="124221" y="18"/>
                  </a:lnTo>
                  <a:lnTo>
                    <a:pt x="124766" y="9"/>
                  </a:lnTo>
                  <a:lnTo>
                    <a:pt x="124766" y="9"/>
                  </a:lnTo>
                  <a:lnTo>
                    <a:pt x="125337" y="1"/>
                  </a:lnTo>
                  <a:lnTo>
                    <a:pt x="125907" y="1"/>
                  </a:lnTo>
                  <a:lnTo>
                    <a:pt x="126478" y="9"/>
                  </a:lnTo>
                  <a:lnTo>
                    <a:pt x="127049" y="26"/>
                  </a:lnTo>
                  <a:lnTo>
                    <a:pt x="127611" y="52"/>
                  </a:lnTo>
                  <a:lnTo>
                    <a:pt x="128174" y="77"/>
                  </a:lnTo>
                  <a:lnTo>
                    <a:pt x="128736" y="111"/>
                  </a:lnTo>
                  <a:lnTo>
                    <a:pt x="129298" y="154"/>
                  </a:lnTo>
                  <a:lnTo>
                    <a:pt x="129852" y="197"/>
                  </a:lnTo>
                  <a:lnTo>
                    <a:pt x="130414" y="248"/>
                  </a:lnTo>
                  <a:lnTo>
                    <a:pt x="130968" y="307"/>
                  </a:lnTo>
                  <a:lnTo>
                    <a:pt x="131513" y="367"/>
                  </a:lnTo>
                  <a:lnTo>
                    <a:pt x="132067" y="435"/>
                  </a:lnTo>
                  <a:lnTo>
                    <a:pt x="132612" y="512"/>
                  </a:lnTo>
                  <a:lnTo>
                    <a:pt x="133157" y="597"/>
                  </a:lnTo>
                  <a:lnTo>
                    <a:pt x="133703" y="682"/>
                  </a:lnTo>
                  <a:lnTo>
                    <a:pt x="134239" y="776"/>
                  </a:lnTo>
                  <a:lnTo>
                    <a:pt x="134776" y="878"/>
                  </a:lnTo>
                  <a:lnTo>
                    <a:pt x="135313" y="980"/>
                  </a:lnTo>
                  <a:lnTo>
                    <a:pt x="135849" y="1091"/>
                  </a:lnTo>
                  <a:lnTo>
                    <a:pt x="136378" y="1202"/>
                  </a:lnTo>
                  <a:lnTo>
                    <a:pt x="136906" y="1330"/>
                  </a:lnTo>
                  <a:lnTo>
                    <a:pt x="137434" y="1458"/>
                  </a:lnTo>
                  <a:lnTo>
                    <a:pt x="137954" y="1585"/>
                  </a:lnTo>
                  <a:lnTo>
                    <a:pt x="138473" y="1722"/>
                  </a:lnTo>
                  <a:lnTo>
                    <a:pt x="138993" y="1866"/>
                  </a:lnTo>
                  <a:lnTo>
                    <a:pt x="139504" y="2020"/>
                  </a:lnTo>
                  <a:lnTo>
                    <a:pt x="140015" y="2173"/>
                  </a:lnTo>
                  <a:lnTo>
                    <a:pt x="140527" y="2335"/>
                  </a:lnTo>
                  <a:lnTo>
                    <a:pt x="141029" y="2497"/>
                  </a:lnTo>
                  <a:lnTo>
                    <a:pt x="141532" y="2667"/>
                  </a:lnTo>
                  <a:lnTo>
                    <a:pt x="142034" y="2846"/>
                  </a:lnTo>
                  <a:lnTo>
                    <a:pt x="142529" y="3025"/>
                  </a:lnTo>
                  <a:lnTo>
                    <a:pt x="143023" y="3212"/>
                  </a:lnTo>
                  <a:lnTo>
                    <a:pt x="143517" y="3400"/>
                  </a:lnTo>
                  <a:lnTo>
                    <a:pt x="144002" y="3596"/>
                  </a:lnTo>
                  <a:lnTo>
                    <a:pt x="144488" y="3792"/>
                  </a:lnTo>
                  <a:lnTo>
                    <a:pt x="144965" y="4005"/>
                  </a:lnTo>
                  <a:lnTo>
                    <a:pt x="145442" y="4209"/>
                  </a:lnTo>
                  <a:lnTo>
                    <a:pt x="145919" y="4431"/>
                  </a:lnTo>
                  <a:lnTo>
                    <a:pt x="146388" y="4652"/>
                  </a:lnTo>
                  <a:lnTo>
                    <a:pt x="146856" y="4874"/>
                  </a:lnTo>
                  <a:lnTo>
                    <a:pt x="147316" y="5104"/>
                  </a:lnTo>
                  <a:lnTo>
                    <a:pt x="147776" y="5342"/>
                  </a:lnTo>
                  <a:lnTo>
                    <a:pt x="148237" y="5581"/>
                  </a:lnTo>
                  <a:lnTo>
                    <a:pt x="148688" y="5828"/>
                  </a:lnTo>
                  <a:lnTo>
                    <a:pt x="149140" y="6075"/>
                  </a:lnTo>
                  <a:lnTo>
                    <a:pt x="149583" y="6331"/>
                  </a:lnTo>
                  <a:lnTo>
                    <a:pt x="150026" y="6586"/>
                  </a:lnTo>
                  <a:lnTo>
                    <a:pt x="150460" y="6850"/>
                  </a:lnTo>
                  <a:lnTo>
                    <a:pt x="150895" y="7114"/>
                  </a:lnTo>
                  <a:lnTo>
                    <a:pt x="151329" y="7387"/>
                  </a:lnTo>
                  <a:lnTo>
                    <a:pt x="151755" y="7660"/>
                  </a:lnTo>
                  <a:lnTo>
                    <a:pt x="152172" y="7941"/>
                  </a:lnTo>
                  <a:lnTo>
                    <a:pt x="152590" y="8230"/>
                  </a:lnTo>
                  <a:lnTo>
                    <a:pt x="153007" y="8520"/>
                  </a:lnTo>
                  <a:lnTo>
                    <a:pt x="153416" y="8810"/>
                  </a:lnTo>
                  <a:lnTo>
                    <a:pt x="153825" y="9108"/>
                  </a:lnTo>
                  <a:lnTo>
                    <a:pt x="154226" y="9406"/>
                  </a:lnTo>
                  <a:lnTo>
                    <a:pt x="154618" y="9713"/>
                  </a:lnTo>
                  <a:lnTo>
                    <a:pt x="155018" y="10028"/>
                  </a:lnTo>
                  <a:lnTo>
                    <a:pt x="155401" y="10343"/>
                  </a:lnTo>
                  <a:lnTo>
                    <a:pt x="155785" y="10658"/>
                  </a:lnTo>
                  <a:lnTo>
                    <a:pt x="156168" y="10982"/>
                  </a:lnTo>
                  <a:lnTo>
                    <a:pt x="156168" y="10982"/>
                  </a:lnTo>
                  <a:lnTo>
                    <a:pt x="156858" y="11587"/>
                  </a:lnTo>
                  <a:lnTo>
                    <a:pt x="157540" y="12200"/>
                  </a:lnTo>
                  <a:lnTo>
                    <a:pt x="157872" y="12516"/>
                  </a:lnTo>
                  <a:lnTo>
                    <a:pt x="158196" y="12839"/>
                  </a:lnTo>
                  <a:lnTo>
                    <a:pt x="158519" y="13155"/>
                  </a:lnTo>
                  <a:lnTo>
                    <a:pt x="158843" y="13478"/>
                  </a:lnTo>
                  <a:lnTo>
                    <a:pt x="159158" y="13811"/>
                  </a:lnTo>
                  <a:lnTo>
                    <a:pt x="159474" y="14134"/>
                  </a:lnTo>
                  <a:lnTo>
                    <a:pt x="159780" y="14475"/>
                  </a:lnTo>
                  <a:lnTo>
                    <a:pt x="160087" y="14807"/>
                  </a:lnTo>
                  <a:lnTo>
                    <a:pt x="160385" y="15148"/>
                  </a:lnTo>
                  <a:lnTo>
                    <a:pt x="160675" y="15489"/>
                  </a:lnTo>
                  <a:lnTo>
                    <a:pt x="160973" y="15838"/>
                  </a:lnTo>
                  <a:lnTo>
                    <a:pt x="161254" y="16187"/>
                  </a:lnTo>
                  <a:lnTo>
                    <a:pt x="161535" y="16537"/>
                  </a:lnTo>
                  <a:lnTo>
                    <a:pt x="161816" y="16895"/>
                  </a:lnTo>
                  <a:lnTo>
                    <a:pt x="162089" y="17252"/>
                  </a:lnTo>
                  <a:lnTo>
                    <a:pt x="162362" y="17610"/>
                  </a:lnTo>
                  <a:lnTo>
                    <a:pt x="162626" y="17976"/>
                  </a:lnTo>
                  <a:lnTo>
                    <a:pt x="162881" y="18343"/>
                  </a:lnTo>
                  <a:lnTo>
                    <a:pt x="163137" y="18709"/>
                  </a:lnTo>
                  <a:lnTo>
                    <a:pt x="163392" y="19075"/>
                  </a:lnTo>
                  <a:lnTo>
                    <a:pt x="163631" y="19450"/>
                  </a:lnTo>
                  <a:lnTo>
                    <a:pt x="163878" y="19834"/>
                  </a:lnTo>
                  <a:lnTo>
                    <a:pt x="164117" y="20209"/>
                  </a:lnTo>
                  <a:lnTo>
                    <a:pt x="164347" y="20592"/>
                  </a:lnTo>
                  <a:lnTo>
                    <a:pt x="164568" y="20975"/>
                  </a:lnTo>
                  <a:lnTo>
                    <a:pt x="164790" y="21367"/>
                  </a:lnTo>
                  <a:lnTo>
                    <a:pt x="165011" y="21751"/>
                  </a:lnTo>
                  <a:lnTo>
                    <a:pt x="165224" y="22142"/>
                  </a:lnTo>
                  <a:lnTo>
                    <a:pt x="165224" y="22142"/>
                  </a:lnTo>
                  <a:lnTo>
                    <a:pt x="165301" y="22287"/>
                  </a:lnTo>
                  <a:lnTo>
                    <a:pt x="165386" y="22424"/>
                  </a:lnTo>
                  <a:lnTo>
                    <a:pt x="165471" y="22551"/>
                  </a:lnTo>
                  <a:lnTo>
                    <a:pt x="165565" y="22679"/>
                  </a:lnTo>
                  <a:lnTo>
                    <a:pt x="165659" y="22807"/>
                  </a:lnTo>
                  <a:lnTo>
                    <a:pt x="165761" y="22926"/>
                  </a:lnTo>
                  <a:lnTo>
                    <a:pt x="165863" y="23037"/>
                  </a:lnTo>
                  <a:lnTo>
                    <a:pt x="165974" y="23148"/>
                  </a:lnTo>
                  <a:lnTo>
                    <a:pt x="166085" y="23250"/>
                  </a:lnTo>
                  <a:lnTo>
                    <a:pt x="166195" y="23352"/>
                  </a:lnTo>
                  <a:lnTo>
                    <a:pt x="166315" y="23446"/>
                  </a:lnTo>
                  <a:lnTo>
                    <a:pt x="166434" y="23540"/>
                  </a:lnTo>
                  <a:lnTo>
                    <a:pt x="166562" y="23625"/>
                  </a:lnTo>
                  <a:lnTo>
                    <a:pt x="166689" y="23710"/>
                  </a:lnTo>
                  <a:lnTo>
                    <a:pt x="166817" y="23787"/>
                  </a:lnTo>
                  <a:lnTo>
                    <a:pt x="166945" y="23863"/>
                  </a:lnTo>
                  <a:lnTo>
                    <a:pt x="167218" y="24000"/>
                  </a:lnTo>
                  <a:lnTo>
                    <a:pt x="167499" y="24110"/>
                  </a:lnTo>
                  <a:lnTo>
                    <a:pt x="167788" y="24213"/>
                  </a:lnTo>
                  <a:lnTo>
                    <a:pt x="168078" y="24289"/>
                  </a:lnTo>
                  <a:lnTo>
                    <a:pt x="168376" y="24349"/>
                  </a:lnTo>
                  <a:lnTo>
                    <a:pt x="168674" y="24400"/>
                  </a:lnTo>
                  <a:lnTo>
                    <a:pt x="168981" y="24426"/>
                  </a:lnTo>
                  <a:lnTo>
                    <a:pt x="169279" y="24434"/>
                  </a:lnTo>
                  <a:lnTo>
                    <a:pt x="169279" y="24434"/>
                  </a:lnTo>
                  <a:lnTo>
                    <a:pt x="169586" y="24426"/>
                  </a:lnTo>
                  <a:lnTo>
                    <a:pt x="169884" y="24400"/>
                  </a:lnTo>
                  <a:lnTo>
                    <a:pt x="170191" y="24349"/>
                  </a:lnTo>
                  <a:lnTo>
                    <a:pt x="170489" y="24289"/>
                  </a:lnTo>
                  <a:lnTo>
                    <a:pt x="170779" y="24213"/>
                  </a:lnTo>
                  <a:lnTo>
                    <a:pt x="171068" y="24110"/>
                  </a:lnTo>
                  <a:lnTo>
                    <a:pt x="171341" y="24000"/>
                  </a:lnTo>
                  <a:lnTo>
                    <a:pt x="171614" y="23863"/>
                  </a:lnTo>
                  <a:lnTo>
                    <a:pt x="171750" y="23787"/>
                  </a:lnTo>
                  <a:lnTo>
                    <a:pt x="171878" y="23710"/>
                  </a:lnTo>
                  <a:lnTo>
                    <a:pt x="172005" y="23625"/>
                  </a:lnTo>
                  <a:lnTo>
                    <a:pt x="172125" y="23540"/>
                  </a:lnTo>
                  <a:lnTo>
                    <a:pt x="172253" y="23446"/>
                  </a:lnTo>
                  <a:lnTo>
                    <a:pt x="172363" y="23352"/>
                  </a:lnTo>
                  <a:lnTo>
                    <a:pt x="172483" y="23250"/>
                  </a:lnTo>
                  <a:lnTo>
                    <a:pt x="172593" y="23148"/>
                  </a:lnTo>
                  <a:lnTo>
                    <a:pt x="172704" y="23037"/>
                  </a:lnTo>
                  <a:lnTo>
                    <a:pt x="172806" y="22926"/>
                  </a:lnTo>
                  <a:lnTo>
                    <a:pt x="172900" y="22807"/>
                  </a:lnTo>
                  <a:lnTo>
                    <a:pt x="173002" y="22679"/>
                  </a:lnTo>
                  <a:lnTo>
                    <a:pt x="173087" y="22551"/>
                  </a:lnTo>
                  <a:lnTo>
                    <a:pt x="173181" y="22424"/>
                  </a:lnTo>
                  <a:lnTo>
                    <a:pt x="173258" y="22287"/>
                  </a:lnTo>
                  <a:lnTo>
                    <a:pt x="173343" y="22142"/>
                  </a:lnTo>
                  <a:lnTo>
                    <a:pt x="173343" y="22142"/>
                  </a:lnTo>
                  <a:lnTo>
                    <a:pt x="173675" y="21529"/>
                  </a:lnTo>
                  <a:lnTo>
                    <a:pt x="174025" y="20916"/>
                  </a:lnTo>
                  <a:lnTo>
                    <a:pt x="174391" y="20311"/>
                  </a:lnTo>
                  <a:lnTo>
                    <a:pt x="174757" y="19714"/>
                  </a:lnTo>
                  <a:lnTo>
                    <a:pt x="175149" y="19118"/>
                  </a:lnTo>
                  <a:lnTo>
                    <a:pt x="175541" y="18539"/>
                  </a:lnTo>
                  <a:lnTo>
                    <a:pt x="175950" y="17959"/>
                  </a:lnTo>
                  <a:lnTo>
                    <a:pt x="176367" y="17389"/>
                  </a:lnTo>
                  <a:lnTo>
                    <a:pt x="176802" y="16818"/>
                  </a:lnTo>
                  <a:lnTo>
                    <a:pt x="177245" y="16264"/>
                  </a:lnTo>
                  <a:lnTo>
                    <a:pt x="177696" y="15710"/>
                  </a:lnTo>
                  <a:lnTo>
                    <a:pt x="178156" y="15165"/>
                  </a:lnTo>
                  <a:lnTo>
                    <a:pt x="178634" y="14628"/>
                  </a:lnTo>
                  <a:lnTo>
                    <a:pt x="179119" y="14100"/>
                  </a:lnTo>
                  <a:lnTo>
                    <a:pt x="179613" y="13581"/>
                  </a:lnTo>
                  <a:lnTo>
                    <a:pt x="180124" y="13069"/>
                  </a:lnTo>
                  <a:lnTo>
                    <a:pt x="180636" y="12567"/>
                  </a:lnTo>
                  <a:lnTo>
                    <a:pt x="181164" y="12073"/>
                  </a:lnTo>
                  <a:lnTo>
                    <a:pt x="181700" y="11578"/>
                  </a:lnTo>
                  <a:lnTo>
                    <a:pt x="182246" y="11101"/>
                  </a:lnTo>
                  <a:lnTo>
                    <a:pt x="182799" y="10624"/>
                  </a:lnTo>
                  <a:lnTo>
                    <a:pt x="183362" y="10164"/>
                  </a:lnTo>
                  <a:lnTo>
                    <a:pt x="183941" y="9713"/>
                  </a:lnTo>
                  <a:lnTo>
                    <a:pt x="184520" y="9261"/>
                  </a:lnTo>
                  <a:lnTo>
                    <a:pt x="185117" y="8827"/>
                  </a:lnTo>
                  <a:lnTo>
                    <a:pt x="185713" y="8401"/>
                  </a:lnTo>
                  <a:lnTo>
                    <a:pt x="186326" y="7983"/>
                  </a:lnTo>
                  <a:lnTo>
                    <a:pt x="186940" y="7574"/>
                  </a:lnTo>
                  <a:lnTo>
                    <a:pt x="187570" y="7174"/>
                  </a:lnTo>
                  <a:lnTo>
                    <a:pt x="188201" y="6782"/>
                  </a:lnTo>
                  <a:lnTo>
                    <a:pt x="188848" y="6399"/>
                  </a:lnTo>
                  <a:lnTo>
                    <a:pt x="189496" y="6032"/>
                  </a:lnTo>
                  <a:lnTo>
                    <a:pt x="190160" y="5666"/>
                  </a:lnTo>
                  <a:lnTo>
                    <a:pt x="190825" y="5317"/>
                  </a:lnTo>
                  <a:lnTo>
                    <a:pt x="191498" y="4976"/>
                  </a:lnTo>
                  <a:lnTo>
                    <a:pt x="192188" y="4644"/>
                  </a:lnTo>
                  <a:lnTo>
                    <a:pt x="192878" y="4320"/>
                  </a:lnTo>
                  <a:lnTo>
                    <a:pt x="193568" y="4013"/>
                  </a:lnTo>
                  <a:lnTo>
                    <a:pt x="194275" y="3715"/>
                  </a:lnTo>
                  <a:lnTo>
                    <a:pt x="194991" y="3425"/>
                  </a:lnTo>
                  <a:lnTo>
                    <a:pt x="195706" y="3144"/>
                  </a:lnTo>
                  <a:lnTo>
                    <a:pt x="196430" y="2880"/>
                  </a:lnTo>
                  <a:lnTo>
                    <a:pt x="197163" y="2625"/>
                  </a:lnTo>
                  <a:lnTo>
                    <a:pt x="197904" y="2378"/>
                  </a:lnTo>
                  <a:lnTo>
                    <a:pt x="198645" y="2139"/>
                  </a:lnTo>
                  <a:lnTo>
                    <a:pt x="199395" y="1918"/>
                  </a:lnTo>
                  <a:lnTo>
                    <a:pt x="200153" y="1713"/>
                  </a:lnTo>
                  <a:lnTo>
                    <a:pt x="200912" y="1509"/>
                  </a:lnTo>
                  <a:lnTo>
                    <a:pt x="201678" y="1321"/>
                  </a:lnTo>
                  <a:lnTo>
                    <a:pt x="202454" y="1151"/>
                  </a:lnTo>
                  <a:lnTo>
                    <a:pt x="203237" y="980"/>
                  </a:lnTo>
                  <a:lnTo>
                    <a:pt x="204021" y="836"/>
                  </a:lnTo>
                  <a:lnTo>
                    <a:pt x="204805" y="691"/>
                  </a:lnTo>
                  <a:lnTo>
                    <a:pt x="205606" y="563"/>
                  </a:lnTo>
                  <a:lnTo>
                    <a:pt x="206407" y="452"/>
                  </a:lnTo>
                  <a:lnTo>
                    <a:pt x="207207" y="350"/>
                  </a:lnTo>
                  <a:lnTo>
                    <a:pt x="208017" y="265"/>
                  </a:lnTo>
                  <a:lnTo>
                    <a:pt x="208826" y="188"/>
                  </a:lnTo>
                  <a:lnTo>
                    <a:pt x="209644" y="120"/>
                  </a:lnTo>
                  <a:lnTo>
                    <a:pt x="210470" y="77"/>
                  </a:lnTo>
                  <a:lnTo>
                    <a:pt x="211297" y="35"/>
                  </a:lnTo>
                  <a:lnTo>
                    <a:pt x="212123" y="9"/>
                  </a:lnTo>
                  <a:lnTo>
                    <a:pt x="212958" y="1"/>
                  </a:lnTo>
                  <a:lnTo>
                    <a:pt x="213793" y="9"/>
                  </a:lnTo>
                  <a:lnTo>
                    <a:pt x="213793" y="9"/>
                  </a:lnTo>
                  <a:lnTo>
                    <a:pt x="214338" y="18"/>
                  </a:lnTo>
                  <a:lnTo>
                    <a:pt x="214883" y="35"/>
                  </a:lnTo>
                  <a:lnTo>
                    <a:pt x="215429" y="52"/>
                  </a:lnTo>
                  <a:lnTo>
                    <a:pt x="215965" y="86"/>
                  </a:lnTo>
                  <a:lnTo>
                    <a:pt x="216510" y="111"/>
                  </a:lnTo>
                  <a:lnTo>
                    <a:pt x="217047" y="154"/>
                  </a:lnTo>
                  <a:lnTo>
                    <a:pt x="217584" y="205"/>
                  </a:lnTo>
                  <a:lnTo>
                    <a:pt x="218112" y="256"/>
                  </a:lnTo>
                  <a:lnTo>
                    <a:pt x="218649" y="307"/>
                  </a:lnTo>
                  <a:lnTo>
                    <a:pt x="219177" y="376"/>
                  </a:lnTo>
                  <a:lnTo>
                    <a:pt x="219705" y="444"/>
                  </a:lnTo>
                  <a:lnTo>
                    <a:pt x="220233" y="520"/>
                  </a:lnTo>
                  <a:lnTo>
                    <a:pt x="220762" y="597"/>
                  </a:lnTo>
                  <a:lnTo>
                    <a:pt x="221281" y="682"/>
                  </a:lnTo>
                  <a:lnTo>
                    <a:pt x="221809" y="776"/>
                  </a:lnTo>
                  <a:lnTo>
                    <a:pt x="222329" y="870"/>
                  </a:lnTo>
                  <a:lnTo>
                    <a:pt x="222840" y="972"/>
                  </a:lnTo>
                  <a:lnTo>
                    <a:pt x="223360" y="1083"/>
                  </a:lnTo>
                  <a:lnTo>
                    <a:pt x="223871" y="1193"/>
                  </a:lnTo>
                  <a:lnTo>
                    <a:pt x="224382" y="1313"/>
                  </a:lnTo>
                  <a:lnTo>
                    <a:pt x="224893" y="1440"/>
                  </a:lnTo>
                  <a:lnTo>
                    <a:pt x="225396" y="1568"/>
                  </a:lnTo>
                  <a:lnTo>
                    <a:pt x="225899" y="1705"/>
                  </a:lnTo>
                  <a:lnTo>
                    <a:pt x="226401" y="1841"/>
                  </a:lnTo>
                  <a:lnTo>
                    <a:pt x="226904" y="1986"/>
                  </a:lnTo>
                  <a:lnTo>
                    <a:pt x="227398" y="2139"/>
                  </a:lnTo>
                  <a:lnTo>
                    <a:pt x="227892" y="2292"/>
                  </a:lnTo>
                  <a:lnTo>
                    <a:pt x="228386" y="2454"/>
                  </a:lnTo>
                  <a:lnTo>
                    <a:pt x="228872" y="2625"/>
                  </a:lnTo>
                  <a:lnTo>
                    <a:pt x="229358" y="2795"/>
                  </a:lnTo>
                  <a:lnTo>
                    <a:pt x="229843" y="2965"/>
                  </a:lnTo>
                  <a:lnTo>
                    <a:pt x="230329" y="3153"/>
                  </a:lnTo>
                  <a:lnTo>
                    <a:pt x="230806" y="3332"/>
                  </a:lnTo>
                  <a:lnTo>
                    <a:pt x="231283" y="3528"/>
                  </a:lnTo>
                  <a:lnTo>
                    <a:pt x="231752" y="3724"/>
                  </a:lnTo>
                  <a:lnTo>
                    <a:pt x="232220" y="3920"/>
                  </a:lnTo>
                  <a:lnTo>
                    <a:pt x="232689" y="4124"/>
                  </a:lnTo>
                  <a:lnTo>
                    <a:pt x="233157" y="4337"/>
                  </a:lnTo>
                  <a:lnTo>
                    <a:pt x="233617" y="4550"/>
                  </a:lnTo>
                  <a:lnTo>
                    <a:pt x="234069" y="4772"/>
                  </a:lnTo>
                  <a:lnTo>
                    <a:pt x="234529" y="4993"/>
                  </a:lnTo>
                  <a:lnTo>
                    <a:pt x="234980" y="5223"/>
                  </a:lnTo>
                  <a:lnTo>
                    <a:pt x="235423" y="5453"/>
                  </a:lnTo>
                  <a:lnTo>
                    <a:pt x="235875" y="5692"/>
                  </a:lnTo>
                  <a:lnTo>
                    <a:pt x="236318" y="5930"/>
                  </a:lnTo>
                  <a:lnTo>
                    <a:pt x="236752" y="6177"/>
                  </a:lnTo>
                  <a:lnTo>
                    <a:pt x="237187" y="6433"/>
                  </a:lnTo>
                  <a:lnTo>
                    <a:pt x="237621" y="6680"/>
                  </a:lnTo>
                  <a:lnTo>
                    <a:pt x="238047" y="6944"/>
                  </a:lnTo>
                  <a:lnTo>
                    <a:pt x="238473" y="7208"/>
                  </a:lnTo>
                  <a:lnTo>
                    <a:pt x="238891" y="7472"/>
                  </a:lnTo>
                  <a:lnTo>
                    <a:pt x="239308" y="7745"/>
                  </a:lnTo>
                  <a:lnTo>
                    <a:pt x="239726" y="8017"/>
                  </a:lnTo>
                  <a:lnTo>
                    <a:pt x="240135" y="8299"/>
                  </a:lnTo>
                  <a:lnTo>
                    <a:pt x="240535" y="8580"/>
                  </a:lnTo>
                  <a:lnTo>
                    <a:pt x="240944" y="8869"/>
                  </a:lnTo>
                  <a:lnTo>
                    <a:pt x="241336" y="9159"/>
                  </a:lnTo>
                  <a:lnTo>
                    <a:pt x="241736" y="9457"/>
                  </a:lnTo>
                  <a:lnTo>
                    <a:pt x="242128" y="9755"/>
                  </a:lnTo>
                  <a:lnTo>
                    <a:pt x="242511" y="10062"/>
                  </a:lnTo>
                  <a:lnTo>
                    <a:pt x="242895" y="10369"/>
                  </a:lnTo>
                  <a:lnTo>
                    <a:pt x="243270" y="10684"/>
                  </a:lnTo>
                  <a:lnTo>
                    <a:pt x="243645" y="10991"/>
                  </a:lnTo>
                  <a:lnTo>
                    <a:pt x="244019" y="11314"/>
                  </a:lnTo>
                  <a:lnTo>
                    <a:pt x="244386" y="11638"/>
                  </a:lnTo>
                  <a:lnTo>
                    <a:pt x="244744" y="11962"/>
                  </a:lnTo>
                  <a:lnTo>
                    <a:pt x="245101" y="12294"/>
                  </a:lnTo>
                  <a:lnTo>
                    <a:pt x="245459" y="12626"/>
                  </a:lnTo>
                  <a:lnTo>
                    <a:pt x="245808" y="12959"/>
                  </a:lnTo>
                  <a:lnTo>
                    <a:pt x="246149" y="13299"/>
                  </a:lnTo>
                  <a:lnTo>
                    <a:pt x="246490" y="13640"/>
                  </a:lnTo>
                  <a:lnTo>
                    <a:pt x="246822" y="13989"/>
                  </a:lnTo>
                  <a:lnTo>
                    <a:pt x="247155" y="14339"/>
                  </a:lnTo>
                  <a:lnTo>
                    <a:pt x="247487" y="14697"/>
                  </a:lnTo>
                  <a:lnTo>
                    <a:pt x="247802" y="15046"/>
                  </a:lnTo>
                  <a:lnTo>
                    <a:pt x="248126" y="15412"/>
                  </a:lnTo>
                  <a:lnTo>
                    <a:pt x="248432" y="15770"/>
                  </a:lnTo>
                  <a:lnTo>
                    <a:pt x="248739" y="16136"/>
                  </a:lnTo>
                  <a:lnTo>
                    <a:pt x="249046" y="16511"/>
                  </a:lnTo>
                  <a:lnTo>
                    <a:pt x="249344" y="16877"/>
                  </a:lnTo>
                  <a:lnTo>
                    <a:pt x="249634" y="17252"/>
                  </a:lnTo>
                  <a:lnTo>
                    <a:pt x="249923" y="17636"/>
                  </a:lnTo>
                  <a:lnTo>
                    <a:pt x="250204" y="18019"/>
                  </a:lnTo>
                  <a:lnTo>
                    <a:pt x="250486" y="18402"/>
                  </a:lnTo>
                  <a:lnTo>
                    <a:pt x="250758" y="18786"/>
                  </a:lnTo>
                  <a:lnTo>
                    <a:pt x="251022" y="19178"/>
                  </a:lnTo>
                  <a:lnTo>
                    <a:pt x="251286" y="19570"/>
                  </a:lnTo>
                  <a:lnTo>
                    <a:pt x="251542" y="19961"/>
                  </a:lnTo>
                  <a:lnTo>
                    <a:pt x="251798" y="20362"/>
                  </a:lnTo>
                  <a:lnTo>
                    <a:pt x="252045" y="20762"/>
                  </a:lnTo>
                  <a:lnTo>
                    <a:pt x="252283" y="21171"/>
                  </a:lnTo>
                  <a:lnTo>
                    <a:pt x="252522" y="21572"/>
                  </a:lnTo>
                  <a:lnTo>
                    <a:pt x="252752" y="21981"/>
                  </a:lnTo>
                  <a:lnTo>
                    <a:pt x="252973" y="22398"/>
                  </a:lnTo>
                  <a:lnTo>
                    <a:pt x="253195" y="22807"/>
                  </a:lnTo>
                  <a:lnTo>
                    <a:pt x="253408" y="23224"/>
                  </a:lnTo>
                  <a:lnTo>
                    <a:pt x="253621" y="23642"/>
                  </a:lnTo>
                  <a:lnTo>
                    <a:pt x="253825" y="24068"/>
                  </a:lnTo>
                  <a:lnTo>
                    <a:pt x="254021" y="24485"/>
                  </a:lnTo>
                  <a:lnTo>
                    <a:pt x="254209" y="24911"/>
                  </a:lnTo>
                  <a:lnTo>
                    <a:pt x="254396" y="25346"/>
                  </a:lnTo>
                  <a:lnTo>
                    <a:pt x="254575" y="25772"/>
                  </a:lnTo>
                  <a:lnTo>
                    <a:pt x="254745" y="26206"/>
                  </a:lnTo>
                  <a:lnTo>
                    <a:pt x="254916" y="26641"/>
                  </a:lnTo>
                  <a:lnTo>
                    <a:pt x="255077" y="27075"/>
                  </a:lnTo>
                  <a:lnTo>
                    <a:pt x="255231" y="27518"/>
                  </a:lnTo>
                  <a:lnTo>
                    <a:pt x="255384" y="27953"/>
                  </a:lnTo>
                  <a:lnTo>
                    <a:pt x="255529" y="28396"/>
                  </a:lnTo>
                  <a:lnTo>
                    <a:pt x="255665" y="28847"/>
                  </a:lnTo>
                  <a:lnTo>
                    <a:pt x="255793" y="29290"/>
                  </a:lnTo>
                  <a:lnTo>
                    <a:pt x="255921" y="29742"/>
                  </a:lnTo>
                  <a:lnTo>
                    <a:pt x="256040" y="30193"/>
                  </a:lnTo>
                  <a:lnTo>
                    <a:pt x="256151" y="30645"/>
                  </a:lnTo>
                  <a:lnTo>
                    <a:pt x="256253" y="31096"/>
                  </a:lnTo>
                  <a:lnTo>
                    <a:pt x="256355" y="31548"/>
                  </a:lnTo>
                  <a:lnTo>
                    <a:pt x="256449" y="32008"/>
                  </a:lnTo>
                  <a:lnTo>
                    <a:pt x="256534" y="32468"/>
                  </a:lnTo>
                  <a:lnTo>
                    <a:pt x="256619" y="32928"/>
                  </a:lnTo>
                  <a:lnTo>
                    <a:pt x="256688" y="33388"/>
                  </a:lnTo>
                  <a:lnTo>
                    <a:pt x="256756" y="33857"/>
                  </a:lnTo>
                  <a:lnTo>
                    <a:pt x="256815" y="34317"/>
                  </a:lnTo>
                  <a:lnTo>
                    <a:pt x="256867" y="34785"/>
                  </a:lnTo>
                  <a:lnTo>
                    <a:pt x="256918" y="35254"/>
                  </a:lnTo>
                  <a:lnTo>
                    <a:pt x="256952" y="35722"/>
                  </a:lnTo>
                  <a:lnTo>
                    <a:pt x="256986" y="36191"/>
                  </a:lnTo>
                  <a:lnTo>
                    <a:pt x="257011" y="36668"/>
                  </a:lnTo>
                  <a:lnTo>
                    <a:pt x="257037" y="37136"/>
                  </a:lnTo>
                  <a:lnTo>
                    <a:pt x="257045" y="37614"/>
                  </a:lnTo>
                  <a:lnTo>
                    <a:pt x="257045" y="37614"/>
                  </a:lnTo>
                  <a:lnTo>
                    <a:pt x="257045" y="37886"/>
                  </a:lnTo>
                  <a:lnTo>
                    <a:pt x="257028" y="38150"/>
                  </a:lnTo>
                  <a:lnTo>
                    <a:pt x="256977" y="38687"/>
                  </a:lnTo>
                  <a:lnTo>
                    <a:pt x="256977" y="38687"/>
                  </a:lnTo>
                  <a:lnTo>
                    <a:pt x="257736" y="38593"/>
                  </a:lnTo>
                  <a:lnTo>
                    <a:pt x="258519" y="38508"/>
                  </a:lnTo>
                  <a:lnTo>
                    <a:pt x="259329" y="38423"/>
                  </a:lnTo>
                  <a:lnTo>
                    <a:pt x="260155" y="38355"/>
                  </a:lnTo>
                  <a:lnTo>
                    <a:pt x="260973" y="38304"/>
                  </a:lnTo>
                  <a:lnTo>
                    <a:pt x="261791" y="38261"/>
                  </a:lnTo>
                  <a:lnTo>
                    <a:pt x="262574" y="38227"/>
                  </a:lnTo>
                  <a:lnTo>
                    <a:pt x="263333" y="38218"/>
                  </a:lnTo>
                  <a:lnTo>
                    <a:pt x="263333" y="38218"/>
                  </a:lnTo>
                  <a:lnTo>
                    <a:pt x="263818" y="38227"/>
                  </a:lnTo>
                  <a:lnTo>
                    <a:pt x="264295" y="38235"/>
                  </a:lnTo>
                  <a:lnTo>
                    <a:pt x="264781" y="38244"/>
                  </a:lnTo>
                  <a:lnTo>
                    <a:pt x="265267" y="38261"/>
                  </a:lnTo>
                  <a:lnTo>
                    <a:pt x="265744" y="38287"/>
                  </a:lnTo>
                  <a:lnTo>
                    <a:pt x="266221" y="38321"/>
                  </a:lnTo>
                  <a:lnTo>
                    <a:pt x="266698" y="38355"/>
                  </a:lnTo>
                  <a:lnTo>
                    <a:pt x="267175" y="38389"/>
                  </a:lnTo>
                  <a:lnTo>
                    <a:pt x="267644" y="38431"/>
                  </a:lnTo>
                  <a:lnTo>
                    <a:pt x="268121" y="38483"/>
                  </a:lnTo>
                  <a:lnTo>
                    <a:pt x="268589" y="38542"/>
                  </a:lnTo>
                  <a:lnTo>
                    <a:pt x="269058" y="38602"/>
                  </a:lnTo>
                  <a:lnTo>
                    <a:pt x="269518" y="38661"/>
                  </a:lnTo>
                  <a:lnTo>
                    <a:pt x="269986" y="38730"/>
                  </a:lnTo>
                  <a:lnTo>
                    <a:pt x="270446" y="38806"/>
                  </a:lnTo>
                  <a:lnTo>
                    <a:pt x="270906" y="38883"/>
                  </a:lnTo>
                  <a:lnTo>
                    <a:pt x="271366" y="38968"/>
                  </a:lnTo>
                  <a:lnTo>
                    <a:pt x="271818" y="39062"/>
                  </a:lnTo>
                  <a:lnTo>
                    <a:pt x="272730" y="39249"/>
                  </a:lnTo>
                  <a:lnTo>
                    <a:pt x="273624" y="39462"/>
                  </a:lnTo>
                  <a:lnTo>
                    <a:pt x="274510" y="39692"/>
                  </a:lnTo>
                  <a:lnTo>
                    <a:pt x="275388" y="39939"/>
                  </a:lnTo>
                  <a:lnTo>
                    <a:pt x="276257" y="40212"/>
                  </a:lnTo>
                  <a:lnTo>
                    <a:pt x="277117" y="40493"/>
                  </a:lnTo>
                  <a:lnTo>
                    <a:pt x="277969" y="40800"/>
                  </a:lnTo>
                  <a:lnTo>
                    <a:pt x="278804" y="41115"/>
                  </a:lnTo>
                  <a:lnTo>
                    <a:pt x="279630" y="41456"/>
                  </a:lnTo>
                  <a:lnTo>
                    <a:pt x="280448" y="41805"/>
                  </a:lnTo>
                  <a:lnTo>
                    <a:pt x="281257" y="42180"/>
                  </a:lnTo>
                  <a:lnTo>
                    <a:pt x="282050" y="42563"/>
                  </a:lnTo>
                  <a:lnTo>
                    <a:pt x="282833" y="42964"/>
                  </a:lnTo>
                  <a:lnTo>
                    <a:pt x="283600" y="43381"/>
                  </a:lnTo>
                  <a:lnTo>
                    <a:pt x="284358" y="43816"/>
                  </a:lnTo>
                  <a:lnTo>
                    <a:pt x="285100" y="44267"/>
                  </a:lnTo>
                  <a:lnTo>
                    <a:pt x="285832" y="44727"/>
                  </a:lnTo>
                  <a:lnTo>
                    <a:pt x="286548" y="45213"/>
                  </a:lnTo>
                  <a:lnTo>
                    <a:pt x="287255" y="45707"/>
                  </a:lnTo>
                  <a:lnTo>
                    <a:pt x="287945" y="46210"/>
                  </a:lnTo>
                  <a:lnTo>
                    <a:pt x="288618" y="46738"/>
                  </a:lnTo>
                  <a:lnTo>
                    <a:pt x="289283" y="47266"/>
                  </a:lnTo>
                  <a:lnTo>
                    <a:pt x="289922" y="47820"/>
                  </a:lnTo>
                  <a:lnTo>
                    <a:pt x="290552" y="48382"/>
                  </a:lnTo>
                  <a:lnTo>
                    <a:pt x="291174" y="48961"/>
                  </a:lnTo>
                  <a:lnTo>
                    <a:pt x="291770" y="49549"/>
                  </a:lnTo>
                  <a:lnTo>
                    <a:pt x="292350" y="50145"/>
                  </a:lnTo>
                  <a:lnTo>
                    <a:pt x="292920" y="50759"/>
                  </a:lnTo>
                  <a:lnTo>
                    <a:pt x="293193" y="51074"/>
                  </a:lnTo>
                  <a:lnTo>
                    <a:pt x="293466" y="51381"/>
                  </a:lnTo>
                  <a:lnTo>
                    <a:pt x="293738" y="51705"/>
                  </a:lnTo>
                  <a:lnTo>
                    <a:pt x="294002" y="52020"/>
                  </a:lnTo>
                  <a:lnTo>
                    <a:pt x="294266" y="52343"/>
                  </a:lnTo>
                  <a:lnTo>
                    <a:pt x="294522" y="52667"/>
                  </a:lnTo>
                  <a:lnTo>
                    <a:pt x="294769" y="52999"/>
                  </a:lnTo>
                  <a:lnTo>
                    <a:pt x="295016" y="53332"/>
                  </a:lnTo>
                  <a:lnTo>
                    <a:pt x="295255" y="53664"/>
                  </a:lnTo>
                  <a:lnTo>
                    <a:pt x="295493" y="53996"/>
                  </a:lnTo>
                  <a:lnTo>
                    <a:pt x="295732" y="54337"/>
                  </a:lnTo>
                  <a:lnTo>
                    <a:pt x="295962" y="54678"/>
                  </a:lnTo>
                  <a:lnTo>
                    <a:pt x="296183" y="55027"/>
                  </a:lnTo>
                  <a:lnTo>
                    <a:pt x="296405" y="55368"/>
                  </a:lnTo>
                  <a:lnTo>
                    <a:pt x="296618" y="55717"/>
                  </a:lnTo>
                  <a:lnTo>
                    <a:pt x="296831" y="56075"/>
                  </a:lnTo>
                  <a:lnTo>
                    <a:pt x="297035" y="56424"/>
                  </a:lnTo>
                  <a:lnTo>
                    <a:pt x="297231" y="56782"/>
                  </a:lnTo>
                  <a:lnTo>
                    <a:pt x="297427" y="57140"/>
                  </a:lnTo>
                  <a:lnTo>
                    <a:pt x="297623" y="57506"/>
                  </a:lnTo>
                  <a:lnTo>
                    <a:pt x="297802" y="57864"/>
                  </a:lnTo>
                  <a:lnTo>
                    <a:pt x="297989" y="58230"/>
                  </a:lnTo>
                  <a:lnTo>
                    <a:pt x="298160" y="58605"/>
                  </a:lnTo>
                  <a:lnTo>
                    <a:pt x="298330" y="58972"/>
                  </a:lnTo>
                  <a:lnTo>
                    <a:pt x="298501" y="59346"/>
                  </a:lnTo>
                  <a:lnTo>
                    <a:pt x="298662" y="59721"/>
                  </a:lnTo>
                  <a:lnTo>
                    <a:pt x="298816" y="60096"/>
                  </a:lnTo>
                  <a:lnTo>
                    <a:pt x="298969" y="60479"/>
                  </a:lnTo>
                  <a:lnTo>
                    <a:pt x="299114" y="60863"/>
                  </a:lnTo>
                  <a:lnTo>
                    <a:pt x="299250" y="61246"/>
                  </a:lnTo>
                  <a:lnTo>
                    <a:pt x="299387" y="61630"/>
                  </a:lnTo>
                  <a:lnTo>
                    <a:pt x="299514" y="62021"/>
                  </a:lnTo>
                  <a:lnTo>
                    <a:pt x="299642" y="62405"/>
                  </a:lnTo>
                  <a:lnTo>
                    <a:pt x="299761" y="62797"/>
                  </a:lnTo>
                  <a:lnTo>
                    <a:pt x="299872" y="63189"/>
                  </a:lnTo>
                  <a:lnTo>
                    <a:pt x="299983" y="63589"/>
                  </a:lnTo>
                  <a:lnTo>
                    <a:pt x="300085" y="63981"/>
                  </a:lnTo>
                  <a:lnTo>
                    <a:pt x="300179" y="64381"/>
                  </a:lnTo>
                  <a:lnTo>
                    <a:pt x="300273" y="64782"/>
                  </a:lnTo>
                  <a:lnTo>
                    <a:pt x="300358" y="65191"/>
                  </a:lnTo>
                  <a:lnTo>
                    <a:pt x="300434" y="65591"/>
                  </a:lnTo>
                  <a:lnTo>
                    <a:pt x="300511" y="66000"/>
                  </a:lnTo>
                  <a:lnTo>
                    <a:pt x="300579" y="66400"/>
                  </a:lnTo>
                  <a:lnTo>
                    <a:pt x="300639" y="66809"/>
                  </a:lnTo>
                  <a:lnTo>
                    <a:pt x="300699" y="67227"/>
                  </a:lnTo>
                  <a:lnTo>
                    <a:pt x="300750" y="67636"/>
                  </a:lnTo>
                  <a:lnTo>
                    <a:pt x="300792" y="68053"/>
                  </a:lnTo>
                  <a:lnTo>
                    <a:pt x="300835" y="68462"/>
                  </a:lnTo>
                  <a:lnTo>
                    <a:pt x="300869" y="68879"/>
                  </a:lnTo>
                  <a:lnTo>
                    <a:pt x="300894" y="69297"/>
                  </a:lnTo>
                  <a:lnTo>
                    <a:pt x="300911" y="69723"/>
                  </a:lnTo>
                  <a:lnTo>
                    <a:pt x="300929" y="70140"/>
                  </a:lnTo>
                  <a:lnTo>
                    <a:pt x="300937" y="70558"/>
                  </a:lnTo>
                  <a:lnTo>
                    <a:pt x="300946" y="70984"/>
                  </a:lnTo>
                  <a:lnTo>
                    <a:pt x="300946" y="70984"/>
                  </a:lnTo>
                  <a:lnTo>
                    <a:pt x="300937" y="71546"/>
                  </a:lnTo>
                  <a:lnTo>
                    <a:pt x="300920" y="72108"/>
                  </a:lnTo>
                  <a:lnTo>
                    <a:pt x="300894" y="72662"/>
                  </a:lnTo>
                  <a:lnTo>
                    <a:pt x="300860" y="73216"/>
                  </a:lnTo>
                  <a:lnTo>
                    <a:pt x="300809" y="73770"/>
                  </a:lnTo>
                  <a:lnTo>
                    <a:pt x="300750" y="74315"/>
                  </a:lnTo>
                  <a:lnTo>
                    <a:pt x="300681" y="74860"/>
                  </a:lnTo>
                  <a:lnTo>
                    <a:pt x="300596" y="75405"/>
                  </a:lnTo>
                  <a:lnTo>
                    <a:pt x="300511" y="75942"/>
                  </a:lnTo>
                  <a:lnTo>
                    <a:pt x="300409" y="76479"/>
                  </a:lnTo>
                  <a:lnTo>
                    <a:pt x="300298" y="77015"/>
                  </a:lnTo>
                  <a:lnTo>
                    <a:pt x="300179" y="77544"/>
                  </a:lnTo>
                  <a:lnTo>
                    <a:pt x="300051" y="78072"/>
                  </a:lnTo>
                  <a:lnTo>
                    <a:pt x="299906" y="78600"/>
                  </a:lnTo>
                  <a:lnTo>
                    <a:pt x="299761" y="79120"/>
                  </a:lnTo>
                  <a:lnTo>
                    <a:pt x="299600" y="79639"/>
                  </a:lnTo>
                  <a:lnTo>
                    <a:pt x="299429" y="80151"/>
                  </a:lnTo>
                  <a:lnTo>
                    <a:pt x="299250" y="80662"/>
                  </a:lnTo>
                  <a:lnTo>
                    <a:pt x="299063" y="81173"/>
                  </a:lnTo>
                  <a:lnTo>
                    <a:pt x="298867" y="81676"/>
                  </a:lnTo>
                  <a:lnTo>
                    <a:pt x="298662" y="82178"/>
                  </a:lnTo>
                  <a:lnTo>
                    <a:pt x="298449" y="82672"/>
                  </a:lnTo>
                  <a:lnTo>
                    <a:pt x="298228" y="83166"/>
                  </a:lnTo>
                  <a:lnTo>
                    <a:pt x="297998" y="83652"/>
                  </a:lnTo>
                  <a:lnTo>
                    <a:pt x="297751" y="84138"/>
                  </a:lnTo>
                  <a:lnTo>
                    <a:pt x="297504" y="84623"/>
                  </a:lnTo>
                  <a:lnTo>
                    <a:pt x="297248" y="85100"/>
                  </a:lnTo>
                  <a:lnTo>
                    <a:pt x="296984" y="85569"/>
                  </a:lnTo>
                  <a:lnTo>
                    <a:pt x="296703" y="86037"/>
                  </a:lnTo>
                  <a:lnTo>
                    <a:pt x="296422" y="86497"/>
                  </a:lnTo>
                  <a:lnTo>
                    <a:pt x="296132" y="86958"/>
                  </a:lnTo>
                  <a:lnTo>
                    <a:pt x="295834" y="87418"/>
                  </a:lnTo>
                  <a:lnTo>
                    <a:pt x="295834" y="87418"/>
                  </a:lnTo>
                  <a:lnTo>
                    <a:pt x="296311" y="87435"/>
                  </a:lnTo>
                  <a:lnTo>
                    <a:pt x="296780" y="87452"/>
                  </a:lnTo>
                  <a:lnTo>
                    <a:pt x="297717" y="87503"/>
                  </a:lnTo>
                  <a:lnTo>
                    <a:pt x="298654" y="87579"/>
                  </a:lnTo>
                  <a:lnTo>
                    <a:pt x="299574" y="87673"/>
                  </a:lnTo>
                  <a:lnTo>
                    <a:pt x="300494" y="87792"/>
                  </a:lnTo>
                  <a:lnTo>
                    <a:pt x="301406" y="87929"/>
                  </a:lnTo>
                  <a:lnTo>
                    <a:pt x="302309" y="88074"/>
                  </a:lnTo>
                  <a:lnTo>
                    <a:pt x="303212" y="88252"/>
                  </a:lnTo>
                  <a:lnTo>
                    <a:pt x="304098" y="88440"/>
                  </a:lnTo>
                  <a:lnTo>
                    <a:pt x="304975" y="88644"/>
                  </a:lnTo>
                  <a:lnTo>
                    <a:pt x="305853" y="88874"/>
                  </a:lnTo>
                  <a:lnTo>
                    <a:pt x="306713" y="89113"/>
                  </a:lnTo>
                  <a:lnTo>
                    <a:pt x="307565" y="89377"/>
                  </a:lnTo>
                  <a:lnTo>
                    <a:pt x="308409" y="89650"/>
                  </a:lnTo>
                  <a:lnTo>
                    <a:pt x="309243" y="89948"/>
                  </a:lnTo>
                  <a:lnTo>
                    <a:pt x="310061" y="90254"/>
                  </a:lnTo>
                  <a:lnTo>
                    <a:pt x="310879" y="90587"/>
                  </a:lnTo>
                  <a:lnTo>
                    <a:pt x="311680" y="90928"/>
                  </a:lnTo>
                  <a:lnTo>
                    <a:pt x="312472" y="91294"/>
                  </a:lnTo>
                  <a:lnTo>
                    <a:pt x="313256" y="91669"/>
                  </a:lnTo>
                  <a:lnTo>
                    <a:pt x="314023" y="92061"/>
                  </a:lnTo>
                  <a:lnTo>
                    <a:pt x="314781" y="92461"/>
                  </a:lnTo>
                  <a:lnTo>
                    <a:pt x="315531" y="92887"/>
                  </a:lnTo>
                  <a:lnTo>
                    <a:pt x="316263" y="93321"/>
                  </a:lnTo>
                  <a:lnTo>
                    <a:pt x="316979" y="93773"/>
                  </a:lnTo>
                  <a:lnTo>
                    <a:pt x="317686" y="94242"/>
                  </a:lnTo>
                  <a:lnTo>
                    <a:pt x="318385" y="94719"/>
                  </a:lnTo>
                  <a:lnTo>
                    <a:pt x="319066" y="95213"/>
                  </a:lnTo>
                  <a:lnTo>
                    <a:pt x="319731" y="95715"/>
                  </a:lnTo>
                  <a:lnTo>
                    <a:pt x="320387" y="96235"/>
                  </a:lnTo>
                  <a:lnTo>
                    <a:pt x="321026" y="96772"/>
                  </a:lnTo>
                  <a:lnTo>
                    <a:pt x="321648" y="97317"/>
                  </a:lnTo>
                  <a:lnTo>
                    <a:pt x="322261" y="97879"/>
                  </a:lnTo>
                  <a:lnTo>
                    <a:pt x="322857" y="98450"/>
                  </a:lnTo>
                  <a:lnTo>
                    <a:pt x="323437" y="99029"/>
                  </a:lnTo>
                  <a:lnTo>
                    <a:pt x="323999" y="99626"/>
                  </a:lnTo>
                  <a:lnTo>
                    <a:pt x="324544" y="100231"/>
                  </a:lnTo>
                  <a:lnTo>
                    <a:pt x="325081" y="100853"/>
                  </a:lnTo>
                  <a:lnTo>
                    <a:pt x="325592" y="101483"/>
                  </a:lnTo>
                  <a:lnTo>
                    <a:pt x="326095" y="102122"/>
                  </a:lnTo>
                  <a:lnTo>
                    <a:pt x="326572" y="102769"/>
                  </a:lnTo>
                  <a:lnTo>
                    <a:pt x="327040" y="103434"/>
                  </a:lnTo>
                  <a:lnTo>
                    <a:pt x="327483" y="104098"/>
                  </a:lnTo>
                  <a:lnTo>
                    <a:pt x="327696" y="104439"/>
                  </a:lnTo>
                  <a:lnTo>
                    <a:pt x="327909" y="104780"/>
                  </a:lnTo>
                  <a:lnTo>
                    <a:pt x="328122" y="105129"/>
                  </a:lnTo>
                  <a:lnTo>
                    <a:pt x="328318" y="105479"/>
                  </a:lnTo>
                  <a:lnTo>
                    <a:pt x="328523" y="105828"/>
                  </a:lnTo>
                  <a:lnTo>
                    <a:pt x="328710" y="106177"/>
                  </a:lnTo>
                  <a:lnTo>
                    <a:pt x="328906" y="106526"/>
                  </a:lnTo>
                  <a:lnTo>
                    <a:pt x="329085" y="106884"/>
                  </a:lnTo>
                  <a:lnTo>
                    <a:pt x="329264" y="107242"/>
                  </a:lnTo>
                  <a:lnTo>
                    <a:pt x="329443" y="107600"/>
                  </a:lnTo>
                  <a:lnTo>
                    <a:pt x="329613" y="107966"/>
                  </a:lnTo>
                  <a:lnTo>
                    <a:pt x="329775" y="108333"/>
                  </a:lnTo>
                  <a:lnTo>
                    <a:pt x="329937" y="108699"/>
                  </a:lnTo>
                  <a:lnTo>
                    <a:pt x="330090" y="109065"/>
                  </a:lnTo>
                  <a:lnTo>
                    <a:pt x="330244" y="109440"/>
                  </a:lnTo>
                  <a:lnTo>
                    <a:pt x="330388" y="109815"/>
                  </a:lnTo>
                  <a:lnTo>
                    <a:pt x="330525" y="110190"/>
                  </a:lnTo>
                  <a:lnTo>
                    <a:pt x="330661" y="110565"/>
                  </a:lnTo>
                  <a:lnTo>
                    <a:pt x="330789" y="110939"/>
                  </a:lnTo>
                  <a:lnTo>
                    <a:pt x="330917" y="111323"/>
                  </a:lnTo>
                  <a:lnTo>
                    <a:pt x="331036" y="111706"/>
                  </a:lnTo>
                  <a:lnTo>
                    <a:pt x="331147" y="112090"/>
                  </a:lnTo>
                  <a:lnTo>
                    <a:pt x="331257" y="112481"/>
                  </a:lnTo>
                  <a:lnTo>
                    <a:pt x="331368" y="112865"/>
                  </a:lnTo>
                  <a:lnTo>
                    <a:pt x="331462" y="113257"/>
                  </a:lnTo>
                  <a:lnTo>
                    <a:pt x="331556" y="113649"/>
                  </a:lnTo>
                  <a:lnTo>
                    <a:pt x="331641" y="114040"/>
                  </a:lnTo>
                  <a:lnTo>
                    <a:pt x="331726" y="114432"/>
                  </a:lnTo>
                  <a:lnTo>
                    <a:pt x="331803" y="114833"/>
                  </a:lnTo>
                  <a:lnTo>
                    <a:pt x="331871" y="115233"/>
                  </a:lnTo>
                  <a:lnTo>
                    <a:pt x="331939" y="115634"/>
                  </a:lnTo>
                  <a:lnTo>
                    <a:pt x="331999" y="116034"/>
                  </a:lnTo>
                  <a:lnTo>
                    <a:pt x="332058" y="116434"/>
                  </a:lnTo>
                  <a:lnTo>
                    <a:pt x="332109" y="116843"/>
                  </a:lnTo>
                  <a:lnTo>
                    <a:pt x="332152" y="117244"/>
                  </a:lnTo>
                  <a:lnTo>
                    <a:pt x="332186" y="117653"/>
                  </a:lnTo>
                  <a:lnTo>
                    <a:pt x="332220" y="118062"/>
                  </a:lnTo>
                  <a:lnTo>
                    <a:pt x="332246" y="118471"/>
                  </a:lnTo>
                  <a:lnTo>
                    <a:pt x="332263" y="118888"/>
                  </a:lnTo>
                  <a:lnTo>
                    <a:pt x="332280" y="119297"/>
                  </a:lnTo>
                  <a:lnTo>
                    <a:pt x="332288" y="119714"/>
                  </a:lnTo>
                  <a:lnTo>
                    <a:pt x="332297" y="120132"/>
                  </a:lnTo>
                  <a:lnTo>
                    <a:pt x="332297" y="120132"/>
                  </a:lnTo>
                  <a:lnTo>
                    <a:pt x="332288" y="120524"/>
                  </a:lnTo>
                  <a:lnTo>
                    <a:pt x="332280" y="120916"/>
                  </a:lnTo>
                  <a:lnTo>
                    <a:pt x="332271" y="121307"/>
                  </a:lnTo>
                  <a:lnTo>
                    <a:pt x="332254" y="121699"/>
                  </a:lnTo>
                  <a:lnTo>
                    <a:pt x="332229" y="122083"/>
                  </a:lnTo>
                  <a:lnTo>
                    <a:pt x="332194" y="122475"/>
                  </a:lnTo>
                  <a:lnTo>
                    <a:pt x="332160" y="122858"/>
                  </a:lnTo>
                  <a:lnTo>
                    <a:pt x="332126" y="123250"/>
                  </a:lnTo>
                  <a:lnTo>
                    <a:pt x="332075" y="123633"/>
                  </a:lnTo>
                  <a:lnTo>
                    <a:pt x="332033" y="124017"/>
                  </a:lnTo>
                  <a:lnTo>
                    <a:pt x="331973" y="124400"/>
                  </a:lnTo>
                  <a:lnTo>
                    <a:pt x="331913" y="124775"/>
                  </a:lnTo>
                  <a:lnTo>
                    <a:pt x="331854" y="125158"/>
                  </a:lnTo>
                  <a:lnTo>
                    <a:pt x="331786" y="125533"/>
                  </a:lnTo>
                  <a:lnTo>
                    <a:pt x="331709" y="125908"/>
                  </a:lnTo>
                  <a:lnTo>
                    <a:pt x="331624" y="126283"/>
                  </a:lnTo>
                  <a:lnTo>
                    <a:pt x="331453" y="127032"/>
                  </a:lnTo>
                  <a:lnTo>
                    <a:pt x="331257" y="127765"/>
                  </a:lnTo>
                  <a:lnTo>
                    <a:pt x="331053" y="128498"/>
                  </a:lnTo>
                  <a:lnTo>
                    <a:pt x="330823" y="129222"/>
                  </a:lnTo>
                  <a:lnTo>
                    <a:pt x="330567" y="129946"/>
                  </a:lnTo>
                  <a:lnTo>
                    <a:pt x="330303" y="130653"/>
                  </a:lnTo>
                  <a:lnTo>
                    <a:pt x="330014" y="131360"/>
                  </a:lnTo>
                  <a:lnTo>
                    <a:pt x="329715" y="132059"/>
                  </a:lnTo>
                  <a:lnTo>
                    <a:pt x="329392" y="132740"/>
                  </a:lnTo>
                  <a:lnTo>
                    <a:pt x="329059" y="133422"/>
                  </a:lnTo>
                  <a:lnTo>
                    <a:pt x="328702" y="134095"/>
                  </a:lnTo>
                  <a:lnTo>
                    <a:pt x="328327" y="134759"/>
                  </a:lnTo>
                  <a:lnTo>
                    <a:pt x="327943" y="135415"/>
                  </a:lnTo>
                  <a:lnTo>
                    <a:pt x="327534" y="136071"/>
                  </a:lnTo>
                  <a:lnTo>
                    <a:pt x="327117" y="136702"/>
                  </a:lnTo>
                  <a:lnTo>
                    <a:pt x="326674" y="137332"/>
                  </a:lnTo>
                  <a:lnTo>
                    <a:pt x="326222" y="137954"/>
                  </a:lnTo>
                  <a:lnTo>
                    <a:pt x="325754" y="138568"/>
                  </a:lnTo>
                  <a:lnTo>
                    <a:pt x="325277" y="139164"/>
                  </a:lnTo>
                  <a:lnTo>
                    <a:pt x="324774" y="139760"/>
                  </a:lnTo>
                  <a:lnTo>
                    <a:pt x="324263" y="140340"/>
                  </a:lnTo>
                  <a:lnTo>
                    <a:pt x="323735" y="140910"/>
                  </a:lnTo>
                  <a:lnTo>
                    <a:pt x="323198" y="141473"/>
                  </a:lnTo>
                  <a:lnTo>
                    <a:pt x="322636" y="142018"/>
                  </a:lnTo>
                  <a:lnTo>
                    <a:pt x="322636" y="142018"/>
                  </a:lnTo>
                  <a:lnTo>
                    <a:pt x="323138" y="142452"/>
                  </a:lnTo>
                  <a:lnTo>
                    <a:pt x="323633" y="142895"/>
                  </a:lnTo>
                  <a:lnTo>
                    <a:pt x="324110" y="143330"/>
                  </a:lnTo>
                  <a:lnTo>
                    <a:pt x="324587" y="143773"/>
                  </a:lnTo>
                  <a:lnTo>
                    <a:pt x="325055" y="144224"/>
                  </a:lnTo>
                  <a:lnTo>
                    <a:pt x="325515" y="144676"/>
                  </a:lnTo>
                  <a:lnTo>
                    <a:pt x="325967" y="145136"/>
                  </a:lnTo>
                  <a:lnTo>
                    <a:pt x="326401" y="145588"/>
                  </a:lnTo>
                  <a:lnTo>
                    <a:pt x="326836" y="146056"/>
                  </a:lnTo>
                  <a:lnTo>
                    <a:pt x="327262" y="146516"/>
                  </a:lnTo>
                  <a:lnTo>
                    <a:pt x="327688" y="146985"/>
                  </a:lnTo>
                  <a:lnTo>
                    <a:pt x="328097" y="147462"/>
                  </a:lnTo>
                  <a:lnTo>
                    <a:pt x="328497" y="147930"/>
                  </a:lnTo>
                  <a:lnTo>
                    <a:pt x="328889" y="148407"/>
                  </a:lnTo>
                  <a:lnTo>
                    <a:pt x="329281" y="148893"/>
                  </a:lnTo>
                  <a:lnTo>
                    <a:pt x="329656" y="149379"/>
                  </a:lnTo>
                  <a:lnTo>
                    <a:pt x="330022" y="149864"/>
                  </a:lnTo>
                  <a:lnTo>
                    <a:pt x="330388" y="150350"/>
                  </a:lnTo>
                  <a:lnTo>
                    <a:pt x="330738" y="150844"/>
                  </a:lnTo>
                  <a:lnTo>
                    <a:pt x="331087" y="151338"/>
                  </a:lnTo>
                  <a:lnTo>
                    <a:pt x="331428" y="151832"/>
                  </a:lnTo>
                  <a:lnTo>
                    <a:pt x="331760" y="152335"/>
                  </a:lnTo>
                  <a:lnTo>
                    <a:pt x="332075" y="152837"/>
                  </a:lnTo>
                  <a:lnTo>
                    <a:pt x="332390" y="153340"/>
                  </a:lnTo>
                  <a:lnTo>
                    <a:pt x="332697" y="153851"/>
                  </a:lnTo>
                  <a:lnTo>
                    <a:pt x="332995" y="154354"/>
                  </a:lnTo>
                  <a:lnTo>
                    <a:pt x="333293" y="154865"/>
                  </a:lnTo>
                  <a:lnTo>
                    <a:pt x="333575" y="155385"/>
                  </a:lnTo>
                  <a:lnTo>
                    <a:pt x="333847" y="155896"/>
                  </a:lnTo>
                  <a:lnTo>
                    <a:pt x="334111" y="156416"/>
                  </a:lnTo>
                  <a:lnTo>
                    <a:pt x="334375" y="156935"/>
                  </a:lnTo>
                  <a:lnTo>
                    <a:pt x="334622" y="157455"/>
                  </a:lnTo>
                  <a:lnTo>
                    <a:pt x="334870" y="157983"/>
                  </a:lnTo>
                  <a:lnTo>
                    <a:pt x="335100" y="158503"/>
                  </a:lnTo>
                  <a:lnTo>
                    <a:pt x="335330" y="159031"/>
                  </a:lnTo>
                  <a:lnTo>
                    <a:pt x="335551" y="159559"/>
                  </a:lnTo>
                  <a:lnTo>
                    <a:pt x="335764" y="160087"/>
                  </a:lnTo>
                  <a:lnTo>
                    <a:pt x="335969" y="160616"/>
                  </a:lnTo>
                  <a:lnTo>
                    <a:pt x="336164" y="161152"/>
                  </a:lnTo>
                  <a:lnTo>
                    <a:pt x="336352" y="161689"/>
                  </a:lnTo>
                  <a:lnTo>
                    <a:pt x="336531" y="162226"/>
                  </a:lnTo>
                  <a:lnTo>
                    <a:pt x="336701" y="162754"/>
                  </a:lnTo>
                  <a:lnTo>
                    <a:pt x="336872" y="163299"/>
                  </a:lnTo>
                  <a:lnTo>
                    <a:pt x="337025" y="163836"/>
                  </a:lnTo>
                  <a:lnTo>
                    <a:pt x="337178" y="164373"/>
                  </a:lnTo>
                  <a:lnTo>
                    <a:pt x="337323" y="164918"/>
                  </a:lnTo>
                  <a:lnTo>
                    <a:pt x="337451" y="165455"/>
                  </a:lnTo>
                  <a:lnTo>
                    <a:pt x="337579" y="166000"/>
                  </a:lnTo>
                  <a:lnTo>
                    <a:pt x="337698" y="166545"/>
                  </a:lnTo>
                  <a:lnTo>
                    <a:pt x="337809" y="167090"/>
                  </a:lnTo>
                  <a:lnTo>
                    <a:pt x="337911" y="167627"/>
                  </a:lnTo>
                  <a:lnTo>
                    <a:pt x="338005" y="168172"/>
                  </a:lnTo>
                  <a:lnTo>
                    <a:pt x="338098" y="168726"/>
                  </a:lnTo>
                  <a:lnTo>
                    <a:pt x="338175" y="169271"/>
                  </a:lnTo>
                  <a:lnTo>
                    <a:pt x="338252" y="169817"/>
                  </a:lnTo>
                  <a:lnTo>
                    <a:pt x="338311" y="170362"/>
                  </a:lnTo>
                  <a:lnTo>
                    <a:pt x="338371" y="170907"/>
                  </a:lnTo>
                  <a:lnTo>
                    <a:pt x="338422" y="171452"/>
                  </a:lnTo>
                  <a:lnTo>
                    <a:pt x="338465" y="172006"/>
                  </a:lnTo>
                  <a:lnTo>
                    <a:pt x="338499" y="172551"/>
                  </a:lnTo>
                  <a:lnTo>
                    <a:pt x="338524" y="173096"/>
                  </a:lnTo>
                  <a:lnTo>
                    <a:pt x="338541" y="173642"/>
                  </a:lnTo>
                  <a:lnTo>
                    <a:pt x="338550" y="174195"/>
                  </a:lnTo>
                  <a:lnTo>
                    <a:pt x="338558" y="174741"/>
                  </a:lnTo>
                  <a:lnTo>
                    <a:pt x="338558" y="174741"/>
                  </a:lnTo>
                  <a:lnTo>
                    <a:pt x="338558" y="175218"/>
                  </a:lnTo>
                  <a:lnTo>
                    <a:pt x="338550" y="175686"/>
                  </a:lnTo>
                  <a:lnTo>
                    <a:pt x="338533" y="176155"/>
                  </a:lnTo>
                  <a:lnTo>
                    <a:pt x="338516" y="176623"/>
                  </a:lnTo>
                  <a:lnTo>
                    <a:pt x="338490" y="177092"/>
                  </a:lnTo>
                  <a:lnTo>
                    <a:pt x="338456" y="177561"/>
                  </a:lnTo>
                  <a:lnTo>
                    <a:pt x="338414" y="178029"/>
                  </a:lnTo>
                  <a:lnTo>
                    <a:pt x="338371" y="178489"/>
                  </a:lnTo>
                  <a:lnTo>
                    <a:pt x="338328" y="178949"/>
                  </a:lnTo>
                  <a:lnTo>
                    <a:pt x="338277" y="179418"/>
                  </a:lnTo>
                  <a:lnTo>
                    <a:pt x="338218" y="179878"/>
                  </a:lnTo>
                  <a:lnTo>
                    <a:pt x="338149" y="180329"/>
                  </a:lnTo>
                  <a:lnTo>
                    <a:pt x="338081" y="180789"/>
                  </a:lnTo>
                  <a:lnTo>
                    <a:pt x="338005" y="181241"/>
                  </a:lnTo>
                  <a:lnTo>
                    <a:pt x="337919" y="181701"/>
                  </a:lnTo>
                  <a:lnTo>
                    <a:pt x="337834" y="182153"/>
                  </a:lnTo>
                  <a:lnTo>
                    <a:pt x="337749" y="182604"/>
                  </a:lnTo>
                  <a:lnTo>
                    <a:pt x="337647" y="183047"/>
                  </a:lnTo>
                  <a:lnTo>
                    <a:pt x="337545" y="183499"/>
                  </a:lnTo>
                  <a:lnTo>
                    <a:pt x="337442" y="183942"/>
                  </a:lnTo>
                  <a:lnTo>
                    <a:pt x="337323" y="184385"/>
                  </a:lnTo>
                  <a:lnTo>
                    <a:pt x="337212" y="184828"/>
                  </a:lnTo>
                  <a:lnTo>
                    <a:pt x="337085" y="185271"/>
                  </a:lnTo>
                  <a:lnTo>
                    <a:pt x="336957" y="185705"/>
                  </a:lnTo>
                  <a:lnTo>
                    <a:pt x="336829" y="186148"/>
                  </a:lnTo>
                  <a:lnTo>
                    <a:pt x="336684" y="186583"/>
                  </a:lnTo>
                  <a:lnTo>
                    <a:pt x="336548" y="187017"/>
                  </a:lnTo>
                  <a:lnTo>
                    <a:pt x="336395" y="187443"/>
                  </a:lnTo>
                  <a:lnTo>
                    <a:pt x="336241" y="187878"/>
                  </a:lnTo>
                  <a:lnTo>
                    <a:pt x="336088" y="188303"/>
                  </a:lnTo>
                  <a:lnTo>
                    <a:pt x="335926" y="188729"/>
                  </a:lnTo>
                  <a:lnTo>
                    <a:pt x="335756" y="189155"/>
                  </a:lnTo>
                  <a:lnTo>
                    <a:pt x="335585" y="189573"/>
                  </a:lnTo>
                  <a:lnTo>
                    <a:pt x="335406" y="189990"/>
                  </a:lnTo>
                  <a:lnTo>
                    <a:pt x="335219" y="190408"/>
                  </a:lnTo>
                  <a:lnTo>
                    <a:pt x="335031" y="190825"/>
                  </a:lnTo>
                  <a:lnTo>
                    <a:pt x="334844" y="191243"/>
                  </a:lnTo>
                  <a:lnTo>
                    <a:pt x="334648" y="191652"/>
                  </a:lnTo>
                  <a:lnTo>
                    <a:pt x="334444" y="192061"/>
                  </a:lnTo>
                  <a:lnTo>
                    <a:pt x="334239" y="192469"/>
                  </a:lnTo>
                  <a:lnTo>
                    <a:pt x="333813" y="193270"/>
                  </a:lnTo>
                  <a:lnTo>
                    <a:pt x="333370" y="194071"/>
                  </a:lnTo>
                  <a:lnTo>
                    <a:pt x="332910" y="194863"/>
                  </a:lnTo>
                  <a:lnTo>
                    <a:pt x="332424" y="195639"/>
                  </a:lnTo>
                  <a:lnTo>
                    <a:pt x="331930" y="196414"/>
                  </a:lnTo>
                  <a:lnTo>
                    <a:pt x="331419" y="197172"/>
                  </a:lnTo>
                  <a:lnTo>
                    <a:pt x="330883" y="197922"/>
                  </a:lnTo>
                  <a:lnTo>
                    <a:pt x="330337" y="198663"/>
                  </a:lnTo>
                  <a:lnTo>
                    <a:pt x="329775" y="199396"/>
                  </a:lnTo>
                  <a:lnTo>
                    <a:pt x="329187" y="200111"/>
                  </a:lnTo>
                  <a:lnTo>
                    <a:pt x="328591" y="200818"/>
                  </a:lnTo>
                  <a:lnTo>
                    <a:pt x="327977" y="201517"/>
                  </a:lnTo>
                  <a:lnTo>
                    <a:pt x="327347" y="202207"/>
                  </a:lnTo>
                  <a:lnTo>
                    <a:pt x="326708" y="202880"/>
                  </a:lnTo>
                  <a:lnTo>
                    <a:pt x="326044" y="203545"/>
                  </a:lnTo>
                  <a:lnTo>
                    <a:pt x="325370" y="204192"/>
                  </a:lnTo>
                  <a:lnTo>
                    <a:pt x="324680" y="204840"/>
                  </a:lnTo>
                  <a:lnTo>
                    <a:pt x="323973" y="205461"/>
                  </a:lnTo>
                  <a:lnTo>
                    <a:pt x="323258" y="206075"/>
                  </a:lnTo>
                  <a:lnTo>
                    <a:pt x="322525" y="206680"/>
                  </a:lnTo>
                  <a:lnTo>
                    <a:pt x="321784" y="207276"/>
                  </a:lnTo>
                  <a:lnTo>
                    <a:pt x="321017" y="207847"/>
                  </a:lnTo>
                  <a:lnTo>
                    <a:pt x="320250" y="208409"/>
                  </a:lnTo>
                  <a:lnTo>
                    <a:pt x="319458" y="208963"/>
                  </a:lnTo>
                  <a:lnTo>
                    <a:pt x="318666" y="209500"/>
                  </a:lnTo>
                  <a:lnTo>
                    <a:pt x="317848" y="210028"/>
                  </a:lnTo>
                  <a:lnTo>
                    <a:pt x="317022" y="210530"/>
                  </a:lnTo>
                  <a:lnTo>
                    <a:pt x="316187" y="211025"/>
                  </a:lnTo>
                  <a:lnTo>
                    <a:pt x="315343" y="211510"/>
                  </a:lnTo>
                  <a:lnTo>
                    <a:pt x="314483" y="211979"/>
                  </a:lnTo>
                  <a:lnTo>
                    <a:pt x="313605" y="212430"/>
                  </a:lnTo>
                  <a:lnTo>
                    <a:pt x="312728" y="212865"/>
                  </a:lnTo>
                  <a:lnTo>
                    <a:pt x="311833" y="213282"/>
                  </a:lnTo>
                  <a:lnTo>
                    <a:pt x="310930" y="213691"/>
                  </a:lnTo>
                  <a:lnTo>
                    <a:pt x="310010" y="214083"/>
                  </a:lnTo>
                  <a:lnTo>
                    <a:pt x="309090" y="214458"/>
                  </a:lnTo>
                  <a:lnTo>
                    <a:pt x="308153" y="214816"/>
                  </a:lnTo>
                  <a:lnTo>
                    <a:pt x="307207" y="215156"/>
                  </a:lnTo>
                  <a:lnTo>
                    <a:pt x="306253" y="215489"/>
                  </a:lnTo>
                  <a:lnTo>
                    <a:pt x="305282" y="215795"/>
                  </a:lnTo>
                  <a:lnTo>
                    <a:pt x="304311" y="216085"/>
                  </a:lnTo>
                  <a:lnTo>
                    <a:pt x="303331" y="216366"/>
                  </a:lnTo>
                  <a:lnTo>
                    <a:pt x="302334" y="216622"/>
                  </a:lnTo>
                  <a:lnTo>
                    <a:pt x="301337" y="216860"/>
                  </a:lnTo>
                  <a:lnTo>
                    <a:pt x="301337" y="21686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562;p67"/>
            <p:cNvSpPr/>
            <p:nvPr/>
          </p:nvSpPr>
          <p:spPr>
            <a:xfrm>
              <a:off x="132300" y="-29319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563;p67"/>
            <p:cNvSpPr/>
            <p:nvPr/>
          </p:nvSpPr>
          <p:spPr>
            <a:xfrm>
              <a:off x="-3680100" y="-8353425"/>
              <a:ext cx="4742950" cy="8463775"/>
            </a:xfrm>
            <a:custGeom>
              <a:avLst/>
              <a:gdLst/>
              <a:ahLst/>
              <a:cxnLst/>
              <a:rect l="l" t="t" r="r" b="b"/>
              <a:pathLst>
                <a:path w="189718" h="338551" extrusionOk="0">
                  <a:moveTo>
                    <a:pt x="64117" y="1"/>
                  </a:moveTo>
                  <a:lnTo>
                    <a:pt x="63282" y="9"/>
                  </a:lnTo>
                  <a:lnTo>
                    <a:pt x="62456" y="35"/>
                  </a:lnTo>
                  <a:lnTo>
                    <a:pt x="61629" y="77"/>
                  </a:lnTo>
                  <a:lnTo>
                    <a:pt x="60803" y="120"/>
                  </a:lnTo>
                  <a:lnTo>
                    <a:pt x="59985" y="188"/>
                  </a:lnTo>
                  <a:lnTo>
                    <a:pt x="59176" y="265"/>
                  </a:lnTo>
                  <a:lnTo>
                    <a:pt x="58366" y="350"/>
                  </a:lnTo>
                  <a:lnTo>
                    <a:pt x="57566" y="452"/>
                  </a:lnTo>
                  <a:lnTo>
                    <a:pt x="56765" y="563"/>
                  </a:lnTo>
                  <a:lnTo>
                    <a:pt x="55964" y="691"/>
                  </a:lnTo>
                  <a:lnTo>
                    <a:pt x="55180" y="836"/>
                  </a:lnTo>
                  <a:lnTo>
                    <a:pt x="54396" y="980"/>
                  </a:lnTo>
                  <a:lnTo>
                    <a:pt x="53613" y="1151"/>
                  </a:lnTo>
                  <a:lnTo>
                    <a:pt x="52837" y="1321"/>
                  </a:lnTo>
                  <a:lnTo>
                    <a:pt x="52071" y="1509"/>
                  </a:lnTo>
                  <a:lnTo>
                    <a:pt x="51312" y="1713"/>
                  </a:lnTo>
                  <a:lnTo>
                    <a:pt x="50554" y="1918"/>
                  </a:lnTo>
                  <a:lnTo>
                    <a:pt x="49804" y="2139"/>
                  </a:lnTo>
                  <a:lnTo>
                    <a:pt x="49063" y="2378"/>
                  </a:lnTo>
                  <a:lnTo>
                    <a:pt x="48322" y="2625"/>
                  </a:lnTo>
                  <a:lnTo>
                    <a:pt x="47589" y="2880"/>
                  </a:lnTo>
                  <a:lnTo>
                    <a:pt x="46865" y="3144"/>
                  </a:lnTo>
                  <a:lnTo>
                    <a:pt x="46150" y="3425"/>
                  </a:lnTo>
                  <a:lnTo>
                    <a:pt x="45434" y="3715"/>
                  </a:lnTo>
                  <a:lnTo>
                    <a:pt x="44727" y="4013"/>
                  </a:lnTo>
                  <a:lnTo>
                    <a:pt x="44037" y="4320"/>
                  </a:lnTo>
                  <a:lnTo>
                    <a:pt x="43347" y="4644"/>
                  </a:lnTo>
                  <a:lnTo>
                    <a:pt x="42657" y="4976"/>
                  </a:lnTo>
                  <a:lnTo>
                    <a:pt x="41984" y="5317"/>
                  </a:lnTo>
                  <a:lnTo>
                    <a:pt x="41319" y="5666"/>
                  </a:lnTo>
                  <a:lnTo>
                    <a:pt x="40655" y="6032"/>
                  </a:lnTo>
                  <a:lnTo>
                    <a:pt x="40007" y="6399"/>
                  </a:lnTo>
                  <a:lnTo>
                    <a:pt x="39360" y="6782"/>
                  </a:lnTo>
                  <a:lnTo>
                    <a:pt x="38729" y="7174"/>
                  </a:lnTo>
                  <a:lnTo>
                    <a:pt x="38099" y="7574"/>
                  </a:lnTo>
                  <a:lnTo>
                    <a:pt x="37485" y="7983"/>
                  </a:lnTo>
                  <a:lnTo>
                    <a:pt x="36872" y="8401"/>
                  </a:lnTo>
                  <a:lnTo>
                    <a:pt x="36276" y="8827"/>
                  </a:lnTo>
                  <a:lnTo>
                    <a:pt x="35679" y="9261"/>
                  </a:lnTo>
                  <a:lnTo>
                    <a:pt x="35100" y="9713"/>
                  </a:lnTo>
                  <a:lnTo>
                    <a:pt x="34521" y="10164"/>
                  </a:lnTo>
                  <a:lnTo>
                    <a:pt x="33958" y="10624"/>
                  </a:lnTo>
                  <a:lnTo>
                    <a:pt x="33405" y="11101"/>
                  </a:lnTo>
                  <a:lnTo>
                    <a:pt x="32859" y="11578"/>
                  </a:lnTo>
                  <a:lnTo>
                    <a:pt x="32323" y="12073"/>
                  </a:lnTo>
                  <a:lnTo>
                    <a:pt x="31795" y="12567"/>
                  </a:lnTo>
                  <a:lnTo>
                    <a:pt x="31283" y="13069"/>
                  </a:lnTo>
                  <a:lnTo>
                    <a:pt x="30772" y="13581"/>
                  </a:lnTo>
                  <a:lnTo>
                    <a:pt x="30278" y="14100"/>
                  </a:lnTo>
                  <a:lnTo>
                    <a:pt x="29793" y="14628"/>
                  </a:lnTo>
                  <a:lnTo>
                    <a:pt x="29315" y="15165"/>
                  </a:lnTo>
                  <a:lnTo>
                    <a:pt x="28855" y="15710"/>
                  </a:lnTo>
                  <a:lnTo>
                    <a:pt x="28404" y="16264"/>
                  </a:lnTo>
                  <a:lnTo>
                    <a:pt x="27961" y="16818"/>
                  </a:lnTo>
                  <a:lnTo>
                    <a:pt x="27526" y="17389"/>
                  </a:lnTo>
                  <a:lnTo>
                    <a:pt x="27109" y="17959"/>
                  </a:lnTo>
                  <a:lnTo>
                    <a:pt x="26700" y="18539"/>
                  </a:lnTo>
                  <a:lnTo>
                    <a:pt x="26308" y="19118"/>
                  </a:lnTo>
                  <a:lnTo>
                    <a:pt x="25916" y="19714"/>
                  </a:lnTo>
                  <a:lnTo>
                    <a:pt x="25550" y="20311"/>
                  </a:lnTo>
                  <a:lnTo>
                    <a:pt x="25184" y="20916"/>
                  </a:lnTo>
                  <a:lnTo>
                    <a:pt x="24834" y="21529"/>
                  </a:lnTo>
                  <a:lnTo>
                    <a:pt x="24502" y="22142"/>
                  </a:lnTo>
                  <a:lnTo>
                    <a:pt x="24417" y="22287"/>
                  </a:lnTo>
                  <a:lnTo>
                    <a:pt x="24340" y="22424"/>
                  </a:lnTo>
                  <a:lnTo>
                    <a:pt x="24246" y="22551"/>
                  </a:lnTo>
                  <a:lnTo>
                    <a:pt x="24161" y="22679"/>
                  </a:lnTo>
                  <a:lnTo>
                    <a:pt x="24059" y="22807"/>
                  </a:lnTo>
                  <a:lnTo>
                    <a:pt x="23965" y="22926"/>
                  </a:lnTo>
                  <a:lnTo>
                    <a:pt x="23863" y="23037"/>
                  </a:lnTo>
                  <a:lnTo>
                    <a:pt x="23752" y="23148"/>
                  </a:lnTo>
                  <a:lnTo>
                    <a:pt x="23642" y="23250"/>
                  </a:lnTo>
                  <a:lnTo>
                    <a:pt x="23522" y="23352"/>
                  </a:lnTo>
                  <a:lnTo>
                    <a:pt x="23412" y="23446"/>
                  </a:lnTo>
                  <a:lnTo>
                    <a:pt x="23284" y="23540"/>
                  </a:lnTo>
                  <a:lnTo>
                    <a:pt x="23164" y="23625"/>
                  </a:lnTo>
                  <a:lnTo>
                    <a:pt x="23037" y="23710"/>
                  </a:lnTo>
                  <a:lnTo>
                    <a:pt x="22909" y="23787"/>
                  </a:lnTo>
                  <a:lnTo>
                    <a:pt x="22773" y="23863"/>
                  </a:lnTo>
                  <a:lnTo>
                    <a:pt x="22500" y="24000"/>
                  </a:lnTo>
                  <a:lnTo>
                    <a:pt x="22227" y="24110"/>
                  </a:lnTo>
                  <a:lnTo>
                    <a:pt x="21938" y="24213"/>
                  </a:lnTo>
                  <a:lnTo>
                    <a:pt x="21648" y="24289"/>
                  </a:lnTo>
                  <a:lnTo>
                    <a:pt x="21350" y="24349"/>
                  </a:lnTo>
                  <a:lnTo>
                    <a:pt x="21043" y="24400"/>
                  </a:lnTo>
                  <a:lnTo>
                    <a:pt x="20745" y="24426"/>
                  </a:lnTo>
                  <a:lnTo>
                    <a:pt x="20438" y="24434"/>
                  </a:lnTo>
                  <a:lnTo>
                    <a:pt x="20140" y="24426"/>
                  </a:lnTo>
                  <a:lnTo>
                    <a:pt x="19833" y="24400"/>
                  </a:lnTo>
                  <a:lnTo>
                    <a:pt x="19535" y="24349"/>
                  </a:lnTo>
                  <a:lnTo>
                    <a:pt x="19237" y="24289"/>
                  </a:lnTo>
                  <a:lnTo>
                    <a:pt x="18947" y="24213"/>
                  </a:lnTo>
                  <a:lnTo>
                    <a:pt x="18658" y="24110"/>
                  </a:lnTo>
                  <a:lnTo>
                    <a:pt x="18377" y="24000"/>
                  </a:lnTo>
                  <a:lnTo>
                    <a:pt x="18104" y="23863"/>
                  </a:lnTo>
                  <a:lnTo>
                    <a:pt x="17976" y="23787"/>
                  </a:lnTo>
                  <a:lnTo>
                    <a:pt x="17848" y="23710"/>
                  </a:lnTo>
                  <a:lnTo>
                    <a:pt x="17721" y="23625"/>
                  </a:lnTo>
                  <a:lnTo>
                    <a:pt x="17593" y="23540"/>
                  </a:lnTo>
                  <a:lnTo>
                    <a:pt x="17474" y="23446"/>
                  </a:lnTo>
                  <a:lnTo>
                    <a:pt x="17354" y="23352"/>
                  </a:lnTo>
                  <a:lnTo>
                    <a:pt x="17244" y="23250"/>
                  </a:lnTo>
                  <a:lnTo>
                    <a:pt x="17133" y="23148"/>
                  </a:lnTo>
                  <a:lnTo>
                    <a:pt x="17022" y="23037"/>
                  </a:lnTo>
                  <a:lnTo>
                    <a:pt x="16920" y="22926"/>
                  </a:lnTo>
                  <a:lnTo>
                    <a:pt x="16818" y="22807"/>
                  </a:lnTo>
                  <a:lnTo>
                    <a:pt x="16724" y="22679"/>
                  </a:lnTo>
                  <a:lnTo>
                    <a:pt x="16630" y="22551"/>
                  </a:lnTo>
                  <a:lnTo>
                    <a:pt x="16545" y="22424"/>
                  </a:lnTo>
                  <a:lnTo>
                    <a:pt x="16460" y="22287"/>
                  </a:lnTo>
                  <a:lnTo>
                    <a:pt x="16383" y="22142"/>
                  </a:lnTo>
                  <a:lnTo>
                    <a:pt x="16170" y="21751"/>
                  </a:lnTo>
                  <a:lnTo>
                    <a:pt x="15949" y="21367"/>
                  </a:lnTo>
                  <a:lnTo>
                    <a:pt x="15727" y="20975"/>
                  </a:lnTo>
                  <a:lnTo>
                    <a:pt x="15506" y="20592"/>
                  </a:lnTo>
                  <a:lnTo>
                    <a:pt x="15276" y="20209"/>
                  </a:lnTo>
                  <a:lnTo>
                    <a:pt x="15037" y="19834"/>
                  </a:lnTo>
                  <a:lnTo>
                    <a:pt x="14790" y="19450"/>
                  </a:lnTo>
                  <a:lnTo>
                    <a:pt x="14551" y="19075"/>
                  </a:lnTo>
                  <a:lnTo>
                    <a:pt x="14296" y="18709"/>
                  </a:lnTo>
                  <a:lnTo>
                    <a:pt x="14040" y="18343"/>
                  </a:lnTo>
                  <a:lnTo>
                    <a:pt x="13785" y="17976"/>
                  </a:lnTo>
                  <a:lnTo>
                    <a:pt x="13521" y="17610"/>
                  </a:lnTo>
                  <a:lnTo>
                    <a:pt x="13248" y="17252"/>
                  </a:lnTo>
                  <a:lnTo>
                    <a:pt x="12975" y="16895"/>
                  </a:lnTo>
                  <a:lnTo>
                    <a:pt x="12694" y="16537"/>
                  </a:lnTo>
                  <a:lnTo>
                    <a:pt x="12413" y="16187"/>
                  </a:lnTo>
                  <a:lnTo>
                    <a:pt x="12132" y="15838"/>
                  </a:lnTo>
                  <a:lnTo>
                    <a:pt x="11834" y="15489"/>
                  </a:lnTo>
                  <a:lnTo>
                    <a:pt x="11544" y="15148"/>
                  </a:lnTo>
                  <a:lnTo>
                    <a:pt x="11246" y="14807"/>
                  </a:lnTo>
                  <a:lnTo>
                    <a:pt x="10939" y="14475"/>
                  </a:lnTo>
                  <a:lnTo>
                    <a:pt x="10633" y="14134"/>
                  </a:lnTo>
                  <a:lnTo>
                    <a:pt x="10317" y="13811"/>
                  </a:lnTo>
                  <a:lnTo>
                    <a:pt x="10002" y="13478"/>
                  </a:lnTo>
                  <a:lnTo>
                    <a:pt x="9678" y="13155"/>
                  </a:lnTo>
                  <a:lnTo>
                    <a:pt x="9355" y="12839"/>
                  </a:lnTo>
                  <a:lnTo>
                    <a:pt x="9031" y="12516"/>
                  </a:lnTo>
                  <a:lnTo>
                    <a:pt x="8699" y="12200"/>
                  </a:lnTo>
                  <a:lnTo>
                    <a:pt x="8017" y="11587"/>
                  </a:lnTo>
                  <a:lnTo>
                    <a:pt x="7327" y="10982"/>
                  </a:lnTo>
                  <a:lnTo>
                    <a:pt x="6893" y="11749"/>
                  </a:lnTo>
                  <a:lnTo>
                    <a:pt x="6467" y="12524"/>
                  </a:lnTo>
                  <a:lnTo>
                    <a:pt x="6228" y="12993"/>
                  </a:lnTo>
                  <a:lnTo>
                    <a:pt x="5998" y="13470"/>
                  </a:lnTo>
                  <a:lnTo>
                    <a:pt x="5777" y="13938"/>
                  </a:lnTo>
                  <a:lnTo>
                    <a:pt x="5581" y="14424"/>
                  </a:lnTo>
                  <a:lnTo>
                    <a:pt x="5385" y="14901"/>
                  </a:lnTo>
                  <a:lnTo>
                    <a:pt x="5214" y="15387"/>
                  </a:lnTo>
                  <a:lnTo>
                    <a:pt x="5044" y="15872"/>
                  </a:lnTo>
                  <a:lnTo>
                    <a:pt x="4899" y="16358"/>
                  </a:lnTo>
                  <a:lnTo>
                    <a:pt x="4754" y="16843"/>
                  </a:lnTo>
                  <a:lnTo>
                    <a:pt x="4635" y="17338"/>
                  </a:lnTo>
                  <a:lnTo>
                    <a:pt x="4516" y="17832"/>
                  </a:lnTo>
                  <a:lnTo>
                    <a:pt x="4422" y="18326"/>
                  </a:lnTo>
                  <a:lnTo>
                    <a:pt x="4328" y="18820"/>
                  </a:lnTo>
                  <a:lnTo>
                    <a:pt x="4252" y="19314"/>
                  </a:lnTo>
                  <a:lnTo>
                    <a:pt x="4192" y="19808"/>
                  </a:lnTo>
                  <a:lnTo>
                    <a:pt x="4141" y="20302"/>
                  </a:lnTo>
                  <a:lnTo>
                    <a:pt x="4107" y="20796"/>
                  </a:lnTo>
                  <a:lnTo>
                    <a:pt x="4073" y="21291"/>
                  </a:lnTo>
                  <a:lnTo>
                    <a:pt x="4064" y="21785"/>
                  </a:lnTo>
                  <a:lnTo>
                    <a:pt x="4064" y="22287"/>
                  </a:lnTo>
                  <a:lnTo>
                    <a:pt x="4073" y="22773"/>
                  </a:lnTo>
                  <a:lnTo>
                    <a:pt x="4090" y="23267"/>
                  </a:lnTo>
                  <a:lnTo>
                    <a:pt x="4124" y="23761"/>
                  </a:lnTo>
                  <a:lnTo>
                    <a:pt x="4175" y="24255"/>
                  </a:lnTo>
                  <a:lnTo>
                    <a:pt x="4226" y="24741"/>
                  </a:lnTo>
                  <a:lnTo>
                    <a:pt x="4294" y="25226"/>
                  </a:lnTo>
                  <a:lnTo>
                    <a:pt x="4379" y="25712"/>
                  </a:lnTo>
                  <a:lnTo>
                    <a:pt x="4473" y="26189"/>
                  </a:lnTo>
                  <a:lnTo>
                    <a:pt x="4575" y="26675"/>
                  </a:lnTo>
                  <a:lnTo>
                    <a:pt x="4686" y="27152"/>
                  </a:lnTo>
                  <a:lnTo>
                    <a:pt x="4814" y="27620"/>
                  </a:lnTo>
                  <a:lnTo>
                    <a:pt x="4950" y="28097"/>
                  </a:lnTo>
                  <a:lnTo>
                    <a:pt x="5095" y="28557"/>
                  </a:lnTo>
                  <a:lnTo>
                    <a:pt x="5257" y="29026"/>
                  </a:lnTo>
                  <a:lnTo>
                    <a:pt x="5427" y="29486"/>
                  </a:lnTo>
                  <a:lnTo>
                    <a:pt x="5615" y="29938"/>
                  </a:lnTo>
                  <a:lnTo>
                    <a:pt x="5802" y="30389"/>
                  </a:lnTo>
                  <a:lnTo>
                    <a:pt x="6007" y="30841"/>
                  </a:lnTo>
                  <a:lnTo>
                    <a:pt x="6220" y="31284"/>
                  </a:lnTo>
                  <a:lnTo>
                    <a:pt x="6450" y="31718"/>
                  </a:lnTo>
                  <a:lnTo>
                    <a:pt x="6680" y="32153"/>
                  </a:lnTo>
                  <a:lnTo>
                    <a:pt x="6927" y="32579"/>
                  </a:lnTo>
                  <a:lnTo>
                    <a:pt x="7182" y="32996"/>
                  </a:lnTo>
                  <a:lnTo>
                    <a:pt x="7455" y="33414"/>
                  </a:lnTo>
                  <a:lnTo>
                    <a:pt x="7727" y="33822"/>
                  </a:lnTo>
                  <a:lnTo>
                    <a:pt x="8017" y="34231"/>
                  </a:lnTo>
                  <a:lnTo>
                    <a:pt x="8315" y="34623"/>
                  </a:lnTo>
                  <a:lnTo>
                    <a:pt x="8622" y="35015"/>
                  </a:lnTo>
                  <a:lnTo>
                    <a:pt x="8946" y="35399"/>
                  </a:lnTo>
                  <a:lnTo>
                    <a:pt x="9269" y="35773"/>
                  </a:lnTo>
                  <a:lnTo>
                    <a:pt x="9610" y="36140"/>
                  </a:lnTo>
                  <a:lnTo>
                    <a:pt x="9960" y="36506"/>
                  </a:lnTo>
                  <a:lnTo>
                    <a:pt x="10317" y="36855"/>
                  </a:lnTo>
                  <a:lnTo>
                    <a:pt x="10684" y="37205"/>
                  </a:lnTo>
                  <a:lnTo>
                    <a:pt x="11059" y="37545"/>
                  </a:lnTo>
                  <a:lnTo>
                    <a:pt x="11450" y="37869"/>
                  </a:lnTo>
                  <a:lnTo>
                    <a:pt x="11842" y="38193"/>
                  </a:lnTo>
                  <a:lnTo>
                    <a:pt x="12251" y="38500"/>
                  </a:lnTo>
                  <a:lnTo>
                    <a:pt x="12669" y="38806"/>
                  </a:lnTo>
                  <a:lnTo>
                    <a:pt x="13095" y="39096"/>
                  </a:lnTo>
                  <a:lnTo>
                    <a:pt x="13529" y="39386"/>
                  </a:lnTo>
                  <a:lnTo>
                    <a:pt x="13972" y="39658"/>
                  </a:lnTo>
                  <a:lnTo>
                    <a:pt x="14424" y="39922"/>
                  </a:lnTo>
                  <a:lnTo>
                    <a:pt x="14884" y="40178"/>
                  </a:lnTo>
                  <a:lnTo>
                    <a:pt x="15352" y="40416"/>
                  </a:lnTo>
                  <a:lnTo>
                    <a:pt x="15829" y="40646"/>
                  </a:lnTo>
                  <a:lnTo>
                    <a:pt x="16306" y="40859"/>
                  </a:lnTo>
                  <a:lnTo>
                    <a:pt x="16783" y="41064"/>
                  </a:lnTo>
                  <a:lnTo>
                    <a:pt x="17261" y="41251"/>
                  </a:lnTo>
                  <a:lnTo>
                    <a:pt x="17746" y="41430"/>
                  </a:lnTo>
                  <a:lnTo>
                    <a:pt x="18232" y="41592"/>
                  </a:lnTo>
                  <a:lnTo>
                    <a:pt x="18717" y="41745"/>
                  </a:lnTo>
                  <a:lnTo>
                    <a:pt x="19203" y="41882"/>
                  </a:lnTo>
                  <a:lnTo>
                    <a:pt x="19697" y="42010"/>
                  </a:lnTo>
                  <a:lnTo>
                    <a:pt x="20191" y="42120"/>
                  </a:lnTo>
                  <a:lnTo>
                    <a:pt x="20685" y="42223"/>
                  </a:lnTo>
                  <a:lnTo>
                    <a:pt x="21179" y="42308"/>
                  </a:lnTo>
                  <a:lnTo>
                    <a:pt x="21674" y="42384"/>
                  </a:lnTo>
                  <a:lnTo>
                    <a:pt x="22168" y="42453"/>
                  </a:lnTo>
                  <a:lnTo>
                    <a:pt x="22662" y="42504"/>
                  </a:lnTo>
                  <a:lnTo>
                    <a:pt x="23156" y="42538"/>
                  </a:lnTo>
                  <a:lnTo>
                    <a:pt x="23650" y="42563"/>
                  </a:lnTo>
                  <a:lnTo>
                    <a:pt x="24153" y="42580"/>
                  </a:lnTo>
                  <a:lnTo>
                    <a:pt x="24647" y="42580"/>
                  </a:lnTo>
                  <a:lnTo>
                    <a:pt x="25141" y="42572"/>
                  </a:lnTo>
                  <a:lnTo>
                    <a:pt x="25627" y="42546"/>
                  </a:lnTo>
                  <a:lnTo>
                    <a:pt x="26121" y="42512"/>
                  </a:lnTo>
                  <a:lnTo>
                    <a:pt x="26615" y="42470"/>
                  </a:lnTo>
                  <a:lnTo>
                    <a:pt x="27100" y="42410"/>
                  </a:lnTo>
                  <a:lnTo>
                    <a:pt x="27586" y="42342"/>
                  </a:lnTo>
                  <a:lnTo>
                    <a:pt x="28072" y="42265"/>
                  </a:lnTo>
                  <a:lnTo>
                    <a:pt x="28557" y="42171"/>
                  </a:lnTo>
                  <a:lnTo>
                    <a:pt x="29034" y="42069"/>
                  </a:lnTo>
                  <a:lnTo>
                    <a:pt x="29511" y="41958"/>
                  </a:lnTo>
                  <a:lnTo>
                    <a:pt x="29980" y="41831"/>
                  </a:lnTo>
                  <a:lnTo>
                    <a:pt x="30457" y="41694"/>
                  </a:lnTo>
                  <a:lnTo>
                    <a:pt x="30926" y="41541"/>
                  </a:lnTo>
                  <a:lnTo>
                    <a:pt x="31386" y="41379"/>
                  </a:lnTo>
                  <a:lnTo>
                    <a:pt x="31846" y="41209"/>
                  </a:lnTo>
                  <a:lnTo>
                    <a:pt x="32297" y="41030"/>
                  </a:lnTo>
                  <a:lnTo>
                    <a:pt x="32749" y="40842"/>
                  </a:lnTo>
                  <a:lnTo>
                    <a:pt x="33200" y="40638"/>
                  </a:lnTo>
                  <a:lnTo>
                    <a:pt x="33643" y="40425"/>
                  </a:lnTo>
                  <a:lnTo>
                    <a:pt x="34078" y="40195"/>
                  </a:lnTo>
                  <a:lnTo>
                    <a:pt x="34512" y="39965"/>
                  </a:lnTo>
                  <a:lnTo>
                    <a:pt x="34938" y="39718"/>
                  </a:lnTo>
                  <a:lnTo>
                    <a:pt x="35356" y="39462"/>
                  </a:lnTo>
                  <a:lnTo>
                    <a:pt x="35773" y="39190"/>
                  </a:lnTo>
                  <a:lnTo>
                    <a:pt x="36182" y="38917"/>
                  </a:lnTo>
                  <a:lnTo>
                    <a:pt x="36591" y="38627"/>
                  </a:lnTo>
                  <a:lnTo>
                    <a:pt x="36983" y="38329"/>
                  </a:lnTo>
                  <a:lnTo>
                    <a:pt x="37375" y="38022"/>
                  </a:lnTo>
                  <a:lnTo>
                    <a:pt x="37758" y="37699"/>
                  </a:lnTo>
                  <a:lnTo>
                    <a:pt x="38133" y="37375"/>
                  </a:lnTo>
                  <a:lnTo>
                    <a:pt x="38499" y="37034"/>
                  </a:lnTo>
                  <a:lnTo>
                    <a:pt x="38866" y="36685"/>
                  </a:lnTo>
                  <a:lnTo>
                    <a:pt x="39215" y="36327"/>
                  </a:lnTo>
                  <a:lnTo>
                    <a:pt x="39564" y="35961"/>
                  </a:lnTo>
                  <a:lnTo>
                    <a:pt x="39896" y="35586"/>
                  </a:lnTo>
                  <a:lnTo>
                    <a:pt x="40229" y="35194"/>
                  </a:lnTo>
                  <a:lnTo>
                    <a:pt x="40552" y="34802"/>
                  </a:lnTo>
                  <a:lnTo>
                    <a:pt x="40859" y="34393"/>
                  </a:lnTo>
                  <a:lnTo>
                    <a:pt x="41166" y="33976"/>
                  </a:lnTo>
                  <a:lnTo>
                    <a:pt x="41455" y="33550"/>
                  </a:lnTo>
                  <a:lnTo>
                    <a:pt x="41737" y="33115"/>
                  </a:lnTo>
                  <a:lnTo>
                    <a:pt x="42018" y="32672"/>
                  </a:lnTo>
                  <a:lnTo>
                    <a:pt x="42282" y="32221"/>
                  </a:lnTo>
                  <a:lnTo>
                    <a:pt x="42529" y="31761"/>
                  </a:lnTo>
                  <a:lnTo>
                    <a:pt x="42708" y="31437"/>
                  </a:lnTo>
                  <a:lnTo>
                    <a:pt x="42887" y="31130"/>
                  </a:lnTo>
                  <a:lnTo>
                    <a:pt x="43074" y="30815"/>
                  </a:lnTo>
                  <a:lnTo>
                    <a:pt x="43270" y="30508"/>
                  </a:lnTo>
                  <a:lnTo>
                    <a:pt x="43475" y="30210"/>
                  </a:lnTo>
                  <a:lnTo>
                    <a:pt x="43688" y="29904"/>
                  </a:lnTo>
                  <a:lnTo>
                    <a:pt x="43901" y="29614"/>
                  </a:lnTo>
                  <a:lnTo>
                    <a:pt x="44122" y="29316"/>
                  </a:lnTo>
                  <a:lnTo>
                    <a:pt x="44352" y="29026"/>
                  </a:lnTo>
                  <a:lnTo>
                    <a:pt x="44591" y="28745"/>
                  </a:lnTo>
                  <a:lnTo>
                    <a:pt x="44838" y="28464"/>
                  </a:lnTo>
                  <a:lnTo>
                    <a:pt x="45085" y="28191"/>
                  </a:lnTo>
                  <a:lnTo>
                    <a:pt x="45340" y="27919"/>
                  </a:lnTo>
                  <a:lnTo>
                    <a:pt x="45604" y="27646"/>
                  </a:lnTo>
                  <a:lnTo>
                    <a:pt x="45868" y="27382"/>
                  </a:lnTo>
                  <a:lnTo>
                    <a:pt x="46141" y="27118"/>
                  </a:lnTo>
                  <a:lnTo>
                    <a:pt x="46422" y="26862"/>
                  </a:lnTo>
                  <a:lnTo>
                    <a:pt x="46712" y="26607"/>
                  </a:lnTo>
                  <a:lnTo>
                    <a:pt x="47002" y="26360"/>
                  </a:lnTo>
                  <a:lnTo>
                    <a:pt x="47300" y="26121"/>
                  </a:lnTo>
                  <a:lnTo>
                    <a:pt x="47598" y="25882"/>
                  </a:lnTo>
                  <a:lnTo>
                    <a:pt x="47905" y="25644"/>
                  </a:lnTo>
                  <a:lnTo>
                    <a:pt x="48220" y="25414"/>
                  </a:lnTo>
                  <a:lnTo>
                    <a:pt x="48535" y="25184"/>
                  </a:lnTo>
                  <a:lnTo>
                    <a:pt x="48859" y="24962"/>
                  </a:lnTo>
                  <a:lnTo>
                    <a:pt x="49191" y="24749"/>
                  </a:lnTo>
                  <a:lnTo>
                    <a:pt x="49523" y="24536"/>
                  </a:lnTo>
                  <a:lnTo>
                    <a:pt x="49856" y="24332"/>
                  </a:lnTo>
                  <a:lnTo>
                    <a:pt x="50205" y="24127"/>
                  </a:lnTo>
                  <a:lnTo>
                    <a:pt x="50546" y="23931"/>
                  </a:lnTo>
                  <a:lnTo>
                    <a:pt x="50903" y="23736"/>
                  </a:lnTo>
                  <a:lnTo>
                    <a:pt x="51253" y="23548"/>
                  </a:lnTo>
                  <a:lnTo>
                    <a:pt x="51619" y="23361"/>
                  </a:lnTo>
                  <a:lnTo>
                    <a:pt x="51977" y="23182"/>
                  </a:lnTo>
                  <a:lnTo>
                    <a:pt x="52352" y="23011"/>
                  </a:lnTo>
                  <a:lnTo>
                    <a:pt x="52718" y="22841"/>
                  </a:lnTo>
                  <a:lnTo>
                    <a:pt x="53093" y="22679"/>
                  </a:lnTo>
                  <a:lnTo>
                    <a:pt x="53476" y="22526"/>
                  </a:lnTo>
                  <a:lnTo>
                    <a:pt x="53860" y="22372"/>
                  </a:lnTo>
                  <a:lnTo>
                    <a:pt x="54243" y="22228"/>
                  </a:lnTo>
                  <a:lnTo>
                    <a:pt x="54635" y="22083"/>
                  </a:lnTo>
                  <a:lnTo>
                    <a:pt x="55027" y="21946"/>
                  </a:lnTo>
                  <a:lnTo>
                    <a:pt x="55427" y="21819"/>
                  </a:lnTo>
                  <a:lnTo>
                    <a:pt x="55828" y="21691"/>
                  </a:lnTo>
                  <a:lnTo>
                    <a:pt x="56228" y="21572"/>
                  </a:lnTo>
                  <a:lnTo>
                    <a:pt x="56637" y="21461"/>
                  </a:lnTo>
                  <a:lnTo>
                    <a:pt x="57046" y="21350"/>
                  </a:lnTo>
                  <a:lnTo>
                    <a:pt x="57455" y="21248"/>
                  </a:lnTo>
                  <a:lnTo>
                    <a:pt x="57872" y="21154"/>
                  </a:lnTo>
                  <a:lnTo>
                    <a:pt x="58290" y="21060"/>
                  </a:lnTo>
                  <a:lnTo>
                    <a:pt x="58707" y="20975"/>
                  </a:lnTo>
                  <a:lnTo>
                    <a:pt x="59133" y="20899"/>
                  </a:lnTo>
                  <a:lnTo>
                    <a:pt x="59559" y="20822"/>
                  </a:lnTo>
                  <a:lnTo>
                    <a:pt x="59985" y="20754"/>
                  </a:lnTo>
                  <a:lnTo>
                    <a:pt x="60411" y="20694"/>
                  </a:lnTo>
                  <a:lnTo>
                    <a:pt x="60837" y="20643"/>
                  </a:lnTo>
                  <a:lnTo>
                    <a:pt x="61271" y="20592"/>
                  </a:lnTo>
                  <a:lnTo>
                    <a:pt x="61706" y="20549"/>
                  </a:lnTo>
                  <a:lnTo>
                    <a:pt x="62140" y="20515"/>
                  </a:lnTo>
                  <a:lnTo>
                    <a:pt x="62583" y="20490"/>
                  </a:lnTo>
                  <a:lnTo>
                    <a:pt x="63018" y="20464"/>
                  </a:lnTo>
                  <a:lnTo>
                    <a:pt x="63461" y="20447"/>
                  </a:lnTo>
                  <a:lnTo>
                    <a:pt x="63895" y="20439"/>
                  </a:lnTo>
                  <a:lnTo>
                    <a:pt x="64713" y="20439"/>
                  </a:lnTo>
                  <a:lnTo>
                    <a:pt x="65207" y="20447"/>
                  </a:lnTo>
                  <a:lnTo>
                    <a:pt x="65701" y="20464"/>
                  </a:lnTo>
                  <a:lnTo>
                    <a:pt x="66196" y="20498"/>
                  </a:lnTo>
                  <a:lnTo>
                    <a:pt x="66698" y="20541"/>
                  </a:lnTo>
                  <a:lnTo>
                    <a:pt x="67192" y="20592"/>
                  </a:lnTo>
                  <a:lnTo>
                    <a:pt x="67695" y="20652"/>
                  </a:lnTo>
                  <a:lnTo>
                    <a:pt x="68189" y="20728"/>
                  </a:lnTo>
                  <a:lnTo>
                    <a:pt x="68692" y="20805"/>
                  </a:lnTo>
                  <a:lnTo>
                    <a:pt x="69186" y="20899"/>
                  </a:lnTo>
                  <a:lnTo>
                    <a:pt x="69689" y="20992"/>
                  </a:lnTo>
                  <a:lnTo>
                    <a:pt x="70183" y="21103"/>
                  </a:lnTo>
                  <a:lnTo>
                    <a:pt x="70685" y="21222"/>
                  </a:lnTo>
                  <a:lnTo>
                    <a:pt x="71179" y="21350"/>
                  </a:lnTo>
                  <a:lnTo>
                    <a:pt x="71674" y="21486"/>
                  </a:lnTo>
                  <a:lnTo>
                    <a:pt x="72159" y="21631"/>
                  </a:lnTo>
                  <a:lnTo>
                    <a:pt x="72653" y="21785"/>
                  </a:lnTo>
                  <a:lnTo>
                    <a:pt x="73139" y="21946"/>
                  </a:lnTo>
                  <a:lnTo>
                    <a:pt x="73616" y="22117"/>
                  </a:lnTo>
                  <a:lnTo>
                    <a:pt x="74102" y="22296"/>
                  </a:lnTo>
                  <a:lnTo>
                    <a:pt x="74579" y="22483"/>
                  </a:lnTo>
                  <a:lnTo>
                    <a:pt x="75047" y="22679"/>
                  </a:lnTo>
                  <a:lnTo>
                    <a:pt x="75516" y="22884"/>
                  </a:lnTo>
                  <a:lnTo>
                    <a:pt x="75984" y="23097"/>
                  </a:lnTo>
                  <a:lnTo>
                    <a:pt x="76444" y="23318"/>
                  </a:lnTo>
                  <a:lnTo>
                    <a:pt x="76896" y="23548"/>
                  </a:lnTo>
                  <a:lnTo>
                    <a:pt x="77347" y="23787"/>
                  </a:lnTo>
                  <a:lnTo>
                    <a:pt x="77790" y="24025"/>
                  </a:lnTo>
                  <a:lnTo>
                    <a:pt x="78225" y="24272"/>
                  </a:lnTo>
                  <a:lnTo>
                    <a:pt x="78659" y="24536"/>
                  </a:lnTo>
                  <a:lnTo>
                    <a:pt x="79085" y="24800"/>
                  </a:lnTo>
                  <a:lnTo>
                    <a:pt x="79503" y="25073"/>
                  </a:lnTo>
                  <a:lnTo>
                    <a:pt x="79920" y="25354"/>
                  </a:lnTo>
                  <a:lnTo>
                    <a:pt x="80321" y="25635"/>
                  </a:lnTo>
                  <a:lnTo>
                    <a:pt x="80721" y="25925"/>
                  </a:lnTo>
                  <a:lnTo>
                    <a:pt x="81113" y="26232"/>
                  </a:lnTo>
                  <a:lnTo>
                    <a:pt x="81496" y="26538"/>
                  </a:lnTo>
                  <a:lnTo>
                    <a:pt x="81863" y="26845"/>
                  </a:lnTo>
                  <a:lnTo>
                    <a:pt x="82229" y="27169"/>
                  </a:lnTo>
                  <a:lnTo>
                    <a:pt x="82587" y="27493"/>
                  </a:lnTo>
                  <a:lnTo>
                    <a:pt x="82936" y="27825"/>
                  </a:lnTo>
                  <a:lnTo>
                    <a:pt x="83268" y="28157"/>
                  </a:lnTo>
                  <a:lnTo>
                    <a:pt x="83601" y="28506"/>
                  </a:lnTo>
                  <a:lnTo>
                    <a:pt x="83916" y="28856"/>
                  </a:lnTo>
                  <a:lnTo>
                    <a:pt x="84223" y="29205"/>
                  </a:lnTo>
                  <a:lnTo>
                    <a:pt x="84521" y="29571"/>
                  </a:lnTo>
                  <a:lnTo>
                    <a:pt x="84802" y="29938"/>
                  </a:lnTo>
                  <a:lnTo>
                    <a:pt x="85083" y="30304"/>
                  </a:lnTo>
                  <a:lnTo>
                    <a:pt x="85339" y="30679"/>
                  </a:lnTo>
                  <a:lnTo>
                    <a:pt x="85594" y="31062"/>
                  </a:lnTo>
                  <a:lnTo>
                    <a:pt x="85833" y="31454"/>
                  </a:lnTo>
                  <a:lnTo>
                    <a:pt x="86063" y="31846"/>
                  </a:lnTo>
                  <a:lnTo>
                    <a:pt x="86276" y="32238"/>
                  </a:lnTo>
                  <a:lnTo>
                    <a:pt x="86472" y="32638"/>
                  </a:lnTo>
                  <a:lnTo>
                    <a:pt x="86659" y="33047"/>
                  </a:lnTo>
                  <a:lnTo>
                    <a:pt x="86838" y="33456"/>
                  </a:lnTo>
                  <a:lnTo>
                    <a:pt x="87000" y="33874"/>
                  </a:lnTo>
                  <a:lnTo>
                    <a:pt x="87145" y="34291"/>
                  </a:lnTo>
                  <a:lnTo>
                    <a:pt x="87272" y="34717"/>
                  </a:lnTo>
                  <a:lnTo>
                    <a:pt x="87392" y="35143"/>
                  </a:lnTo>
                  <a:lnTo>
                    <a:pt x="87494" y="35577"/>
                  </a:lnTo>
                  <a:lnTo>
                    <a:pt x="87579" y="36012"/>
                  </a:lnTo>
                  <a:lnTo>
                    <a:pt x="87656" y="36446"/>
                  </a:lnTo>
                  <a:lnTo>
                    <a:pt x="87707" y="36889"/>
                  </a:lnTo>
                  <a:lnTo>
                    <a:pt x="87750" y="37341"/>
                  </a:lnTo>
                  <a:lnTo>
                    <a:pt x="87724" y="37903"/>
                  </a:lnTo>
                  <a:lnTo>
                    <a:pt x="87707" y="38474"/>
                  </a:lnTo>
                  <a:lnTo>
                    <a:pt x="87707" y="39036"/>
                  </a:lnTo>
                  <a:lnTo>
                    <a:pt x="87724" y="39599"/>
                  </a:lnTo>
                  <a:lnTo>
                    <a:pt x="87758" y="40161"/>
                  </a:lnTo>
                  <a:lnTo>
                    <a:pt x="87809" y="40715"/>
                  </a:lnTo>
                  <a:lnTo>
                    <a:pt x="87869" y="41277"/>
                  </a:lnTo>
                  <a:lnTo>
                    <a:pt x="87945" y="41831"/>
                  </a:lnTo>
                  <a:lnTo>
                    <a:pt x="88039" y="42376"/>
                  </a:lnTo>
                  <a:lnTo>
                    <a:pt x="88150" y="42930"/>
                  </a:lnTo>
                  <a:lnTo>
                    <a:pt x="88269" y="43466"/>
                  </a:lnTo>
                  <a:lnTo>
                    <a:pt x="88414" y="44012"/>
                  </a:lnTo>
                  <a:lnTo>
                    <a:pt x="88559" y="44540"/>
                  </a:lnTo>
                  <a:lnTo>
                    <a:pt x="88729" y="45076"/>
                  </a:lnTo>
                  <a:lnTo>
                    <a:pt x="88908" y="45596"/>
                  </a:lnTo>
                  <a:lnTo>
                    <a:pt x="89104" y="46124"/>
                  </a:lnTo>
                  <a:lnTo>
                    <a:pt x="89317" y="46636"/>
                  </a:lnTo>
                  <a:lnTo>
                    <a:pt x="89539" y="47147"/>
                  </a:lnTo>
                  <a:lnTo>
                    <a:pt x="89777" y="47649"/>
                  </a:lnTo>
                  <a:lnTo>
                    <a:pt x="90024" y="48143"/>
                  </a:lnTo>
                  <a:lnTo>
                    <a:pt x="90288" y="48638"/>
                  </a:lnTo>
                  <a:lnTo>
                    <a:pt x="90569" y="49115"/>
                  </a:lnTo>
                  <a:lnTo>
                    <a:pt x="90859" y="49592"/>
                  </a:lnTo>
                  <a:lnTo>
                    <a:pt x="91166" y="50060"/>
                  </a:lnTo>
                  <a:lnTo>
                    <a:pt x="91481" y="50520"/>
                  </a:lnTo>
                  <a:lnTo>
                    <a:pt x="91813" y="50972"/>
                  </a:lnTo>
                  <a:lnTo>
                    <a:pt x="92154" y="51415"/>
                  </a:lnTo>
                  <a:lnTo>
                    <a:pt x="92512" y="51858"/>
                  </a:lnTo>
                  <a:lnTo>
                    <a:pt x="92878" y="52284"/>
                  </a:lnTo>
                  <a:lnTo>
                    <a:pt x="93262" y="52701"/>
                  </a:lnTo>
                  <a:lnTo>
                    <a:pt x="93653" y="53102"/>
                  </a:lnTo>
                  <a:lnTo>
                    <a:pt x="94062" y="53502"/>
                  </a:lnTo>
                  <a:lnTo>
                    <a:pt x="94488" y="53894"/>
                  </a:lnTo>
                  <a:lnTo>
                    <a:pt x="94923" y="54269"/>
                  </a:lnTo>
                  <a:lnTo>
                    <a:pt x="95366" y="54635"/>
                  </a:lnTo>
                  <a:lnTo>
                    <a:pt x="95817" y="54993"/>
                  </a:lnTo>
                  <a:lnTo>
                    <a:pt x="96277" y="55325"/>
                  </a:lnTo>
                  <a:lnTo>
                    <a:pt x="96746" y="55649"/>
                  </a:lnTo>
                  <a:lnTo>
                    <a:pt x="97223" y="55964"/>
                  </a:lnTo>
                  <a:lnTo>
                    <a:pt x="97709" y="56262"/>
                  </a:lnTo>
                  <a:lnTo>
                    <a:pt x="98203" y="56544"/>
                  </a:lnTo>
                  <a:lnTo>
                    <a:pt x="98697" y="56808"/>
                  </a:lnTo>
                  <a:lnTo>
                    <a:pt x="99208" y="57063"/>
                  </a:lnTo>
                  <a:lnTo>
                    <a:pt x="99719" y="57302"/>
                  </a:lnTo>
                  <a:lnTo>
                    <a:pt x="100239" y="57532"/>
                  </a:lnTo>
                  <a:lnTo>
                    <a:pt x="100759" y="57745"/>
                  </a:lnTo>
                  <a:lnTo>
                    <a:pt x="101287" y="57941"/>
                  </a:lnTo>
                  <a:lnTo>
                    <a:pt x="101823" y="58120"/>
                  </a:lnTo>
                  <a:lnTo>
                    <a:pt x="102360" y="58290"/>
                  </a:lnTo>
                  <a:lnTo>
                    <a:pt x="102905" y="58443"/>
                  </a:lnTo>
                  <a:lnTo>
                    <a:pt x="103451" y="58580"/>
                  </a:lnTo>
                  <a:lnTo>
                    <a:pt x="104004" y="58699"/>
                  </a:lnTo>
                  <a:lnTo>
                    <a:pt x="104558" y="58801"/>
                  </a:lnTo>
                  <a:lnTo>
                    <a:pt x="105120" y="58895"/>
                  </a:lnTo>
                  <a:lnTo>
                    <a:pt x="105683" y="58972"/>
                  </a:lnTo>
                  <a:lnTo>
                    <a:pt x="106245" y="59031"/>
                  </a:lnTo>
                  <a:lnTo>
                    <a:pt x="106816" y="59074"/>
                  </a:lnTo>
                  <a:lnTo>
                    <a:pt x="107378" y="59108"/>
                  </a:lnTo>
                  <a:lnTo>
                    <a:pt x="107949" y="59116"/>
                  </a:lnTo>
                  <a:lnTo>
                    <a:pt x="108520" y="59116"/>
                  </a:lnTo>
                  <a:lnTo>
                    <a:pt x="109099" y="59099"/>
                  </a:lnTo>
                  <a:lnTo>
                    <a:pt x="109670" y="59065"/>
                  </a:lnTo>
                  <a:lnTo>
                    <a:pt x="110241" y="59014"/>
                  </a:lnTo>
                  <a:lnTo>
                    <a:pt x="110811" y="58946"/>
                  </a:lnTo>
                  <a:lnTo>
                    <a:pt x="111348" y="58878"/>
                  </a:lnTo>
                  <a:lnTo>
                    <a:pt x="111876" y="58818"/>
                  </a:lnTo>
                  <a:lnTo>
                    <a:pt x="112387" y="58776"/>
                  </a:lnTo>
                  <a:lnTo>
                    <a:pt x="112890" y="58733"/>
                  </a:lnTo>
                  <a:lnTo>
                    <a:pt x="113359" y="58699"/>
                  </a:lnTo>
                  <a:lnTo>
                    <a:pt x="113785" y="58673"/>
                  </a:lnTo>
                  <a:lnTo>
                    <a:pt x="114168" y="58665"/>
                  </a:lnTo>
                  <a:lnTo>
                    <a:pt x="114492" y="58656"/>
                  </a:lnTo>
                  <a:lnTo>
                    <a:pt x="114926" y="58665"/>
                  </a:lnTo>
                  <a:lnTo>
                    <a:pt x="115352" y="58673"/>
                  </a:lnTo>
                  <a:lnTo>
                    <a:pt x="115787" y="58690"/>
                  </a:lnTo>
                  <a:lnTo>
                    <a:pt x="116213" y="58724"/>
                  </a:lnTo>
                  <a:lnTo>
                    <a:pt x="116639" y="58759"/>
                  </a:lnTo>
                  <a:lnTo>
                    <a:pt x="117065" y="58801"/>
                  </a:lnTo>
                  <a:lnTo>
                    <a:pt x="117482" y="58852"/>
                  </a:lnTo>
                  <a:lnTo>
                    <a:pt x="117899" y="58912"/>
                  </a:lnTo>
                  <a:lnTo>
                    <a:pt x="118308" y="58980"/>
                  </a:lnTo>
                  <a:lnTo>
                    <a:pt x="118717" y="59057"/>
                  </a:lnTo>
                  <a:lnTo>
                    <a:pt x="119126" y="59133"/>
                  </a:lnTo>
                  <a:lnTo>
                    <a:pt x="119527" y="59219"/>
                  </a:lnTo>
                  <a:lnTo>
                    <a:pt x="119927" y="59321"/>
                  </a:lnTo>
                  <a:lnTo>
                    <a:pt x="120319" y="59423"/>
                  </a:lnTo>
                  <a:lnTo>
                    <a:pt x="120711" y="59525"/>
                  </a:lnTo>
                  <a:lnTo>
                    <a:pt x="121103" y="59645"/>
                  </a:lnTo>
                  <a:lnTo>
                    <a:pt x="121478" y="59764"/>
                  </a:lnTo>
                  <a:lnTo>
                    <a:pt x="121861" y="59892"/>
                  </a:lnTo>
                  <a:lnTo>
                    <a:pt x="122227" y="60028"/>
                  </a:lnTo>
                  <a:lnTo>
                    <a:pt x="122594" y="60173"/>
                  </a:lnTo>
                  <a:lnTo>
                    <a:pt x="122960" y="60318"/>
                  </a:lnTo>
                  <a:lnTo>
                    <a:pt x="123318" y="60471"/>
                  </a:lnTo>
                  <a:lnTo>
                    <a:pt x="123667" y="60633"/>
                  </a:lnTo>
                  <a:lnTo>
                    <a:pt x="124016" y="60795"/>
                  </a:lnTo>
                  <a:lnTo>
                    <a:pt x="124357" y="60965"/>
                  </a:lnTo>
                  <a:lnTo>
                    <a:pt x="124689" y="61144"/>
                  </a:lnTo>
                  <a:lnTo>
                    <a:pt x="125022" y="61323"/>
                  </a:lnTo>
                  <a:lnTo>
                    <a:pt x="125337" y="61510"/>
                  </a:lnTo>
                  <a:lnTo>
                    <a:pt x="125661" y="61706"/>
                  </a:lnTo>
                  <a:lnTo>
                    <a:pt x="125967" y="61902"/>
                  </a:lnTo>
                  <a:lnTo>
                    <a:pt x="126274" y="62107"/>
                  </a:lnTo>
                  <a:lnTo>
                    <a:pt x="126572" y="62320"/>
                  </a:lnTo>
                  <a:lnTo>
                    <a:pt x="126862" y="62533"/>
                  </a:lnTo>
                  <a:lnTo>
                    <a:pt x="127143" y="62746"/>
                  </a:lnTo>
                  <a:lnTo>
                    <a:pt x="127416" y="62967"/>
                  </a:lnTo>
                  <a:lnTo>
                    <a:pt x="127688" y="63197"/>
                  </a:lnTo>
                  <a:lnTo>
                    <a:pt x="127944" y="63427"/>
                  </a:lnTo>
                  <a:lnTo>
                    <a:pt x="128199" y="63666"/>
                  </a:lnTo>
                  <a:lnTo>
                    <a:pt x="128446" y="63904"/>
                  </a:lnTo>
                  <a:lnTo>
                    <a:pt x="128685" y="64151"/>
                  </a:lnTo>
                  <a:lnTo>
                    <a:pt x="128915" y="64398"/>
                  </a:lnTo>
                  <a:lnTo>
                    <a:pt x="129136" y="64654"/>
                  </a:lnTo>
                  <a:lnTo>
                    <a:pt x="129349" y="64909"/>
                  </a:lnTo>
                  <a:lnTo>
                    <a:pt x="129554" y="65165"/>
                  </a:lnTo>
                  <a:lnTo>
                    <a:pt x="129750" y="65429"/>
                  </a:lnTo>
                  <a:lnTo>
                    <a:pt x="129946" y="65693"/>
                  </a:lnTo>
                  <a:lnTo>
                    <a:pt x="130125" y="65966"/>
                  </a:lnTo>
                  <a:lnTo>
                    <a:pt x="130295" y="66239"/>
                  </a:lnTo>
                  <a:lnTo>
                    <a:pt x="130448" y="66520"/>
                  </a:lnTo>
                  <a:lnTo>
                    <a:pt x="130602" y="66801"/>
                  </a:lnTo>
                  <a:lnTo>
                    <a:pt x="130747" y="67082"/>
                  </a:lnTo>
                  <a:lnTo>
                    <a:pt x="130883" y="67363"/>
                  </a:lnTo>
                  <a:lnTo>
                    <a:pt x="131002" y="67653"/>
                  </a:lnTo>
                  <a:lnTo>
                    <a:pt x="131113" y="67951"/>
                  </a:lnTo>
                  <a:lnTo>
                    <a:pt x="131215" y="68241"/>
                  </a:lnTo>
                  <a:lnTo>
                    <a:pt x="131309" y="68539"/>
                  </a:lnTo>
                  <a:lnTo>
                    <a:pt x="131394" y="68837"/>
                  </a:lnTo>
                  <a:lnTo>
                    <a:pt x="131462" y="69135"/>
                  </a:lnTo>
                  <a:lnTo>
                    <a:pt x="131522" y="69442"/>
                  </a:lnTo>
                  <a:lnTo>
                    <a:pt x="131573" y="69748"/>
                  </a:lnTo>
                  <a:lnTo>
                    <a:pt x="131616" y="70055"/>
                  </a:lnTo>
                  <a:lnTo>
                    <a:pt x="131641" y="70362"/>
                  </a:lnTo>
                  <a:lnTo>
                    <a:pt x="131658" y="70677"/>
                  </a:lnTo>
                  <a:lnTo>
                    <a:pt x="131667" y="70984"/>
                  </a:lnTo>
                  <a:lnTo>
                    <a:pt x="131658" y="71308"/>
                  </a:lnTo>
                  <a:lnTo>
                    <a:pt x="131641" y="71631"/>
                  </a:lnTo>
                  <a:lnTo>
                    <a:pt x="131607" y="71946"/>
                  </a:lnTo>
                  <a:lnTo>
                    <a:pt x="131564" y="72270"/>
                  </a:lnTo>
                  <a:lnTo>
                    <a:pt x="131505" y="72594"/>
                  </a:lnTo>
                  <a:lnTo>
                    <a:pt x="131428" y="72909"/>
                  </a:lnTo>
                  <a:lnTo>
                    <a:pt x="131343" y="73233"/>
                  </a:lnTo>
                  <a:lnTo>
                    <a:pt x="131241" y="73548"/>
                  </a:lnTo>
                  <a:lnTo>
                    <a:pt x="131130" y="73872"/>
                  </a:lnTo>
                  <a:lnTo>
                    <a:pt x="131011" y="74187"/>
                  </a:lnTo>
                  <a:lnTo>
                    <a:pt x="130874" y="74502"/>
                  </a:lnTo>
                  <a:lnTo>
                    <a:pt x="130721" y="74817"/>
                  </a:lnTo>
                  <a:lnTo>
                    <a:pt x="130559" y="75133"/>
                  </a:lnTo>
                  <a:lnTo>
                    <a:pt x="130380" y="75448"/>
                  </a:lnTo>
                  <a:lnTo>
                    <a:pt x="130193" y="75755"/>
                  </a:lnTo>
                  <a:lnTo>
                    <a:pt x="129997" y="76070"/>
                  </a:lnTo>
                  <a:lnTo>
                    <a:pt x="129801" y="76359"/>
                  </a:lnTo>
                  <a:lnTo>
                    <a:pt x="129622" y="76658"/>
                  </a:lnTo>
                  <a:lnTo>
                    <a:pt x="129435" y="76956"/>
                  </a:lnTo>
                  <a:lnTo>
                    <a:pt x="129264" y="77254"/>
                  </a:lnTo>
                  <a:lnTo>
                    <a:pt x="129094" y="77552"/>
                  </a:lnTo>
                  <a:lnTo>
                    <a:pt x="128932" y="77850"/>
                  </a:lnTo>
                  <a:lnTo>
                    <a:pt x="128770" y="78157"/>
                  </a:lnTo>
                  <a:lnTo>
                    <a:pt x="128617" y="78464"/>
                  </a:lnTo>
                  <a:lnTo>
                    <a:pt x="128472" y="78779"/>
                  </a:lnTo>
                  <a:lnTo>
                    <a:pt x="128327" y="79086"/>
                  </a:lnTo>
                  <a:lnTo>
                    <a:pt x="128191" y="79401"/>
                  </a:lnTo>
                  <a:lnTo>
                    <a:pt x="128063" y="79716"/>
                  </a:lnTo>
                  <a:lnTo>
                    <a:pt x="127935" y="80031"/>
                  </a:lnTo>
                  <a:lnTo>
                    <a:pt x="127816" y="80355"/>
                  </a:lnTo>
                  <a:lnTo>
                    <a:pt x="127697" y="80670"/>
                  </a:lnTo>
                  <a:lnTo>
                    <a:pt x="127586" y="80994"/>
                  </a:lnTo>
                  <a:lnTo>
                    <a:pt x="127484" y="81318"/>
                  </a:lnTo>
                  <a:lnTo>
                    <a:pt x="127390" y="81641"/>
                  </a:lnTo>
                  <a:lnTo>
                    <a:pt x="127296" y="81965"/>
                  </a:lnTo>
                  <a:lnTo>
                    <a:pt x="127203" y="82289"/>
                  </a:lnTo>
                  <a:lnTo>
                    <a:pt x="127126" y="82621"/>
                  </a:lnTo>
                  <a:lnTo>
                    <a:pt x="127049" y="82953"/>
                  </a:lnTo>
                  <a:lnTo>
                    <a:pt x="126981" y="83277"/>
                  </a:lnTo>
                  <a:lnTo>
                    <a:pt x="126913" y="83609"/>
                  </a:lnTo>
                  <a:lnTo>
                    <a:pt x="126853" y="83942"/>
                  </a:lnTo>
                  <a:lnTo>
                    <a:pt x="126794" y="84274"/>
                  </a:lnTo>
                  <a:lnTo>
                    <a:pt x="126751" y="84606"/>
                  </a:lnTo>
                  <a:lnTo>
                    <a:pt x="126700" y="84947"/>
                  </a:lnTo>
                  <a:lnTo>
                    <a:pt x="126666" y="85279"/>
                  </a:lnTo>
                  <a:lnTo>
                    <a:pt x="126632" y="85611"/>
                  </a:lnTo>
                  <a:lnTo>
                    <a:pt x="126606" y="85952"/>
                  </a:lnTo>
                  <a:lnTo>
                    <a:pt x="126589" y="86284"/>
                  </a:lnTo>
                  <a:lnTo>
                    <a:pt x="126572" y="86617"/>
                  </a:lnTo>
                  <a:lnTo>
                    <a:pt x="126555" y="86958"/>
                  </a:lnTo>
                  <a:lnTo>
                    <a:pt x="126555" y="87290"/>
                  </a:lnTo>
                  <a:lnTo>
                    <a:pt x="126555" y="87631"/>
                  </a:lnTo>
                  <a:lnTo>
                    <a:pt x="126564" y="87971"/>
                  </a:lnTo>
                  <a:lnTo>
                    <a:pt x="126572" y="88304"/>
                  </a:lnTo>
                  <a:lnTo>
                    <a:pt x="126589" y="88644"/>
                  </a:lnTo>
                  <a:lnTo>
                    <a:pt x="126615" y="88977"/>
                  </a:lnTo>
                  <a:lnTo>
                    <a:pt x="126640" y="89317"/>
                  </a:lnTo>
                  <a:lnTo>
                    <a:pt x="126674" y="89650"/>
                  </a:lnTo>
                  <a:lnTo>
                    <a:pt x="126717" y="89982"/>
                  </a:lnTo>
                  <a:lnTo>
                    <a:pt x="126760" y="90323"/>
                  </a:lnTo>
                  <a:lnTo>
                    <a:pt x="126811" y="90655"/>
                  </a:lnTo>
                  <a:lnTo>
                    <a:pt x="126870" y="90987"/>
                  </a:lnTo>
                  <a:lnTo>
                    <a:pt x="126930" y="91319"/>
                  </a:lnTo>
                  <a:lnTo>
                    <a:pt x="126998" y="91652"/>
                  </a:lnTo>
                  <a:lnTo>
                    <a:pt x="127075" y="91984"/>
                  </a:lnTo>
                  <a:lnTo>
                    <a:pt x="127151" y="92316"/>
                  </a:lnTo>
                  <a:lnTo>
                    <a:pt x="127237" y="92648"/>
                  </a:lnTo>
                  <a:lnTo>
                    <a:pt x="127322" y="92972"/>
                  </a:lnTo>
                  <a:lnTo>
                    <a:pt x="127424" y="93304"/>
                  </a:lnTo>
                  <a:lnTo>
                    <a:pt x="127518" y="93628"/>
                  </a:lnTo>
                  <a:lnTo>
                    <a:pt x="127629" y="93952"/>
                  </a:lnTo>
                  <a:lnTo>
                    <a:pt x="127739" y="94276"/>
                  </a:lnTo>
                  <a:lnTo>
                    <a:pt x="127859" y="94599"/>
                  </a:lnTo>
                  <a:lnTo>
                    <a:pt x="127986" y="94923"/>
                  </a:lnTo>
                  <a:lnTo>
                    <a:pt x="128114" y="95238"/>
                  </a:lnTo>
                  <a:lnTo>
                    <a:pt x="128250" y="95554"/>
                  </a:lnTo>
                  <a:lnTo>
                    <a:pt x="128387" y="95877"/>
                  </a:lnTo>
                  <a:lnTo>
                    <a:pt x="128532" y="96184"/>
                  </a:lnTo>
                  <a:lnTo>
                    <a:pt x="128685" y="96499"/>
                  </a:lnTo>
                  <a:lnTo>
                    <a:pt x="128847" y="96814"/>
                  </a:lnTo>
                  <a:lnTo>
                    <a:pt x="129009" y="97121"/>
                  </a:lnTo>
                  <a:lnTo>
                    <a:pt x="129179" y="97428"/>
                  </a:lnTo>
                  <a:lnTo>
                    <a:pt x="129349" y="97726"/>
                  </a:lnTo>
                  <a:lnTo>
                    <a:pt x="129528" y="98024"/>
                  </a:lnTo>
                  <a:lnTo>
                    <a:pt x="129707" y="98314"/>
                  </a:lnTo>
                  <a:lnTo>
                    <a:pt x="129895" y="98603"/>
                  </a:lnTo>
                  <a:lnTo>
                    <a:pt x="130082" y="98893"/>
                  </a:lnTo>
                  <a:lnTo>
                    <a:pt x="130278" y="99174"/>
                  </a:lnTo>
                  <a:lnTo>
                    <a:pt x="130482" y="99455"/>
                  </a:lnTo>
                  <a:lnTo>
                    <a:pt x="130678" y="99728"/>
                  </a:lnTo>
                  <a:lnTo>
                    <a:pt x="130891" y="100001"/>
                  </a:lnTo>
                  <a:lnTo>
                    <a:pt x="131104" y="100265"/>
                  </a:lnTo>
                  <a:lnTo>
                    <a:pt x="131317" y="100529"/>
                  </a:lnTo>
                  <a:lnTo>
                    <a:pt x="131539" y="100793"/>
                  </a:lnTo>
                  <a:lnTo>
                    <a:pt x="131760" y="101048"/>
                  </a:lnTo>
                  <a:lnTo>
                    <a:pt x="131990" y="101296"/>
                  </a:lnTo>
                  <a:lnTo>
                    <a:pt x="132229" y="101543"/>
                  </a:lnTo>
                  <a:lnTo>
                    <a:pt x="132459" y="101790"/>
                  </a:lnTo>
                  <a:lnTo>
                    <a:pt x="132706" y="102028"/>
                  </a:lnTo>
                  <a:lnTo>
                    <a:pt x="132945" y="102258"/>
                  </a:lnTo>
                  <a:lnTo>
                    <a:pt x="133192" y="102488"/>
                  </a:lnTo>
                  <a:lnTo>
                    <a:pt x="133447" y="102718"/>
                  </a:lnTo>
                  <a:lnTo>
                    <a:pt x="133703" y="102940"/>
                  </a:lnTo>
                  <a:lnTo>
                    <a:pt x="133958" y="103153"/>
                  </a:lnTo>
                  <a:lnTo>
                    <a:pt x="134222" y="103366"/>
                  </a:lnTo>
                  <a:lnTo>
                    <a:pt x="134487" y="103579"/>
                  </a:lnTo>
                  <a:lnTo>
                    <a:pt x="134751" y="103783"/>
                  </a:lnTo>
                  <a:lnTo>
                    <a:pt x="135023" y="103979"/>
                  </a:lnTo>
                  <a:lnTo>
                    <a:pt x="135296" y="104175"/>
                  </a:lnTo>
                  <a:lnTo>
                    <a:pt x="135577" y="104371"/>
                  </a:lnTo>
                  <a:lnTo>
                    <a:pt x="135858" y="104550"/>
                  </a:lnTo>
                  <a:lnTo>
                    <a:pt x="136139" y="104737"/>
                  </a:lnTo>
                  <a:lnTo>
                    <a:pt x="136429" y="104908"/>
                  </a:lnTo>
                  <a:lnTo>
                    <a:pt x="136719" y="105087"/>
                  </a:lnTo>
                  <a:lnTo>
                    <a:pt x="137008" y="105249"/>
                  </a:lnTo>
                  <a:lnTo>
                    <a:pt x="137306" y="105410"/>
                  </a:lnTo>
                  <a:lnTo>
                    <a:pt x="137605" y="105572"/>
                  </a:lnTo>
                  <a:lnTo>
                    <a:pt x="137903" y="105717"/>
                  </a:lnTo>
                  <a:lnTo>
                    <a:pt x="138210" y="105870"/>
                  </a:lnTo>
                  <a:lnTo>
                    <a:pt x="138508" y="106015"/>
                  </a:lnTo>
                  <a:lnTo>
                    <a:pt x="138823" y="106152"/>
                  </a:lnTo>
                  <a:lnTo>
                    <a:pt x="139130" y="106279"/>
                  </a:lnTo>
                  <a:lnTo>
                    <a:pt x="139445" y="106407"/>
                  </a:lnTo>
                  <a:lnTo>
                    <a:pt x="139760" y="106535"/>
                  </a:lnTo>
                  <a:lnTo>
                    <a:pt x="140075" y="106646"/>
                  </a:lnTo>
                  <a:lnTo>
                    <a:pt x="140399" y="106756"/>
                  </a:lnTo>
                  <a:lnTo>
                    <a:pt x="140714" y="106867"/>
                  </a:lnTo>
                  <a:lnTo>
                    <a:pt x="141038" y="106969"/>
                  </a:lnTo>
                  <a:lnTo>
                    <a:pt x="141362" y="107063"/>
                  </a:lnTo>
                  <a:lnTo>
                    <a:pt x="141694" y="107157"/>
                  </a:lnTo>
                  <a:lnTo>
                    <a:pt x="142026" y="107242"/>
                  </a:lnTo>
                  <a:lnTo>
                    <a:pt x="142350" y="107319"/>
                  </a:lnTo>
                  <a:lnTo>
                    <a:pt x="142691" y="107395"/>
                  </a:lnTo>
                  <a:lnTo>
                    <a:pt x="143023" y="107464"/>
                  </a:lnTo>
                  <a:lnTo>
                    <a:pt x="143355" y="107532"/>
                  </a:lnTo>
                  <a:lnTo>
                    <a:pt x="143696" y="107583"/>
                  </a:lnTo>
                  <a:lnTo>
                    <a:pt x="144037" y="107634"/>
                  </a:lnTo>
                  <a:lnTo>
                    <a:pt x="144378" y="107685"/>
                  </a:lnTo>
                  <a:lnTo>
                    <a:pt x="144718" y="107728"/>
                  </a:lnTo>
                  <a:lnTo>
                    <a:pt x="145059" y="107762"/>
                  </a:lnTo>
                  <a:lnTo>
                    <a:pt x="145408" y="107787"/>
                  </a:lnTo>
                  <a:lnTo>
                    <a:pt x="145749" y="107813"/>
                  </a:lnTo>
                  <a:lnTo>
                    <a:pt x="146098" y="107830"/>
                  </a:lnTo>
                  <a:lnTo>
                    <a:pt x="146448" y="107847"/>
                  </a:lnTo>
                  <a:lnTo>
                    <a:pt x="146865" y="107855"/>
                  </a:lnTo>
                  <a:lnTo>
                    <a:pt x="147283" y="107881"/>
                  </a:lnTo>
                  <a:lnTo>
                    <a:pt x="147700" y="107915"/>
                  </a:lnTo>
                  <a:lnTo>
                    <a:pt x="148109" y="107949"/>
                  </a:lnTo>
                  <a:lnTo>
                    <a:pt x="148526" y="108000"/>
                  </a:lnTo>
                  <a:lnTo>
                    <a:pt x="148927" y="108051"/>
                  </a:lnTo>
                  <a:lnTo>
                    <a:pt x="149336" y="108111"/>
                  </a:lnTo>
                  <a:lnTo>
                    <a:pt x="149736" y="108179"/>
                  </a:lnTo>
                  <a:lnTo>
                    <a:pt x="150137" y="108256"/>
                  </a:lnTo>
                  <a:lnTo>
                    <a:pt x="150528" y="108333"/>
                  </a:lnTo>
                  <a:lnTo>
                    <a:pt x="150920" y="108426"/>
                  </a:lnTo>
                  <a:lnTo>
                    <a:pt x="151312" y="108520"/>
                  </a:lnTo>
                  <a:lnTo>
                    <a:pt x="151696" y="108622"/>
                  </a:lnTo>
                  <a:lnTo>
                    <a:pt x="152079" y="108724"/>
                  </a:lnTo>
                  <a:lnTo>
                    <a:pt x="152454" y="108844"/>
                  </a:lnTo>
                  <a:lnTo>
                    <a:pt x="152820" y="108963"/>
                  </a:lnTo>
                  <a:lnTo>
                    <a:pt x="153195" y="109091"/>
                  </a:lnTo>
                  <a:lnTo>
                    <a:pt x="153553" y="109227"/>
                  </a:lnTo>
                  <a:lnTo>
                    <a:pt x="153911" y="109363"/>
                  </a:lnTo>
                  <a:lnTo>
                    <a:pt x="154268" y="109508"/>
                  </a:lnTo>
                  <a:lnTo>
                    <a:pt x="154618" y="109662"/>
                  </a:lnTo>
                  <a:lnTo>
                    <a:pt x="154959" y="109815"/>
                  </a:lnTo>
                  <a:lnTo>
                    <a:pt x="155299" y="109977"/>
                  </a:lnTo>
                  <a:lnTo>
                    <a:pt x="155632" y="110147"/>
                  </a:lnTo>
                  <a:lnTo>
                    <a:pt x="155964" y="110318"/>
                  </a:lnTo>
                  <a:lnTo>
                    <a:pt x="156288" y="110496"/>
                  </a:lnTo>
                  <a:lnTo>
                    <a:pt x="156603" y="110684"/>
                  </a:lnTo>
                  <a:lnTo>
                    <a:pt x="156918" y="110871"/>
                  </a:lnTo>
                  <a:lnTo>
                    <a:pt x="157216" y="111059"/>
                  </a:lnTo>
                  <a:lnTo>
                    <a:pt x="157523" y="111263"/>
                  </a:lnTo>
                  <a:lnTo>
                    <a:pt x="157813" y="111459"/>
                  </a:lnTo>
                  <a:lnTo>
                    <a:pt x="158102" y="111672"/>
                  </a:lnTo>
                  <a:lnTo>
                    <a:pt x="158375" y="111885"/>
                  </a:lnTo>
                  <a:lnTo>
                    <a:pt x="158647" y="112098"/>
                  </a:lnTo>
                  <a:lnTo>
                    <a:pt x="158920" y="112320"/>
                  </a:lnTo>
                  <a:lnTo>
                    <a:pt x="159176" y="112550"/>
                  </a:lnTo>
                  <a:lnTo>
                    <a:pt x="159431" y="112771"/>
                  </a:lnTo>
                  <a:lnTo>
                    <a:pt x="159670" y="113010"/>
                  </a:lnTo>
                  <a:lnTo>
                    <a:pt x="159908" y="113248"/>
                  </a:lnTo>
                  <a:lnTo>
                    <a:pt x="160138" y="113487"/>
                  </a:lnTo>
                  <a:lnTo>
                    <a:pt x="160360" y="113734"/>
                  </a:lnTo>
                  <a:lnTo>
                    <a:pt x="160581" y="113981"/>
                  </a:lnTo>
                  <a:lnTo>
                    <a:pt x="160786" y="114228"/>
                  </a:lnTo>
                  <a:lnTo>
                    <a:pt x="160982" y="114483"/>
                  </a:lnTo>
                  <a:lnTo>
                    <a:pt x="161169" y="114739"/>
                  </a:lnTo>
                  <a:lnTo>
                    <a:pt x="161357" y="115003"/>
                  </a:lnTo>
                  <a:lnTo>
                    <a:pt x="161527" y="115267"/>
                  </a:lnTo>
                  <a:lnTo>
                    <a:pt x="161689" y="115540"/>
                  </a:lnTo>
                  <a:lnTo>
                    <a:pt x="161842" y="115804"/>
                  </a:lnTo>
                  <a:lnTo>
                    <a:pt x="161987" y="116077"/>
                  </a:lnTo>
                  <a:lnTo>
                    <a:pt x="162132" y="116358"/>
                  </a:lnTo>
                  <a:lnTo>
                    <a:pt x="162260" y="116630"/>
                  </a:lnTo>
                  <a:lnTo>
                    <a:pt x="162379" y="116911"/>
                  </a:lnTo>
                  <a:lnTo>
                    <a:pt x="162481" y="117193"/>
                  </a:lnTo>
                  <a:lnTo>
                    <a:pt x="162583" y="117482"/>
                  </a:lnTo>
                  <a:lnTo>
                    <a:pt x="162669" y="117772"/>
                  </a:lnTo>
                  <a:lnTo>
                    <a:pt x="162754" y="118053"/>
                  </a:lnTo>
                  <a:lnTo>
                    <a:pt x="162822" y="118351"/>
                  </a:lnTo>
                  <a:lnTo>
                    <a:pt x="162882" y="118641"/>
                  </a:lnTo>
                  <a:lnTo>
                    <a:pt x="162933" y="118939"/>
                  </a:lnTo>
                  <a:lnTo>
                    <a:pt x="162967" y="119229"/>
                  </a:lnTo>
                  <a:lnTo>
                    <a:pt x="162992" y="119527"/>
                  </a:lnTo>
                  <a:lnTo>
                    <a:pt x="163009" y="119825"/>
                  </a:lnTo>
                  <a:lnTo>
                    <a:pt x="163018" y="120132"/>
                  </a:lnTo>
                  <a:lnTo>
                    <a:pt x="163009" y="120430"/>
                  </a:lnTo>
                  <a:lnTo>
                    <a:pt x="162992" y="120720"/>
                  </a:lnTo>
                  <a:lnTo>
                    <a:pt x="162967" y="121009"/>
                  </a:lnTo>
                  <a:lnTo>
                    <a:pt x="162933" y="121299"/>
                  </a:lnTo>
                  <a:lnTo>
                    <a:pt x="162890" y="121580"/>
                  </a:lnTo>
                  <a:lnTo>
                    <a:pt x="162830" y="121861"/>
                  </a:lnTo>
                  <a:lnTo>
                    <a:pt x="162771" y="122134"/>
                  </a:lnTo>
                  <a:lnTo>
                    <a:pt x="162703" y="122398"/>
                  </a:lnTo>
                  <a:lnTo>
                    <a:pt x="162617" y="122662"/>
                  </a:lnTo>
                  <a:lnTo>
                    <a:pt x="162532" y="122918"/>
                  </a:lnTo>
                  <a:lnTo>
                    <a:pt x="162439" y="123173"/>
                  </a:lnTo>
                  <a:lnTo>
                    <a:pt x="162345" y="123420"/>
                  </a:lnTo>
                  <a:lnTo>
                    <a:pt x="162234" y="123667"/>
                  </a:lnTo>
                  <a:lnTo>
                    <a:pt x="162123" y="123906"/>
                  </a:lnTo>
                  <a:lnTo>
                    <a:pt x="162013" y="124144"/>
                  </a:lnTo>
                  <a:lnTo>
                    <a:pt x="161885" y="124374"/>
                  </a:lnTo>
                  <a:lnTo>
                    <a:pt x="161757" y="124596"/>
                  </a:lnTo>
                  <a:lnTo>
                    <a:pt x="161629" y="124817"/>
                  </a:lnTo>
                  <a:lnTo>
                    <a:pt x="161493" y="125030"/>
                  </a:lnTo>
                  <a:lnTo>
                    <a:pt x="161357" y="125243"/>
                  </a:lnTo>
                  <a:lnTo>
                    <a:pt x="161220" y="125448"/>
                  </a:lnTo>
                  <a:lnTo>
                    <a:pt x="161075" y="125644"/>
                  </a:lnTo>
                  <a:lnTo>
                    <a:pt x="160777" y="126027"/>
                  </a:lnTo>
                  <a:lnTo>
                    <a:pt x="160479" y="126385"/>
                  </a:lnTo>
                  <a:lnTo>
                    <a:pt x="160181" y="126726"/>
                  </a:lnTo>
                  <a:lnTo>
                    <a:pt x="159874" y="127049"/>
                  </a:lnTo>
                  <a:lnTo>
                    <a:pt x="159585" y="127339"/>
                  </a:lnTo>
                  <a:lnTo>
                    <a:pt x="159201" y="127723"/>
                  </a:lnTo>
                  <a:lnTo>
                    <a:pt x="158826" y="128106"/>
                  </a:lnTo>
                  <a:lnTo>
                    <a:pt x="158469" y="128506"/>
                  </a:lnTo>
                  <a:lnTo>
                    <a:pt x="158119" y="128907"/>
                  </a:lnTo>
                  <a:lnTo>
                    <a:pt x="157787" y="129324"/>
                  </a:lnTo>
                  <a:lnTo>
                    <a:pt x="157463" y="129742"/>
                  </a:lnTo>
                  <a:lnTo>
                    <a:pt x="157148" y="130176"/>
                  </a:lnTo>
                  <a:lnTo>
                    <a:pt x="156841" y="130611"/>
                  </a:lnTo>
                  <a:lnTo>
                    <a:pt x="156552" y="131054"/>
                  </a:lnTo>
                  <a:lnTo>
                    <a:pt x="156279" y="131505"/>
                  </a:lnTo>
                  <a:lnTo>
                    <a:pt x="156006" y="131965"/>
                  </a:lnTo>
                  <a:lnTo>
                    <a:pt x="155759" y="132425"/>
                  </a:lnTo>
                  <a:lnTo>
                    <a:pt x="155512" y="132894"/>
                  </a:lnTo>
                  <a:lnTo>
                    <a:pt x="155282" y="133371"/>
                  </a:lnTo>
                  <a:lnTo>
                    <a:pt x="155069" y="133848"/>
                  </a:lnTo>
                  <a:lnTo>
                    <a:pt x="154865" y="134334"/>
                  </a:lnTo>
                  <a:lnTo>
                    <a:pt x="154669" y="134828"/>
                  </a:lnTo>
                  <a:lnTo>
                    <a:pt x="154490" y="135322"/>
                  </a:lnTo>
                  <a:lnTo>
                    <a:pt x="154328" y="135824"/>
                  </a:lnTo>
                  <a:lnTo>
                    <a:pt x="154175" y="136327"/>
                  </a:lnTo>
                  <a:lnTo>
                    <a:pt x="154030" y="136838"/>
                  </a:lnTo>
                  <a:lnTo>
                    <a:pt x="153902" y="137349"/>
                  </a:lnTo>
                  <a:lnTo>
                    <a:pt x="153791" y="137869"/>
                  </a:lnTo>
                  <a:lnTo>
                    <a:pt x="153689" y="138389"/>
                  </a:lnTo>
                  <a:lnTo>
                    <a:pt x="153604" y="138908"/>
                  </a:lnTo>
                  <a:lnTo>
                    <a:pt x="153527" y="139437"/>
                  </a:lnTo>
                  <a:lnTo>
                    <a:pt x="153468" y="139965"/>
                  </a:lnTo>
                  <a:lnTo>
                    <a:pt x="153425" y="140502"/>
                  </a:lnTo>
                  <a:lnTo>
                    <a:pt x="153391" y="141030"/>
                  </a:lnTo>
                  <a:lnTo>
                    <a:pt x="153374" y="141566"/>
                  </a:lnTo>
                  <a:lnTo>
                    <a:pt x="153365" y="142103"/>
                  </a:lnTo>
                  <a:lnTo>
                    <a:pt x="153374" y="142640"/>
                  </a:lnTo>
                  <a:lnTo>
                    <a:pt x="153399" y="143177"/>
                  </a:lnTo>
                  <a:lnTo>
                    <a:pt x="153434" y="143713"/>
                  </a:lnTo>
                  <a:lnTo>
                    <a:pt x="153485" y="144250"/>
                  </a:lnTo>
                  <a:lnTo>
                    <a:pt x="153553" y="144778"/>
                  </a:lnTo>
                  <a:lnTo>
                    <a:pt x="153630" y="145306"/>
                  </a:lnTo>
                  <a:lnTo>
                    <a:pt x="153723" y="145826"/>
                  </a:lnTo>
                  <a:lnTo>
                    <a:pt x="153825" y="146346"/>
                  </a:lnTo>
                  <a:lnTo>
                    <a:pt x="153945" y="146865"/>
                  </a:lnTo>
                  <a:lnTo>
                    <a:pt x="154081" y="147377"/>
                  </a:lnTo>
                  <a:lnTo>
                    <a:pt x="154226" y="147888"/>
                  </a:lnTo>
                  <a:lnTo>
                    <a:pt x="154379" y="148390"/>
                  </a:lnTo>
                  <a:lnTo>
                    <a:pt x="154550" y="148893"/>
                  </a:lnTo>
                  <a:lnTo>
                    <a:pt x="154737" y="149387"/>
                  </a:lnTo>
                  <a:lnTo>
                    <a:pt x="154933" y="149873"/>
                  </a:lnTo>
                  <a:lnTo>
                    <a:pt x="155146" y="150358"/>
                  </a:lnTo>
                  <a:lnTo>
                    <a:pt x="155359" y="150835"/>
                  </a:lnTo>
                  <a:lnTo>
                    <a:pt x="155597" y="151313"/>
                  </a:lnTo>
                  <a:lnTo>
                    <a:pt x="155845" y="151781"/>
                  </a:lnTo>
                  <a:lnTo>
                    <a:pt x="156100" y="152241"/>
                  </a:lnTo>
                  <a:lnTo>
                    <a:pt x="156373" y="152693"/>
                  </a:lnTo>
                  <a:lnTo>
                    <a:pt x="156654" y="153136"/>
                  </a:lnTo>
                  <a:lnTo>
                    <a:pt x="156944" y="153579"/>
                  </a:lnTo>
                  <a:lnTo>
                    <a:pt x="157250" y="154013"/>
                  </a:lnTo>
                  <a:lnTo>
                    <a:pt x="157565" y="154439"/>
                  </a:lnTo>
                  <a:lnTo>
                    <a:pt x="157889" y="154857"/>
                  </a:lnTo>
                  <a:lnTo>
                    <a:pt x="158230" y="155266"/>
                  </a:lnTo>
                  <a:lnTo>
                    <a:pt x="158579" y="155666"/>
                  </a:lnTo>
                  <a:lnTo>
                    <a:pt x="158946" y="156058"/>
                  </a:lnTo>
                  <a:lnTo>
                    <a:pt x="159312" y="156441"/>
                  </a:lnTo>
                  <a:lnTo>
                    <a:pt x="159695" y="156816"/>
                  </a:lnTo>
                  <a:lnTo>
                    <a:pt x="160087" y="157174"/>
                  </a:lnTo>
                  <a:lnTo>
                    <a:pt x="160496" y="157532"/>
                  </a:lnTo>
                  <a:lnTo>
                    <a:pt x="161016" y="157992"/>
                  </a:lnTo>
                  <a:lnTo>
                    <a:pt x="161527" y="158460"/>
                  </a:lnTo>
                  <a:lnTo>
                    <a:pt x="162021" y="158929"/>
                  </a:lnTo>
                  <a:lnTo>
                    <a:pt x="162498" y="159414"/>
                  </a:lnTo>
                  <a:lnTo>
                    <a:pt x="162958" y="159900"/>
                  </a:lnTo>
                  <a:lnTo>
                    <a:pt x="163410" y="160394"/>
                  </a:lnTo>
                  <a:lnTo>
                    <a:pt x="163844" y="160888"/>
                  </a:lnTo>
                  <a:lnTo>
                    <a:pt x="164262" y="161399"/>
                  </a:lnTo>
                  <a:lnTo>
                    <a:pt x="164662" y="161902"/>
                  </a:lnTo>
                  <a:lnTo>
                    <a:pt x="165045" y="162422"/>
                  </a:lnTo>
                  <a:lnTo>
                    <a:pt x="165412" y="162941"/>
                  </a:lnTo>
                  <a:lnTo>
                    <a:pt x="165761" y="163470"/>
                  </a:lnTo>
                  <a:lnTo>
                    <a:pt x="166102" y="163998"/>
                  </a:lnTo>
                  <a:lnTo>
                    <a:pt x="166426" y="164535"/>
                  </a:lnTo>
                  <a:lnTo>
                    <a:pt x="166724" y="165080"/>
                  </a:lnTo>
                  <a:lnTo>
                    <a:pt x="167013" y="165616"/>
                  </a:lnTo>
                  <a:lnTo>
                    <a:pt x="167286" y="166170"/>
                  </a:lnTo>
                  <a:lnTo>
                    <a:pt x="167542" y="166724"/>
                  </a:lnTo>
                  <a:lnTo>
                    <a:pt x="167772" y="167278"/>
                  </a:lnTo>
                  <a:lnTo>
                    <a:pt x="167993" y="167840"/>
                  </a:lnTo>
                  <a:lnTo>
                    <a:pt x="168198" y="168402"/>
                  </a:lnTo>
                  <a:lnTo>
                    <a:pt x="168385" y="168965"/>
                  </a:lnTo>
                  <a:lnTo>
                    <a:pt x="168555" y="169535"/>
                  </a:lnTo>
                  <a:lnTo>
                    <a:pt x="168709" y="170106"/>
                  </a:lnTo>
                  <a:lnTo>
                    <a:pt x="168837" y="170677"/>
                  </a:lnTo>
                  <a:lnTo>
                    <a:pt x="168956" y="171248"/>
                  </a:lnTo>
                  <a:lnTo>
                    <a:pt x="169058" y="171827"/>
                  </a:lnTo>
                  <a:lnTo>
                    <a:pt x="169135" y="172406"/>
                  </a:lnTo>
                  <a:lnTo>
                    <a:pt x="169203" y="172986"/>
                  </a:lnTo>
                  <a:lnTo>
                    <a:pt x="169245" y="173574"/>
                  </a:lnTo>
                  <a:lnTo>
                    <a:pt x="169271" y="174153"/>
                  </a:lnTo>
                  <a:lnTo>
                    <a:pt x="169280" y="174741"/>
                  </a:lnTo>
                  <a:lnTo>
                    <a:pt x="169271" y="175218"/>
                  </a:lnTo>
                  <a:lnTo>
                    <a:pt x="169254" y="175686"/>
                  </a:lnTo>
                  <a:lnTo>
                    <a:pt x="169220" y="176163"/>
                  </a:lnTo>
                  <a:lnTo>
                    <a:pt x="169177" y="176632"/>
                  </a:lnTo>
                  <a:lnTo>
                    <a:pt x="169126" y="177101"/>
                  </a:lnTo>
                  <a:lnTo>
                    <a:pt x="169050" y="177569"/>
                  </a:lnTo>
                  <a:lnTo>
                    <a:pt x="168973" y="178029"/>
                  </a:lnTo>
                  <a:lnTo>
                    <a:pt x="168879" y="178489"/>
                  </a:lnTo>
                  <a:lnTo>
                    <a:pt x="168777" y="178949"/>
                  </a:lnTo>
                  <a:lnTo>
                    <a:pt x="168658" y="179409"/>
                  </a:lnTo>
                  <a:lnTo>
                    <a:pt x="168530" y="179861"/>
                  </a:lnTo>
                  <a:lnTo>
                    <a:pt x="168385" y="180312"/>
                  </a:lnTo>
                  <a:lnTo>
                    <a:pt x="168232" y="180755"/>
                  </a:lnTo>
                  <a:lnTo>
                    <a:pt x="168070" y="181207"/>
                  </a:lnTo>
                  <a:lnTo>
                    <a:pt x="167891" y="181650"/>
                  </a:lnTo>
                  <a:lnTo>
                    <a:pt x="167712" y="182084"/>
                  </a:lnTo>
                  <a:lnTo>
                    <a:pt x="167508" y="182519"/>
                  </a:lnTo>
                  <a:lnTo>
                    <a:pt x="167303" y="182953"/>
                  </a:lnTo>
                  <a:lnTo>
                    <a:pt x="167082" y="183379"/>
                  </a:lnTo>
                  <a:lnTo>
                    <a:pt x="166852" y="183805"/>
                  </a:lnTo>
                  <a:lnTo>
                    <a:pt x="166613" y="184223"/>
                  </a:lnTo>
                  <a:lnTo>
                    <a:pt x="166366" y="184640"/>
                  </a:lnTo>
                  <a:lnTo>
                    <a:pt x="166102" y="185058"/>
                  </a:lnTo>
                  <a:lnTo>
                    <a:pt x="165829" y="185458"/>
                  </a:lnTo>
                  <a:lnTo>
                    <a:pt x="165548" y="185867"/>
                  </a:lnTo>
                  <a:lnTo>
                    <a:pt x="165258" y="186267"/>
                  </a:lnTo>
                  <a:lnTo>
                    <a:pt x="164960" y="186659"/>
                  </a:lnTo>
                  <a:lnTo>
                    <a:pt x="164645" y="187051"/>
                  </a:lnTo>
                  <a:lnTo>
                    <a:pt x="164321" y="187435"/>
                  </a:lnTo>
                  <a:lnTo>
                    <a:pt x="163998" y="187818"/>
                  </a:lnTo>
                  <a:lnTo>
                    <a:pt x="163657" y="188193"/>
                  </a:lnTo>
                  <a:lnTo>
                    <a:pt x="163307" y="188559"/>
                  </a:lnTo>
                  <a:lnTo>
                    <a:pt x="162950" y="188925"/>
                  </a:lnTo>
                  <a:lnTo>
                    <a:pt x="162575" y="189283"/>
                  </a:lnTo>
                  <a:lnTo>
                    <a:pt x="162200" y="189641"/>
                  </a:lnTo>
                  <a:lnTo>
                    <a:pt x="161817" y="189990"/>
                  </a:lnTo>
                  <a:lnTo>
                    <a:pt x="161425" y="190331"/>
                  </a:lnTo>
                  <a:lnTo>
                    <a:pt x="161016" y="190663"/>
                  </a:lnTo>
                  <a:lnTo>
                    <a:pt x="160607" y="190996"/>
                  </a:lnTo>
                  <a:lnTo>
                    <a:pt x="160189" y="191319"/>
                  </a:lnTo>
                  <a:lnTo>
                    <a:pt x="159755" y="191635"/>
                  </a:lnTo>
                  <a:lnTo>
                    <a:pt x="159320" y="191950"/>
                  </a:lnTo>
                  <a:lnTo>
                    <a:pt x="158877" y="192256"/>
                  </a:lnTo>
                  <a:lnTo>
                    <a:pt x="158426" y="192555"/>
                  </a:lnTo>
                  <a:lnTo>
                    <a:pt x="157966" y="192844"/>
                  </a:lnTo>
                  <a:lnTo>
                    <a:pt x="157497" y="193134"/>
                  </a:lnTo>
                  <a:lnTo>
                    <a:pt x="157020" y="193407"/>
                  </a:lnTo>
                  <a:lnTo>
                    <a:pt x="156535" y="193679"/>
                  </a:lnTo>
                  <a:lnTo>
                    <a:pt x="156049" y="193943"/>
                  </a:lnTo>
                  <a:lnTo>
                    <a:pt x="155546" y="194199"/>
                  </a:lnTo>
                  <a:lnTo>
                    <a:pt x="155044" y="194446"/>
                  </a:lnTo>
                  <a:lnTo>
                    <a:pt x="154533" y="194693"/>
                  </a:lnTo>
                  <a:lnTo>
                    <a:pt x="154013" y="194923"/>
                  </a:lnTo>
                  <a:lnTo>
                    <a:pt x="153485" y="195153"/>
                  </a:lnTo>
                  <a:lnTo>
                    <a:pt x="152956" y="195375"/>
                  </a:lnTo>
                  <a:lnTo>
                    <a:pt x="152411" y="195579"/>
                  </a:lnTo>
                  <a:lnTo>
                    <a:pt x="151866" y="195783"/>
                  </a:lnTo>
                  <a:lnTo>
                    <a:pt x="151321" y="195979"/>
                  </a:lnTo>
                  <a:lnTo>
                    <a:pt x="150759" y="196158"/>
                  </a:lnTo>
                  <a:lnTo>
                    <a:pt x="150196" y="196337"/>
                  </a:lnTo>
                  <a:lnTo>
                    <a:pt x="149625" y="196508"/>
                  </a:lnTo>
                  <a:lnTo>
                    <a:pt x="149046" y="196669"/>
                  </a:lnTo>
                  <a:lnTo>
                    <a:pt x="148467" y="196814"/>
                  </a:lnTo>
                  <a:lnTo>
                    <a:pt x="147879" y="196959"/>
                  </a:lnTo>
                  <a:lnTo>
                    <a:pt x="147538" y="197044"/>
                  </a:lnTo>
                  <a:lnTo>
                    <a:pt x="147206" y="197130"/>
                  </a:lnTo>
                  <a:lnTo>
                    <a:pt x="146874" y="197223"/>
                  </a:lnTo>
                  <a:lnTo>
                    <a:pt x="146541" y="197317"/>
                  </a:lnTo>
                  <a:lnTo>
                    <a:pt x="146209" y="197419"/>
                  </a:lnTo>
                  <a:lnTo>
                    <a:pt x="145885" y="197530"/>
                  </a:lnTo>
                  <a:lnTo>
                    <a:pt x="145562" y="197641"/>
                  </a:lnTo>
                  <a:lnTo>
                    <a:pt x="145238" y="197760"/>
                  </a:lnTo>
                  <a:lnTo>
                    <a:pt x="144923" y="197888"/>
                  </a:lnTo>
                  <a:lnTo>
                    <a:pt x="144608" y="198016"/>
                  </a:lnTo>
                  <a:lnTo>
                    <a:pt x="144292" y="198152"/>
                  </a:lnTo>
                  <a:lnTo>
                    <a:pt x="143986" y="198288"/>
                  </a:lnTo>
                  <a:lnTo>
                    <a:pt x="143679" y="198433"/>
                  </a:lnTo>
                  <a:lnTo>
                    <a:pt x="143372" y="198578"/>
                  </a:lnTo>
                  <a:lnTo>
                    <a:pt x="143066" y="198731"/>
                  </a:lnTo>
                  <a:lnTo>
                    <a:pt x="142767" y="198893"/>
                  </a:lnTo>
                  <a:lnTo>
                    <a:pt x="142478" y="199055"/>
                  </a:lnTo>
                  <a:lnTo>
                    <a:pt x="142180" y="199225"/>
                  </a:lnTo>
                  <a:lnTo>
                    <a:pt x="141890" y="199396"/>
                  </a:lnTo>
                  <a:lnTo>
                    <a:pt x="141600" y="199575"/>
                  </a:lnTo>
                  <a:lnTo>
                    <a:pt x="141319" y="199753"/>
                  </a:lnTo>
                  <a:lnTo>
                    <a:pt x="141038" y="199941"/>
                  </a:lnTo>
                  <a:lnTo>
                    <a:pt x="140765" y="200137"/>
                  </a:lnTo>
                  <a:lnTo>
                    <a:pt x="140493" y="200324"/>
                  </a:lnTo>
                  <a:lnTo>
                    <a:pt x="140220" y="200529"/>
                  </a:lnTo>
                  <a:lnTo>
                    <a:pt x="139956" y="200733"/>
                  </a:lnTo>
                  <a:lnTo>
                    <a:pt x="139692" y="200938"/>
                  </a:lnTo>
                  <a:lnTo>
                    <a:pt x="139428" y="201151"/>
                  </a:lnTo>
                  <a:lnTo>
                    <a:pt x="139172" y="201372"/>
                  </a:lnTo>
                  <a:lnTo>
                    <a:pt x="138917" y="201594"/>
                  </a:lnTo>
                  <a:lnTo>
                    <a:pt x="138670" y="201815"/>
                  </a:lnTo>
                  <a:lnTo>
                    <a:pt x="138423" y="202045"/>
                  </a:lnTo>
                  <a:lnTo>
                    <a:pt x="138184" y="202275"/>
                  </a:lnTo>
                  <a:lnTo>
                    <a:pt x="137945" y="202514"/>
                  </a:lnTo>
                  <a:lnTo>
                    <a:pt x="137715" y="202752"/>
                  </a:lnTo>
                  <a:lnTo>
                    <a:pt x="137485" y="202999"/>
                  </a:lnTo>
                  <a:lnTo>
                    <a:pt x="137255" y="203246"/>
                  </a:lnTo>
                  <a:lnTo>
                    <a:pt x="137034" y="203502"/>
                  </a:lnTo>
                  <a:lnTo>
                    <a:pt x="136821" y="203758"/>
                  </a:lnTo>
                  <a:lnTo>
                    <a:pt x="136608" y="204013"/>
                  </a:lnTo>
                  <a:lnTo>
                    <a:pt x="136395" y="204277"/>
                  </a:lnTo>
                  <a:lnTo>
                    <a:pt x="136190" y="204550"/>
                  </a:lnTo>
                  <a:lnTo>
                    <a:pt x="135995" y="204814"/>
                  </a:lnTo>
                  <a:lnTo>
                    <a:pt x="135799" y="205087"/>
                  </a:lnTo>
                  <a:lnTo>
                    <a:pt x="135603" y="205368"/>
                  </a:lnTo>
                  <a:lnTo>
                    <a:pt x="135415" y="205649"/>
                  </a:lnTo>
                  <a:lnTo>
                    <a:pt x="135236" y="205930"/>
                  </a:lnTo>
                  <a:lnTo>
                    <a:pt x="135057" y="206220"/>
                  </a:lnTo>
                  <a:lnTo>
                    <a:pt x="134878" y="206509"/>
                  </a:lnTo>
                  <a:lnTo>
                    <a:pt x="134708" y="206799"/>
                  </a:lnTo>
                  <a:lnTo>
                    <a:pt x="134546" y="207097"/>
                  </a:lnTo>
                  <a:lnTo>
                    <a:pt x="134384" y="207395"/>
                  </a:lnTo>
                  <a:lnTo>
                    <a:pt x="134231" y="207702"/>
                  </a:lnTo>
                  <a:lnTo>
                    <a:pt x="134078" y="208009"/>
                  </a:lnTo>
                  <a:lnTo>
                    <a:pt x="133933" y="208315"/>
                  </a:lnTo>
                  <a:lnTo>
                    <a:pt x="133797" y="208631"/>
                  </a:lnTo>
                  <a:lnTo>
                    <a:pt x="133660" y="208937"/>
                  </a:lnTo>
                  <a:lnTo>
                    <a:pt x="133532" y="209261"/>
                  </a:lnTo>
                  <a:lnTo>
                    <a:pt x="133405" y="209576"/>
                  </a:lnTo>
                  <a:lnTo>
                    <a:pt x="133285" y="209900"/>
                  </a:lnTo>
                  <a:lnTo>
                    <a:pt x="133175" y="210224"/>
                  </a:lnTo>
                  <a:lnTo>
                    <a:pt x="133064" y="210556"/>
                  </a:lnTo>
                  <a:lnTo>
                    <a:pt x="132953" y="210880"/>
                  </a:lnTo>
                  <a:lnTo>
                    <a:pt x="132859" y="211212"/>
                  </a:lnTo>
                  <a:lnTo>
                    <a:pt x="132766" y="211553"/>
                  </a:lnTo>
                  <a:lnTo>
                    <a:pt x="132680" y="211885"/>
                  </a:lnTo>
                  <a:lnTo>
                    <a:pt x="132595" y="212226"/>
                  </a:lnTo>
                  <a:lnTo>
                    <a:pt x="132519" y="212558"/>
                  </a:lnTo>
                  <a:lnTo>
                    <a:pt x="132450" y="212899"/>
                  </a:lnTo>
                  <a:lnTo>
                    <a:pt x="132391" y="213231"/>
                  </a:lnTo>
                  <a:lnTo>
                    <a:pt x="132331" y="213572"/>
                  </a:lnTo>
                  <a:lnTo>
                    <a:pt x="132280" y="213913"/>
                  </a:lnTo>
                  <a:lnTo>
                    <a:pt x="132229" y="214245"/>
                  </a:lnTo>
                  <a:lnTo>
                    <a:pt x="132186" y="214586"/>
                  </a:lnTo>
                  <a:lnTo>
                    <a:pt x="132152" y="214926"/>
                  </a:lnTo>
                  <a:lnTo>
                    <a:pt x="132127" y="215259"/>
                  </a:lnTo>
                  <a:lnTo>
                    <a:pt x="132101" y="215599"/>
                  </a:lnTo>
                  <a:lnTo>
                    <a:pt x="132084" y="215940"/>
                  </a:lnTo>
                  <a:lnTo>
                    <a:pt x="132067" y="216281"/>
                  </a:lnTo>
                  <a:lnTo>
                    <a:pt x="132059" y="216613"/>
                  </a:lnTo>
                  <a:lnTo>
                    <a:pt x="132059" y="216954"/>
                  </a:lnTo>
                  <a:lnTo>
                    <a:pt x="132067" y="217295"/>
                  </a:lnTo>
                  <a:lnTo>
                    <a:pt x="132076" y="217627"/>
                  </a:lnTo>
                  <a:lnTo>
                    <a:pt x="132093" y="217968"/>
                  </a:lnTo>
                  <a:lnTo>
                    <a:pt x="132110" y="218300"/>
                  </a:lnTo>
                  <a:lnTo>
                    <a:pt x="132135" y="218641"/>
                  </a:lnTo>
                  <a:lnTo>
                    <a:pt x="132169" y="218973"/>
                  </a:lnTo>
                  <a:lnTo>
                    <a:pt x="132203" y="219305"/>
                  </a:lnTo>
                  <a:lnTo>
                    <a:pt x="132255" y="219638"/>
                  </a:lnTo>
                  <a:lnTo>
                    <a:pt x="132297" y="219970"/>
                  </a:lnTo>
                  <a:lnTo>
                    <a:pt x="132348" y="220302"/>
                  </a:lnTo>
                  <a:lnTo>
                    <a:pt x="132408" y="220634"/>
                  </a:lnTo>
                  <a:lnTo>
                    <a:pt x="132476" y="220967"/>
                  </a:lnTo>
                  <a:lnTo>
                    <a:pt x="132544" y="221290"/>
                  </a:lnTo>
                  <a:lnTo>
                    <a:pt x="132621" y="221623"/>
                  </a:lnTo>
                  <a:lnTo>
                    <a:pt x="132706" y="221946"/>
                  </a:lnTo>
                  <a:lnTo>
                    <a:pt x="132791" y="222270"/>
                  </a:lnTo>
                  <a:lnTo>
                    <a:pt x="132876" y="222594"/>
                  </a:lnTo>
                  <a:lnTo>
                    <a:pt x="132979" y="222918"/>
                  </a:lnTo>
                  <a:lnTo>
                    <a:pt x="133081" y="223233"/>
                  </a:lnTo>
                  <a:lnTo>
                    <a:pt x="133183" y="223548"/>
                  </a:lnTo>
                  <a:lnTo>
                    <a:pt x="133302" y="223872"/>
                  </a:lnTo>
                  <a:lnTo>
                    <a:pt x="133413" y="224178"/>
                  </a:lnTo>
                  <a:lnTo>
                    <a:pt x="133541" y="224494"/>
                  </a:lnTo>
                  <a:lnTo>
                    <a:pt x="133669" y="224809"/>
                  </a:lnTo>
                  <a:lnTo>
                    <a:pt x="133797" y="225116"/>
                  </a:lnTo>
                  <a:lnTo>
                    <a:pt x="133941" y="225422"/>
                  </a:lnTo>
                  <a:lnTo>
                    <a:pt x="134086" y="225729"/>
                  </a:lnTo>
                  <a:lnTo>
                    <a:pt x="134231" y="226027"/>
                  </a:lnTo>
                  <a:lnTo>
                    <a:pt x="134384" y="226325"/>
                  </a:lnTo>
                  <a:lnTo>
                    <a:pt x="134546" y="226623"/>
                  </a:lnTo>
                  <a:lnTo>
                    <a:pt x="134708" y="226922"/>
                  </a:lnTo>
                  <a:lnTo>
                    <a:pt x="134878" y="227220"/>
                  </a:lnTo>
                  <a:lnTo>
                    <a:pt x="135049" y="227509"/>
                  </a:lnTo>
                  <a:lnTo>
                    <a:pt x="135228" y="227791"/>
                  </a:lnTo>
                  <a:lnTo>
                    <a:pt x="135415" y="228080"/>
                  </a:lnTo>
                  <a:lnTo>
                    <a:pt x="135603" y="228361"/>
                  </a:lnTo>
                  <a:lnTo>
                    <a:pt x="135799" y="228643"/>
                  </a:lnTo>
                  <a:lnTo>
                    <a:pt x="135995" y="228915"/>
                  </a:lnTo>
                  <a:lnTo>
                    <a:pt x="136199" y="229196"/>
                  </a:lnTo>
                  <a:lnTo>
                    <a:pt x="136412" y="229460"/>
                  </a:lnTo>
                  <a:lnTo>
                    <a:pt x="136625" y="229733"/>
                  </a:lnTo>
                  <a:lnTo>
                    <a:pt x="136838" y="229997"/>
                  </a:lnTo>
                  <a:lnTo>
                    <a:pt x="137068" y="230261"/>
                  </a:lnTo>
                  <a:lnTo>
                    <a:pt x="137289" y="230517"/>
                  </a:lnTo>
                  <a:lnTo>
                    <a:pt x="137528" y="230772"/>
                  </a:lnTo>
                  <a:lnTo>
                    <a:pt x="137767" y="231028"/>
                  </a:lnTo>
                  <a:lnTo>
                    <a:pt x="138005" y="231275"/>
                  </a:lnTo>
                  <a:lnTo>
                    <a:pt x="138371" y="231650"/>
                  </a:lnTo>
                  <a:lnTo>
                    <a:pt x="138721" y="232033"/>
                  </a:lnTo>
                  <a:lnTo>
                    <a:pt x="139070" y="232417"/>
                  </a:lnTo>
                  <a:lnTo>
                    <a:pt x="139402" y="232817"/>
                  </a:lnTo>
                  <a:lnTo>
                    <a:pt x="139726" y="233217"/>
                  </a:lnTo>
                  <a:lnTo>
                    <a:pt x="140041" y="233626"/>
                  </a:lnTo>
                  <a:lnTo>
                    <a:pt x="140339" y="234044"/>
                  </a:lnTo>
                  <a:lnTo>
                    <a:pt x="140638" y="234470"/>
                  </a:lnTo>
                  <a:lnTo>
                    <a:pt x="140919" y="234896"/>
                  </a:lnTo>
                  <a:lnTo>
                    <a:pt x="141191" y="235330"/>
                  </a:lnTo>
                  <a:lnTo>
                    <a:pt x="141447" y="235765"/>
                  </a:lnTo>
                  <a:lnTo>
                    <a:pt x="141694" y="236208"/>
                  </a:lnTo>
                  <a:lnTo>
                    <a:pt x="141932" y="236659"/>
                  </a:lnTo>
                  <a:lnTo>
                    <a:pt x="142162" y="237111"/>
                  </a:lnTo>
                  <a:lnTo>
                    <a:pt x="142375" y="237562"/>
                  </a:lnTo>
                  <a:lnTo>
                    <a:pt x="142580" y="238031"/>
                  </a:lnTo>
                  <a:lnTo>
                    <a:pt x="142776" y="238491"/>
                  </a:lnTo>
                  <a:lnTo>
                    <a:pt x="142955" y="238959"/>
                  </a:lnTo>
                  <a:lnTo>
                    <a:pt x="143125" y="239428"/>
                  </a:lnTo>
                  <a:lnTo>
                    <a:pt x="143279" y="239905"/>
                  </a:lnTo>
                  <a:lnTo>
                    <a:pt x="143423" y="240382"/>
                  </a:lnTo>
                  <a:lnTo>
                    <a:pt x="143560" y="240859"/>
                  </a:lnTo>
                  <a:lnTo>
                    <a:pt x="143679" y="241336"/>
                  </a:lnTo>
                  <a:lnTo>
                    <a:pt x="143790" y="241822"/>
                  </a:lnTo>
                  <a:lnTo>
                    <a:pt x="143883" y="242308"/>
                  </a:lnTo>
                  <a:lnTo>
                    <a:pt x="143969" y="242793"/>
                  </a:lnTo>
                  <a:lnTo>
                    <a:pt x="144037" y="243279"/>
                  </a:lnTo>
                  <a:lnTo>
                    <a:pt x="144096" y="243764"/>
                  </a:lnTo>
                  <a:lnTo>
                    <a:pt x="144139" y="244258"/>
                  </a:lnTo>
                  <a:lnTo>
                    <a:pt x="144173" y="244744"/>
                  </a:lnTo>
                  <a:lnTo>
                    <a:pt x="144199" y="245238"/>
                  </a:lnTo>
                  <a:lnTo>
                    <a:pt x="144199" y="245724"/>
                  </a:lnTo>
                  <a:lnTo>
                    <a:pt x="144190" y="246260"/>
                  </a:lnTo>
                  <a:lnTo>
                    <a:pt x="144165" y="246797"/>
                  </a:lnTo>
                  <a:lnTo>
                    <a:pt x="144130" y="247325"/>
                  </a:lnTo>
                  <a:lnTo>
                    <a:pt x="144071" y="247854"/>
                  </a:lnTo>
                  <a:lnTo>
                    <a:pt x="143994" y="248382"/>
                  </a:lnTo>
                  <a:lnTo>
                    <a:pt x="143909" y="248910"/>
                  </a:lnTo>
                  <a:lnTo>
                    <a:pt x="143807" y="249430"/>
                  </a:lnTo>
                  <a:lnTo>
                    <a:pt x="143679" y="249949"/>
                  </a:lnTo>
                  <a:lnTo>
                    <a:pt x="143551" y="250461"/>
                  </a:lnTo>
                  <a:lnTo>
                    <a:pt x="143398" y="250972"/>
                  </a:lnTo>
                  <a:lnTo>
                    <a:pt x="143236" y="251483"/>
                  </a:lnTo>
                  <a:lnTo>
                    <a:pt x="143049" y="251985"/>
                  </a:lnTo>
                  <a:lnTo>
                    <a:pt x="142861" y="252480"/>
                  </a:lnTo>
                  <a:lnTo>
                    <a:pt x="142648" y="252974"/>
                  </a:lnTo>
                  <a:lnTo>
                    <a:pt x="142427" y="253468"/>
                  </a:lnTo>
                  <a:lnTo>
                    <a:pt x="142188" y="253953"/>
                  </a:lnTo>
                  <a:lnTo>
                    <a:pt x="141941" y="254439"/>
                  </a:lnTo>
                  <a:lnTo>
                    <a:pt x="141677" y="254916"/>
                  </a:lnTo>
                  <a:lnTo>
                    <a:pt x="141404" y="255385"/>
                  </a:lnTo>
                  <a:lnTo>
                    <a:pt x="141115" y="255853"/>
                  </a:lnTo>
                  <a:lnTo>
                    <a:pt x="140808" y="256313"/>
                  </a:lnTo>
                  <a:lnTo>
                    <a:pt x="140493" y="256773"/>
                  </a:lnTo>
                  <a:lnTo>
                    <a:pt x="140160" y="257225"/>
                  </a:lnTo>
                  <a:lnTo>
                    <a:pt x="139820" y="257668"/>
                  </a:lnTo>
                  <a:lnTo>
                    <a:pt x="139470" y="258102"/>
                  </a:lnTo>
                  <a:lnTo>
                    <a:pt x="139104" y="258537"/>
                  </a:lnTo>
                  <a:lnTo>
                    <a:pt x="138729" y="258963"/>
                  </a:lnTo>
                  <a:lnTo>
                    <a:pt x="138346" y="259380"/>
                  </a:lnTo>
                  <a:lnTo>
                    <a:pt x="137945" y="259798"/>
                  </a:lnTo>
                  <a:lnTo>
                    <a:pt x="137528" y="260207"/>
                  </a:lnTo>
                  <a:lnTo>
                    <a:pt x="137111" y="260599"/>
                  </a:lnTo>
                  <a:lnTo>
                    <a:pt x="136676" y="260990"/>
                  </a:lnTo>
                  <a:lnTo>
                    <a:pt x="136233" y="261382"/>
                  </a:lnTo>
                  <a:lnTo>
                    <a:pt x="135782" y="261757"/>
                  </a:lnTo>
                  <a:lnTo>
                    <a:pt x="135313" y="262123"/>
                  </a:lnTo>
                  <a:lnTo>
                    <a:pt x="134844" y="262490"/>
                  </a:lnTo>
                  <a:lnTo>
                    <a:pt x="134359" y="262839"/>
                  </a:lnTo>
                  <a:lnTo>
                    <a:pt x="133865" y="263188"/>
                  </a:lnTo>
                  <a:lnTo>
                    <a:pt x="133362" y="263529"/>
                  </a:lnTo>
                  <a:lnTo>
                    <a:pt x="132851" y="263853"/>
                  </a:lnTo>
                  <a:lnTo>
                    <a:pt x="132323" y="264177"/>
                  </a:lnTo>
                  <a:lnTo>
                    <a:pt x="131794" y="264483"/>
                  </a:lnTo>
                  <a:lnTo>
                    <a:pt x="131258" y="264790"/>
                  </a:lnTo>
                  <a:lnTo>
                    <a:pt x="130704" y="265080"/>
                  </a:lnTo>
                  <a:lnTo>
                    <a:pt x="130150" y="265369"/>
                  </a:lnTo>
                  <a:lnTo>
                    <a:pt x="129588" y="265642"/>
                  </a:lnTo>
                  <a:lnTo>
                    <a:pt x="129009" y="265906"/>
                  </a:lnTo>
                  <a:lnTo>
                    <a:pt x="128429" y="266162"/>
                  </a:lnTo>
                  <a:lnTo>
                    <a:pt x="127842" y="266409"/>
                  </a:lnTo>
                  <a:lnTo>
                    <a:pt x="127245" y="266639"/>
                  </a:lnTo>
                  <a:lnTo>
                    <a:pt x="126640" y="266860"/>
                  </a:lnTo>
                  <a:lnTo>
                    <a:pt x="126035" y="267082"/>
                  </a:lnTo>
                  <a:lnTo>
                    <a:pt x="125413" y="267278"/>
                  </a:lnTo>
                  <a:lnTo>
                    <a:pt x="124792" y="267474"/>
                  </a:lnTo>
                  <a:lnTo>
                    <a:pt x="124161" y="267653"/>
                  </a:lnTo>
                  <a:lnTo>
                    <a:pt x="123522" y="267823"/>
                  </a:lnTo>
                  <a:lnTo>
                    <a:pt x="122883" y="267985"/>
                  </a:lnTo>
                  <a:lnTo>
                    <a:pt x="122236" y="268130"/>
                  </a:lnTo>
                  <a:lnTo>
                    <a:pt x="121580" y="268266"/>
                  </a:lnTo>
                  <a:lnTo>
                    <a:pt x="120915" y="268394"/>
                  </a:lnTo>
                  <a:lnTo>
                    <a:pt x="120251" y="268504"/>
                  </a:lnTo>
                  <a:lnTo>
                    <a:pt x="119586" y="268607"/>
                  </a:lnTo>
                  <a:lnTo>
                    <a:pt x="118905" y="268692"/>
                  </a:lnTo>
                  <a:lnTo>
                    <a:pt x="118223" y="268769"/>
                  </a:lnTo>
                  <a:lnTo>
                    <a:pt x="117703" y="268828"/>
                  </a:lnTo>
                  <a:lnTo>
                    <a:pt x="117184" y="268896"/>
                  </a:lnTo>
                  <a:lnTo>
                    <a:pt x="116673" y="268982"/>
                  </a:lnTo>
                  <a:lnTo>
                    <a:pt x="116161" y="269075"/>
                  </a:lnTo>
                  <a:lnTo>
                    <a:pt x="115650" y="269186"/>
                  </a:lnTo>
                  <a:lnTo>
                    <a:pt x="115148" y="269314"/>
                  </a:lnTo>
                  <a:lnTo>
                    <a:pt x="114654" y="269450"/>
                  </a:lnTo>
                  <a:lnTo>
                    <a:pt x="114151" y="269595"/>
                  </a:lnTo>
                  <a:lnTo>
                    <a:pt x="113665" y="269757"/>
                  </a:lnTo>
                  <a:lnTo>
                    <a:pt x="113180" y="269927"/>
                  </a:lnTo>
                  <a:lnTo>
                    <a:pt x="112694" y="270115"/>
                  </a:lnTo>
                  <a:lnTo>
                    <a:pt x="112217" y="270311"/>
                  </a:lnTo>
                  <a:lnTo>
                    <a:pt x="111748" y="270515"/>
                  </a:lnTo>
                  <a:lnTo>
                    <a:pt x="111288" y="270737"/>
                  </a:lnTo>
                  <a:lnTo>
                    <a:pt x="110828" y="270967"/>
                  </a:lnTo>
                  <a:lnTo>
                    <a:pt x="110368" y="271214"/>
                  </a:lnTo>
                  <a:lnTo>
                    <a:pt x="109925" y="271469"/>
                  </a:lnTo>
                  <a:lnTo>
                    <a:pt x="109482" y="271733"/>
                  </a:lnTo>
                  <a:lnTo>
                    <a:pt x="109048" y="272014"/>
                  </a:lnTo>
                  <a:lnTo>
                    <a:pt x="108622" y="272296"/>
                  </a:lnTo>
                  <a:lnTo>
                    <a:pt x="108204" y="272602"/>
                  </a:lnTo>
                  <a:lnTo>
                    <a:pt x="107796" y="272909"/>
                  </a:lnTo>
                  <a:lnTo>
                    <a:pt x="107387" y="273224"/>
                  </a:lnTo>
                  <a:lnTo>
                    <a:pt x="106986" y="273556"/>
                  </a:lnTo>
                  <a:lnTo>
                    <a:pt x="106603" y="273897"/>
                  </a:lnTo>
                  <a:lnTo>
                    <a:pt x="106219" y="274247"/>
                  </a:lnTo>
                  <a:lnTo>
                    <a:pt x="105845" y="274613"/>
                  </a:lnTo>
                  <a:lnTo>
                    <a:pt x="105487" y="274979"/>
                  </a:lnTo>
                  <a:lnTo>
                    <a:pt x="105129" y="275363"/>
                  </a:lnTo>
                  <a:lnTo>
                    <a:pt x="104780" y="275754"/>
                  </a:lnTo>
                  <a:lnTo>
                    <a:pt x="104447" y="276155"/>
                  </a:lnTo>
                  <a:lnTo>
                    <a:pt x="104115" y="276564"/>
                  </a:lnTo>
                  <a:lnTo>
                    <a:pt x="103800" y="276981"/>
                  </a:lnTo>
                  <a:lnTo>
                    <a:pt x="103493" y="277407"/>
                  </a:lnTo>
                  <a:lnTo>
                    <a:pt x="103204" y="277842"/>
                  </a:lnTo>
                  <a:lnTo>
                    <a:pt x="102922" y="278276"/>
                  </a:lnTo>
                  <a:lnTo>
                    <a:pt x="102658" y="278719"/>
                  </a:lnTo>
                  <a:lnTo>
                    <a:pt x="102394" y="279171"/>
                  </a:lnTo>
                  <a:lnTo>
                    <a:pt x="102147" y="279631"/>
                  </a:lnTo>
                  <a:lnTo>
                    <a:pt x="101917" y="280091"/>
                  </a:lnTo>
                  <a:lnTo>
                    <a:pt x="101696" y="280551"/>
                  </a:lnTo>
                  <a:lnTo>
                    <a:pt x="101483" y="281028"/>
                  </a:lnTo>
                  <a:lnTo>
                    <a:pt x="101287" y="281505"/>
                  </a:lnTo>
                  <a:lnTo>
                    <a:pt x="101108" y="281982"/>
                  </a:lnTo>
                  <a:lnTo>
                    <a:pt x="100929" y="282468"/>
                  </a:lnTo>
                  <a:lnTo>
                    <a:pt x="100767" y="282953"/>
                  </a:lnTo>
                  <a:lnTo>
                    <a:pt x="100622" y="283447"/>
                  </a:lnTo>
                  <a:lnTo>
                    <a:pt x="100486" y="283942"/>
                  </a:lnTo>
                  <a:lnTo>
                    <a:pt x="100367" y="284444"/>
                  </a:lnTo>
                  <a:lnTo>
                    <a:pt x="100256" y="284947"/>
                  </a:lnTo>
                  <a:lnTo>
                    <a:pt x="100154" y="285449"/>
                  </a:lnTo>
                  <a:lnTo>
                    <a:pt x="100068" y="285961"/>
                  </a:lnTo>
                  <a:lnTo>
                    <a:pt x="100000" y="286472"/>
                  </a:lnTo>
                  <a:lnTo>
                    <a:pt x="99941" y="286983"/>
                  </a:lnTo>
                  <a:lnTo>
                    <a:pt x="99890" y="287494"/>
                  </a:lnTo>
                  <a:lnTo>
                    <a:pt x="99855" y="288014"/>
                  </a:lnTo>
                  <a:lnTo>
                    <a:pt x="99838" y="288525"/>
                  </a:lnTo>
                  <a:lnTo>
                    <a:pt x="99830" y="289045"/>
                  </a:lnTo>
                  <a:lnTo>
                    <a:pt x="99830" y="289564"/>
                  </a:lnTo>
                  <a:lnTo>
                    <a:pt x="99855" y="290084"/>
                  </a:lnTo>
                  <a:lnTo>
                    <a:pt x="99881" y="290604"/>
                  </a:lnTo>
                  <a:lnTo>
                    <a:pt x="99932" y="291123"/>
                  </a:lnTo>
                  <a:lnTo>
                    <a:pt x="99983" y="291643"/>
                  </a:lnTo>
                  <a:lnTo>
                    <a:pt x="100060" y="292163"/>
                  </a:lnTo>
                  <a:lnTo>
                    <a:pt x="100120" y="292580"/>
                  </a:lnTo>
                  <a:lnTo>
                    <a:pt x="100171" y="292972"/>
                  </a:lnTo>
                  <a:lnTo>
                    <a:pt x="100222" y="293338"/>
                  </a:lnTo>
                  <a:lnTo>
                    <a:pt x="100256" y="293688"/>
                  </a:lnTo>
                  <a:lnTo>
                    <a:pt x="100281" y="294011"/>
                  </a:lnTo>
                  <a:lnTo>
                    <a:pt x="100299" y="294318"/>
                  </a:lnTo>
                  <a:lnTo>
                    <a:pt x="100316" y="294599"/>
                  </a:lnTo>
                  <a:lnTo>
                    <a:pt x="100316" y="294872"/>
                  </a:lnTo>
                  <a:lnTo>
                    <a:pt x="100307" y="295460"/>
                  </a:lnTo>
                  <a:lnTo>
                    <a:pt x="100281" y="296039"/>
                  </a:lnTo>
                  <a:lnTo>
                    <a:pt x="100230" y="296627"/>
                  </a:lnTo>
                  <a:lnTo>
                    <a:pt x="100162" y="297206"/>
                  </a:lnTo>
                  <a:lnTo>
                    <a:pt x="100077" y="297785"/>
                  </a:lnTo>
                  <a:lnTo>
                    <a:pt x="99966" y="298356"/>
                  </a:lnTo>
                  <a:lnTo>
                    <a:pt x="99847" y="298918"/>
                  </a:lnTo>
                  <a:lnTo>
                    <a:pt x="99702" y="299481"/>
                  </a:lnTo>
                  <a:lnTo>
                    <a:pt x="99540" y="300043"/>
                  </a:lnTo>
                  <a:lnTo>
                    <a:pt x="99361" y="300597"/>
                  </a:lnTo>
                  <a:lnTo>
                    <a:pt x="99165" y="301151"/>
                  </a:lnTo>
                  <a:lnTo>
                    <a:pt x="98952" y="301696"/>
                  </a:lnTo>
                  <a:lnTo>
                    <a:pt x="98722" y="302233"/>
                  </a:lnTo>
                  <a:lnTo>
                    <a:pt x="98475" y="302769"/>
                  </a:lnTo>
                  <a:lnTo>
                    <a:pt x="98220" y="303297"/>
                  </a:lnTo>
                  <a:lnTo>
                    <a:pt x="97939" y="303817"/>
                  </a:lnTo>
                  <a:lnTo>
                    <a:pt x="97640" y="304337"/>
                  </a:lnTo>
                  <a:lnTo>
                    <a:pt x="97334" y="304839"/>
                  </a:lnTo>
                  <a:lnTo>
                    <a:pt x="97010" y="305351"/>
                  </a:lnTo>
                  <a:lnTo>
                    <a:pt x="96669" y="305845"/>
                  </a:lnTo>
                  <a:lnTo>
                    <a:pt x="96311" y="306330"/>
                  </a:lnTo>
                  <a:lnTo>
                    <a:pt x="95945" y="306816"/>
                  </a:lnTo>
                  <a:lnTo>
                    <a:pt x="95562" y="307293"/>
                  </a:lnTo>
                  <a:lnTo>
                    <a:pt x="95161" y="307762"/>
                  </a:lnTo>
                  <a:lnTo>
                    <a:pt x="94752" y="308222"/>
                  </a:lnTo>
                  <a:lnTo>
                    <a:pt x="94326" y="308673"/>
                  </a:lnTo>
                  <a:lnTo>
                    <a:pt x="93883" y="309125"/>
                  </a:lnTo>
                  <a:lnTo>
                    <a:pt x="93432" y="309559"/>
                  </a:lnTo>
                  <a:lnTo>
                    <a:pt x="92963" y="309985"/>
                  </a:lnTo>
                  <a:lnTo>
                    <a:pt x="92486" y="310403"/>
                  </a:lnTo>
                  <a:lnTo>
                    <a:pt x="92001" y="310820"/>
                  </a:lnTo>
                  <a:lnTo>
                    <a:pt x="91498" y="311220"/>
                  </a:lnTo>
                  <a:lnTo>
                    <a:pt x="90987" y="311612"/>
                  </a:lnTo>
                  <a:lnTo>
                    <a:pt x="90459" y="311996"/>
                  </a:lnTo>
                  <a:lnTo>
                    <a:pt x="89922" y="312371"/>
                  </a:lnTo>
                  <a:lnTo>
                    <a:pt x="89377" y="312728"/>
                  </a:lnTo>
                  <a:lnTo>
                    <a:pt x="88814" y="313086"/>
                  </a:lnTo>
                  <a:lnTo>
                    <a:pt x="88252" y="313427"/>
                  </a:lnTo>
                  <a:lnTo>
                    <a:pt x="87673" y="313759"/>
                  </a:lnTo>
                  <a:lnTo>
                    <a:pt x="87076" y="314083"/>
                  </a:lnTo>
                  <a:lnTo>
                    <a:pt x="86480" y="314398"/>
                  </a:lnTo>
                  <a:lnTo>
                    <a:pt x="85875" y="314696"/>
                  </a:lnTo>
                  <a:lnTo>
                    <a:pt x="85253" y="314986"/>
                  </a:lnTo>
                  <a:lnTo>
                    <a:pt x="84631" y="315267"/>
                  </a:lnTo>
                  <a:lnTo>
                    <a:pt x="83993" y="315531"/>
                  </a:lnTo>
                  <a:lnTo>
                    <a:pt x="83354" y="315787"/>
                  </a:lnTo>
                  <a:lnTo>
                    <a:pt x="82698" y="316025"/>
                  </a:lnTo>
                  <a:lnTo>
                    <a:pt x="82042" y="316255"/>
                  </a:lnTo>
                  <a:lnTo>
                    <a:pt x="81369" y="316477"/>
                  </a:lnTo>
                  <a:lnTo>
                    <a:pt x="80696" y="316681"/>
                  </a:lnTo>
                  <a:lnTo>
                    <a:pt x="80014" y="316869"/>
                  </a:lnTo>
                  <a:lnTo>
                    <a:pt x="79324" y="317048"/>
                  </a:lnTo>
                  <a:lnTo>
                    <a:pt x="78625" y="317218"/>
                  </a:lnTo>
                  <a:lnTo>
                    <a:pt x="77927" y="317371"/>
                  </a:lnTo>
                  <a:lnTo>
                    <a:pt x="77211" y="317508"/>
                  </a:lnTo>
                  <a:lnTo>
                    <a:pt x="76495" y="317635"/>
                  </a:lnTo>
                  <a:lnTo>
                    <a:pt x="75780" y="317746"/>
                  </a:lnTo>
                  <a:lnTo>
                    <a:pt x="75056" y="317840"/>
                  </a:lnTo>
                  <a:lnTo>
                    <a:pt x="74323" y="317925"/>
                  </a:lnTo>
                  <a:lnTo>
                    <a:pt x="73582" y="317993"/>
                  </a:lnTo>
                  <a:lnTo>
                    <a:pt x="72841" y="318044"/>
                  </a:lnTo>
                  <a:lnTo>
                    <a:pt x="72100" y="318087"/>
                  </a:lnTo>
                  <a:lnTo>
                    <a:pt x="71350" y="318113"/>
                  </a:lnTo>
                  <a:lnTo>
                    <a:pt x="70600" y="318121"/>
                  </a:lnTo>
                  <a:lnTo>
                    <a:pt x="70029" y="318113"/>
                  </a:lnTo>
                  <a:lnTo>
                    <a:pt x="69459" y="318096"/>
                  </a:lnTo>
                  <a:lnTo>
                    <a:pt x="68896" y="318078"/>
                  </a:lnTo>
                  <a:lnTo>
                    <a:pt x="68334" y="318044"/>
                  </a:lnTo>
                  <a:lnTo>
                    <a:pt x="67772" y="318010"/>
                  </a:lnTo>
                  <a:lnTo>
                    <a:pt x="67218" y="317959"/>
                  </a:lnTo>
                  <a:lnTo>
                    <a:pt x="66656" y="317908"/>
                  </a:lnTo>
                  <a:lnTo>
                    <a:pt x="66102" y="317840"/>
                  </a:lnTo>
                  <a:lnTo>
                    <a:pt x="65548" y="317772"/>
                  </a:lnTo>
                  <a:lnTo>
                    <a:pt x="65003" y="317687"/>
                  </a:lnTo>
                  <a:lnTo>
                    <a:pt x="64458" y="317601"/>
                  </a:lnTo>
                  <a:lnTo>
                    <a:pt x="63912" y="317499"/>
                  </a:lnTo>
                  <a:lnTo>
                    <a:pt x="63367" y="317397"/>
                  </a:lnTo>
                  <a:lnTo>
                    <a:pt x="62830" y="317286"/>
                  </a:lnTo>
                  <a:lnTo>
                    <a:pt x="62294" y="317167"/>
                  </a:lnTo>
                  <a:lnTo>
                    <a:pt x="61766" y="317039"/>
                  </a:lnTo>
                  <a:lnTo>
                    <a:pt x="61237" y="316903"/>
                  </a:lnTo>
                  <a:lnTo>
                    <a:pt x="60718" y="316758"/>
                  </a:lnTo>
                  <a:lnTo>
                    <a:pt x="60198" y="316605"/>
                  </a:lnTo>
                  <a:lnTo>
                    <a:pt x="59678" y="316443"/>
                  </a:lnTo>
                  <a:lnTo>
                    <a:pt x="59167" y="316281"/>
                  </a:lnTo>
                  <a:lnTo>
                    <a:pt x="58656" y="316102"/>
                  </a:lnTo>
                  <a:lnTo>
                    <a:pt x="58153" y="315923"/>
                  </a:lnTo>
                  <a:lnTo>
                    <a:pt x="57659" y="315736"/>
                  </a:lnTo>
                  <a:lnTo>
                    <a:pt x="57165" y="315540"/>
                  </a:lnTo>
                  <a:lnTo>
                    <a:pt x="56671" y="315335"/>
                  </a:lnTo>
                  <a:lnTo>
                    <a:pt x="56185" y="315131"/>
                  </a:lnTo>
                  <a:lnTo>
                    <a:pt x="55708" y="314909"/>
                  </a:lnTo>
                  <a:lnTo>
                    <a:pt x="55231" y="314688"/>
                  </a:lnTo>
                  <a:lnTo>
                    <a:pt x="54763" y="314458"/>
                  </a:lnTo>
                  <a:lnTo>
                    <a:pt x="54303" y="314228"/>
                  </a:lnTo>
                  <a:lnTo>
                    <a:pt x="53843" y="313981"/>
                  </a:lnTo>
                  <a:lnTo>
                    <a:pt x="53391" y="313734"/>
                  </a:lnTo>
                  <a:lnTo>
                    <a:pt x="52940" y="313478"/>
                  </a:lnTo>
                  <a:lnTo>
                    <a:pt x="52497" y="313214"/>
                  </a:lnTo>
                  <a:lnTo>
                    <a:pt x="52062" y="312941"/>
                  </a:lnTo>
                  <a:lnTo>
                    <a:pt x="51636" y="312669"/>
                  </a:lnTo>
                  <a:lnTo>
                    <a:pt x="51210" y="312388"/>
                  </a:lnTo>
                  <a:lnTo>
                    <a:pt x="50793" y="312098"/>
                  </a:lnTo>
                  <a:lnTo>
                    <a:pt x="50384" y="311808"/>
                  </a:lnTo>
                  <a:lnTo>
                    <a:pt x="49983" y="311502"/>
                  </a:lnTo>
                  <a:lnTo>
                    <a:pt x="49583" y="311195"/>
                  </a:lnTo>
                  <a:lnTo>
                    <a:pt x="49200" y="310888"/>
                  </a:lnTo>
                  <a:lnTo>
                    <a:pt x="48816" y="310573"/>
                  </a:lnTo>
                  <a:lnTo>
                    <a:pt x="48441" y="310249"/>
                  </a:lnTo>
                  <a:lnTo>
                    <a:pt x="48066" y="309917"/>
                  </a:lnTo>
                  <a:lnTo>
                    <a:pt x="47709" y="309585"/>
                  </a:lnTo>
                  <a:lnTo>
                    <a:pt x="47359" y="309244"/>
                  </a:lnTo>
                  <a:lnTo>
                    <a:pt x="47010" y="308895"/>
                  </a:lnTo>
                  <a:lnTo>
                    <a:pt x="46669" y="308545"/>
                  </a:lnTo>
                  <a:lnTo>
                    <a:pt x="46346" y="308188"/>
                  </a:lnTo>
                  <a:lnTo>
                    <a:pt x="46022" y="307830"/>
                  </a:lnTo>
                  <a:lnTo>
                    <a:pt x="45707" y="307463"/>
                  </a:lnTo>
                  <a:lnTo>
                    <a:pt x="45400" y="307089"/>
                  </a:lnTo>
                  <a:lnTo>
                    <a:pt x="45110" y="306714"/>
                  </a:lnTo>
                  <a:lnTo>
                    <a:pt x="44821" y="306330"/>
                  </a:lnTo>
                  <a:lnTo>
                    <a:pt x="44539" y="305947"/>
                  </a:lnTo>
                  <a:lnTo>
                    <a:pt x="44267" y="305555"/>
                  </a:lnTo>
                  <a:lnTo>
                    <a:pt x="44011" y="305163"/>
                  </a:lnTo>
                  <a:lnTo>
                    <a:pt x="43756" y="304754"/>
                  </a:lnTo>
                  <a:lnTo>
                    <a:pt x="43517" y="304354"/>
                  </a:lnTo>
                  <a:lnTo>
                    <a:pt x="43279" y="303945"/>
                  </a:lnTo>
                  <a:lnTo>
                    <a:pt x="43057" y="303527"/>
                  </a:lnTo>
                  <a:lnTo>
                    <a:pt x="42844" y="303110"/>
                  </a:lnTo>
                  <a:lnTo>
                    <a:pt x="42648" y="302718"/>
                  </a:lnTo>
                  <a:lnTo>
                    <a:pt x="42435" y="302326"/>
                  </a:lnTo>
                  <a:lnTo>
                    <a:pt x="42222" y="301943"/>
                  </a:lnTo>
                  <a:lnTo>
                    <a:pt x="42001" y="301559"/>
                  </a:lnTo>
                  <a:lnTo>
                    <a:pt x="41779" y="301185"/>
                  </a:lnTo>
                  <a:lnTo>
                    <a:pt x="41549" y="300818"/>
                  </a:lnTo>
                  <a:lnTo>
                    <a:pt x="41311" y="300452"/>
                  </a:lnTo>
                  <a:lnTo>
                    <a:pt x="41064" y="300094"/>
                  </a:lnTo>
                  <a:lnTo>
                    <a:pt x="40817" y="299736"/>
                  </a:lnTo>
                  <a:lnTo>
                    <a:pt x="40561" y="299387"/>
                  </a:lnTo>
                  <a:lnTo>
                    <a:pt x="40305" y="299046"/>
                  </a:lnTo>
                  <a:lnTo>
                    <a:pt x="40041" y="298706"/>
                  </a:lnTo>
                  <a:lnTo>
                    <a:pt x="39769" y="298365"/>
                  </a:lnTo>
                  <a:lnTo>
                    <a:pt x="39488" y="298041"/>
                  </a:lnTo>
                  <a:lnTo>
                    <a:pt x="39206" y="297717"/>
                  </a:lnTo>
                  <a:lnTo>
                    <a:pt x="38917" y="297402"/>
                  </a:lnTo>
                  <a:lnTo>
                    <a:pt x="38627" y="297087"/>
                  </a:lnTo>
                  <a:lnTo>
                    <a:pt x="38329" y="296780"/>
                  </a:lnTo>
                  <a:lnTo>
                    <a:pt x="38022" y="296473"/>
                  </a:lnTo>
                  <a:lnTo>
                    <a:pt x="37715" y="296184"/>
                  </a:lnTo>
                  <a:lnTo>
                    <a:pt x="37409" y="295886"/>
                  </a:lnTo>
                  <a:lnTo>
                    <a:pt x="37085" y="295604"/>
                  </a:lnTo>
                  <a:lnTo>
                    <a:pt x="36770" y="295323"/>
                  </a:lnTo>
                  <a:lnTo>
                    <a:pt x="36438" y="295051"/>
                  </a:lnTo>
                  <a:lnTo>
                    <a:pt x="36105" y="294787"/>
                  </a:lnTo>
                  <a:lnTo>
                    <a:pt x="35773" y="294523"/>
                  </a:lnTo>
                  <a:lnTo>
                    <a:pt x="35432" y="294267"/>
                  </a:lnTo>
                  <a:lnTo>
                    <a:pt x="35092" y="294020"/>
                  </a:lnTo>
                  <a:lnTo>
                    <a:pt x="34742" y="293773"/>
                  </a:lnTo>
                  <a:lnTo>
                    <a:pt x="34384" y="293534"/>
                  </a:lnTo>
                  <a:lnTo>
                    <a:pt x="34027" y="293304"/>
                  </a:lnTo>
                  <a:lnTo>
                    <a:pt x="33669" y="293074"/>
                  </a:lnTo>
                  <a:lnTo>
                    <a:pt x="33302" y="292861"/>
                  </a:lnTo>
                  <a:lnTo>
                    <a:pt x="32936" y="292648"/>
                  </a:lnTo>
                  <a:lnTo>
                    <a:pt x="32561" y="292435"/>
                  </a:lnTo>
                  <a:lnTo>
                    <a:pt x="32186" y="292239"/>
                  </a:lnTo>
                  <a:lnTo>
                    <a:pt x="31803" y="292043"/>
                  </a:lnTo>
                  <a:lnTo>
                    <a:pt x="31420" y="291856"/>
                  </a:lnTo>
                  <a:lnTo>
                    <a:pt x="31036" y="291677"/>
                  </a:lnTo>
                  <a:lnTo>
                    <a:pt x="30644" y="291498"/>
                  </a:lnTo>
                  <a:lnTo>
                    <a:pt x="30253" y="291336"/>
                  </a:lnTo>
                  <a:lnTo>
                    <a:pt x="29852" y="291174"/>
                  </a:lnTo>
                  <a:lnTo>
                    <a:pt x="29452" y="291013"/>
                  </a:lnTo>
                  <a:lnTo>
                    <a:pt x="29051" y="290868"/>
                  </a:lnTo>
                  <a:lnTo>
                    <a:pt x="28642" y="290723"/>
                  </a:lnTo>
                  <a:lnTo>
                    <a:pt x="28233" y="290595"/>
                  </a:lnTo>
                  <a:lnTo>
                    <a:pt x="27816" y="290467"/>
                  </a:lnTo>
                  <a:lnTo>
                    <a:pt x="27407" y="290348"/>
                  </a:lnTo>
                  <a:lnTo>
                    <a:pt x="26981" y="290229"/>
                  </a:lnTo>
                  <a:lnTo>
                    <a:pt x="26564" y="290127"/>
                  </a:lnTo>
                  <a:lnTo>
                    <a:pt x="26138" y="290024"/>
                  </a:lnTo>
                  <a:lnTo>
                    <a:pt x="25712" y="289931"/>
                  </a:lnTo>
                  <a:lnTo>
                    <a:pt x="25286" y="289845"/>
                  </a:lnTo>
                  <a:lnTo>
                    <a:pt x="24860" y="289769"/>
                  </a:lnTo>
                  <a:lnTo>
                    <a:pt x="24425" y="289692"/>
                  </a:lnTo>
                  <a:lnTo>
                    <a:pt x="23991" y="289632"/>
                  </a:lnTo>
                  <a:lnTo>
                    <a:pt x="23556" y="289573"/>
                  </a:lnTo>
                  <a:lnTo>
                    <a:pt x="23113" y="289530"/>
                  </a:lnTo>
                  <a:lnTo>
                    <a:pt x="22670" y="289488"/>
                  </a:lnTo>
                  <a:lnTo>
                    <a:pt x="22227" y="289454"/>
                  </a:lnTo>
                  <a:lnTo>
                    <a:pt x="21784" y="289428"/>
                  </a:lnTo>
                  <a:lnTo>
                    <a:pt x="21341" y="289402"/>
                  </a:lnTo>
                  <a:lnTo>
                    <a:pt x="20890" y="289394"/>
                  </a:lnTo>
                  <a:lnTo>
                    <a:pt x="19910" y="289394"/>
                  </a:lnTo>
                  <a:lnTo>
                    <a:pt x="19390" y="289419"/>
                  </a:lnTo>
                  <a:lnTo>
                    <a:pt x="18871" y="289454"/>
                  </a:lnTo>
                  <a:lnTo>
                    <a:pt x="18351" y="289496"/>
                  </a:lnTo>
                  <a:lnTo>
                    <a:pt x="17840" y="289556"/>
                  </a:lnTo>
                  <a:lnTo>
                    <a:pt x="17329" y="289624"/>
                  </a:lnTo>
                  <a:lnTo>
                    <a:pt x="16826" y="289709"/>
                  </a:lnTo>
                  <a:lnTo>
                    <a:pt x="16323" y="289803"/>
                  </a:lnTo>
                  <a:lnTo>
                    <a:pt x="15821" y="289914"/>
                  </a:lnTo>
                  <a:lnTo>
                    <a:pt x="15335" y="290033"/>
                  </a:lnTo>
                  <a:lnTo>
                    <a:pt x="14850" y="290169"/>
                  </a:lnTo>
                  <a:lnTo>
                    <a:pt x="14364" y="290305"/>
                  </a:lnTo>
                  <a:lnTo>
                    <a:pt x="13887" y="290467"/>
                  </a:lnTo>
                  <a:lnTo>
                    <a:pt x="13410" y="290629"/>
                  </a:lnTo>
                  <a:lnTo>
                    <a:pt x="12950" y="290808"/>
                  </a:lnTo>
                  <a:lnTo>
                    <a:pt x="12490" y="290996"/>
                  </a:lnTo>
                  <a:lnTo>
                    <a:pt x="12030" y="291191"/>
                  </a:lnTo>
                  <a:lnTo>
                    <a:pt x="11578" y="291404"/>
                  </a:lnTo>
                  <a:lnTo>
                    <a:pt x="11135" y="291626"/>
                  </a:lnTo>
                  <a:lnTo>
                    <a:pt x="10701" y="291856"/>
                  </a:lnTo>
                  <a:lnTo>
                    <a:pt x="10266" y="292095"/>
                  </a:lnTo>
                  <a:lnTo>
                    <a:pt x="9840" y="292350"/>
                  </a:lnTo>
                  <a:lnTo>
                    <a:pt x="9423" y="292606"/>
                  </a:lnTo>
                  <a:lnTo>
                    <a:pt x="9014" y="292878"/>
                  </a:lnTo>
                  <a:lnTo>
                    <a:pt x="8613" y="293159"/>
                  </a:lnTo>
                  <a:lnTo>
                    <a:pt x="8213" y="293449"/>
                  </a:lnTo>
                  <a:lnTo>
                    <a:pt x="7821" y="293747"/>
                  </a:lnTo>
                  <a:lnTo>
                    <a:pt x="7438" y="294054"/>
                  </a:lnTo>
                  <a:lnTo>
                    <a:pt x="7063" y="294369"/>
                  </a:lnTo>
                  <a:lnTo>
                    <a:pt x="6697" y="294701"/>
                  </a:lnTo>
                  <a:lnTo>
                    <a:pt x="6339" y="295034"/>
                  </a:lnTo>
                  <a:lnTo>
                    <a:pt x="5990" y="295374"/>
                  </a:lnTo>
                  <a:lnTo>
                    <a:pt x="5649" y="295724"/>
                  </a:lnTo>
                  <a:lnTo>
                    <a:pt x="5316" y="296082"/>
                  </a:lnTo>
                  <a:lnTo>
                    <a:pt x="4984" y="296448"/>
                  </a:lnTo>
                  <a:lnTo>
                    <a:pt x="4669" y="296823"/>
                  </a:lnTo>
                  <a:lnTo>
                    <a:pt x="4362" y="297206"/>
                  </a:lnTo>
                  <a:lnTo>
                    <a:pt x="4064" y="297598"/>
                  </a:lnTo>
                  <a:lnTo>
                    <a:pt x="3774" y="297998"/>
                  </a:lnTo>
                  <a:lnTo>
                    <a:pt x="3493" y="298399"/>
                  </a:lnTo>
                  <a:lnTo>
                    <a:pt x="3221" y="298808"/>
                  </a:lnTo>
                  <a:lnTo>
                    <a:pt x="2965" y="299225"/>
                  </a:lnTo>
                  <a:lnTo>
                    <a:pt x="2710" y="299651"/>
                  </a:lnTo>
                  <a:lnTo>
                    <a:pt x="2471" y="300086"/>
                  </a:lnTo>
                  <a:lnTo>
                    <a:pt x="2241" y="300520"/>
                  </a:lnTo>
                  <a:lnTo>
                    <a:pt x="2019" y="300963"/>
                  </a:lnTo>
                  <a:lnTo>
                    <a:pt x="1807" y="301415"/>
                  </a:lnTo>
                  <a:lnTo>
                    <a:pt x="1611" y="301875"/>
                  </a:lnTo>
                  <a:lnTo>
                    <a:pt x="1423" y="302335"/>
                  </a:lnTo>
                  <a:lnTo>
                    <a:pt x="1244" y="302803"/>
                  </a:lnTo>
                  <a:lnTo>
                    <a:pt x="1074" y="303272"/>
                  </a:lnTo>
                  <a:lnTo>
                    <a:pt x="921" y="303749"/>
                  </a:lnTo>
                  <a:lnTo>
                    <a:pt x="776" y="304235"/>
                  </a:lnTo>
                  <a:lnTo>
                    <a:pt x="648" y="304720"/>
                  </a:lnTo>
                  <a:lnTo>
                    <a:pt x="529" y="305214"/>
                  </a:lnTo>
                  <a:lnTo>
                    <a:pt x="418" y="305708"/>
                  </a:lnTo>
                  <a:lnTo>
                    <a:pt x="324" y="306211"/>
                  </a:lnTo>
                  <a:lnTo>
                    <a:pt x="239" y="306714"/>
                  </a:lnTo>
                  <a:lnTo>
                    <a:pt x="171" y="307225"/>
                  </a:lnTo>
                  <a:lnTo>
                    <a:pt x="111" y="307736"/>
                  </a:lnTo>
                  <a:lnTo>
                    <a:pt x="60" y="308256"/>
                  </a:lnTo>
                  <a:lnTo>
                    <a:pt x="34" y="308775"/>
                  </a:lnTo>
                  <a:lnTo>
                    <a:pt x="9" y="309295"/>
                  </a:lnTo>
                  <a:lnTo>
                    <a:pt x="0" y="309823"/>
                  </a:lnTo>
                  <a:lnTo>
                    <a:pt x="9" y="310386"/>
                  </a:lnTo>
                  <a:lnTo>
                    <a:pt x="34" y="310939"/>
                  </a:lnTo>
                  <a:lnTo>
                    <a:pt x="69" y="311493"/>
                  </a:lnTo>
                  <a:lnTo>
                    <a:pt x="120" y="312038"/>
                  </a:lnTo>
                  <a:lnTo>
                    <a:pt x="188" y="312583"/>
                  </a:lnTo>
                  <a:lnTo>
                    <a:pt x="273" y="313120"/>
                  </a:lnTo>
                  <a:lnTo>
                    <a:pt x="367" y="313657"/>
                  </a:lnTo>
                  <a:lnTo>
                    <a:pt x="469" y="314185"/>
                  </a:lnTo>
                  <a:lnTo>
                    <a:pt x="588" y="314705"/>
                  </a:lnTo>
                  <a:lnTo>
                    <a:pt x="725" y="315224"/>
                  </a:lnTo>
                  <a:lnTo>
                    <a:pt x="878" y="315736"/>
                  </a:lnTo>
                  <a:lnTo>
                    <a:pt x="1040" y="316247"/>
                  </a:lnTo>
                  <a:lnTo>
                    <a:pt x="1210" y="316749"/>
                  </a:lnTo>
                  <a:lnTo>
                    <a:pt x="1398" y="317244"/>
                  </a:lnTo>
                  <a:lnTo>
                    <a:pt x="1594" y="317738"/>
                  </a:lnTo>
                  <a:lnTo>
                    <a:pt x="1807" y="318215"/>
                  </a:lnTo>
                  <a:lnTo>
                    <a:pt x="2028" y="318692"/>
                  </a:lnTo>
                  <a:lnTo>
                    <a:pt x="2267" y="319169"/>
                  </a:lnTo>
                  <a:lnTo>
                    <a:pt x="2505" y="319629"/>
                  </a:lnTo>
                  <a:lnTo>
                    <a:pt x="2769" y="320081"/>
                  </a:lnTo>
                  <a:lnTo>
                    <a:pt x="3033" y="320532"/>
                  </a:lnTo>
                  <a:lnTo>
                    <a:pt x="3314" y="320975"/>
                  </a:lnTo>
                  <a:lnTo>
                    <a:pt x="3604" y="321410"/>
                  </a:lnTo>
                  <a:lnTo>
                    <a:pt x="3911" y="321835"/>
                  </a:lnTo>
                  <a:lnTo>
                    <a:pt x="4217" y="322253"/>
                  </a:lnTo>
                  <a:lnTo>
                    <a:pt x="4541" y="322662"/>
                  </a:lnTo>
                  <a:lnTo>
                    <a:pt x="4873" y="323062"/>
                  </a:lnTo>
                  <a:lnTo>
                    <a:pt x="5214" y="323454"/>
                  </a:lnTo>
                  <a:lnTo>
                    <a:pt x="5572" y="323838"/>
                  </a:lnTo>
                  <a:lnTo>
                    <a:pt x="5930" y="324212"/>
                  </a:lnTo>
                  <a:lnTo>
                    <a:pt x="6305" y="324570"/>
                  </a:lnTo>
                  <a:lnTo>
                    <a:pt x="6680" y="324928"/>
                  </a:lnTo>
                  <a:lnTo>
                    <a:pt x="7054" y="324579"/>
                  </a:lnTo>
                  <a:lnTo>
                    <a:pt x="7429" y="324229"/>
                  </a:lnTo>
                  <a:lnTo>
                    <a:pt x="7796" y="323872"/>
                  </a:lnTo>
                  <a:lnTo>
                    <a:pt x="8153" y="323514"/>
                  </a:lnTo>
                  <a:lnTo>
                    <a:pt x="8511" y="323156"/>
                  </a:lnTo>
                  <a:lnTo>
                    <a:pt x="8861" y="322790"/>
                  </a:lnTo>
                  <a:lnTo>
                    <a:pt x="9210" y="322423"/>
                  </a:lnTo>
                  <a:lnTo>
                    <a:pt x="9551" y="322048"/>
                  </a:lnTo>
                  <a:lnTo>
                    <a:pt x="9891" y="321674"/>
                  </a:lnTo>
                  <a:lnTo>
                    <a:pt x="10224" y="321299"/>
                  </a:lnTo>
                  <a:lnTo>
                    <a:pt x="10556" y="320915"/>
                  </a:lnTo>
                  <a:lnTo>
                    <a:pt x="10880" y="320532"/>
                  </a:lnTo>
                  <a:lnTo>
                    <a:pt x="11203" y="320140"/>
                  </a:lnTo>
                  <a:lnTo>
                    <a:pt x="11519" y="319748"/>
                  </a:lnTo>
                  <a:lnTo>
                    <a:pt x="11825" y="319356"/>
                  </a:lnTo>
                  <a:lnTo>
                    <a:pt x="12132" y="318956"/>
                  </a:lnTo>
                  <a:lnTo>
                    <a:pt x="12430" y="318556"/>
                  </a:lnTo>
                  <a:lnTo>
                    <a:pt x="12728" y="318155"/>
                  </a:lnTo>
                  <a:lnTo>
                    <a:pt x="13018" y="317746"/>
                  </a:lnTo>
                  <a:lnTo>
                    <a:pt x="13308" y="317337"/>
                  </a:lnTo>
                  <a:lnTo>
                    <a:pt x="13589" y="316928"/>
                  </a:lnTo>
                  <a:lnTo>
                    <a:pt x="13861" y="316511"/>
                  </a:lnTo>
                  <a:lnTo>
                    <a:pt x="14134" y="316093"/>
                  </a:lnTo>
                  <a:lnTo>
                    <a:pt x="14398" y="315676"/>
                  </a:lnTo>
                  <a:lnTo>
                    <a:pt x="14662" y="315250"/>
                  </a:lnTo>
                  <a:lnTo>
                    <a:pt x="14909" y="314824"/>
                  </a:lnTo>
                  <a:lnTo>
                    <a:pt x="15165" y="314398"/>
                  </a:lnTo>
                  <a:lnTo>
                    <a:pt x="15412" y="313964"/>
                  </a:lnTo>
                  <a:lnTo>
                    <a:pt x="15650" y="313529"/>
                  </a:lnTo>
                  <a:lnTo>
                    <a:pt x="15880" y="313095"/>
                  </a:lnTo>
                  <a:lnTo>
                    <a:pt x="16110" y="312652"/>
                  </a:lnTo>
                  <a:lnTo>
                    <a:pt x="16332" y="312209"/>
                  </a:lnTo>
                  <a:lnTo>
                    <a:pt x="16409" y="312064"/>
                  </a:lnTo>
                  <a:lnTo>
                    <a:pt x="16494" y="311919"/>
                  </a:lnTo>
                  <a:lnTo>
                    <a:pt x="16579" y="311783"/>
                  </a:lnTo>
                  <a:lnTo>
                    <a:pt x="16664" y="311655"/>
                  </a:lnTo>
                  <a:lnTo>
                    <a:pt x="16766" y="311527"/>
                  </a:lnTo>
                  <a:lnTo>
                    <a:pt x="16860" y="311399"/>
                  </a:lnTo>
                  <a:lnTo>
                    <a:pt x="16962" y="311280"/>
                  </a:lnTo>
                  <a:lnTo>
                    <a:pt x="17073" y="311169"/>
                  </a:lnTo>
                  <a:lnTo>
                    <a:pt x="17184" y="311059"/>
                  </a:lnTo>
                  <a:lnTo>
                    <a:pt x="17303" y="310956"/>
                  </a:lnTo>
                  <a:lnTo>
                    <a:pt x="17422" y="310854"/>
                  </a:lnTo>
                  <a:lnTo>
                    <a:pt x="17542" y="310760"/>
                  </a:lnTo>
                  <a:lnTo>
                    <a:pt x="17670" y="310667"/>
                  </a:lnTo>
                  <a:lnTo>
                    <a:pt x="17797" y="310581"/>
                  </a:lnTo>
                  <a:lnTo>
                    <a:pt x="17925" y="310496"/>
                  </a:lnTo>
                  <a:lnTo>
                    <a:pt x="18061" y="310420"/>
                  </a:lnTo>
                  <a:lnTo>
                    <a:pt x="18198" y="310351"/>
                  </a:lnTo>
                  <a:lnTo>
                    <a:pt x="18334" y="310283"/>
                  </a:lnTo>
                  <a:lnTo>
                    <a:pt x="18479" y="310224"/>
                  </a:lnTo>
                  <a:lnTo>
                    <a:pt x="18615" y="310164"/>
                  </a:lnTo>
                  <a:lnTo>
                    <a:pt x="18913" y="310062"/>
                  </a:lnTo>
                  <a:lnTo>
                    <a:pt x="19212" y="309977"/>
                  </a:lnTo>
                  <a:lnTo>
                    <a:pt x="19510" y="309908"/>
                  </a:lnTo>
                  <a:lnTo>
                    <a:pt x="19816" y="309866"/>
                  </a:lnTo>
                  <a:lnTo>
                    <a:pt x="20132" y="309832"/>
                  </a:lnTo>
                  <a:lnTo>
                    <a:pt x="20438" y="309823"/>
                  </a:lnTo>
                  <a:lnTo>
                    <a:pt x="20754" y="309832"/>
                  </a:lnTo>
                  <a:lnTo>
                    <a:pt x="21060" y="309866"/>
                  </a:lnTo>
                  <a:lnTo>
                    <a:pt x="21367" y="309908"/>
                  </a:lnTo>
                  <a:lnTo>
                    <a:pt x="21674" y="309977"/>
                  </a:lnTo>
                  <a:lnTo>
                    <a:pt x="21972" y="310062"/>
                  </a:lnTo>
                  <a:lnTo>
                    <a:pt x="22261" y="310164"/>
                  </a:lnTo>
                  <a:lnTo>
                    <a:pt x="22543" y="310283"/>
                  </a:lnTo>
                  <a:lnTo>
                    <a:pt x="22687" y="310351"/>
                  </a:lnTo>
                  <a:lnTo>
                    <a:pt x="22824" y="310420"/>
                  </a:lnTo>
                  <a:lnTo>
                    <a:pt x="22951" y="310496"/>
                  </a:lnTo>
                  <a:lnTo>
                    <a:pt x="23088" y="310581"/>
                  </a:lnTo>
                  <a:lnTo>
                    <a:pt x="23216" y="310667"/>
                  </a:lnTo>
                  <a:lnTo>
                    <a:pt x="23335" y="310760"/>
                  </a:lnTo>
                  <a:lnTo>
                    <a:pt x="23463" y="310854"/>
                  </a:lnTo>
                  <a:lnTo>
                    <a:pt x="23582" y="310956"/>
                  </a:lnTo>
                  <a:lnTo>
                    <a:pt x="23693" y="311059"/>
                  </a:lnTo>
                  <a:lnTo>
                    <a:pt x="23803" y="311169"/>
                  </a:lnTo>
                  <a:lnTo>
                    <a:pt x="23914" y="311280"/>
                  </a:lnTo>
                  <a:lnTo>
                    <a:pt x="24016" y="311399"/>
                  </a:lnTo>
                  <a:lnTo>
                    <a:pt x="24119" y="311527"/>
                  </a:lnTo>
                  <a:lnTo>
                    <a:pt x="24212" y="311655"/>
                  </a:lnTo>
                  <a:lnTo>
                    <a:pt x="24306" y="311783"/>
                  </a:lnTo>
                  <a:lnTo>
                    <a:pt x="24391" y="311919"/>
                  </a:lnTo>
                  <a:lnTo>
                    <a:pt x="24468" y="312064"/>
                  </a:lnTo>
                  <a:lnTo>
                    <a:pt x="24545" y="312209"/>
                  </a:lnTo>
                  <a:lnTo>
                    <a:pt x="24919" y="312933"/>
                  </a:lnTo>
                  <a:lnTo>
                    <a:pt x="25303" y="313648"/>
                  </a:lnTo>
                  <a:lnTo>
                    <a:pt x="25695" y="314356"/>
                  </a:lnTo>
                  <a:lnTo>
                    <a:pt x="26112" y="315063"/>
                  </a:lnTo>
                  <a:lnTo>
                    <a:pt x="26530" y="315753"/>
                  </a:lnTo>
                  <a:lnTo>
                    <a:pt x="26973" y="316443"/>
                  </a:lnTo>
                  <a:lnTo>
                    <a:pt x="27424" y="317116"/>
                  </a:lnTo>
                  <a:lnTo>
                    <a:pt x="27893" y="317789"/>
                  </a:lnTo>
                  <a:lnTo>
                    <a:pt x="28370" y="318453"/>
                  </a:lnTo>
                  <a:lnTo>
                    <a:pt x="28864" y="319109"/>
                  </a:lnTo>
                  <a:lnTo>
                    <a:pt x="29375" y="319757"/>
                  </a:lnTo>
                  <a:lnTo>
                    <a:pt x="29895" y="320396"/>
                  </a:lnTo>
                  <a:lnTo>
                    <a:pt x="30423" y="321026"/>
                  </a:lnTo>
                  <a:lnTo>
                    <a:pt x="30968" y="321648"/>
                  </a:lnTo>
                  <a:lnTo>
                    <a:pt x="31522" y="322261"/>
                  </a:lnTo>
                  <a:lnTo>
                    <a:pt x="32093" y="322866"/>
                  </a:lnTo>
                  <a:lnTo>
                    <a:pt x="32672" y="323463"/>
                  </a:lnTo>
                  <a:lnTo>
                    <a:pt x="33268" y="324042"/>
                  </a:lnTo>
                  <a:lnTo>
                    <a:pt x="33873" y="324621"/>
                  </a:lnTo>
                  <a:lnTo>
                    <a:pt x="34487" y="325184"/>
                  </a:lnTo>
                  <a:lnTo>
                    <a:pt x="35117" y="325746"/>
                  </a:lnTo>
                  <a:lnTo>
                    <a:pt x="35756" y="326291"/>
                  </a:lnTo>
                  <a:lnTo>
                    <a:pt x="36404" y="326828"/>
                  </a:lnTo>
                  <a:lnTo>
                    <a:pt x="37068" y="327356"/>
                  </a:lnTo>
                  <a:lnTo>
                    <a:pt x="37733" y="327876"/>
                  </a:lnTo>
                  <a:lnTo>
                    <a:pt x="38423" y="328378"/>
                  </a:lnTo>
                  <a:lnTo>
                    <a:pt x="39113" y="328872"/>
                  </a:lnTo>
                  <a:lnTo>
                    <a:pt x="39811" y="329358"/>
                  </a:lnTo>
                  <a:lnTo>
                    <a:pt x="40527" y="329835"/>
                  </a:lnTo>
                  <a:lnTo>
                    <a:pt x="41251" y="330295"/>
                  </a:lnTo>
                  <a:lnTo>
                    <a:pt x="41984" y="330755"/>
                  </a:lnTo>
                  <a:lnTo>
                    <a:pt x="42725" y="331190"/>
                  </a:lnTo>
                  <a:lnTo>
                    <a:pt x="43475" y="331624"/>
                  </a:lnTo>
                  <a:lnTo>
                    <a:pt x="44241" y="332042"/>
                  </a:lnTo>
                  <a:lnTo>
                    <a:pt x="45008" y="332451"/>
                  </a:lnTo>
                  <a:lnTo>
                    <a:pt x="45792" y="332842"/>
                  </a:lnTo>
                  <a:lnTo>
                    <a:pt x="46576" y="333226"/>
                  </a:lnTo>
                  <a:lnTo>
                    <a:pt x="47376" y="333601"/>
                  </a:lnTo>
                  <a:lnTo>
                    <a:pt x="48177" y="333958"/>
                  </a:lnTo>
                  <a:lnTo>
                    <a:pt x="48995" y="334308"/>
                  </a:lnTo>
                  <a:lnTo>
                    <a:pt x="49813" y="334640"/>
                  </a:lnTo>
                  <a:lnTo>
                    <a:pt x="50648" y="334964"/>
                  </a:lnTo>
                  <a:lnTo>
                    <a:pt x="51483" y="335270"/>
                  </a:lnTo>
                  <a:lnTo>
                    <a:pt x="52326" y="335569"/>
                  </a:lnTo>
                  <a:lnTo>
                    <a:pt x="53178" y="335850"/>
                  </a:lnTo>
                  <a:lnTo>
                    <a:pt x="54039" y="336114"/>
                  </a:lnTo>
                  <a:lnTo>
                    <a:pt x="54908" y="336369"/>
                  </a:lnTo>
                  <a:lnTo>
                    <a:pt x="55785" y="336617"/>
                  </a:lnTo>
                  <a:lnTo>
                    <a:pt x="56662" y="336847"/>
                  </a:lnTo>
                  <a:lnTo>
                    <a:pt x="57548" y="337060"/>
                  </a:lnTo>
                  <a:lnTo>
                    <a:pt x="58443" y="337264"/>
                  </a:lnTo>
                  <a:lnTo>
                    <a:pt x="59346" y="337451"/>
                  </a:lnTo>
                  <a:lnTo>
                    <a:pt x="60258" y="337622"/>
                  </a:lnTo>
                  <a:lnTo>
                    <a:pt x="61169" y="337784"/>
                  </a:lnTo>
                  <a:lnTo>
                    <a:pt x="62089" y="337929"/>
                  </a:lnTo>
                  <a:lnTo>
                    <a:pt x="63009" y="338056"/>
                  </a:lnTo>
                  <a:lnTo>
                    <a:pt x="63938" y="338176"/>
                  </a:lnTo>
                  <a:lnTo>
                    <a:pt x="64875" y="338269"/>
                  </a:lnTo>
                  <a:lnTo>
                    <a:pt x="65821" y="338354"/>
                  </a:lnTo>
                  <a:lnTo>
                    <a:pt x="66766" y="338431"/>
                  </a:lnTo>
                  <a:lnTo>
                    <a:pt x="67712" y="338482"/>
                  </a:lnTo>
                  <a:lnTo>
                    <a:pt x="68675" y="338525"/>
                  </a:lnTo>
                  <a:lnTo>
                    <a:pt x="69629" y="338542"/>
                  </a:lnTo>
                  <a:lnTo>
                    <a:pt x="70600" y="338550"/>
                  </a:lnTo>
                  <a:lnTo>
                    <a:pt x="71248" y="338550"/>
                  </a:lnTo>
                  <a:lnTo>
                    <a:pt x="71895" y="338542"/>
                  </a:lnTo>
                  <a:lnTo>
                    <a:pt x="72534" y="338525"/>
                  </a:lnTo>
                  <a:lnTo>
                    <a:pt x="73181" y="338499"/>
                  </a:lnTo>
                  <a:lnTo>
                    <a:pt x="73820" y="338465"/>
                  </a:lnTo>
                  <a:lnTo>
                    <a:pt x="74459" y="338423"/>
                  </a:lnTo>
                  <a:lnTo>
                    <a:pt x="75090" y="338380"/>
                  </a:lnTo>
                  <a:lnTo>
                    <a:pt x="75729" y="338329"/>
                  </a:lnTo>
                  <a:lnTo>
                    <a:pt x="76359" y="338269"/>
                  </a:lnTo>
                  <a:lnTo>
                    <a:pt x="76981" y="338201"/>
                  </a:lnTo>
                  <a:lnTo>
                    <a:pt x="77612" y="338133"/>
                  </a:lnTo>
                  <a:lnTo>
                    <a:pt x="78233" y="338048"/>
                  </a:lnTo>
                  <a:lnTo>
                    <a:pt x="78855" y="337963"/>
                  </a:lnTo>
                  <a:lnTo>
                    <a:pt x="79477" y="337869"/>
                  </a:lnTo>
                  <a:lnTo>
                    <a:pt x="80091" y="337775"/>
                  </a:lnTo>
                  <a:lnTo>
                    <a:pt x="80704" y="337664"/>
                  </a:lnTo>
                  <a:lnTo>
                    <a:pt x="81317" y="337554"/>
                  </a:lnTo>
                  <a:lnTo>
                    <a:pt x="81922" y="337434"/>
                  </a:lnTo>
                  <a:lnTo>
                    <a:pt x="82527" y="337307"/>
                  </a:lnTo>
                  <a:lnTo>
                    <a:pt x="83132" y="337179"/>
                  </a:lnTo>
                  <a:lnTo>
                    <a:pt x="83728" y="337042"/>
                  </a:lnTo>
                  <a:lnTo>
                    <a:pt x="84325" y="336898"/>
                  </a:lnTo>
                  <a:lnTo>
                    <a:pt x="84921" y="336744"/>
                  </a:lnTo>
                  <a:lnTo>
                    <a:pt x="85509" y="336591"/>
                  </a:lnTo>
                  <a:lnTo>
                    <a:pt x="86097" y="336429"/>
                  </a:lnTo>
                  <a:lnTo>
                    <a:pt x="86685" y="336259"/>
                  </a:lnTo>
                  <a:lnTo>
                    <a:pt x="87264" y="336080"/>
                  </a:lnTo>
                  <a:lnTo>
                    <a:pt x="87843" y="335901"/>
                  </a:lnTo>
                  <a:lnTo>
                    <a:pt x="88414" y="335713"/>
                  </a:lnTo>
                  <a:lnTo>
                    <a:pt x="88985" y="335526"/>
                  </a:lnTo>
                  <a:lnTo>
                    <a:pt x="89556" y="335322"/>
                  </a:lnTo>
                  <a:lnTo>
                    <a:pt x="90118" y="335117"/>
                  </a:lnTo>
                  <a:lnTo>
                    <a:pt x="90680" y="334913"/>
                  </a:lnTo>
                  <a:lnTo>
                    <a:pt x="91234" y="334691"/>
                  </a:lnTo>
                  <a:lnTo>
                    <a:pt x="91788" y="334470"/>
                  </a:lnTo>
                  <a:lnTo>
                    <a:pt x="92341" y="334248"/>
                  </a:lnTo>
                  <a:lnTo>
                    <a:pt x="92887" y="334010"/>
                  </a:lnTo>
                  <a:lnTo>
                    <a:pt x="93432" y="333771"/>
                  </a:lnTo>
                  <a:lnTo>
                    <a:pt x="93969" y="333533"/>
                  </a:lnTo>
                  <a:lnTo>
                    <a:pt x="94505" y="333277"/>
                  </a:lnTo>
                  <a:lnTo>
                    <a:pt x="95034" y="333030"/>
                  </a:lnTo>
                  <a:lnTo>
                    <a:pt x="95562" y="332766"/>
                  </a:lnTo>
                  <a:lnTo>
                    <a:pt x="96081" y="332502"/>
                  </a:lnTo>
                  <a:lnTo>
                    <a:pt x="96601" y="332229"/>
                  </a:lnTo>
                  <a:lnTo>
                    <a:pt x="97121" y="331956"/>
                  </a:lnTo>
                  <a:lnTo>
                    <a:pt x="97632" y="331675"/>
                  </a:lnTo>
                  <a:lnTo>
                    <a:pt x="98135" y="331386"/>
                  </a:lnTo>
                  <a:lnTo>
                    <a:pt x="98637" y="331096"/>
                  </a:lnTo>
                  <a:lnTo>
                    <a:pt x="99140" y="330798"/>
                  </a:lnTo>
                  <a:lnTo>
                    <a:pt x="99634" y="330491"/>
                  </a:lnTo>
                  <a:lnTo>
                    <a:pt x="100120" y="330184"/>
                  </a:lnTo>
                  <a:lnTo>
                    <a:pt x="100605" y="329878"/>
                  </a:lnTo>
                  <a:lnTo>
                    <a:pt x="101082" y="329554"/>
                  </a:lnTo>
                  <a:lnTo>
                    <a:pt x="101559" y="329239"/>
                  </a:lnTo>
                  <a:lnTo>
                    <a:pt x="102036" y="328907"/>
                  </a:lnTo>
                  <a:lnTo>
                    <a:pt x="102496" y="328574"/>
                  </a:lnTo>
                  <a:lnTo>
                    <a:pt x="102965" y="328242"/>
                  </a:lnTo>
                  <a:lnTo>
                    <a:pt x="103417" y="327901"/>
                  </a:lnTo>
                  <a:lnTo>
                    <a:pt x="103868" y="327552"/>
                  </a:lnTo>
                  <a:lnTo>
                    <a:pt x="104320" y="327203"/>
                  </a:lnTo>
                  <a:lnTo>
                    <a:pt x="104763" y="326853"/>
                  </a:lnTo>
                  <a:lnTo>
                    <a:pt x="105197" y="326487"/>
                  </a:lnTo>
                  <a:lnTo>
                    <a:pt x="105632" y="326129"/>
                  </a:lnTo>
                  <a:lnTo>
                    <a:pt x="106058" y="325763"/>
                  </a:lnTo>
                  <a:lnTo>
                    <a:pt x="106484" y="325388"/>
                  </a:lnTo>
                  <a:lnTo>
                    <a:pt x="106901" y="325013"/>
                  </a:lnTo>
                  <a:lnTo>
                    <a:pt x="107318" y="324630"/>
                  </a:lnTo>
                  <a:lnTo>
                    <a:pt x="107719" y="324238"/>
                  </a:lnTo>
                  <a:lnTo>
                    <a:pt x="108128" y="323855"/>
                  </a:lnTo>
                  <a:lnTo>
                    <a:pt x="108520" y="323454"/>
                  </a:lnTo>
                  <a:lnTo>
                    <a:pt x="108912" y="323062"/>
                  </a:lnTo>
                  <a:lnTo>
                    <a:pt x="109295" y="322653"/>
                  </a:lnTo>
                  <a:lnTo>
                    <a:pt x="109678" y="322253"/>
                  </a:lnTo>
                  <a:lnTo>
                    <a:pt x="110053" y="321835"/>
                  </a:lnTo>
                  <a:lnTo>
                    <a:pt x="110428" y="321427"/>
                  </a:lnTo>
                  <a:lnTo>
                    <a:pt x="110786" y="321009"/>
                  </a:lnTo>
                  <a:lnTo>
                    <a:pt x="111144" y="320583"/>
                  </a:lnTo>
                  <a:lnTo>
                    <a:pt x="111501" y="320157"/>
                  </a:lnTo>
                  <a:lnTo>
                    <a:pt x="111842" y="319731"/>
                  </a:lnTo>
                  <a:lnTo>
                    <a:pt x="112183" y="319297"/>
                  </a:lnTo>
                  <a:lnTo>
                    <a:pt x="112524" y="318854"/>
                  </a:lnTo>
                  <a:lnTo>
                    <a:pt x="112847" y="318411"/>
                  </a:lnTo>
                  <a:lnTo>
                    <a:pt x="113171" y="317968"/>
                  </a:lnTo>
                  <a:lnTo>
                    <a:pt x="113495" y="317525"/>
                  </a:lnTo>
                  <a:lnTo>
                    <a:pt x="113802" y="317073"/>
                  </a:lnTo>
                  <a:lnTo>
                    <a:pt x="114108" y="316613"/>
                  </a:lnTo>
                  <a:lnTo>
                    <a:pt x="114407" y="316153"/>
                  </a:lnTo>
                  <a:lnTo>
                    <a:pt x="114696" y="315693"/>
                  </a:lnTo>
                  <a:lnTo>
                    <a:pt x="114986" y="315224"/>
                  </a:lnTo>
                  <a:lnTo>
                    <a:pt x="115267" y="314756"/>
                  </a:lnTo>
                  <a:lnTo>
                    <a:pt x="115540" y="314287"/>
                  </a:lnTo>
                  <a:lnTo>
                    <a:pt x="115804" y="313810"/>
                  </a:lnTo>
                  <a:lnTo>
                    <a:pt x="116068" y="313333"/>
                  </a:lnTo>
                  <a:lnTo>
                    <a:pt x="116323" y="312848"/>
                  </a:lnTo>
                  <a:lnTo>
                    <a:pt x="116570" y="312362"/>
                  </a:lnTo>
                  <a:lnTo>
                    <a:pt x="116809" y="311876"/>
                  </a:lnTo>
                  <a:lnTo>
                    <a:pt x="117048" y="311382"/>
                  </a:lnTo>
                  <a:lnTo>
                    <a:pt x="117278" y="310888"/>
                  </a:lnTo>
                  <a:lnTo>
                    <a:pt x="117491" y="310386"/>
                  </a:lnTo>
                  <a:lnTo>
                    <a:pt x="117712" y="309891"/>
                  </a:lnTo>
                  <a:lnTo>
                    <a:pt x="117916" y="309389"/>
                  </a:lnTo>
                  <a:lnTo>
                    <a:pt x="118121" y="308878"/>
                  </a:lnTo>
                  <a:lnTo>
                    <a:pt x="118308" y="308375"/>
                  </a:lnTo>
                  <a:lnTo>
                    <a:pt x="118496" y="307855"/>
                  </a:lnTo>
                  <a:lnTo>
                    <a:pt x="118675" y="307344"/>
                  </a:lnTo>
                  <a:lnTo>
                    <a:pt x="118854" y="306824"/>
                  </a:lnTo>
                  <a:lnTo>
                    <a:pt x="119015" y="306305"/>
                  </a:lnTo>
                  <a:lnTo>
                    <a:pt x="119177" y="305785"/>
                  </a:lnTo>
                  <a:lnTo>
                    <a:pt x="119322" y="305265"/>
                  </a:lnTo>
                  <a:lnTo>
                    <a:pt x="119467" y="304737"/>
                  </a:lnTo>
                  <a:lnTo>
                    <a:pt x="119603" y="304200"/>
                  </a:lnTo>
                  <a:lnTo>
                    <a:pt x="119731" y="303672"/>
                  </a:lnTo>
                  <a:lnTo>
                    <a:pt x="119859" y="303136"/>
                  </a:lnTo>
                  <a:lnTo>
                    <a:pt x="119970" y="302599"/>
                  </a:lnTo>
                  <a:lnTo>
                    <a:pt x="120072" y="302062"/>
                  </a:lnTo>
                  <a:lnTo>
                    <a:pt x="120174" y="301517"/>
                  </a:lnTo>
                  <a:lnTo>
                    <a:pt x="120268" y="300980"/>
                  </a:lnTo>
                  <a:lnTo>
                    <a:pt x="120353" y="300435"/>
                  </a:lnTo>
                  <a:lnTo>
                    <a:pt x="120430" y="299881"/>
                  </a:lnTo>
                  <a:lnTo>
                    <a:pt x="120498" y="299336"/>
                  </a:lnTo>
                  <a:lnTo>
                    <a:pt x="120557" y="298782"/>
                  </a:lnTo>
                  <a:lnTo>
                    <a:pt x="120609" y="298228"/>
                  </a:lnTo>
                  <a:lnTo>
                    <a:pt x="120651" y="297675"/>
                  </a:lnTo>
                  <a:lnTo>
                    <a:pt x="120685" y="297112"/>
                  </a:lnTo>
                  <a:lnTo>
                    <a:pt x="120719" y="296559"/>
                  </a:lnTo>
                  <a:lnTo>
                    <a:pt x="120736" y="295996"/>
                  </a:lnTo>
                  <a:lnTo>
                    <a:pt x="120745" y="295434"/>
                  </a:lnTo>
                  <a:lnTo>
                    <a:pt x="120753" y="294872"/>
                  </a:lnTo>
                  <a:lnTo>
                    <a:pt x="120745" y="294131"/>
                  </a:lnTo>
                  <a:lnTo>
                    <a:pt x="120719" y="293406"/>
                  </a:lnTo>
                  <a:lnTo>
                    <a:pt x="120677" y="292682"/>
                  </a:lnTo>
                  <a:lnTo>
                    <a:pt x="120617" y="291958"/>
                  </a:lnTo>
                  <a:lnTo>
                    <a:pt x="120540" y="291243"/>
                  </a:lnTo>
                  <a:lnTo>
                    <a:pt x="120464" y="290527"/>
                  </a:lnTo>
                  <a:lnTo>
                    <a:pt x="120370" y="289811"/>
                  </a:lnTo>
                  <a:lnTo>
                    <a:pt x="120259" y="289096"/>
                  </a:lnTo>
                  <a:lnTo>
                    <a:pt x="120847" y="289036"/>
                  </a:lnTo>
                  <a:lnTo>
                    <a:pt x="121426" y="288968"/>
                  </a:lnTo>
                  <a:lnTo>
                    <a:pt x="122006" y="288900"/>
                  </a:lnTo>
                  <a:lnTo>
                    <a:pt x="122585" y="288815"/>
                  </a:lnTo>
                  <a:lnTo>
                    <a:pt x="123164" y="288738"/>
                  </a:lnTo>
                  <a:lnTo>
                    <a:pt x="123735" y="288644"/>
                  </a:lnTo>
                  <a:lnTo>
                    <a:pt x="124306" y="288550"/>
                  </a:lnTo>
                  <a:lnTo>
                    <a:pt x="124877" y="288448"/>
                  </a:lnTo>
                  <a:lnTo>
                    <a:pt x="125439" y="288337"/>
                  </a:lnTo>
                  <a:lnTo>
                    <a:pt x="126010" y="288227"/>
                  </a:lnTo>
                  <a:lnTo>
                    <a:pt x="126572" y="288107"/>
                  </a:lnTo>
                  <a:lnTo>
                    <a:pt x="127126" y="287988"/>
                  </a:lnTo>
                  <a:lnTo>
                    <a:pt x="127688" y="287852"/>
                  </a:lnTo>
                  <a:lnTo>
                    <a:pt x="128242" y="287724"/>
                  </a:lnTo>
                  <a:lnTo>
                    <a:pt x="128787" y="287579"/>
                  </a:lnTo>
                  <a:lnTo>
                    <a:pt x="129341" y="287434"/>
                  </a:lnTo>
                  <a:lnTo>
                    <a:pt x="129886" y="287290"/>
                  </a:lnTo>
                  <a:lnTo>
                    <a:pt x="130431" y="287128"/>
                  </a:lnTo>
                  <a:lnTo>
                    <a:pt x="130968" y="286974"/>
                  </a:lnTo>
                  <a:lnTo>
                    <a:pt x="131505" y="286804"/>
                  </a:lnTo>
                  <a:lnTo>
                    <a:pt x="132042" y="286634"/>
                  </a:lnTo>
                  <a:lnTo>
                    <a:pt x="132578" y="286455"/>
                  </a:lnTo>
                  <a:lnTo>
                    <a:pt x="133106" y="286276"/>
                  </a:lnTo>
                  <a:lnTo>
                    <a:pt x="133635" y="286088"/>
                  </a:lnTo>
                  <a:lnTo>
                    <a:pt x="134154" y="285901"/>
                  </a:lnTo>
                  <a:lnTo>
                    <a:pt x="134674" y="285705"/>
                  </a:lnTo>
                  <a:lnTo>
                    <a:pt x="135194" y="285501"/>
                  </a:lnTo>
                  <a:lnTo>
                    <a:pt x="135705" y="285296"/>
                  </a:lnTo>
                  <a:lnTo>
                    <a:pt x="136216" y="285083"/>
                  </a:lnTo>
                  <a:lnTo>
                    <a:pt x="136727" y="284870"/>
                  </a:lnTo>
                  <a:lnTo>
                    <a:pt x="137230" y="284649"/>
                  </a:lnTo>
                  <a:lnTo>
                    <a:pt x="137732" y="284419"/>
                  </a:lnTo>
                  <a:lnTo>
                    <a:pt x="138227" y="284189"/>
                  </a:lnTo>
                  <a:lnTo>
                    <a:pt x="138721" y="283950"/>
                  </a:lnTo>
                  <a:lnTo>
                    <a:pt x="139215" y="283711"/>
                  </a:lnTo>
                  <a:lnTo>
                    <a:pt x="139700" y="283473"/>
                  </a:lnTo>
                  <a:lnTo>
                    <a:pt x="140186" y="283217"/>
                  </a:lnTo>
                  <a:lnTo>
                    <a:pt x="140672" y="282970"/>
                  </a:lnTo>
                  <a:lnTo>
                    <a:pt x="141149" y="282706"/>
                  </a:lnTo>
                  <a:lnTo>
                    <a:pt x="141617" y="282451"/>
                  </a:lnTo>
                  <a:lnTo>
                    <a:pt x="142086" y="282178"/>
                  </a:lnTo>
                  <a:lnTo>
                    <a:pt x="142554" y="281905"/>
                  </a:lnTo>
                  <a:lnTo>
                    <a:pt x="143023" y="281633"/>
                  </a:lnTo>
                  <a:lnTo>
                    <a:pt x="143474" y="281352"/>
                  </a:lnTo>
                  <a:lnTo>
                    <a:pt x="143935" y="281070"/>
                  </a:lnTo>
                  <a:lnTo>
                    <a:pt x="144386" y="280781"/>
                  </a:lnTo>
                  <a:lnTo>
                    <a:pt x="144829" y="280483"/>
                  </a:lnTo>
                  <a:lnTo>
                    <a:pt x="145281" y="280184"/>
                  </a:lnTo>
                  <a:lnTo>
                    <a:pt x="145715" y="279886"/>
                  </a:lnTo>
                  <a:lnTo>
                    <a:pt x="146150" y="279580"/>
                  </a:lnTo>
                  <a:lnTo>
                    <a:pt x="146584" y="279273"/>
                  </a:lnTo>
                  <a:lnTo>
                    <a:pt x="147010" y="278958"/>
                  </a:lnTo>
                  <a:lnTo>
                    <a:pt x="147436" y="278642"/>
                  </a:lnTo>
                  <a:lnTo>
                    <a:pt x="147853" y="278319"/>
                  </a:lnTo>
                  <a:lnTo>
                    <a:pt x="148271" y="277986"/>
                  </a:lnTo>
                  <a:lnTo>
                    <a:pt x="148680" y="277663"/>
                  </a:lnTo>
                  <a:lnTo>
                    <a:pt x="149089" y="277322"/>
                  </a:lnTo>
                  <a:lnTo>
                    <a:pt x="149489" y="276990"/>
                  </a:lnTo>
                  <a:lnTo>
                    <a:pt x="149890" y="276649"/>
                  </a:lnTo>
                  <a:lnTo>
                    <a:pt x="150281" y="276300"/>
                  </a:lnTo>
                  <a:lnTo>
                    <a:pt x="150673" y="275950"/>
                  </a:lnTo>
                  <a:lnTo>
                    <a:pt x="151057" y="275601"/>
                  </a:lnTo>
                  <a:lnTo>
                    <a:pt x="151440" y="275243"/>
                  </a:lnTo>
                  <a:lnTo>
                    <a:pt x="151815" y="274885"/>
                  </a:lnTo>
                  <a:lnTo>
                    <a:pt x="152181" y="274519"/>
                  </a:lnTo>
                  <a:lnTo>
                    <a:pt x="152556" y="274153"/>
                  </a:lnTo>
                  <a:lnTo>
                    <a:pt x="152914" y="273778"/>
                  </a:lnTo>
                  <a:lnTo>
                    <a:pt x="153272" y="273403"/>
                  </a:lnTo>
                  <a:lnTo>
                    <a:pt x="153621" y="273028"/>
                  </a:lnTo>
                  <a:lnTo>
                    <a:pt x="153970" y="272645"/>
                  </a:lnTo>
                  <a:lnTo>
                    <a:pt x="154320" y="272261"/>
                  </a:lnTo>
                  <a:lnTo>
                    <a:pt x="154652" y="271870"/>
                  </a:lnTo>
                  <a:lnTo>
                    <a:pt x="154984" y="271478"/>
                  </a:lnTo>
                  <a:lnTo>
                    <a:pt x="155316" y="271086"/>
                  </a:lnTo>
                  <a:lnTo>
                    <a:pt x="155640" y="270685"/>
                  </a:lnTo>
                  <a:lnTo>
                    <a:pt x="155955" y="270285"/>
                  </a:lnTo>
                  <a:lnTo>
                    <a:pt x="156271" y="269876"/>
                  </a:lnTo>
                  <a:lnTo>
                    <a:pt x="156577" y="269467"/>
                  </a:lnTo>
                  <a:lnTo>
                    <a:pt x="156884" y="269058"/>
                  </a:lnTo>
                  <a:lnTo>
                    <a:pt x="157182" y="268641"/>
                  </a:lnTo>
                  <a:lnTo>
                    <a:pt x="157472" y="268223"/>
                  </a:lnTo>
                  <a:lnTo>
                    <a:pt x="157761" y="267806"/>
                  </a:lnTo>
                  <a:lnTo>
                    <a:pt x="158043" y="267380"/>
                  </a:lnTo>
                  <a:lnTo>
                    <a:pt x="158324" y="266954"/>
                  </a:lnTo>
                  <a:lnTo>
                    <a:pt x="158596" y="266519"/>
                  </a:lnTo>
                  <a:lnTo>
                    <a:pt x="158860" y="266094"/>
                  </a:lnTo>
                  <a:lnTo>
                    <a:pt x="159116" y="265650"/>
                  </a:lnTo>
                  <a:lnTo>
                    <a:pt x="159372" y="265216"/>
                  </a:lnTo>
                  <a:lnTo>
                    <a:pt x="159627" y="264773"/>
                  </a:lnTo>
                  <a:lnTo>
                    <a:pt x="159866" y="264330"/>
                  </a:lnTo>
                  <a:lnTo>
                    <a:pt x="160104" y="263887"/>
                  </a:lnTo>
                  <a:lnTo>
                    <a:pt x="160343" y="263435"/>
                  </a:lnTo>
                  <a:lnTo>
                    <a:pt x="160564" y="262984"/>
                  </a:lnTo>
                  <a:lnTo>
                    <a:pt x="160786" y="262524"/>
                  </a:lnTo>
                  <a:lnTo>
                    <a:pt x="161007" y="262072"/>
                  </a:lnTo>
                  <a:lnTo>
                    <a:pt x="161212" y="261612"/>
                  </a:lnTo>
                  <a:lnTo>
                    <a:pt x="161416" y="261144"/>
                  </a:lnTo>
                  <a:lnTo>
                    <a:pt x="161621" y="260684"/>
                  </a:lnTo>
                  <a:lnTo>
                    <a:pt x="161808" y="260215"/>
                  </a:lnTo>
                  <a:lnTo>
                    <a:pt x="161996" y="259747"/>
                  </a:lnTo>
                  <a:lnTo>
                    <a:pt x="162174" y="259270"/>
                  </a:lnTo>
                  <a:lnTo>
                    <a:pt x="162353" y="258792"/>
                  </a:lnTo>
                  <a:lnTo>
                    <a:pt x="162524" y="258315"/>
                  </a:lnTo>
                  <a:lnTo>
                    <a:pt x="162686" y="257838"/>
                  </a:lnTo>
                  <a:lnTo>
                    <a:pt x="162839" y="257361"/>
                  </a:lnTo>
                  <a:lnTo>
                    <a:pt x="162984" y="256876"/>
                  </a:lnTo>
                  <a:lnTo>
                    <a:pt x="163129" y="256390"/>
                  </a:lnTo>
                  <a:lnTo>
                    <a:pt x="163265" y="255896"/>
                  </a:lnTo>
                  <a:lnTo>
                    <a:pt x="163401" y="255410"/>
                  </a:lnTo>
                  <a:lnTo>
                    <a:pt x="163520" y="254916"/>
                  </a:lnTo>
                  <a:lnTo>
                    <a:pt x="163640" y="254422"/>
                  </a:lnTo>
                  <a:lnTo>
                    <a:pt x="163750" y="253928"/>
                  </a:lnTo>
                  <a:lnTo>
                    <a:pt x="163861" y="253425"/>
                  </a:lnTo>
                  <a:lnTo>
                    <a:pt x="163955" y="252923"/>
                  </a:lnTo>
                  <a:lnTo>
                    <a:pt x="164049" y="252420"/>
                  </a:lnTo>
                  <a:lnTo>
                    <a:pt x="164134" y="251917"/>
                  </a:lnTo>
                  <a:lnTo>
                    <a:pt x="164219" y="251415"/>
                  </a:lnTo>
                  <a:lnTo>
                    <a:pt x="164287" y="250904"/>
                  </a:lnTo>
                  <a:lnTo>
                    <a:pt x="164355" y="250392"/>
                  </a:lnTo>
                  <a:lnTo>
                    <a:pt x="164415" y="249881"/>
                  </a:lnTo>
                  <a:lnTo>
                    <a:pt x="164466" y="249370"/>
                  </a:lnTo>
                  <a:lnTo>
                    <a:pt x="164509" y="248850"/>
                  </a:lnTo>
                  <a:lnTo>
                    <a:pt x="164551" y="248331"/>
                  </a:lnTo>
                  <a:lnTo>
                    <a:pt x="164577" y="247820"/>
                  </a:lnTo>
                  <a:lnTo>
                    <a:pt x="164602" y="247300"/>
                  </a:lnTo>
                  <a:lnTo>
                    <a:pt x="164619" y="246772"/>
                  </a:lnTo>
                  <a:lnTo>
                    <a:pt x="164636" y="246252"/>
                  </a:lnTo>
                  <a:lnTo>
                    <a:pt x="164636" y="245724"/>
                  </a:lnTo>
                  <a:lnTo>
                    <a:pt x="164636" y="245238"/>
                  </a:lnTo>
                  <a:lnTo>
                    <a:pt x="164628" y="244753"/>
                  </a:lnTo>
                  <a:lnTo>
                    <a:pt x="164611" y="244267"/>
                  </a:lnTo>
                  <a:lnTo>
                    <a:pt x="164585" y="243781"/>
                  </a:lnTo>
                  <a:lnTo>
                    <a:pt x="164560" y="243296"/>
                  </a:lnTo>
                  <a:lnTo>
                    <a:pt x="164526" y="242810"/>
                  </a:lnTo>
                  <a:lnTo>
                    <a:pt x="164483" y="242325"/>
                  </a:lnTo>
                  <a:lnTo>
                    <a:pt x="164441" y="241839"/>
                  </a:lnTo>
                  <a:lnTo>
                    <a:pt x="164389" y="241353"/>
                  </a:lnTo>
                  <a:lnTo>
                    <a:pt x="164330" y="240868"/>
                  </a:lnTo>
                  <a:lnTo>
                    <a:pt x="164262" y="240382"/>
                  </a:lnTo>
                  <a:lnTo>
                    <a:pt x="164193" y="239897"/>
                  </a:lnTo>
                  <a:lnTo>
                    <a:pt x="164117" y="239411"/>
                  </a:lnTo>
                  <a:lnTo>
                    <a:pt x="164032" y="238925"/>
                  </a:lnTo>
                  <a:lnTo>
                    <a:pt x="163946" y="238448"/>
                  </a:lnTo>
                  <a:lnTo>
                    <a:pt x="163853" y="237963"/>
                  </a:lnTo>
                  <a:lnTo>
                    <a:pt x="163750" y="237486"/>
                  </a:lnTo>
                  <a:lnTo>
                    <a:pt x="163640" y="237000"/>
                  </a:lnTo>
                  <a:lnTo>
                    <a:pt x="163529" y="236523"/>
                  </a:lnTo>
                  <a:lnTo>
                    <a:pt x="163410" y="236046"/>
                  </a:lnTo>
                  <a:lnTo>
                    <a:pt x="163290" y="235560"/>
                  </a:lnTo>
                  <a:lnTo>
                    <a:pt x="163154" y="235083"/>
                  </a:lnTo>
                  <a:lnTo>
                    <a:pt x="163018" y="234615"/>
                  </a:lnTo>
                  <a:lnTo>
                    <a:pt x="162873" y="234137"/>
                  </a:lnTo>
                  <a:lnTo>
                    <a:pt x="162728" y="233660"/>
                  </a:lnTo>
                  <a:lnTo>
                    <a:pt x="162575" y="233192"/>
                  </a:lnTo>
                  <a:lnTo>
                    <a:pt x="162413" y="232723"/>
                  </a:lnTo>
                  <a:lnTo>
                    <a:pt x="162251" y="232255"/>
                  </a:lnTo>
                  <a:lnTo>
                    <a:pt x="162081" y="231786"/>
                  </a:lnTo>
                  <a:lnTo>
                    <a:pt x="161902" y="231318"/>
                  </a:lnTo>
                  <a:lnTo>
                    <a:pt x="161714" y="230849"/>
                  </a:lnTo>
                  <a:lnTo>
                    <a:pt x="161527" y="230389"/>
                  </a:lnTo>
                  <a:lnTo>
                    <a:pt x="161331" y="229929"/>
                  </a:lnTo>
                  <a:lnTo>
                    <a:pt x="161135" y="229469"/>
                  </a:lnTo>
                  <a:lnTo>
                    <a:pt x="160922" y="229009"/>
                  </a:lnTo>
                  <a:lnTo>
                    <a:pt x="160709" y="228557"/>
                  </a:lnTo>
                  <a:lnTo>
                    <a:pt x="160496" y="228106"/>
                  </a:lnTo>
                  <a:lnTo>
                    <a:pt x="160275" y="227654"/>
                  </a:lnTo>
                  <a:lnTo>
                    <a:pt x="160045" y="227203"/>
                  </a:lnTo>
                  <a:lnTo>
                    <a:pt x="159806" y="226760"/>
                  </a:lnTo>
                  <a:lnTo>
                    <a:pt x="159567" y="226308"/>
                  </a:lnTo>
                  <a:lnTo>
                    <a:pt x="159320" y="225865"/>
                  </a:lnTo>
                  <a:lnTo>
                    <a:pt x="159065" y="225431"/>
                  </a:lnTo>
                  <a:lnTo>
                    <a:pt x="158809" y="224988"/>
                  </a:lnTo>
                  <a:lnTo>
                    <a:pt x="158545" y="224553"/>
                  </a:lnTo>
                  <a:lnTo>
                    <a:pt x="158281" y="224127"/>
                  </a:lnTo>
                  <a:lnTo>
                    <a:pt x="158000" y="223693"/>
                  </a:lnTo>
                  <a:lnTo>
                    <a:pt x="157727" y="223267"/>
                  </a:lnTo>
                  <a:lnTo>
                    <a:pt x="157438" y="222841"/>
                  </a:lnTo>
                  <a:lnTo>
                    <a:pt x="157148" y="222423"/>
                  </a:lnTo>
                  <a:lnTo>
                    <a:pt x="156850" y="222006"/>
                  </a:lnTo>
                  <a:lnTo>
                    <a:pt x="156552" y="221589"/>
                  </a:lnTo>
                  <a:lnTo>
                    <a:pt x="156236" y="221180"/>
                  </a:lnTo>
                  <a:lnTo>
                    <a:pt x="155930" y="220771"/>
                  </a:lnTo>
                  <a:lnTo>
                    <a:pt x="155606" y="220362"/>
                  </a:lnTo>
                  <a:lnTo>
                    <a:pt x="155282" y="219961"/>
                  </a:lnTo>
                  <a:lnTo>
                    <a:pt x="154959" y="219561"/>
                  </a:lnTo>
                  <a:lnTo>
                    <a:pt x="154618" y="219169"/>
                  </a:lnTo>
                  <a:lnTo>
                    <a:pt x="154277" y="218769"/>
                  </a:lnTo>
                  <a:lnTo>
                    <a:pt x="153936" y="218385"/>
                  </a:lnTo>
                  <a:lnTo>
                    <a:pt x="153578" y="218002"/>
                  </a:lnTo>
                  <a:lnTo>
                    <a:pt x="153229" y="217619"/>
                  </a:lnTo>
                  <a:lnTo>
                    <a:pt x="152863" y="217235"/>
                  </a:lnTo>
                  <a:lnTo>
                    <a:pt x="152496" y="216860"/>
                  </a:lnTo>
                  <a:lnTo>
                    <a:pt x="153493" y="216622"/>
                  </a:lnTo>
                  <a:lnTo>
                    <a:pt x="154490" y="216366"/>
                  </a:lnTo>
                  <a:lnTo>
                    <a:pt x="155470" y="216085"/>
                  </a:lnTo>
                  <a:lnTo>
                    <a:pt x="156441" y="215795"/>
                  </a:lnTo>
                  <a:lnTo>
                    <a:pt x="157412" y="215489"/>
                  </a:lnTo>
                  <a:lnTo>
                    <a:pt x="158366" y="215156"/>
                  </a:lnTo>
                  <a:lnTo>
                    <a:pt x="159312" y="214816"/>
                  </a:lnTo>
                  <a:lnTo>
                    <a:pt x="160249" y="214458"/>
                  </a:lnTo>
                  <a:lnTo>
                    <a:pt x="161169" y="214083"/>
                  </a:lnTo>
                  <a:lnTo>
                    <a:pt x="162089" y="213691"/>
                  </a:lnTo>
                  <a:lnTo>
                    <a:pt x="162992" y="213282"/>
                  </a:lnTo>
                  <a:lnTo>
                    <a:pt x="163887" y="212865"/>
                  </a:lnTo>
                  <a:lnTo>
                    <a:pt x="164764" y="212430"/>
                  </a:lnTo>
                  <a:lnTo>
                    <a:pt x="165642" y="211979"/>
                  </a:lnTo>
                  <a:lnTo>
                    <a:pt x="166502" y="211510"/>
                  </a:lnTo>
                  <a:lnTo>
                    <a:pt x="167346" y="211025"/>
                  </a:lnTo>
                  <a:lnTo>
                    <a:pt x="168181" y="210530"/>
                  </a:lnTo>
                  <a:lnTo>
                    <a:pt x="169007" y="210028"/>
                  </a:lnTo>
                  <a:lnTo>
                    <a:pt x="169825" y="209500"/>
                  </a:lnTo>
                  <a:lnTo>
                    <a:pt x="170617" y="208963"/>
                  </a:lnTo>
                  <a:lnTo>
                    <a:pt x="171409" y="208409"/>
                  </a:lnTo>
                  <a:lnTo>
                    <a:pt x="172176" y="207847"/>
                  </a:lnTo>
                  <a:lnTo>
                    <a:pt x="172943" y="207276"/>
                  </a:lnTo>
                  <a:lnTo>
                    <a:pt x="173684" y="206680"/>
                  </a:lnTo>
                  <a:lnTo>
                    <a:pt x="174417" y="206075"/>
                  </a:lnTo>
                  <a:lnTo>
                    <a:pt x="175132" y="205461"/>
                  </a:lnTo>
                  <a:lnTo>
                    <a:pt x="175839" y="204840"/>
                  </a:lnTo>
                  <a:lnTo>
                    <a:pt x="176529" y="204192"/>
                  </a:lnTo>
                  <a:lnTo>
                    <a:pt x="177203" y="203545"/>
                  </a:lnTo>
                  <a:lnTo>
                    <a:pt x="177867" y="202880"/>
                  </a:lnTo>
                  <a:lnTo>
                    <a:pt x="178506" y="202207"/>
                  </a:lnTo>
                  <a:lnTo>
                    <a:pt x="179136" y="201517"/>
                  </a:lnTo>
                  <a:lnTo>
                    <a:pt x="179750" y="200818"/>
                  </a:lnTo>
                  <a:lnTo>
                    <a:pt x="180346" y="200111"/>
                  </a:lnTo>
                  <a:lnTo>
                    <a:pt x="180934" y="199396"/>
                  </a:lnTo>
                  <a:lnTo>
                    <a:pt x="181496" y="198663"/>
                  </a:lnTo>
                  <a:lnTo>
                    <a:pt x="182041" y="197922"/>
                  </a:lnTo>
                  <a:lnTo>
                    <a:pt x="182578" y="197172"/>
                  </a:lnTo>
                  <a:lnTo>
                    <a:pt x="183089" y="196414"/>
                  </a:lnTo>
                  <a:lnTo>
                    <a:pt x="183583" y="195639"/>
                  </a:lnTo>
                  <a:lnTo>
                    <a:pt x="184069" y="194863"/>
                  </a:lnTo>
                  <a:lnTo>
                    <a:pt x="184529" y="194071"/>
                  </a:lnTo>
                  <a:lnTo>
                    <a:pt x="184972" y="193270"/>
                  </a:lnTo>
                  <a:lnTo>
                    <a:pt x="185398" y="192469"/>
                  </a:lnTo>
                  <a:lnTo>
                    <a:pt x="185603" y="192061"/>
                  </a:lnTo>
                  <a:lnTo>
                    <a:pt x="185807" y="191652"/>
                  </a:lnTo>
                  <a:lnTo>
                    <a:pt x="186003" y="191243"/>
                  </a:lnTo>
                  <a:lnTo>
                    <a:pt x="186190" y="190825"/>
                  </a:lnTo>
                  <a:lnTo>
                    <a:pt x="186378" y="190408"/>
                  </a:lnTo>
                  <a:lnTo>
                    <a:pt x="186565" y="189990"/>
                  </a:lnTo>
                  <a:lnTo>
                    <a:pt x="186744" y="189573"/>
                  </a:lnTo>
                  <a:lnTo>
                    <a:pt x="186915" y="189155"/>
                  </a:lnTo>
                  <a:lnTo>
                    <a:pt x="187085" y="188729"/>
                  </a:lnTo>
                  <a:lnTo>
                    <a:pt x="187247" y="188303"/>
                  </a:lnTo>
                  <a:lnTo>
                    <a:pt x="187400" y="187878"/>
                  </a:lnTo>
                  <a:lnTo>
                    <a:pt x="187554" y="187443"/>
                  </a:lnTo>
                  <a:lnTo>
                    <a:pt x="187707" y="187017"/>
                  </a:lnTo>
                  <a:lnTo>
                    <a:pt x="187843" y="186583"/>
                  </a:lnTo>
                  <a:lnTo>
                    <a:pt x="187988" y="186148"/>
                  </a:lnTo>
                  <a:lnTo>
                    <a:pt x="188116" y="185705"/>
                  </a:lnTo>
                  <a:lnTo>
                    <a:pt x="188244" y="185271"/>
                  </a:lnTo>
                  <a:lnTo>
                    <a:pt x="188371" y="184828"/>
                  </a:lnTo>
                  <a:lnTo>
                    <a:pt x="188482" y="184385"/>
                  </a:lnTo>
                  <a:lnTo>
                    <a:pt x="188601" y="183942"/>
                  </a:lnTo>
                  <a:lnTo>
                    <a:pt x="188704" y="183499"/>
                  </a:lnTo>
                  <a:lnTo>
                    <a:pt x="188806" y="183047"/>
                  </a:lnTo>
                  <a:lnTo>
                    <a:pt x="188908" y="182604"/>
                  </a:lnTo>
                  <a:lnTo>
                    <a:pt x="188993" y="182153"/>
                  </a:lnTo>
                  <a:lnTo>
                    <a:pt x="189078" y="181701"/>
                  </a:lnTo>
                  <a:lnTo>
                    <a:pt x="189164" y="181241"/>
                  </a:lnTo>
                  <a:lnTo>
                    <a:pt x="189240" y="180789"/>
                  </a:lnTo>
                  <a:lnTo>
                    <a:pt x="189308" y="180329"/>
                  </a:lnTo>
                  <a:lnTo>
                    <a:pt x="189377" y="179878"/>
                  </a:lnTo>
                  <a:lnTo>
                    <a:pt x="189436" y="179418"/>
                  </a:lnTo>
                  <a:lnTo>
                    <a:pt x="189487" y="178949"/>
                  </a:lnTo>
                  <a:lnTo>
                    <a:pt x="189530" y="178489"/>
                  </a:lnTo>
                  <a:lnTo>
                    <a:pt x="189573" y="178029"/>
                  </a:lnTo>
                  <a:lnTo>
                    <a:pt x="189615" y="177561"/>
                  </a:lnTo>
                  <a:lnTo>
                    <a:pt x="189649" y="177092"/>
                  </a:lnTo>
                  <a:lnTo>
                    <a:pt x="189675" y="176623"/>
                  </a:lnTo>
                  <a:lnTo>
                    <a:pt x="189692" y="176155"/>
                  </a:lnTo>
                  <a:lnTo>
                    <a:pt x="189709" y="175686"/>
                  </a:lnTo>
                  <a:lnTo>
                    <a:pt x="189717" y="175218"/>
                  </a:lnTo>
                  <a:lnTo>
                    <a:pt x="189717" y="174741"/>
                  </a:lnTo>
                  <a:lnTo>
                    <a:pt x="189709" y="174195"/>
                  </a:lnTo>
                  <a:lnTo>
                    <a:pt x="189700" y="173642"/>
                  </a:lnTo>
                  <a:lnTo>
                    <a:pt x="189683" y="173096"/>
                  </a:lnTo>
                  <a:lnTo>
                    <a:pt x="189658" y="172551"/>
                  </a:lnTo>
                  <a:lnTo>
                    <a:pt x="189624" y="172006"/>
                  </a:lnTo>
                  <a:lnTo>
                    <a:pt x="189581" y="171452"/>
                  </a:lnTo>
                  <a:lnTo>
                    <a:pt x="189530" y="170907"/>
                  </a:lnTo>
                  <a:lnTo>
                    <a:pt x="189470" y="170362"/>
                  </a:lnTo>
                  <a:lnTo>
                    <a:pt x="189411" y="169817"/>
                  </a:lnTo>
                  <a:lnTo>
                    <a:pt x="189334" y="169271"/>
                  </a:lnTo>
                  <a:lnTo>
                    <a:pt x="189257" y="168726"/>
                  </a:lnTo>
                  <a:lnTo>
                    <a:pt x="189164" y="168172"/>
                  </a:lnTo>
                  <a:lnTo>
                    <a:pt x="189070" y="167627"/>
                  </a:lnTo>
                  <a:lnTo>
                    <a:pt x="188968" y="167090"/>
                  </a:lnTo>
                  <a:lnTo>
                    <a:pt x="188857" y="166545"/>
                  </a:lnTo>
                  <a:lnTo>
                    <a:pt x="188738" y="166000"/>
                  </a:lnTo>
                  <a:lnTo>
                    <a:pt x="188610" y="165455"/>
                  </a:lnTo>
                  <a:lnTo>
                    <a:pt x="188482" y="164918"/>
                  </a:lnTo>
                  <a:lnTo>
                    <a:pt x="188337" y="164373"/>
                  </a:lnTo>
                  <a:lnTo>
                    <a:pt x="188184" y="163836"/>
                  </a:lnTo>
                  <a:lnTo>
                    <a:pt x="188031" y="163299"/>
                  </a:lnTo>
                  <a:lnTo>
                    <a:pt x="187860" y="162754"/>
                  </a:lnTo>
                  <a:lnTo>
                    <a:pt x="187690" y="162226"/>
                  </a:lnTo>
                  <a:lnTo>
                    <a:pt x="187511" y="161689"/>
                  </a:lnTo>
                  <a:lnTo>
                    <a:pt x="187323" y="161152"/>
                  </a:lnTo>
                  <a:lnTo>
                    <a:pt x="187128" y="160616"/>
                  </a:lnTo>
                  <a:lnTo>
                    <a:pt x="186923" y="160087"/>
                  </a:lnTo>
                  <a:lnTo>
                    <a:pt x="186710" y="159559"/>
                  </a:lnTo>
                  <a:lnTo>
                    <a:pt x="186489" y="159031"/>
                  </a:lnTo>
                  <a:lnTo>
                    <a:pt x="186259" y="158503"/>
                  </a:lnTo>
                  <a:lnTo>
                    <a:pt x="186029" y="157983"/>
                  </a:lnTo>
                  <a:lnTo>
                    <a:pt x="185781" y="157455"/>
                  </a:lnTo>
                  <a:lnTo>
                    <a:pt x="185534" y="156935"/>
                  </a:lnTo>
                  <a:lnTo>
                    <a:pt x="185270" y="156416"/>
                  </a:lnTo>
                  <a:lnTo>
                    <a:pt x="185006" y="155896"/>
                  </a:lnTo>
                  <a:lnTo>
                    <a:pt x="184734" y="155385"/>
                  </a:lnTo>
                  <a:lnTo>
                    <a:pt x="184452" y="154865"/>
                  </a:lnTo>
                  <a:lnTo>
                    <a:pt x="184154" y="154354"/>
                  </a:lnTo>
                  <a:lnTo>
                    <a:pt x="183856" y="153851"/>
                  </a:lnTo>
                  <a:lnTo>
                    <a:pt x="183549" y="153340"/>
                  </a:lnTo>
                  <a:lnTo>
                    <a:pt x="183234" y="152837"/>
                  </a:lnTo>
                  <a:lnTo>
                    <a:pt x="182919" y="152335"/>
                  </a:lnTo>
                  <a:lnTo>
                    <a:pt x="182587" y="151832"/>
                  </a:lnTo>
                  <a:lnTo>
                    <a:pt x="182246" y="151338"/>
                  </a:lnTo>
                  <a:lnTo>
                    <a:pt x="181897" y="150844"/>
                  </a:lnTo>
                  <a:lnTo>
                    <a:pt x="181547" y="150350"/>
                  </a:lnTo>
                  <a:lnTo>
                    <a:pt x="181181" y="149864"/>
                  </a:lnTo>
                  <a:lnTo>
                    <a:pt x="180815" y="149379"/>
                  </a:lnTo>
                  <a:lnTo>
                    <a:pt x="180440" y="148893"/>
                  </a:lnTo>
                  <a:lnTo>
                    <a:pt x="180048" y="148407"/>
                  </a:lnTo>
                  <a:lnTo>
                    <a:pt x="179656" y="147930"/>
                  </a:lnTo>
                  <a:lnTo>
                    <a:pt x="179256" y="147462"/>
                  </a:lnTo>
                  <a:lnTo>
                    <a:pt x="178847" y="146985"/>
                  </a:lnTo>
                  <a:lnTo>
                    <a:pt x="178421" y="146516"/>
                  </a:lnTo>
                  <a:lnTo>
                    <a:pt x="177995" y="146056"/>
                  </a:lnTo>
                  <a:lnTo>
                    <a:pt x="177560" y="145588"/>
                  </a:lnTo>
                  <a:lnTo>
                    <a:pt x="177126" y="145136"/>
                  </a:lnTo>
                  <a:lnTo>
                    <a:pt x="176674" y="144676"/>
                  </a:lnTo>
                  <a:lnTo>
                    <a:pt x="176214" y="144224"/>
                  </a:lnTo>
                  <a:lnTo>
                    <a:pt x="175746" y="143773"/>
                  </a:lnTo>
                  <a:lnTo>
                    <a:pt x="175269" y="143330"/>
                  </a:lnTo>
                  <a:lnTo>
                    <a:pt x="174792" y="142895"/>
                  </a:lnTo>
                  <a:lnTo>
                    <a:pt x="174297" y="142452"/>
                  </a:lnTo>
                  <a:lnTo>
                    <a:pt x="173795" y="142018"/>
                  </a:lnTo>
                  <a:lnTo>
                    <a:pt x="174357" y="141473"/>
                  </a:lnTo>
                  <a:lnTo>
                    <a:pt x="174894" y="140910"/>
                  </a:lnTo>
                  <a:lnTo>
                    <a:pt x="175422" y="140340"/>
                  </a:lnTo>
                  <a:lnTo>
                    <a:pt x="175933" y="139760"/>
                  </a:lnTo>
                  <a:lnTo>
                    <a:pt x="176436" y="139164"/>
                  </a:lnTo>
                  <a:lnTo>
                    <a:pt x="176913" y="138568"/>
                  </a:lnTo>
                  <a:lnTo>
                    <a:pt x="177381" y="137954"/>
                  </a:lnTo>
                  <a:lnTo>
                    <a:pt x="177833" y="137332"/>
                  </a:lnTo>
                  <a:lnTo>
                    <a:pt x="178276" y="136702"/>
                  </a:lnTo>
                  <a:lnTo>
                    <a:pt x="178693" y="136071"/>
                  </a:lnTo>
                  <a:lnTo>
                    <a:pt x="179102" y="135415"/>
                  </a:lnTo>
                  <a:lnTo>
                    <a:pt x="179486" y="134759"/>
                  </a:lnTo>
                  <a:lnTo>
                    <a:pt x="179861" y="134095"/>
                  </a:lnTo>
                  <a:lnTo>
                    <a:pt x="180218" y="133422"/>
                  </a:lnTo>
                  <a:lnTo>
                    <a:pt x="180551" y="132740"/>
                  </a:lnTo>
                  <a:lnTo>
                    <a:pt x="180874" y="132059"/>
                  </a:lnTo>
                  <a:lnTo>
                    <a:pt x="181173" y="131360"/>
                  </a:lnTo>
                  <a:lnTo>
                    <a:pt x="181462" y="130653"/>
                  </a:lnTo>
                  <a:lnTo>
                    <a:pt x="181726" y="129946"/>
                  </a:lnTo>
                  <a:lnTo>
                    <a:pt x="181982" y="129222"/>
                  </a:lnTo>
                  <a:lnTo>
                    <a:pt x="182212" y="128498"/>
                  </a:lnTo>
                  <a:lnTo>
                    <a:pt x="182416" y="127765"/>
                  </a:lnTo>
                  <a:lnTo>
                    <a:pt x="182612" y="127032"/>
                  </a:lnTo>
                  <a:lnTo>
                    <a:pt x="182783" y="126283"/>
                  </a:lnTo>
                  <a:lnTo>
                    <a:pt x="182868" y="125908"/>
                  </a:lnTo>
                  <a:lnTo>
                    <a:pt x="182945" y="125533"/>
                  </a:lnTo>
                  <a:lnTo>
                    <a:pt x="183013" y="125158"/>
                  </a:lnTo>
                  <a:lnTo>
                    <a:pt x="183072" y="124775"/>
                  </a:lnTo>
                  <a:lnTo>
                    <a:pt x="183132" y="124400"/>
                  </a:lnTo>
                  <a:lnTo>
                    <a:pt x="183192" y="124017"/>
                  </a:lnTo>
                  <a:lnTo>
                    <a:pt x="183234" y="123633"/>
                  </a:lnTo>
                  <a:lnTo>
                    <a:pt x="183285" y="123250"/>
                  </a:lnTo>
                  <a:lnTo>
                    <a:pt x="183319" y="122858"/>
                  </a:lnTo>
                  <a:lnTo>
                    <a:pt x="183353" y="122475"/>
                  </a:lnTo>
                  <a:lnTo>
                    <a:pt x="183388" y="122083"/>
                  </a:lnTo>
                  <a:lnTo>
                    <a:pt x="183413" y="121699"/>
                  </a:lnTo>
                  <a:lnTo>
                    <a:pt x="183430" y="121307"/>
                  </a:lnTo>
                  <a:lnTo>
                    <a:pt x="183439" y="120916"/>
                  </a:lnTo>
                  <a:lnTo>
                    <a:pt x="183447" y="120524"/>
                  </a:lnTo>
                  <a:lnTo>
                    <a:pt x="183456" y="120132"/>
                  </a:lnTo>
                  <a:lnTo>
                    <a:pt x="183447" y="119714"/>
                  </a:lnTo>
                  <a:lnTo>
                    <a:pt x="183439" y="119297"/>
                  </a:lnTo>
                  <a:lnTo>
                    <a:pt x="183422" y="118888"/>
                  </a:lnTo>
                  <a:lnTo>
                    <a:pt x="183405" y="118471"/>
                  </a:lnTo>
                  <a:lnTo>
                    <a:pt x="183379" y="118062"/>
                  </a:lnTo>
                  <a:lnTo>
                    <a:pt x="183345" y="117653"/>
                  </a:lnTo>
                  <a:lnTo>
                    <a:pt x="183311" y="117244"/>
                  </a:lnTo>
                  <a:lnTo>
                    <a:pt x="183268" y="116843"/>
                  </a:lnTo>
                  <a:lnTo>
                    <a:pt x="183217" y="116434"/>
                  </a:lnTo>
                  <a:lnTo>
                    <a:pt x="183158" y="116034"/>
                  </a:lnTo>
                  <a:lnTo>
                    <a:pt x="183098" y="115634"/>
                  </a:lnTo>
                  <a:lnTo>
                    <a:pt x="183030" y="115233"/>
                  </a:lnTo>
                  <a:lnTo>
                    <a:pt x="182962" y="114833"/>
                  </a:lnTo>
                  <a:lnTo>
                    <a:pt x="182885" y="114432"/>
                  </a:lnTo>
                  <a:lnTo>
                    <a:pt x="182800" y="114040"/>
                  </a:lnTo>
                  <a:lnTo>
                    <a:pt x="182715" y="113649"/>
                  </a:lnTo>
                  <a:lnTo>
                    <a:pt x="182621" y="113257"/>
                  </a:lnTo>
                  <a:lnTo>
                    <a:pt x="182527" y="112865"/>
                  </a:lnTo>
                  <a:lnTo>
                    <a:pt x="182416" y="112481"/>
                  </a:lnTo>
                  <a:lnTo>
                    <a:pt x="182306" y="112090"/>
                  </a:lnTo>
                  <a:lnTo>
                    <a:pt x="182195" y="111706"/>
                  </a:lnTo>
                  <a:lnTo>
                    <a:pt x="182076" y="111323"/>
                  </a:lnTo>
                  <a:lnTo>
                    <a:pt x="181948" y="110939"/>
                  </a:lnTo>
                  <a:lnTo>
                    <a:pt x="181820" y="110565"/>
                  </a:lnTo>
                  <a:lnTo>
                    <a:pt x="181684" y="110190"/>
                  </a:lnTo>
                  <a:lnTo>
                    <a:pt x="181547" y="109815"/>
                  </a:lnTo>
                  <a:lnTo>
                    <a:pt x="181403" y="109440"/>
                  </a:lnTo>
                  <a:lnTo>
                    <a:pt x="181249" y="109065"/>
                  </a:lnTo>
                  <a:lnTo>
                    <a:pt x="181096" y="108699"/>
                  </a:lnTo>
                  <a:lnTo>
                    <a:pt x="180934" y="108333"/>
                  </a:lnTo>
                  <a:lnTo>
                    <a:pt x="180772" y="107966"/>
                  </a:lnTo>
                  <a:lnTo>
                    <a:pt x="180602" y="107600"/>
                  </a:lnTo>
                  <a:lnTo>
                    <a:pt x="180423" y="107242"/>
                  </a:lnTo>
                  <a:lnTo>
                    <a:pt x="180244" y="106884"/>
                  </a:lnTo>
                  <a:lnTo>
                    <a:pt x="180065" y="106526"/>
                  </a:lnTo>
                  <a:lnTo>
                    <a:pt x="179869" y="106177"/>
                  </a:lnTo>
                  <a:lnTo>
                    <a:pt x="179682" y="105828"/>
                  </a:lnTo>
                  <a:lnTo>
                    <a:pt x="179477" y="105479"/>
                  </a:lnTo>
                  <a:lnTo>
                    <a:pt x="179281" y="105129"/>
                  </a:lnTo>
                  <a:lnTo>
                    <a:pt x="179068" y="104780"/>
                  </a:lnTo>
                  <a:lnTo>
                    <a:pt x="178855" y="104439"/>
                  </a:lnTo>
                  <a:lnTo>
                    <a:pt x="178642" y="104098"/>
                  </a:lnTo>
                  <a:lnTo>
                    <a:pt x="178199" y="103434"/>
                  </a:lnTo>
                  <a:lnTo>
                    <a:pt x="177731" y="102769"/>
                  </a:lnTo>
                  <a:lnTo>
                    <a:pt x="177254" y="102122"/>
                  </a:lnTo>
                  <a:lnTo>
                    <a:pt x="176751" y="101483"/>
                  </a:lnTo>
                  <a:lnTo>
                    <a:pt x="176240" y="100853"/>
                  </a:lnTo>
                  <a:lnTo>
                    <a:pt x="175703" y="100231"/>
                  </a:lnTo>
                  <a:lnTo>
                    <a:pt x="175158" y="99626"/>
                  </a:lnTo>
                  <a:lnTo>
                    <a:pt x="174596" y="99029"/>
                  </a:lnTo>
                  <a:lnTo>
                    <a:pt x="174016" y="98450"/>
                  </a:lnTo>
                  <a:lnTo>
                    <a:pt x="173420" y="97879"/>
                  </a:lnTo>
                  <a:lnTo>
                    <a:pt x="172807" y="97317"/>
                  </a:lnTo>
                  <a:lnTo>
                    <a:pt x="172185" y="96772"/>
                  </a:lnTo>
                  <a:lnTo>
                    <a:pt x="171546" y="96235"/>
                  </a:lnTo>
                  <a:lnTo>
                    <a:pt x="170890" y="95715"/>
                  </a:lnTo>
                  <a:lnTo>
                    <a:pt x="170225" y="95213"/>
                  </a:lnTo>
                  <a:lnTo>
                    <a:pt x="169544" y="94719"/>
                  </a:lnTo>
                  <a:lnTo>
                    <a:pt x="168845" y="94242"/>
                  </a:lnTo>
                  <a:lnTo>
                    <a:pt x="168138" y="93773"/>
                  </a:lnTo>
                  <a:lnTo>
                    <a:pt x="167422" y="93321"/>
                  </a:lnTo>
                  <a:lnTo>
                    <a:pt x="166690" y="92887"/>
                  </a:lnTo>
                  <a:lnTo>
                    <a:pt x="165940" y="92461"/>
                  </a:lnTo>
                  <a:lnTo>
                    <a:pt x="165182" y="92061"/>
                  </a:lnTo>
                  <a:lnTo>
                    <a:pt x="164415" y="91669"/>
                  </a:lnTo>
                  <a:lnTo>
                    <a:pt x="163631" y="91294"/>
                  </a:lnTo>
                  <a:lnTo>
                    <a:pt x="162839" y="90928"/>
                  </a:lnTo>
                  <a:lnTo>
                    <a:pt x="162038" y="90587"/>
                  </a:lnTo>
                  <a:lnTo>
                    <a:pt x="161220" y="90254"/>
                  </a:lnTo>
                  <a:lnTo>
                    <a:pt x="160402" y="89948"/>
                  </a:lnTo>
                  <a:lnTo>
                    <a:pt x="159567" y="89650"/>
                  </a:lnTo>
                  <a:lnTo>
                    <a:pt x="158724" y="89377"/>
                  </a:lnTo>
                  <a:lnTo>
                    <a:pt x="157872" y="89113"/>
                  </a:lnTo>
                  <a:lnTo>
                    <a:pt x="157012" y="88874"/>
                  </a:lnTo>
                  <a:lnTo>
                    <a:pt x="156134" y="88644"/>
                  </a:lnTo>
                  <a:lnTo>
                    <a:pt x="155257" y="88440"/>
                  </a:lnTo>
                  <a:lnTo>
                    <a:pt x="154371" y="88252"/>
                  </a:lnTo>
                  <a:lnTo>
                    <a:pt x="153468" y="88074"/>
                  </a:lnTo>
                  <a:lnTo>
                    <a:pt x="152565" y="87929"/>
                  </a:lnTo>
                  <a:lnTo>
                    <a:pt x="151653" y="87792"/>
                  </a:lnTo>
                  <a:lnTo>
                    <a:pt x="150733" y="87673"/>
                  </a:lnTo>
                  <a:lnTo>
                    <a:pt x="149813" y="87579"/>
                  </a:lnTo>
                  <a:lnTo>
                    <a:pt x="148876" y="87503"/>
                  </a:lnTo>
                  <a:lnTo>
                    <a:pt x="147939" y="87452"/>
                  </a:lnTo>
                  <a:lnTo>
                    <a:pt x="147470" y="87435"/>
                  </a:lnTo>
                  <a:lnTo>
                    <a:pt x="146993" y="87418"/>
                  </a:lnTo>
                  <a:lnTo>
                    <a:pt x="147291" y="86958"/>
                  </a:lnTo>
                  <a:lnTo>
                    <a:pt x="147581" y="86497"/>
                  </a:lnTo>
                  <a:lnTo>
                    <a:pt x="147862" y="86037"/>
                  </a:lnTo>
                  <a:lnTo>
                    <a:pt x="148143" y="85569"/>
                  </a:lnTo>
                  <a:lnTo>
                    <a:pt x="148407" y="85100"/>
                  </a:lnTo>
                  <a:lnTo>
                    <a:pt x="148663" y="84623"/>
                  </a:lnTo>
                  <a:lnTo>
                    <a:pt x="148910" y="84138"/>
                  </a:lnTo>
                  <a:lnTo>
                    <a:pt x="149157" y="83652"/>
                  </a:lnTo>
                  <a:lnTo>
                    <a:pt x="149387" y="83166"/>
                  </a:lnTo>
                  <a:lnTo>
                    <a:pt x="149608" y="82672"/>
                  </a:lnTo>
                  <a:lnTo>
                    <a:pt x="149821" y="82178"/>
                  </a:lnTo>
                  <a:lnTo>
                    <a:pt x="150026" y="81676"/>
                  </a:lnTo>
                  <a:lnTo>
                    <a:pt x="150222" y="81173"/>
                  </a:lnTo>
                  <a:lnTo>
                    <a:pt x="150409" y="80662"/>
                  </a:lnTo>
                  <a:lnTo>
                    <a:pt x="150588" y="80151"/>
                  </a:lnTo>
                  <a:lnTo>
                    <a:pt x="150759" y="79639"/>
                  </a:lnTo>
                  <a:lnTo>
                    <a:pt x="150920" y="79120"/>
                  </a:lnTo>
                  <a:lnTo>
                    <a:pt x="151065" y="78600"/>
                  </a:lnTo>
                  <a:lnTo>
                    <a:pt x="151210" y="78072"/>
                  </a:lnTo>
                  <a:lnTo>
                    <a:pt x="151338" y="77544"/>
                  </a:lnTo>
                  <a:lnTo>
                    <a:pt x="151457" y="77015"/>
                  </a:lnTo>
                  <a:lnTo>
                    <a:pt x="151568" y="76479"/>
                  </a:lnTo>
                  <a:lnTo>
                    <a:pt x="151670" y="75942"/>
                  </a:lnTo>
                  <a:lnTo>
                    <a:pt x="151755" y="75405"/>
                  </a:lnTo>
                  <a:lnTo>
                    <a:pt x="151840" y="74860"/>
                  </a:lnTo>
                  <a:lnTo>
                    <a:pt x="151909" y="74315"/>
                  </a:lnTo>
                  <a:lnTo>
                    <a:pt x="151968" y="73770"/>
                  </a:lnTo>
                  <a:lnTo>
                    <a:pt x="152019" y="73216"/>
                  </a:lnTo>
                  <a:lnTo>
                    <a:pt x="152053" y="72662"/>
                  </a:lnTo>
                  <a:lnTo>
                    <a:pt x="152079" y="72108"/>
                  </a:lnTo>
                  <a:lnTo>
                    <a:pt x="152096" y="71546"/>
                  </a:lnTo>
                  <a:lnTo>
                    <a:pt x="152105" y="70984"/>
                  </a:lnTo>
                  <a:lnTo>
                    <a:pt x="152096" y="70558"/>
                  </a:lnTo>
                  <a:lnTo>
                    <a:pt x="152088" y="70140"/>
                  </a:lnTo>
                  <a:lnTo>
                    <a:pt x="152070" y="69723"/>
                  </a:lnTo>
                  <a:lnTo>
                    <a:pt x="152053" y="69297"/>
                  </a:lnTo>
                  <a:lnTo>
                    <a:pt x="152028" y="68879"/>
                  </a:lnTo>
                  <a:lnTo>
                    <a:pt x="151994" y="68462"/>
                  </a:lnTo>
                  <a:lnTo>
                    <a:pt x="151951" y="68053"/>
                  </a:lnTo>
                  <a:lnTo>
                    <a:pt x="151909" y="67636"/>
                  </a:lnTo>
                  <a:lnTo>
                    <a:pt x="151857" y="67227"/>
                  </a:lnTo>
                  <a:lnTo>
                    <a:pt x="151798" y="66809"/>
                  </a:lnTo>
                  <a:lnTo>
                    <a:pt x="151738" y="66400"/>
                  </a:lnTo>
                  <a:lnTo>
                    <a:pt x="151670" y="66000"/>
                  </a:lnTo>
                  <a:lnTo>
                    <a:pt x="151593" y="65591"/>
                  </a:lnTo>
                  <a:lnTo>
                    <a:pt x="151517" y="65191"/>
                  </a:lnTo>
                  <a:lnTo>
                    <a:pt x="151432" y="64782"/>
                  </a:lnTo>
                  <a:lnTo>
                    <a:pt x="151338" y="64381"/>
                  </a:lnTo>
                  <a:lnTo>
                    <a:pt x="151244" y="63981"/>
                  </a:lnTo>
                  <a:lnTo>
                    <a:pt x="151142" y="63589"/>
                  </a:lnTo>
                  <a:lnTo>
                    <a:pt x="151031" y="63189"/>
                  </a:lnTo>
                  <a:lnTo>
                    <a:pt x="150920" y="62797"/>
                  </a:lnTo>
                  <a:lnTo>
                    <a:pt x="150801" y="62405"/>
                  </a:lnTo>
                  <a:lnTo>
                    <a:pt x="150673" y="62021"/>
                  </a:lnTo>
                  <a:lnTo>
                    <a:pt x="150546" y="61630"/>
                  </a:lnTo>
                  <a:lnTo>
                    <a:pt x="150409" y="61246"/>
                  </a:lnTo>
                  <a:lnTo>
                    <a:pt x="150273" y="60863"/>
                  </a:lnTo>
                  <a:lnTo>
                    <a:pt x="150128" y="60479"/>
                  </a:lnTo>
                  <a:lnTo>
                    <a:pt x="149975" y="60096"/>
                  </a:lnTo>
                  <a:lnTo>
                    <a:pt x="149821" y="59721"/>
                  </a:lnTo>
                  <a:lnTo>
                    <a:pt x="149660" y="59346"/>
                  </a:lnTo>
                  <a:lnTo>
                    <a:pt x="149489" y="58972"/>
                  </a:lnTo>
                  <a:lnTo>
                    <a:pt x="149319" y="58605"/>
                  </a:lnTo>
                  <a:lnTo>
                    <a:pt x="149148" y="58230"/>
                  </a:lnTo>
                  <a:lnTo>
                    <a:pt x="148961" y="57864"/>
                  </a:lnTo>
                  <a:lnTo>
                    <a:pt x="148782" y="57506"/>
                  </a:lnTo>
                  <a:lnTo>
                    <a:pt x="148586" y="57140"/>
                  </a:lnTo>
                  <a:lnTo>
                    <a:pt x="148390" y="56782"/>
                  </a:lnTo>
                  <a:lnTo>
                    <a:pt x="148194" y="56424"/>
                  </a:lnTo>
                  <a:lnTo>
                    <a:pt x="147990" y="56075"/>
                  </a:lnTo>
                  <a:lnTo>
                    <a:pt x="147777" y="55717"/>
                  </a:lnTo>
                  <a:lnTo>
                    <a:pt x="147564" y="55368"/>
                  </a:lnTo>
                  <a:lnTo>
                    <a:pt x="147342" y="55027"/>
                  </a:lnTo>
                  <a:lnTo>
                    <a:pt x="147121" y="54678"/>
                  </a:lnTo>
                  <a:lnTo>
                    <a:pt x="146891" y="54337"/>
                  </a:lnTo>
                  <a:lnTo>
                    <a:pt x="146652" y="53996"/>
                  </a:lnTo>
                  <a:lnTo>
                    <a:pt x="146414" y="53664"/>
                  </a:lnTo>
                  <a:lnTo>
                    <a:pt x="146175" y="53332"/>
                  </a:lnTo>
                  <a:lnTo>
                    <a:pt x="145928" y="52999"/>
                  </a:lnTo>
                  <a:lnTo>
                    <a:pt x="145681" y="52667"/>
                  </a:lnTo>
                  <a:lnTo>
                    <a:pt x="145425" y="52343"/>
                  </a:lnTo>
                  <a:lnTo>
                    <a:pt x="145161" y="52020"/>
                  </a:lnTo>
                  <a:lnTo>
                    <a:pt x="144897" y="51705"/>
                  </a:lnTo>
                  <a:lnTo>
                    <a:pt x="144625" y="51381"/>
                  </a:lnTo>
                  <a:lnTo>
                    <a:pt x="144352" y="51074"/>
                  </a:lnTo>
                  <a:lnTo>
                    <a:pt x="144079" y="50759"/>
                  </a:lnTo>
                  <a:lnTo>
                    <a:pt x="143509" y="50145"/>
                  </a:lnTo>
                  <a:lnTo>
                    <a:pt x="142929" y="49549"/>
                  </a:lnTo>
                  <a:lnTo>
                    <a:pt x="142333" y="48961"/>
                  </a:lnTo>
                  <a:lnTo>
                    <a:pt x="141711" y="48382"/>
                  </a:lnTo>
                  <a:lnTo>
                    <a:pt x="141081" y="47820"/>
                  </a:lnTo>
                  <a:lnTo>
                    <a:pt x="140442" y="47266"/>
                  </a:lnTo>
                  <a:lnTo>
                    <a:pt x="139777" y="46738"/>
                  </a:lnTo>
                  <a:lnTo>
                    <a:pt x="139104" y="46210"/>
                  </a:lnTo>
                  <a:lnTo>
                    <a:pt x="138414" y="45707"/>
                  </a:lnTo>
                  <a:lnTo>
                    <a:pt x="137707" y="45213"/>
                  </a:lnTo>
                  <a:lnTo>
                    <a:pt x="136991" y="44727"/>
                  </a:lnTo>
                  <a:lnTo>
                    <a:pt x="136259" y="44267"/>
                  </a:lnTo>
                  <a:lnTo>
                    <a:pt x="135517" y="43816"/>
                  </a:lnTo>
                  <a:lnTo>
                    <a:pt x="134759" y="43381"/>
                  </a:lnTo>
                  <a:lnTo>
                    <a:pt x="133992" y="42964"/>
                  </a:lnTo>
                  <a:lnTo>
                    <a:pt x="133209" y="42563"/>
                  </a:lnTo>
                  <a:lnTo>
                    <a:pt x="132416" y="42180"/>
                  </a:lnTo>
                  <a:lnTo>
                    <a:pt x="131607" y="41805"/>
                  </a:lnTo>
                  <a:lnTo>
                    <a:pt x="130789" y="41456"/>
                  </a:lnTo>
                  <a:lnTo>
                    <a:pt x="129963" y="41115"/>
                  </a:lnTo>
                  <a:lnTo>
                    <a:pt x="129128" y="40800"/>
                  </a:lnTo>
                  <a:lnTo>
                    <a:pt x="128276" y="40493"/>
                  </a:lnTo>
                  <a:lnTo>
                    <a:pt x="127416" y="40212"/>
                  </a:lnTo>
                  <a:lnTo>
                    <a:pt x="126547" y="39939"/>
                  </a:lnTo>
                  <a:lnTo>
                    <a:pt x="125669" y="39692"/>
                  </a:lnTo>
                  <a:lnTo>
                    <a:pt x="124783" y="39462"/>
                  </a:lnTo>
                  <a:lnTo>
                    <a:pt x="123889" y="39249"/>
                  </a:lnTo>
                  <a:lnTo>
                    <a:pt x="122977" y="39062"/>
                  </a:lnTo>
                  <a:lnTo>
                    <a:pt x="122525" y="38968"/>
                  </a:lnTo>
                  <a:lnTo>
                    <a:pt x="122065" y="38883"/>
                  </a:lnTo>
                  <a:lnTo>
                    <a:pt x="121605" y="38806"/>
                  </a:lnTo>
                  <a:lnTo>
                    <a:pt x="121145" y="38730"/>
                  </a:lnTo>
                  <a:lnTo>
                    <a:pt x="120677" y="38661"/>
                  </a:lnTo>
                  <a:lnTo>
                    <a:pt x="120217" y="38602"/>
                  </a:lnTo>
                  <a:lnTo>
                    <a:pt x="119748" y="38542"/>
                  </a:lnTo>
                  <a:lnTo>
                    <a:pt x="119280" y="38483"/>
                  </a:lnTo>
                  <a:lnTo>
                    <a:pt x="118802" y="38431"/>
                  </a:lnTo>
                  <a:lnTo>
                    <a:pt x="118334" y="38389"/>
                  </a:lnTo>
                  <a:lnTo>
                    <a:pt x="117857" y="38355"/>
                  </a:lnTo>
                  <a:lnTo>
                    <a:pt x="117380" y="38321"/>
                  </a:lnTo>
                  <a:lnTo>
                    <a:pt x="116903" y="38287"/>
                  </a:lnTo>
                  <a:lnTo>
                    <a:pt x="116426" y="38261"/>
                  </a:lnTo>
                  <a:lnTo>
                    <a:pt x="115940" y="38244"/>
                  </a:lnTo>
                  <a:lnTo>
                    <a:pt x="115454" y="38235"/>
                  </a:lnTo>
                  <a:lnTo>
                    <a:pt x="114977" y="38227"/>
                  </a:lnTo>
                  <a:lnTo>
                    <a:pt x="114492" y="38218"/>
                  </a:lnTo>
                  <a:lnTo>
                    <a:pt x="113733" y="38227"/>
                  </a:lnTo>
                  <a:lnTo>
                    <a:pt x="112950" y="38261"/>
                  </a:lnTo>
                  <a:lnTo>
                    <a:pt x="112132" y="38304"/>
                  </a:lnTo>
                  <a:lnTo>
                    <a:pt x="111314" y="38355"/>
                  </a:lnTo>
                  <a:lnTo>
                    <a:pt x="110488" y="38423"/>
                  </a:lnTo>
                  <a:lnTo>
                    <a:pt x="109678" y="38508"/>
                  </a:lnTo>
                  <a:lnTo>
                    <a:pt x="108895" y="38593"/>
                  </a:lnTo>
                  <a:lnTo>
                    <a:pt x="108136" y="38687"/>
                  </a:lnTo>
                  <a:lnTo>
                    <a:pt x="108187" y="38150"/>
                  </a:lnTo>
                  <a:lnTo>
                    <a:pt x="108204" y="37886"/>
                  </a:lnTo>
                  <a:lnTo>
                    <a:pt x="108204" y="37614"/>
                  </a:lnTo>
                  <a:lnTo>
                    <a:pt x="108196" y="37136"/>
                  </a:lnTo>
                  <a:lnTo>
                    <a:pt x="108170" y="36668"/>
                  </a:lnTo>
                  <a:lnTo>
                    <a:pt x="108145" y="36191"/>
                  </a:lnTo>
                  <a:lnTo>
                    <a:pt x="108111" y="35722"/>
                  </a:lnTo>
                  <a:lnTo>
                    <a:pt x="108077" y="35254"/>
                  </a:lnTo>
                  <a:lnTo>
                    <a:pt x="108026" y="34785"/>
                  </a:lnTo>
                  <a:lnTo>
                    <a:pt x="107974" y="34317"/>
                  </a:lnTo>
                  <a:lnTo>
                    <a:pt x="107915" y="33857"/>
                  </a:lnTo>
                  <a:lnTo>
                    <a:pt x="107847" y="33388"/>
                  </a:lnTo>
                  <a:lnTo>
                    <a:pt x="107778" y="32928"/>
                  </a:lnTo>
                  <a:lnTo>
                    <a:pt x="107693" y="32468"/>
                  </a:lnTo>
                  <a:lnTo>
                    <a:pt x="107608" y="32008"/>
                  </a:lnTo>
                  <a:lnTo>
                    <a:pt x="107514" y="31548"/>
                  </a:lnTo>
                  <a:lnTo>
                    <a:pt x="107412" y="31096"/>
                  </a:lnTo>
                  <a:lnTo>
                    <a:pt x="107310" y="30645"/>
                  </a:lnTo>
                  <a:lnTo>
                    <a:pt x="107199" y="30193"/>
                  </a:lnTo>
                  <a:lnTo>
                    <a:pt x="107080" y="29742"/>
                  </a:lnTo>
                  <a:lnTo>
                    <a:pt x="106952" y="29290"/>
                  </a:lnTo>
                  <a:lnTo>
                    <a:pt x="106824" y="28847"/>
                  </a:lnTo>
                  <a:lnTo>
                    <a:pt x="106688" y="28396"/>
                  </a:lnTo>
                  <a:lnTo>
                    <a:pt x="106543" y="27953"/>
                  </a:lnTo>
                  <a:lnTo>
                    <a:pt x="106390" y="27518"/>
                  </a:lnTo>
                  <a:lnTo>
                    <a:pt x="106236" y="27075"/>
                  </a:lnTo>
                  <a:lnTo>
                    <a:pt x="106075" y="26641"/>
                  </a:lnTo>
                  <a:lnTo>
                    <a:pt x="105904" y="26206"/>
                  </a:lnTo>
                  <a:lnTo>
                    <a:pt x="105734" y="25772"/>
                  </a:lnTo>
                  <a:lnTo>
                    <a:pt x="105555" y="25346"/>
                  </a:lnTo>
                  <a:lnTo>
                    <a:pt x="105368" y="24911"/>
                  </a:lnTo>
                  <a:lnTo>
                    <a:pt x="105180" y="24485"/>
                  </a:lnTo>
                  <a:lnTo>
                    <a:pt x="104984" y="24068"/>
                  </a:lnTo>
                  <a:lnTo>
                    <a:pt x="104780" y="23642"/>
                  </a:lnTo>
                  <a:lnTo>
                    <a:pt x="104567" y="23224"/>
                  </a:lnTo>
                  <a:lnTo>
                    <a:pt x="104354" y="22807"/>
                  </a:lnTo>
                  <a:lnTo>
                    <a:pt x="104132" y="22398"/>
                  </a:lnTo>
                  <a:lnTo>
                    <a:pt x="103911" y="21981"/>
                  </a:lnTo>
                  <a:lnTo>
                    <a:pt x="103681" y="21572"/>
                  </a:lnTo>
                  <a:lnTo>
                    <a:pt x="103442" y="21171"/>
                  </a:lnTo>
                  <a:lnTo>
                    <a:pt x="103204" y="20762"/>
                  </a:lnTo>
                  <a:lnTo>
                    <a:pt x="102957" y="20362"/>
                  </a:lnTo>
                  <a:lnTo>
                    <a:pt x="102701" y="19961"/>
                  </a:lnTo>
                  <a:lnTo>
                    <a:pt x="102445" y="19570"/>
                  </a:lnTo>
                  <a:lnTo>
                    <a:pt x="102181" y="19178"/>
                  </a:lnTo>
                  <a:lnTo>
                    <a:pt x="101917" y="18786"/>
                  </a:lnTo>
                  <a:lnTo>
                    <a:pt x="101645" y="18402"/>
                  </a:lnTo>
                  <a:lnTo>
                    <a:pt x="101363" y="18019"/>
                  </a:lnTo>
                  <a:lnTo>
                    <a:pt x="101082" y="17636"/>
                  </a:lnTo>
                  <a:lnTo>
                    <a:pt x="100793" y="17252"/>
                  </a:lnTo>
                  <a:lnTo>
                    <a:pt x="100503" y="16877"/>
                  </a:lnTo>
                  <a:lnTo>
                    <a:pt x="100205" y="16511"/>
                  </a:lnTo>
                  <a:lnTo>
                    <a:pt x="99898" y="16136"/>
                  </a:lnTo>
                  <a:lnTo>
                    <a:pt x="99591" y="15770"/>
                  </a:lnTo>
                  <a:lnTo>
                    <a:pt x="99285" y="15412"/>
                  </a:lnTo>
                  <a:lnTo>
                    <a:pt x="98961" y="15046"/>
                  </a:lnTo>
                  <a:lnTo>
                    <a:pt x="98646" y="14697"/>
                  </a:lnTo>
                  <a:lnTo>
                    <a:pt x="98313" y="14339"/>
                  </a:lnTo>
                  <a:lnTo>
                    <a:pt x="97981" y="13989"/>
                  </a:lnTo>
                  <a:lnTo>
                    <a:pt x="97649" y="13640"/>
                  </a:lnTo>
                  <a:lnTo>
                    <a:pt x="97308" y="13299"/>
                  </a:lnTo>
                  <a:lnTo>
                    <a:pt x="96967" y="12959"/>
                  </a:lnTo>
                  <a:lnTo>
                    <a:pt x="96618" y="12626"/>
                  </a:lnTo>
                  <a:lnTo>
                    <a:pt x="96260" y="12294"/>
                  </a:lnTo>
                  <a:lnTo>
                    <a:pt x="95903" y="11962"/>
                  </a:lnTo>
                  <a:lnTo>
                    <a:pt x="95545" y="11638"/>
                  </a:lnTo>
                  <a:lnTo>
                    <a:pt x="95178" y="11314"/>
                  </a:lnTo>
                  <a:lnTo>
                    <a:pt x="94804" y="10991"/>
                  </a:lnTo>
                  <a:lnTo>
                    <a:pt x="94429" y="10684"/>
                  </a:lnTo>
                  <a:lnTo>
                    <a:pt x="94054" y="10369"/>
                  </a:lnTo>
                  <a:lnTo>
                    <a:pt x="93670" y="10062"/>
                  </a:lnTo>
                  <a:lnTo>
                    <a:pt x="93287" y="9755"/>
                  </a:lnTo>
                  <a:lnTo>
                    <a:pt x="92895" y="9457"/>
                  </a:lnTo>
                  <a:lnTo>
                    <a:pt x="92495" y="9159"/>
                  </a:lnTo>
                  <a:lnTo>
                    <a:pt x="92103" y="8869"/>
                  </a:lnTo>
                  <a:lnTo>
                    <a:pt x="91694" y="8580"/>
                  </a:lnTo>
                  <a:lnTo>
                    <a:pt x="91294" y="8299"/>
                  </a:lnTo>
                  <a:lnTo>
                    <a:pt x="90885" y="8017"/>
                  </a:lnTo>
                  <a:lnTo>
                    <a:pt x="90467" y="7745"/>
                  </a:lnTo>
                  <a:lnTo>
                    <a:pt x="90050" y="7472"/>
                  </a:lnTo>
                  <a:lnTo>
                    <a:pt x="89632" y="7208"/>
                  </a:lnTo>
                  <a:lnTo>
                    <a:pt x="89206" y="6944"/>
                  </a:lnTo>
                  <a:lnTo>
                    <a:pt x="88780" y="6680"/>
                  </a:lnTo>
                  <a:lnTo>
                    <a:pt x="88346" y="6433"/>
                  </a:lnTo>
                  <a:lnTo>
                    <a:pt x="87911" y="6177"/>
                  </a:lnTo>
                  <a:lnTo>
                    <a:pt x="87477" y="5930"/>
                  </a:lnTo>
                  <a:lnTo>
                    <a:pt x="87034" y="5692"/>
                  </a:lnTo>
                  <a:lnTo>
                    <a:pt x="86582" y="5453"/>
                  </a:lnTo>
                  <a:lnTo>
                    <a:pt x="86139" y="5223"/>
                  </a:lnTo>
                  <a:lnTo>
                    <a:pt x="85688" y="4993"/>
                  </a:lnTo>
                  <a:lnTo>
                    <a:pt x="85228" y="4772"/>
                  </a:lnTo>
                  <a:lnTo>
                    <a:pt x="84776" y="4550"/>
                  </a:lnTo>
                  <a:lnTo>
                    <a:pt x="84316" y="4337"/>
                  </a:lnTo>
                  <a:lnTo>
                    <a:pt x="83848" y="4124"/>
                  </a:lnTo>
                  <a:lnTo>
                    <a:pt x="83379" y="3920"/>
                  </a:lnTo>
                  <a:lnTo>
                    <a:pt x="82911" y="3724"/>
                  </a:lnTo>
                  <a:lnTo>
                    <a:pt x="82442" y="3528"/>
                  </a:lnTo>
                  <a:lnTo>
                    <a:pt x="81965" y="3332"/>
                  </a:lnTo>
                  <a:lnTo>
                    <a:pt x="81488" y="3153"/>
                  </a:lnTo>
                  <a:lnTo>
                    <a:pt x="81002" y="2965"/>
                  </a:lnTo>
                  <a:lnTo>
                    <a:pt x="80517" y="2795"/>
                  </a:lnTo>
                  <a:lnTo>
                    <a:pt x="80031" y="2625"/>
                  </a:lnTo>
                  <a:lnTo>
                    <a:pt x="79545" y="2454"/>
                  </a:lnTo>
                  <a:lnTo>
                    <a:pt x="79051" y="2292"/>
                  </a:lnTo>
                  <a:lnTo>
                    <a:pt x="78557" y="2139"/>
                  </a:lnTo>
                  <a:lnTo>
                    <a:pt x="78063" y="1986"/>
                  </a:lnTo>
                  <a:lnTo>
                    <a:pt x="77560" y="1841"/>
                  </a:lnTo>
                  <a:lnTo>
                    <a:pt x="77058" y="1705"/>
                  </a:lnTo>
                  <a:lnTo>
                    <a:pt x="76555" y="1568"/>
                  </a:lnTo>
                  <a:lnTo>
                    <a:pt x="76052" y="1440"/>
                  </a:lnTo>
                  <a:lnTo>
                    <a:pt x="75541" y="1313"/>
                  </a:lnTo>
                  <a:lnTo>
                    <a:pt x="75030" y="1193"/>
                  </a:lnTo>
                  <a:lnTo>
                    <a:pt x="74519" y="1083"/>
                  </a:lnTo>
                  <a:lnTo>
                    <a:pt x="73999" y="972"/>
                  </a:lnTo>
                  <a:lnTo>
                    <a:pt x="73488" y="870"/>
                  </a:lnTo>
                  <a:lnTo>
                    <a:pt x="72968" y="776"/>
                  </a:lnTo>
                  <a:lnTo>
                    <a:pt x="72440" y="682"/>
                  </a:lnTo>
                  <a:lnTo>
                    <a:pt x="71921" y="597"/>
                  </a:lnTo>
                  <a:lnTo>
                    <a:pt x="71392" y="520"/>
                  </a:lnTo>
                  <a:lnTo>
                    <a:pt x="70864" y="444"/>
                  </a:lnTo>
                  <a:lnTo>
                    <a:pt x="70336" y="376"/>
                  </a:lnTo>
                  <a:lnTo>
                    <a:pt x="69808" y="307"/>
                  </a:lnTo>
                  <a:lnTo>
                    <a:pt x="69271" y="256"/>
                  </a:lnTo>
                  <a:lnTo>
                    <a:pt x="68743" y="205"/>
                  </a:lnTo>
                  <a:lnTo>
                    <a:pt x="68206" y="154"/>
                  </a:lnTo>
                  <a:lnTo>
                    <a:pt x="67669" y="111"/>
                  </a:lnTo>
                  <a:lnTo>
                    <a:pt x="67124" y="86"/>
                  </a:lnTo>
                  <a:lnTo>
                    <a:pt x="66588" y="52"/>
                  </a:lnTo>
                  <a:lnTo>
                    <a:pt x="66042" y="35"/>
                  </a:lnTo>
                  <a:lnTo>
                    <a:pt x="65497" y="18"/>
                  </a:lnTo>
                  <a:lnTo>
                    <a:pt x="64952" y="9"/>
                  </a:lnTo>
                  <a:lnTo>
                    <a:pt x="641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564;p67"/>
            <p:cNvSpPr/>
            <p:nvPr/>
          </p:nvSpPr>
          <p:spPr>
            <a:xfrm>
              <a:off x="132300" y="-29319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565;p67"/>
            <p:cNvSpPr/>
            <p:nvPr/>
          </p:nvSpPr>
          <p:spPr>
            <a:xfrm>
              <a:off x="-4867275" y="-5853625"/>
              <a:ext cx="3396475" cy="3396250"/>
            </a:xfrm>
            <a:custGeom>
              <a:avLst/>
              <a:gdLst/>
              <a:ahLst/>
              <a:cxnLst/>
              <a:rect l="l" t="t" r="r" b="b"/>
              <a:pathLst>
                <a:path w="135859" h="135850" extrusionOk="0">
                  <a:moveTo>
                    <a:pt x="67585" y="0"/>
                  </a:moveTo>
                  <a:lnTo>
                    <a:pt x="65216" y="9"/>
                  </a:lnTo>
                  <a:lnTo>
                    <a:pt x="62873" y="26"/>
                  </a:lnTo>
                  <a:lnTo>
                    <a:pt x="60556" y="51"/>
                  </a:lnTo>
                  <a:lnTo>
                    <a:pt x="58281" y="85"/>
                  </a:lnTo>
                  <a:lnTo>
                    <a:pt x="56032" y="136"/>
                  </a:lnTo>
                  <a:lnTo>
                    <a:pt x="53826" y="188"/>
                  </a:lnTo>
                  <a:lnTo>
                    <a:pt x="51645" y="247"/>
                  </a:lnTo>
                  <a:lnTo>
                    <a:pt x="49506" y="307"/>
                  </a:lnTo>
                  <a:lnTo>
                    <a:pt x="47411" y="383"/>
                  </a:lnTo>
                  <a:lnTo>
                    <a:pt x="45341" y="460"/>
                  </a:lnTo>
                  <a:lnTo>
                    <a:pt x="43313" y="545"/>
                  </a:lnTo>
                  <a:lnTo>
                    <a:pt x="41328" y="631"/>
                  </a:lnTo>
                  <a:lnTo>
                    <a:pt x="39386" y="724"/>
                  </a:lnTo>
                  <a:lnTo>
                    <a:pt x="37477" y="826"/>
                  </a:lnTo>
                  <a:lnTo>
                    <a:pt x="35620" y="929"/>
                  </a:lnTo>
                  <a:lnTo>
                    <a:pt x="33797" y="1031"/>
                  </a:lnTo>
                  <a:lnTo>
                    <a:pt x="32025" y="1142"/>
                  </a:lnTo>
                  <a:lnTo>
                    <a:pt x="30295" y="1252"/>
                  </a:lnTo>
                  <a:lnTo>
                    <a:pt x="28609" y="1363"/>
                  </a:lnTo>
                  <a:lnTo>
                    <a:pt x="25388" y="1593"/>
                  </a:lnTo>
                  <a:lnTo>
                    <a:pt x="22355" y="1832"/>
                  </a:lnTo>
                  <a:lnTo>
                    <a:pt x="19527" y="2062"/>
                  </a:lnTo>
                  <a:lnTo>
                    <a:pt x="16903" y="2300"/>
                  </a:lnTo>
                  <a:lnTo>
                    <a:pt x="14492" y="2522"/>
                  </a:lnTo>
                  <a:lnTo>
                    <a:pt x="12311" y="2743"/>
                  </a:lnTo>
                  <a:lnTo>
                    <a:pt x="10360" y="2948"/>
                  </a:lnTo>
                  <a:lnTo>
                    <a:pt x="8648" y="3135"/>
                  </a:lnTo>
                  <a:lnTo>
                    <a:pt x="7174" y="3297"/>
                  </a:lnTo>
                  <a:lnTo>
                    <a:pt x="5956" y="3442"/>
                  </a:lnTo>
                  <a:lnTo>
                    <a:pt x="4294" y="3655"/>
                  </a:lnTo>
                  <a:lnTo>
                    <a:pt x="3732" y="3723"/>
                  </a:lnTo>
                  <a:lnTo>
                    <a:pt x="3638" y="4422"/>
                  </a:lnTo>
                  <a:lnTo>
                    <a:pt x="3528" y="5282"/>
                  </a:lnTo>
                  <a:lnTo>
                    <a:pt x="3383" y="6466"/>
                  </a:lnTo>
                  <a:lnTo>
                    <a:pt x="3212" y="7966"/>
                  </a:lnTo>
                  <a:lnTo>
                    <a:pt x="3008" y="9780"/>
                  </a:lnTo>
                  <a:lnTo>
                    <a:pt x="2786" y="11885"/>
                  </a:lnTo>
                  <a:lnTo>
                    <a:pt x="2548" y="14278"/>
                  </a:lnTo>
                  <a:lnTo>
                    <a:pt x="2301" y="16945"/>
                  </a:lnTo>
                  <a:lnTo>
                    <a:pt x="2037" y="19876"/>
                  </a:lnTo>
                  <a:lnTo>
                    <a:pt x="1909" y="21443"/>
                  </a:lnTo>
                  <a:lnTo>
                    <a:pt x="1781" y="23070"/>
                  </a:lnTo>
                  <a:lnTo>
                    <a:pt x="1645" y="24766"/>
                  </a:lnTo>
                  <a:lnTo>
                    <a:pt x="1517" y="26512"/>
                  </a:lnTo>
                  <a:lnTo>
                    <a:pt x="1389" y="28327"/>
                  </a:lnTo>
                  <a:lnTo>
                    <a:pt x="1262" y="30193"/>
                  </a:lnTo>
                  <a:lnTo>
                    <a:pt x="1142" y="32118"/>
                  </a:lnTo>
                  <a:lnTo>
                    <a:pt x="1023" y="34094"/>
                  </a:lnTo>
                  <a:lnTo>
                    <a:pt x="904" y="36131"/>
                  </a:lnTo>
                  <a:lnTo>
                    <a:pt x="793" y="38218"/>
                  </a:lnTo>
                  <a:lnTo>
                    <a:pt x="682" y="40365"/>
                  </a:lnTo>
                  <a:lnTo>
                    <a:pt x="580" y="42554"/>
                  </a:lnTo>
                  <a:lnTo>
                    <a:pt x="486" y="44795"/>
                  </a:lnTo>
                  <a:lnTo>
                    <a:pt x="401" y="47086"/>
                  </a:lnTo>
                  <a:lnTo>
                    <a:pt x="316" y="49421"/>
                  </a:lnTo>
                  <a:lnTo>
                    <a:pt x="248" y="51806"/>
                  </a:lnTo>
                  <a:lnTo>
                    <a:pt x="180" y="54226"/>
                  </a:lnTo>
                  <a:lnTo>
                    <a:pt x="120" y="56696"/>
                  </a:lnTo>
                  <a:lnTo>
                    <a:pt x="77" y="59209"/>
                  </a:lnTo>
                  <a:lnTo>
                    <a:pt x="43" y="61765"/>
                  </a:lnTo>
                  <a:lnTo>
                    <a:pt x="18" y="64355"/>
                  </a:lnTo>
                  <a:lnTo>
                    <a:pt x="1" y="66988"/>
                  </a:lnTo>
                  <a:lnTo>
                    <a:pt x="1" y="69663"/>
                  </a:lnTo>
                  <a:lnTo>
                    <a:pt x="9" y="72363"/>
                  </a:lnTo>
                  <a:lnTo>
                    <a:pt x="35" y="75107"/>
                  </a:lnTo>
                  <a:lnTo>
                    <a:pt x="69" y="77875"/>
                  </a:lnTo>
                  <a:lnTo>
                    <a:pt x="120" y="80678"/>
                  </a:lnTo>
                  <a:lnTo>
                    <a:pt x="188" y="83515"/>
                  </a:lnTo>
                  <a:lnTo>
                    <a:pt x="273" y="86386"/>
                  </a:lnTo>
                  <a:lnTo>
                    <a:pt x="367" y="89274"/>
                  </a:lnTo>
                  <a:lnTo>
                    <a:pt x="478" y="92196"/>
                  </a:lnTo>
                  <a:lnTo>
                    <a:pt x="614" y="95152"/>
                  </a:lnTo>
                  <a:lnTo>
                    <a:pt x="759" y="98126"/>
                  </a:lnTo>
                  <a:lnTo>
                    <a:pt x="929" y="101116"/>
                  </a:lnTo>
                  <a:lnTo>
                    <a:pt x="1117" y="104140"/>
                  </a:lnTo>
                  <a:lnTo>
                    <a:pt x="1321" y="107182"/>
                  </a:lnTo>
                  <a:lnTo>
                    <a:pt x="1543" y="110240"/>
                  </a:lnTo>
                  <a:lnTo>
                    <a:pt x="1790" y="113316"/>
                  </a:lnTo>
                  <a:lnTo>
                    <a:pt x="2062" y="116417"/>
                  </a:lnTo>
                  <a:lnTo>
                    <a:pt x="2199" y="117967"/>
                  </a:lnTo>
                  <a:lnTo>
                    <a:pt x="2343" y="119526"/>
                  </a:lnTo>
                  <a:lnTo>
                    <a:pt x="2497" y="121094"/>
                  </a:lnTo>
                  <a:lnTo>
                    <a:pt x="2659" y="122653"/>
                  </a:lnTo>
                  <a:lnTo>
                    <a:pt x="2821" y="124229"/>
                  </a:lnTo>
                  <a:lnTo>
                    <a:pt x="2991" y="125797"/>
                  </a:lnTo>
                  <a:lnTo>
                    <a:pt x="3170" y="127373"/>
                  </a:lnTo>
                  <a:lnTo>
                    <a:pt x="3349" y="128949"/>
                  </a:lnTo>
                  <a:lnTo>
                    <a:pt x="3536" y="130533"/>
                  </a:lnTo>
                  <a:lnTo>
                    <a:pt x="3732" y="132118"/>
                  </a:lnTo>
                  <a:lnTo>
                    <a:pt x="5777" y="132365"/>
                  </a:lnTo>
                  <a:lnTo>
                    <a:pt x="7821" y="132603"/>
                  </a:lnTo>
                  <a:lnTo>
                    <a:pt x="9858" y="132834"/>
                  </a:lnTo>
                  <a:lnTo>
                    <a:pt x="11885" y="133055"/>
                  </a:lnTo>
                  <a:lnTo>
                    <a:pt x="13913" y="133268"/>
                  </a:lnTo>
                  <a:lnTo>
                    <a:pt x="15932" y="133464"/>
                  </a:lnTo>
                  <a:lnTo>
                    <a:pt x="17951" y="133660"/>
                  </a:lnTo>
                  <a:lnTo>
                    <a:pt x="19961" y="133839"/>
                  </a:lnTo>
                  <a:lnTo>
                    <a:pt x="21955" y="134009"/>
                  </a:lnTo>
                  <a:lnTo>
                    <a:pt x="23948" y="134171"/>
                  </a:lnTo>
                  <a:lnTo>
                    <a:pt x="25942" y="134333"/>
                  </a:lnTo>
                  <a:lnTo>
                    <a:pt x="27919" y="134478"/>
                  </a:lnTo>
                  <a:lnTo>
                    <a:pt x="29886" y="134614"/>
                  </a:lnTo>
                  <a:lnTo>
                    <a:pt x="31846" y="134742"/>
                  </a:lnTo>
                  <a:lnTo>
                    <a:pt x="33797" y="134870"/>
                  </a:lnTo>
                  <a:lnTo>
                    <a:pt x="35748" y="134980"/>
                  </a:lnTo>
                  <a:lnTo>
                    <a:pt x="37682" y="135083"/>
                  </a:lnTo>
                  <a:lnTo>
                    <a:pt x="39599" y="135185"/>
                  </a:lnTo>
                  <a:lnTo>
                    <a:pt x="41515" y="135279"/>
                  </a:lnTo>
                  <a:lnTo>
                    <a:pt x="43415" y="135355"/>
                  </a:lnTo>
                  <a:lnTo>
                    <a:pt x="45306" y="135432"/>
                  </a:lnTo>
                  <a:lnTo>
                    <a:pt x="47189" y="135509"/>
                  </a:lnTo>
                  <a:lnTo>
                    <a:pt x="49063" y="135568"/>
                  </a:lnTo>
                  <a:lnTo>
                    <a:pt x="50921" y="135628"/>
                  </a:lnTo>
                  <a:lnTo>
                    <a:pt x="52761" y="135670"/>
                  </a:lnTo>
                  <a:lnTo>
                    <a:pt x="54601" y="135713"/>
                  </a:lnTo>
                  <a:lnTo>
                    <a:pt x="56416" y="135756"/>
                  </a:lnTo>
                  <a:lnTo>
                    <a:pt x="58222" y="135781"/>
                  </a:lnTo>
                  <a:lnTo>
                    <a:pt x="60019" y="135807"/>
                  </a:lnTo>
                  <a:lnTo>
                    <a:pt x="61800" y="135824"/>
                  </a:lnTo>
                  <a:lnTo>
                    <a:pt x="63563" y="135841"/>
                  </a:lnTo>
                  <a:lnTo>
                    <a:pt x="65310" y="135849"/>
                  </a:lnTo>
                  <a:lnTo>
                    <a:pt x="68769" y="135849"/>
                  </a:lnTo>
                  <a:lnTo>
                    <a:pt x="72168" y="135832"/>
                  </a:lnTo>
                  <a:lnTo>
                    <a:pt x="75499" y="135790"/>
                  </a:lnTo>
                  <a:lnTo>
                    <a:pt x="78762" y="135739"/>
                  </a:lnTo>
                  <a:lnTo>
                    <a:pt x="81948" y="135662"/>
                  </a:lnTo>
                  <a:lnTo>
                    <a:pt x="85075" y="135577"/>
                  </a:lnTo>
                  <a:lnTo>
                    <a:pt x="88116" y="135475"/>
                  </a:lnTo>
                  <a:lnTo>
                    <a:pt x="91081" y="135364"/>
                  </a:lnTo>
                  <a:lnTo>
                    <a:pt x="93969" y="135236"/>
                  </a:lnTo>
                  <a:lnTo>
                    <a:pt x="96772" y="135108"/>
                  </a:lnTo>
                  <a:lnTo>
                    <a:pt x="99489" y="134963"/>
                  </a:lnTo>
                  <a:lnTo>
                    <a:pt x="102113" y="134810"/>
                  </a:lnTo>
                  <a:lnTo>
                    <a:pt x="104652" y="134657"/>
                  </a:lnTo>
                  <a:lnTo>
                    <a:pt x="107097" y="134495"/>
                  </a:lnTo>
                  <a:lnTo>
                    <a:pt x="109440" y="134333"/>
                  </a:lnTo>
                  <a:lnTo>
                    <a:pt x="111689" y="134163"/>
                  </a:lnTo>
                  <a:lnTo>
                    <a:pt x="114032" y="133975"/>
                  </a:lnTo>
                  <a:lnTo>
                    <a:pt x="116247" y="133788"/>
                  </a:lnTo>
                  <a:lnTo>
                    <a:pt x="118334" y="133600"/>
                  </a:lnTo>
                  <a:lnTo>
                    <a:pt x="120294" y="133421"/>
                  </a:lnTo>
                  <a:lnTo>
                    <a:pt x="122108" y="133251"/>
                  </a:lnTo>
                  <a:lnTo>
                    <a:pt x="123787" y="133081"/>
                  </a:lnTo>
                  <a:lnTo>
                    <a:pt x="125329" y="132919"/>
                  </a:lnTo>
                  <a:lnTo>
                    <a:pt x="126717" y="132765"/>
                  </a:lnTo>
                  <a:lnTo>
                    <a:pt x="129034" y="132501"/>
                  </a:lnTo>
                  <a:lnTo>
                    <a:pt x="130730" y="132297"/>
                  </a:lnTo>
                  <a:lnTo>
                    <a:pt x="131769" y="132160"/>
                  </a:lnTo>
                  <a:lnTo>
                    <a:pt x="132127" y="132118"/>
                  </a:lnTo>
                  <a:lnTo>
                    <a:pt x="132212" y="131419"/>
                  </a:lnTo>
                  <a:lnTo>
                    <a:pt x="132323" y="130559"/>
                  </a:lnTo>
                  <a:lnTo>
                    <a:pt x="132468" y="129375"/>
                  </a:lnTo>
                  <a:lnTo>
                    <a:pt x="132638" y="127875"/>
                  </a:lnTo>
                  <a:lnTo>
                    <a:pt x="132843" y="126069"/>
                  </a:lnTo>
                  <a:lnTo>
                    <a:pt x="133064" y="123965"/>
                  </a:lnTo>
                  <a:lnTo>
                    <a:pt x="133303" y="121571"/>
                  </a:lnTo>
                  <a:lnTo>
                    <a:pt x="133558" y="118904"/>
                  </a:lnTo>
                  <a:lnTo>
                    <a:pt x="133814" y="115965"/>
                  </a:lnTo>
                  <a:lnTo>
                    <a:pt x="133942" y="114398"/>
                  </a:lnTo>
                  <a:lnTo>
                    <a:pt x="134078" y="112770"/>
                  </a:lnTo>
                  <a:lnTo>
                    <a:pt x="134206" y="111084"/>
                  </a:lnTo>
                  <a:lnTo>
                    <a:pt x="134333" y="109329"/>
                  </a:lnTo>
                  <a:lnTo>
                    <a:pt x="134461" y="107523"/>
                  </a:lnTo>
                  <a:lnTo>
                    <a:pt x="134589" y="105648"/>
                  </a:lnTo>
                  <a:lnTo>
                    <a:pt x="134717" y="103723"/>
                  </a:lnTo>
                  <a:lnTo>
                    <a:pt x="134836" y="101746"/>
                  </a:lnTo>
                  <a:lnTo>
                    <a:pt x="134955" y="99710"/>
                  </a:lnTo>
                  <a:lnTo>
                    <a:pt x="135066" y="97623"/>
                  </a:lnTo>
                  <a:lnTo>
                    <a:pt x="135168" y="95485"/>
                  </a:lnTo>
                  <a:lnTo>
                    <a:pt x="135271" y="93287"/>
                  </a:lnTo>
                  <a:lnTo>
                    <a:pt x="135364" y="91046"/>
                  </a:lnTo>
                  <a:lnTo>
                    <a:pt x="135458" y="88763"/>
                  </a:lnTo>
                  <a:lnTo>
                    <a:pt x="135535" y="86420"/>
                  </a:lnTo>
                  <a:lnTo>
                    <a:pt x="135611" y="84043"/>
                  </a:lnTo>
                  <a:lnTo>
                    <a:pt x="135671" y="81615"/>
                  </a:lnTo>
                  <a:lnTo>
                    <a:pt x="135731" y="79145"/>
                  </a:lnTo>
                  <a:lnTo>
                    <a:pt x="135773" y="76631"/>
                  </a:lnTo>
                  <a:lnTo>
                    <a:pt x="135816" y="74076"/>
                  </a:lnTo>
                  <a:lnTo>
                    <a:pt x="135841" y="71486"/>
                  </a:lnTo>
                  <a:lnTo>
                    <a:pt x="135850" y="68853"/>
                  </a:lnTo>
                  <a:lnTo>
                    <a:pt x="135858" y="66187"/>
                  </a:lnTo>
                  <a:lnTo>
                    <a:pt x="135841" y="63478"/>
                  </a:lnTo>
                  <a:lnTo>
                    <a:pt x="135824" y="60743"/>
                  </a:lnTo>
                  <a:lnTo>
                    <a:pt x="135782" y="57966"/>
                  </a:lnTo>
                  <a:lnTo>
                    <a:pt x="135731" y="55163"/>
                  </a:lnTo>
                  <a:lnTo>
                    <a:pt x="135662" y="52326"/>
                  </a:lnTo>
                  <a:lnTo>
                    <a:pt x="135586" y="49463"/>
                  </a:lnTo>
                  <a:lnTo>
                    <a:pt x="135484" y="46567"/>
                  </a:lnTo>
                  <a:lnTo>
                    <a:pt x="135373" y="43645"/>
                  </a:lnTo>
                  <a:lnTo>
                    <a:pt x="135245" y="40697"/>
                  </a:lnTo>
                  <a:lnTo>
                    <a:pt x="135092" y="37724"/>
                  </a:lnTo>
                  <a:lnTo>
                    <a:pt x="134921" y="34725"/>
                  </a:lnTo>
                  <a:lnTo>
                    <a:pt x="134742" y="31709"/>
                  </a:lnTo>
                  <a:lnTo>
                    <a:pt x="134538" y="28668"/>
                  </a:lnTo>
                  <a:lnTo>
                    <a:pt x="134308" y="25601"/>
                  </a:lnTo>
                  <a:lnTo>
                    <a:pt x="134061" y="22525"/>
                  </a:lnTo>
                  <a:lnTo>
                    <a:pt x="133797" y="19433"/>
                  </a:lnTo>
                  <a:lnTo>
                    <a:pt x="133652" y="17874"/>
                  </a:lnTo>
                  <a:lnTo>
                    <a:pt x="133507" y="16315"/>
                  </a:lnTo>
                  <a:lnTo>
                    <a:pt x="133354" y="14756"/>
                  </a:lnTo>
                  <a:lnTo>
                    <a:pt x="133192" y="13188"/>
                  </a:lnTo>
                  <a:lnTo>
                    <a:pt x="133030" y="11620"/>
                  </a:lnTo>
                  <a:lnTo>
                    <a:pt x="132860" y="10044"/>
                  </a:lnTo>
                  <a:lnTo>
                    <a:pt x="132689" y="8468"/>
                  </a:lnTo>
                  <a:lnTo>
                    <a:pt x="132502" y="6892"/>
                  </a:lnTo>
                  <a:lnTo>
                    <a:pt x="132314" y="5308"/>
                  </a:lnTo>
                  <a:lnTo>
                    <a:pt x="132127" y="3723"/>
                  </a:lnTo>
                  <a:lnTo>
                    <a:pt x="129546" y="3416"/>
                  </a:lnTo>
                  <a:lnTo>
                    <a:pt x="126981" y="3118"/>
                  </a:lnTo>
                  <a:lnTo>
                    <a:pt x="124425" y="2837"/>
                  </a:lnTo>
                  <a:lnTo>
                    <a:pt x="121870" y="2573"/>
                  </a:lnTo>
                  <a:lnTo>
                    <a:pt x="119331" y="2326"/>
                  </a:lnTo>
                  <a:lnTo>
                    <a:pt x="116801" y="2087"/>
                  </a:lnTo>
                  <a:lnTo>
                    <a:pt x="114279" y="1866"/>
                  </a:lnTo>
                  <a:lnTo>
                    <a:pt x="111766" y="1661"/>
                  </a:lnTo>
                  <a:lnTo>
                    <a:pt x="109006" y="1448"/>
                  </a:lnTo>
                  <a:lnTo>
                    <a:pt x="106262" y="1252"/>
                  </a:lnTo>
                  <a:lnTo>
                    <a:pt x="103536" y="1074"/>
                  </a:lnTo>
                  <a:lnTo>
                    <a:pt x="100827" y="912"/>
                  </a:lnTo>
                  <a:lnTo>
                    <a:pt x="98135" y="758"/>
                  </a:lnTo>
                  <a:lnTo>
                    <a:pt x="95468" y="622"/>
                  </a:lnTo>
                  <a:lnTo>
                    <a:pt x="92810" y="503"/>
                  </a:lnTo>
                  <a:lnTo>
                    <a:pt x="90178" y="400"/>
                  </a:lnTo>
                  <a:lnTo>
                    <a:pt x="87571" y="307"/>
                  </a:lnTo>
                  <a:lnTo>
                    <a:pt x="84981" y="222"/>
                  </a:lnTo>
                  <a:lnTo>
                    <a:pt x="82425" y="153"/>
                  </a:lnTo>
                  <a:lnTo>
                    <a:pt x="79886" y="102"/>
                  </a:lnTo>
                  <a:lnTo>
                    <a:pt x="77365" y="60"/>
                  </a:lnTo>
                  <a:lnTo>
                    <a:pt x="74886" y="26"/>
                  </a:lnTo>
                  <a:lnTo>
                    <a:pt x="72423" y="9"/>
                  </a:lnTo>
                  <a:lnTo>
                    <a:pt x="699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566;p67"/>
            <p:cNvSpPr/>
            <p:nvPr/>
          </p:nvSpPr>
          <p:spPr>
            <a:xfrm>
              <a:off x="-4867275" y="-5853625"/>
              <a:ext cx="3396475" cy="3396250"/>
            </a:xfrm>
            <a:custGeom>
              <a:avLst/>
              <a:gdLst/>
              <a:ahLst/>
              <a:cxnLst/>
              <a:rect l="l" t="t" r="r" b="b"/>
              <a:pathLst>
                <a:path w="135859" h="135850" fill="none" extrusionOk="0">
                  <a:moveTo>
                    <a:pt x="132127" y="132118"/>
                  </a:moveTo>
                  <a:lnTo>
                    <a:pt x="132127" y="132118"/>
                  </a:lnTo>
                  <a:lnTo>
                    <a:pt x="131769" y="132160"/>
                  </a:lnTo>
                  <a:lnTo>
                    <a:pt x="130730" y="132297"/>
                  </a:lnTo>
                  <a:lnTo>
                    <a:pt x="129034" y="132501"/>
                  </a:lnTo>
                  <a:lnTo>
                    <a:pt x="126717" y="132765"/>
                  </a:lnTo>
                  <a:lnTo>
                    <a:pt x="125329" y="132919"/>
                  </a:lnTo>
                  <a:lnTo>
                    <a:pt x="123787" y="133081"/>
                  </a:lnTo>
                  <a:lnTo>
                    <a:pt x="122108" y="133251"/>
                  </a:lnTo>
                  <a:lnTo>
                    <a:pt x="120294" y="133421"/>
                  </a:lnTo>
                  <a:lnTo>
                    <a:pt x="118334" y="133600"/>
                  </a:lnTo>
                  <a:lnTo>
                    <a:pt x="116247" y="133788"/>
                  </a:lnTo>
                  <a:lnTo>
                    <a:pt x="114032" y="133975"/>
                  </a:lnTo>
                  <a:lnTo>
                    <a:pt x="111689" y="134163"/>
                  </a:lnTo>
                  <a:lnTo>
                    <a:pt x="111689" y="134163"/>
                  </a:lnTo>
                  <a:lnTo>
                    <a:pt x="109440" y="134333"/>
                  </a:lnTo>
                  <a:lnTo>
                    <a:pt x="107097" y="134495"/>
                  </a:lnTo>
                  <a:lnTo>
                    <a:pt x="104652" y="134657"/>
                  </a:lnTo>
                  <a:lnTo>
                    <a:pt x="102113" y="134810"/>
                  </a:lnTo>
                  <a:lnTo>
                    <a:pt x="99489" y="134963"/>
                  </a:lnTo>
                  <a:lnTo>
                    <a:pt x="96772" y="135108"/>
                  </a:lnTo>
                  <a:lnTo>
                    <a:pt x="93969" y="135236"/>
                  </a:lnTo>
                  <a:lnTo>
                    <a:pt x="91081" y="135364"/>
                  </a:lnTo>
                  <a:lnTo>
                    <a:pt x="88116" y="135475"/>
                  </a:lnTo>
                  <a:lnTo>
                    <a:pt x="85075" y="135577"/>
                  </a:lnTo>
                  <a:lnTo>
                    <a:pt x="81948" y="135662"/>
                  </a:lnTo>
                  <a:lnTo>
                    <a:pt x="78762" y="135739"/>
                  </a:lnTo>
                  <a:lnTo>
                    <a:pt x="75499" y="135790"/>
                  </a:lnTo>
                  <a:lnTo>
                    <a:pt x="72168" y="135832"/>
                  </a:lnTo>
                  <a:lnTo>
                    <a:pt x="68769" y="135849"/>
                  </a:lnTo>
                  <a:lnTo>
                    <a:pt x="67048" y="135849"/>
                  </a:lnTo>
                  <a:lnTo>
                    <a:pt x="65310" y="135849"/>
                  </a:lnTo>
                  <a:lnTo>
                    <a:pt x="63563" y="135841"/>
                  </a:lnTo>
                  <a:lnTo>
                    <a:pt x="61800" y="135824"/>
                  </a:lnTo>
                  <a:lnTo>
                    <a:pt x="60019" y="135807"/>
                  </a:lnTo>
                  <a:lnTo>
                    <a:pt x="58222" y="135781"/>
                  </a:lnTo>
                  <a:lnTo>
                    <a:pt x="56416" y="135756"/>
                  </a:lnTo>
                  <a:lnTo>
                    <a:pt x="54601" y="135713"/>
                  </a:lnTo>
                  <a:lnTo>
                    <a:pt x="52761" y="135670"/>
                  </a:lnTo>
                  <a:lnTo>
                    <a:pt x="50921" y="135628"/>
                  </a:lnTo>
                  <a:lnTo>
                    <a:pt x="49063" y="135568"/>
                  </a:lnTo>
                  <a:lnTo>
                    <a:pt x="47189" y="135509"/>
                  </a:lnTo>
                  <a:lnTo>
                    <a:pt x="45306" y="135432"/>
                  </a:lnTo>
                  <a:lnTo>
                    <a:pt x="43415" y="135355"/>
                  </a:lnTo>
                  <a:lnTo>
                    <a:pt x="41515" y="135279"/>
                  </a:lnTo>
                  <a:lnTo>
                    <a:pt x="39599" y="135185"/>
                  </a:lnTo>
                  <a:lnTo>
                    <a:pt x="37682" y="135083"/>
                  </a:lnTo>
                  <a:lnTo>
                    <a:pt x="35748" y="134980"/>
                  </a:lnTo>
                  <a:lnTo>
                    <a:pt x="33797" y="134870"/>
                  </a:lnTo>
                  <a:lnTo>
                    <a:pt x="31846" y="134742"/>
                  </a:lnTo>
                  <a:lnTo>
                    <a:pt x="29886" y="134614"/>
                  </a:lnTo>
                  <a:lnTo>
                    <a:pt x="27919" y="134478"/>
                  </a:lnTo>
                  <a:lnTo>
                    <a:pt x="25942" y="134333"/>
                  </a:lnTo>
                  <a:lnTo>
                    <a:pt x="23948" y="134171"/>
                  </a:lnTo>
                  <a:lnTo>
                    <a:pt x="21955" y="134009"/>
                  </a:lnTo>
                  <a:lnTo>
                    <a:pt x="19961" y="133839"/>
                  </a:lnTo>
                  <a:lnTo>
                    <a:pt x="17951" y="133660"/>
                  </a:lnTo>
                  <a:lnTo>
                    <a:pt x="15932" y="133464"/>
                  </a:lnTo>
                  <a:lnTo>
                    <a:pt x="13913" y="133268"/>
                  </a:lnTo>
                  <a:lnTo>
                    <a:pt x="11885" y="133055"/>
                  </a:lnTo>
                  <a:lnTo>
                    <a:pt x="9858" y="132834"/>
                  </a:lnTo>
                  <a:lnTo>
                    <a:pt x="7821" y="132603"/>
                  </a:lnTo>
                  <a:lnTo>
                    <a:pt x="5777" y="132365"/>
                  </a:lnTo>
                  <a:lnTo>
                    <a:pt x="3732" y="132118"/>
                  </a:lnTo>
                  <a:lnTo>
                    <a:pt x="3732" y="132118"/>
                  </a:lnTo>
                  <a:lnTo>
                    <a:pt x="3536" y="130533"/>
                  </a:lnTo>
                  <a:lnTo>
                    <a:pt x="3349" y="128949"/>
                  </a:lnTo>
                  <a:lnTo>
                    <a:pt x="3170" y="127373"/>
                  </a:lnTo>
                  <a:lnTo>
                    <a:pt x="2991" y="125797"/>
                  </a:lnTo>
                  <a:lnTo>
                    <a:pt x="2821" y="124229"/>
                  </a:lnTo>
                  <a:lnTo>
                    <a:pt x="2659" y="122653"/>
                  </a:lnTo>
                  <a:lnTo>
                    <a:pt x="2497" y="121094"/>
                  </a:lnTo>
                  <a:lnTo>
                    <a:pt x="2343" y="119526"/>
                  </a:lnTo>
                  <a:lnTo>
                    <a:pt x="2199" y="117967"/>
                  </a:lnTo>
                  <a:lnTo>
                    <a:pt x="2062" y="116417"/>
                  </a:lnTo>
                  <a:lnTo>
                    <a:pt x="1790" y="113316"/>
                  </a:lnTo>
                  <a:lnTo>
                    <a:pt x="1543" y="110240"/>
                  </a:lnTo>
                  <a:lnTo>
                    <a:pt x="1321" y="107182"/>
                  </a:lnTo>
                  <a:lnTo>
                    <a:pt x="1117" y="104140"/>
                  </a:lnTo>
                  <a:lnTo>
                    <a:pt x="929" y="101116"/>
                  </a:lnTo>
                  <a:lnTo>
                    <a:pt x="759" y="98126"/>
                  </a:lnTo>
                  <a:lnTo>
                    <a:pt x="614" y="95152"/>
                  </a:lnTo>
                  <a:lnTo>
                    <a:pt x="478" y="92196"/>
                  </a:lnTo>
                  <a:lnTo>
                    <a:pt x="367" y="89274"/>
                  </a:lnTo>
                  <a:lnTo>
                    <a:pt x="273" y="86386"/>
                  </a:lnTo>
                  <a:lnTo>
                    <a:pt x="188" y="83515"/>
                  </a:lnTo>
                  <a:lnTo>
                    <a:pt x="120" y="80678"/>
                  </a:lnTo>
                  <a:lnTo>
                    <a:pt x="69" y="77875"/>
                  </a:lnTo>
                  <a:lnTo>
                    <a:pt x="35" y="75107"/>
                  </a:lnTo>
                  <a:lnTo>
                    <a:pt x="9" y="72363"/>
                  </a:lnTo>
                  <a:lnTo>
                    <a:pt x="1" y="69663"/>
                  </a:lnTo>
                  <a:lnTo>
                    <a:pt x="1" y="66988"/>
                  </a:lnTo>
                  <a:lnTo>
                    <a:pt x="18" y="64355"/>
                  </a:lnTo>
                  <a:lnTo>
                    <a:pt x="43" y="61765"/>
                  </a:lnTo>
                  <a:lnTo>
                    <a:pt x="77" y="59209"/>
                  </a:lnTo>
                  <a:lnTo>
                    <a:pt x="120" y="56696"/>
                  </a:lnTo>
                  <a:lnTo>
                    <a:pt x="180" y="54226"/>
                  </a:lnTo>
                  <a:lnTo>
                    <a:pt x="248" y="51806"/>
                  </a:lnTo>
                  <a:lnTo>
                    <a:pt x="316" y="49421"/>
                  </a:lnTo>
                  <a:lnTo>
                    <a:pt x="401" y="47086"/>
                  </a:lnTo>
                  <a:lnTo>
                    <a:pt x="486" y="44795"/>
                  </a:lnTo>
                  <a:lnTo>
                    <a:pt x="580" y="42554"/>
                  </a:lnTo>
                  <a:lnTo>
                    <a:pt x="682" y="40365"/>
                  </a:lnTo>
                  <a:lnTo>
                    <a:pt x="793" y="38218"/>
                  </a:lnTo>
                  <a:lnTo>
                    <a:pt x="904" y="36131"/>
                  </a:lnTo>
                  <a:lnTo>
                    <a:pt x="1023" y="34094"/>
                  </a:lnTo>
                  <a:lnTo>
                    <a:pt x="1142" y="32118"/>
                  </a:lnTo>
                  <a:lnTo>
                    <a:pt x="1262" y="30193"/>
                  </a:lnTo>
                  <a:lnTo>
                    <a:pt x="1389" y="28327"/>
                  </a:lnTo>
                  <a:lnTo>
                    <a:pt x="1517" y="26512"/>
                  </a:lnTo>
                  <a:lnTo>
                    <a:pt x="1645" y="24766"/>
                  </a:lnTo>
                  <a:lnTo>
                    <a:pt x="1781" y="23070"/>
                  </a:lnTo>
                  <a:lnTo>
                    <a:pt x="1909" y="21443"/>
                  </a:lnTo>
                  <a:lnTo>
                    <a:pt x="2037" y="19876"/>
                  </a:lnTo>
                  <a:lnTo>
                    <a:pt x="2301" y="16945"/>
                  </a:lnTo>
                  <a:lnTo>
                    <a:pt x="2548" y="14278"/>
                  </a:lnTo>
                  <a:lnTo>
                    <a:pt x="2786" y="11885"/>
                  </a:lnTo>
                  <a:lnTo>
                    <a:pt x="3008" y="9780"/>
                  </a:lnTo>
                  <a:lnTo>
                    <a:pt x="3212" y="7966"/>
                  </a:lnTo>
                  <a:lnTo>
                    <a:pt x="3383" y="6466"/>
                  </a:lnTo>
                  <a:lnTo>
                    <a:pt x="3528" y="5282"/>
                  </a:lnTo>
                  <a:lnTo>
                    <a:pt x="3638" y="4422"/>
                  </a:lnTo>
                  <a:lnTo>
                    <a:pt x="3732" y="3723"/>
                  </a:lnTo>
                  <a:lnTo>
                    <a:pt x="3732" y="3723"/>
                  </a:lnTo>
                  <a:lnTo>
                    <a:pt x="4294" y="3655"/>
                  </a:lnTo>
                  <a:lnTo>
                    <a:pt x="5956" y="3442"/>
                  </a:lnTo>
                  <a:lnTo>
                    <a:pt x="7174" y="3297"/>
                  </a:lnTo>
                  <a:lnTo>
                    <a:pt x="8648" y="3135"/>
                  </a:lnTo>
                  <a:lnTo>
                    <a:pt x="10360" y="2948"/>
                  </a:lnTo>
                  <a:lnTo>
                    <a:pt x="12311" y="2743"/>
                  </a:lnTo>
                  <a:lnTo>
                    <a:pt x="14492" y="2522"/>
                  </a:lnTo>
                  <a:lnTo>
                    <a:pt x="16903" y="2300"/>
                  </a:lnTo>
                  <a:lnTo>
                    <a:pt x="19527" y="2062"/>
                  </a:lnTo>
                  <a:lnTo>
                    <a:pt x="22355" y="1832"/>
                  </a:lnTo>
                  <a:lnTo>
                    <a:pt x="25388" y="1593"/>
                  </a:lnTo>
                  <a:lnTo>
                    <a:pt x="28609" y="1363"/>
                  </a:lnTo>
                  <a:lnTo>
                    <a:pt x="30295" y="1252"/>
                  </a:lnTo>
                  <a:lnTo>
                    <a:pt x="32025" y="1142"/>
                  </a:lnTo>
                  <a:lnTo>
                    <a:pt x="33797" y="1031"/>
                  </a:lnTo>
                  <a:lnTo>
                    <a:pt x="35620" y="929"/>
                  </a:lnTo>
                  <a:lnTo>
                    <a:pt x="37477" y="826"/>
                  </a:lnTo>
                  <a:lnTo>
                    <a:pt x="39386" y="724"/>
                  </a:lnTo>
                  <a:lnTo>
                    <a:pt x="41328" y="631"/>
                  </a:lnTo>
                  <a:lnTo>
                    <a:pt x="43313" y="545"/>
                  </a:lnTo>
                  <a:lnTo>
                    <a:pt x="45341" y="460"/>
                  </a:lnTo>
                  <a:lnTo>
                    <a:pt x="47411" y="383"/>
                  </a:lnTo>
                  <a:lnTo>
                    <a:pt x="49506" y="307"/>
                  </a:lnTo>
                  <a:lnTo>
                    <a:pt x="51645" y="247"/>
                  </a:lnTo>
                  <a:lnTo>
                    <a:pt x="53826" y="188"/>
                  </a:lnTo>
                  <a:lnTo>
                    <a:pt x="56032" y="136"/>
                  </a:lnTo>
                  <a:lnTo>
                    <a:pt x="58281" y="85"/>
                  </a:lnTo>
                  <a:lnTo>
                    <a:pt x="60556" y="51"/>
                  </a:lnTo>
                  <a:lnTo>
                    <a:pt x="62873" y="26"/>
                  </a:lnTo>
                  <a:lnTo>
                    <a:pt x="65216" y="9"/>
                  </a:lnTo>
                  <a:lnTo>
                    <a:pt x="67585" y="0"/>
                  </a:lnTo>
                  <a:lnTo>
                    <a:pt x="69987" y="0"/>
                  </a:lnTo>
                  <a:lnTo>
                    <a:pt x="72423" y="9"/>
                  </a:lnTo>
                  <a:lnTo>
                    <a:pt x="74886" y="26"/>
                  </a:lnTo>
                  <a:lnTo>
                    <a:pt x="77365" y="60"/>
                  </a:lnTo>
                  <a:lnTo>
                    <a:pt x="79886" y="102"/>
                  </a:lnTo>
                  <a:lnTo>
                    <a:pt x="82425" y="153"/>
                  </a:lnTo>
                  <a:lnTo>
                    <a:pt x="84981" y="222"/>
                  </a:lnTo>
                  <a:lnTo>
                    <a:pt x="87571" y="307"/>
                  </a:lnTo>
                  <a:lnTo>
                    <a:pt x="90178" y="400"/>
                  </a:lnTo>
                  <a:lnTo>
                    <a:pt x="92810" y="503"/>
                  </a:lnTo>
                  <a:lnTo>
                    <a:pt x="95468" y="622"/>
                  </a:lnTo>
                  <a:lnTo>
                    <a:pt x="98135" y="758"/>
                  </a:lnTo>
                  <a:lnTo>
                    <a:pt x="100827" y="912"/>
                  </a:lnTo>
                  <a:lnTo>
                    <a:pt x="103536" y="1074"/>
                  </a:lnTo>
                  <a:lnTo>
                    <a:pt x="106262" y="1252"/>
                  </a:lnTo>
                  <a:lnTo>
                    <a:pt x="109006" y="1448"/>
                  </a:lnTo>
                  <a:lnTo>
                    <a:pt x="111766" y="1661"/>
                  </a:lnTo>
                  <a:lnTo>
                    <a:pt x="111766" y="1661"/>
                  </a:lnTo>
                  <a:lnTo>
                    <a:pt x="114279" y="1866"/>
                  </a:lnTo>
                  <a:lnTo>
                    <a:pt x="116801" y="2087"/>
                  </a:lnTo>
                  <a:lnTo>
                    <a:pt x="119331" y="2326"/>
                  </a:lnTo>
                  <a:lnTo>
                    <a:pt x="121870" y="2573"/>
                  </a:lnTo>
                  <a:lnTo>
                    <a:pt x="124425" y="2837"/>
                  </a:lnTo>
                  <a:lnTo>
                    <a:pt x="126981" y="3118"/>
                  </a:lnTo>
                  <a:lnTo>
                    <a:pt x="129546" y="3416"/>
                  </a:lnTo>
                  <a:lnTo>
                    <a:pt x="132127" y="3723"/>
                  </a:lnTo>
                  <a:lnTo>
                    <a:pt x="132127" y="3723"/>
                  </a:lnTo>
                  <a:lnTo>
                    <a:pt x="132314" y="5308"/>
                  </a:lnTo>
                  <a:lnTo>
                    <a:pt x="132502" y="6892"/>
                  </a:lnTo>
                  <a:lnTo>
                    <a:pt x="132689" y="8468"/>
                  </a:lnTo>
                  <a:lnTo>
                    <a:pt x="132860" y="10044"/>
                  </a:lnTo>
                  <a:lnTo>
                    <a:pt x="133030" y="11620"/>
                  </a:lnTo>
                  <a:lnTo>
                    <a:pt x="133192" y="13188"/>
                  </a:lnTo>
                  <a:lnTo>
                    <a:pt x="133354" y="14756"/>
                  </a:lnTo>
                  <a:lnTo>
                    <a:pt x="133507" y="16315"/>
                  </a:lnTo>
                  <a:lnTo>
                    <a:pt x="133652" y="17874"/>
                  </a:lnTo>
                  <a:lnTo>
                    <a:pt x="133797" y="19433"/>
                  </a:lnTo>
                  <a:lnTo>
                    <a:pt x="134061" y="22525"/>
                  </a:lnTo>
                  <a:lnTo>
                    <a:pt x="134308" y="25601"/>
                  </a:lnTo>
                  <a:lnTo>
                    <a:pt x="134538" y="28668"/>
                  </a:lnTo>
                  <a:lnTo>
                    <a:pt x="134742" y="31709"/>
                  </a:lnTo>
                  <a:lnTo>
                    <a:pt x="134921" y="34725"/>
                  </a:lnTo>
                  <a:lnTo>
                    <a:pt x="135092" y="37724"/>
                  </a:lnTo>
                  <a:lnTo>
                    <a:pt x="135245" y="40697"/>
                  </a:lnTo>
                  <a:lnTo>
                    <a:pt x="135373" y="43645"/>
                  </a:lnTo>
                  <a:lnTo>
                    <a:pt x="135484" y="46567"/>
                  </a:lnTo>
                  <a:lnTo>
                    <a:pt x="135586" y="49463"/>
                  </a:lnTo>
                  <a:lnTo>
                    <a:pt x="135662" y="52326"/>
                  </a:lnTo>
                  <a:lnTo>
                    <a:pt x="135731" y="55163"/>
                  </a:lnTo>
                  <a:lnTo>
                    <a:pt x="135782" y="57966"/>
                  </a:lnTo>
                  <a:lnTo>
                    <a:pt x="135824" y="60743"/>
                  </a:lnTo>
                  <a:lnTo>
                    <a:pt x="135841" y="63478"/>
                  </a:lnTo>
                  <a:lnTo>
                    <a:pt x="135858" y="66187"/>
                  </a:lnTo>
                  <a:lnTo>
                    <a:pt x="135850" y="68853"/>
                  </a:lnTo>
                  <a:lnTo>
                    <a:pt x="135841" y="71486"/>
                  </a:lnTo>
                  <a:lnTo>
                    <a:pt x="135816" y="74076"/>
                  </a:lnTo>
                  <a:lnTo>
                    <a:pt x="135773" y="76631"/>
                  </a:lnTo>
                  <a:lnTo>
                    <a:pt x="135731" y="79145"/>
                  </a:lnTo>
                  <a:lnTo>
                    <a:pt x="135671" y="81615"/>
                  </a:lnTo>
                  <a:lnTo>
                    <a:pt x="135611" y="84043"/>
                  </a:lnTo>
                  <a:lnTo>
                    <a:pt x="135535" y="86420"/>
                  </a:lnTo>
                  <a:lnTo>
                    <a:pt x="135458" y="88763"/>
                  </a:lnTo>
                  <a:lnTo>
                    <a:pt x="135364" y="91046"/>
                  </a:lnTo>
                  <a:lnTo>
                    <a:pt x="135271" y="93287"/>
                  </a:lnTo>
                  <a:lnTo>
                    <a:pt x="135168" y="95485"/>
                  </a:lnTo>
                  <a:lnTo>
                    <a:pt x="135066" y="97623"/>
                  </a:lnTo>
                  <a:lnTo>
                    <a:pt x="134955" y="99710"/>
                  </a:lnTo>
                  <a:lnTo>
                    <a:pt x="134836" y="101746"/>
                  </a:lnTo>
                  <a:lnTo>
                    <a:pt x="134717" y="103723"/>
                  </a:lnTo>
                  <a:lnTo>
                    <a:pt x="134589" y="105648"/>
                  </a:lnTo>
                  <a:lnTo>
                    <a:pt x="134461" y="107523"/>
                  </a:lnTo>
                  <a:lnTo>
                    <a:pt x="134333" y="109329"/>
                  </a:lnTo>
                  <a:lnTo>
                    <a:pt x="134206" y="111084"/>
                  </a:lnTo>
                  <a:lnTo>
                    <a:pt x="134078" y="112770"/>
                  </a:lnTo>
                  <a:lnTo>
                    <a:pt x="133942" y="114398"/>
                  </a:lnTo>
                  <a:lnTo>
                    <a:pt x="133814" y="115965"/>
                  </a:lnTo>
                  <a:lnTo>
                    <a:pt x="133558" y="118904"/>
                  </a:lnTo>
                  <a:lnTo>
                    <a:pt x="133303" y="121571"/>
                  </a:lnTo>
                  <a:lnTo>
                    <a:pt x="133064" y="123965"/>
                  </a:lnTo>
                  <a:lnTo>
                    <a:pt x="132843" y="126069"/>
                  </a:lnTo>
                  <a:lnTo>
                    <a:pt x="132638" y="127875"/>
                  </a:lnTo>
                  <a:lnTo>
                    <a:pt x="132468" y="129375"/>
                  </a:lnTo>
                  <a:lnTo>
                    <a:pt x="132323" y="130559"/>
                  </a:lnTo>
                  <a:lnTo>
                    <a:pt x="132212" y="131419"/>
                  </a:lnTo>
                  <a:lnTo>
                    <a:pt x="132127" y="132118"/>
                  </a:lnTo>
                  <a:lnTo>
                    <a:pt x="132127" y="132118"/>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567;p67"/>
            <p:cNvSpPr/>
            <p:nvPr/>
          </p:nvSpPr>
          <p:spPr>
            <a:xfrm>
              <a:off x="-1564125" y="-25507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568;p67"/>
            <p:cNvSpPr/>
            <p:nvPr/>
          </p:nvSpPr>
          <p:spPr>
            <a:xfrm>
              <a:off x="-2075050" y="-5812100"/>
              <a:ext cx="604250" cy="3312550"/>
            </a:xfrm>
            <a:custGeom>
              <a:avLst/>
              <a:gdLst/>
              <a:ahLst/>
              <a:cxnLst/>
              <a:rect l="l" t="t" r="r" b="b"/>
              <a:pathLst>
                <a:path w="24170" h="132502" extrusionOk="0">
                  <a:moveTo>
                    <a:pt x="77" y="0"/>
                  </a:moveTo>
                  <a:lnTo>
                    <a:pt x="273" y="1576"/>
                  </a:lnTo>
                  <a:lnTo>
                    <a:pt x="452" y="3161"/>
                  </a:lnTo>
                  <a:lnTo>
                    <a:pt x="631" y="4737"/>
                  </a:lnTo>
                  <a:lnTo>
                    <a:pt x="809" y="6313"/>
                  </a:lnTo>
                  <a:lnTo>
                    <a:pt x="971" y="7889"/>
                  </a:lnTo>
                  <a:lnTo>
                    <a:pt x="1133" y="9457"/>
                  </a:lnTo>
                  <a:lnTo>
                    <a:pt x="1287" y="11033"/>
                  </a:lnTo>
                  <a:lnTo>
                    <a:pt x="1440" y="12600"/>
                  </a:lnTo>
                  <a:lnTo>
                    <a:pt x="1585" y="14168"/>
                  </a:lnTo>
                  <a:lnTo>
                    <a:pt x="1721" y="15727"/>
                  </a:lnTo>
                  <a:lnTo>
                    <a:pt x="1985" y="18845"/>
                  </a:lnTo>
                  <a:lnTo>
                    <a:pt x="2224" y="21955"/>
                  </a:lnTo>
                  <a:lnTo>
                    <a:pt x="2445" y="25047"/>
                  </a:lnTo>
                  <a:lnTo>
                    <a:pt x="2650" y="28131"/>
                  </a:lnTo>
                  <a:lnTo>
                    <a:pt x="2829" y="31190"/>
                  </a:lnTo>
                  <a:lnTo>
                    <a:pt x="2999" y="34240"/>
                  </a:lnTo>
                  <a:lnTo>
                    <a:pt x="3144" y="37264"/>
                  </a:lnTo>
                  <a:lnTo>
                    <a:pt x="3272" y="40271"/>
                  </a:lnTo>
                  <a:lnTo>
                    <a:pt x="3382" y="43253"/>
                  </a:lnTo>
                  <a:lnTo>
                    <a:pt x="3476" y="46209"/>
                  </a:lnTo>
                  <a:lnTo>
                    <a:pt x="3553" y="49148"/>
                  </a:lnTo>
                  <a:lnTo>
                    <a:pt x="3612" y="52053"/>
                  </a:lnTo>
                  <a:lnTo>
                    <a:pt x="3663" y="54933"/>
                  </a:lnTo>
                  <a:lnTo>
                    <a:pt x="3697" y="57787"/>
                  </a:lnTo>
                  <a:lnTo>
                    <a:pt x="3723" y="60607"/>
                  </a:lnTo>
                  <a:lnTo>
                    <a:pt x="3732" y="63393"/>
                  </a:lnTo>
                  <a:lnTo>
                    <a:pt x="3723" y="66144"/>
                  </a:lnTo>
                  <a:lnTo>
                    <a:pt x="3715" y="68871"/>
                  </a:lnTo>
                  <a:lnTo>
                    <a:pt x="3689" y="71554"/>
                  </a:lnTo>
                  <a:lnTo>
                    <a:pt x="3646" y="74195"/>
                  </a:lnTo>
                  <a:lnTo>
                    <a:pt x="3604" y="76802"/>
                  </a:lnTo>
                  <a:lnTo>
                    <a:pt x="3544" y="79366"/>
                  </a:lnTo>
                  <a:lnTo>
                    <a:pt x="3476" y="81888"/>
                  </a:lnTo>
                  <a:lnTo>
                    <a:pt x="3408" y="84367"/>
                  </a:lnTo>
                  <a:lnTo>
                    <a:pt x="3323" y="86804"/>
                  </a:lnTo>
                  <a:lnTo>
                    <a:pt x="3229" y="89189"/>
                  </a:lnTo>
                  <a:lnTo>
                    <a:pt x="3135" y="91532"/>
                  </a:lnTo>
                  <a:lnTo>
                    <a:pt x="3033" y="93824"/>
                  </a:lnTo>
                  <a:lnTo>
                    <a:pt x="2931" y="96064"/>
                  </a:lnTo>
                  <a:lnTo>
                    <a:pt x="2820" y="98245"/>
                  </a:lnTo>
                  <a:lnTo>
                    <a:pt x="2701" y="100384"/>
                  </a:lnTo>
                  <a:lnTo>
                    <a:pt x="2581" y="102462"/>
                  </a:lnTo>
                  <a:lnTo>
                    <a:pt x="2454" y="104481"/>
                  </a:lnTo>
                  <a:lnTo>
                    <a:pt x="2334" y="106449"/>
                  </a:lnTo>
                  <a:lnTo>
                    <a:pt x="2207" y="108349"/>
                  </a:lnTo>
                  <a:lnTo>
                    <a:pt x="2070" y="110198"/>
                  </a:lnTo>
                  <a:lnTo>
                    <a:pt x="1942" y="111978"/>
                  </a:lnTo>
                  <a:lnTo>
                    <a:pt x="1678" y="115344"/>
                  </a:lnTo>
                  <a:lnTo>
                    <a:pt x="1423" y="118453"/>
                  </a:lnTo>
                  <a:lnTo>
                    <a:pt x="1176" y="121282"/>
                  </a:lnTo>
                  <a:lnTo>
                    <a:pt x="937" y="123812"/>
                  </a:lnTo>
                  <a:lnTo>
                    <a:pt x="716" y="126052"/>
                  </a:lnTo>
                  <a:lnTo>
                    <a:pt x="511" y="127969"/>
                  </a:lnTo>
                  <a:lnTo>
                    <a:pt x="341" y="129571"/>
                  </a:lnTo>
                  <a:lnTo>
                    <a:pt x="196" y="130832"/>
                  </a:lnTo>
                  <a:lnTo>
                    <a:pt x="94" y="131752"/>
                  </a:lnTo>
                  <a:lnTo>
                    <a:pt x="0" y="132502"/>
                  </a:lnTo>
                  <a:lnTo>
                    <a:pt x="2343" y="132314"/>
                  </a:lnTo>
                  <a:lnTo>
                    <a:pt x="4558" y="132127"/>
                  </a:lnTo>
                  <a:lnTo>
                    <a:pt x="6645" y="131939"/>
                  </a:lnTo>
                  <a:lnTo>
                    <a:pt x="8605" y="131760"/>
                  </a:lnTo>
                  <a:lnTo>
                    <a:pt x="10419" y="131590"/>
                  </a:lnTo>
                  <a:lnTo>
                    <a:pt x="12098" y="131420"/>
                  </a:lnTo>
                  <a:lnTo>
                    <a:pt x="13640" y="131258"/>
                  </a:lnTo>
                  <a:lnTo>
                    <a:pt x="15028" y="131104"/>
                  </a:lnTo>
                  <a:lnTo>
                    <a:pt x="17345" y="130840"/>
                  </a:lnTo>
                  <a:lnTo>
                    <a:pt x="19041" y="130636"/>
                  </a:lnTo>
                  <a:lnTo>
                    <a:pt x="20080" y="130499"/>
                  </a:lnTo>
                  <a:lnTo>
                    <a:pt x="20438" y="130457"/>
                  </a:lnTo>
                  <a:lnTo>
                    <a:pt x="20523" y="129758"/>
                  </a:lnTo>
                  <a:lnTo>
                    <a:pt x="20634" y="128898"/>
                  </a:lnTo>
                  <a:lnTo>
                    <a:pt x="20779" y="127714"/>
                  </a:lnTo>
                  <a:lnTo>
                    <a:pt x="20949" y="126214"/>
                  </a:lnTo>
                  <a:lnTo>
                    <a:pt x="21154" y="124408"/>
                  </a:lnTo>
                  <a:lnTo>
                    <a:pt x="21375" y="122304"/>
                  </a:lnTo>
                  <a:lnTo>
                    <a:pt x="21614" y="119910"/>
                  </a:lnTo>
                  <a:lnTo>
                    <a:pt x="21869" y="117243"/>
                  </a:lnTo>
                  <a:lnTo>
                    <a:pt x="22125" y="114304"/>
                  </a:lnTo>
                  <a:lnTo>
                    <a:pt x="22253" y="112737"/>
                  </a:lnTo>
                  <a:lnTo>
                    <a:pt x="22389" y="111109"/>
                  </a:lnTo>
                  <a:lnTo>
                    <a:pt x="22517" y="109423"/>
                  </a:lnTo>
                  <a:lnTo>
                    <a:pt x="22644" y="107668"/>
                  </a:lnTo>
                  <a:lnTo>
                    <a:pt x="22772" y="105862"/>
                  </a:lnTo>
                  <a:lnTo>
                    <a:pt x="22900" y="103987"/>
                  </a:lnTo>
                  <a:lnTo>
                    <a:pt x="23028" y="102062"/>
                  </a:lnTo>
                  <a:lnTo>
                    <a:pt x="23147" y="100085"/>
                  </a:lnTo>
                  <a:lnTo>
                    <a:pt x="23266" y="98049"/>
                  </a:lnTo>
                  <a:lnTo>
                    <a:pt x="23377" y="95962"/>
                  </a:lnTo>
                  <a:lnTo>
                    <a:pt x="23479" y="93824"/>
                  </a:lnTo>
                  <a:lnTo>
                    <a:pt x="23582" y="91626"/>
                  </a:lnTo>
                  <a:lnTo>
                    <a:pt x="23675" y="89385"/>
                  </a:lnTo>
                  <a:lnTo>
                    <a:pt x="23769" y="87102"/>
                  </a:lnTo>
                  <a:lnTo>
                    <a:pt x="23846" y="84759"/>
                  </a:lnTo>
                  <a:lnTo>
                    <a:pt x="23922" y="82382"/>
                  </a:lnTo>
                  <a:lnTo>
                    <a:pt x="23982" y="79954"/>
                  </a:lnTo>
                  <a:lnTo>
                    <a:pt x="24042" y="77484"/>
                  </a:lnTo>
                  <a:lnTo>
                    <a:pt x="24084" y="74970"/>
                  </a:lnTo>
                  <a:lnTo>
                    <a:pt x="24127" y="72415"/>
                  </a:lnTo>
                  <a:lnTo>
                    <a:pt x="24152" y="69825"/>
                  </a:lnTo>
                  <a:lnTo>
                    <a:pt x="24161" y="67192"/>
                  </a:lnTo>
                  <a:lnTo>
                    <a:pt x="24169" y="64526"/>
                  </a:lnTo>
                  <a:lnTo>
                    <a:pt x="24152" y="61817"/>
                  </a:lnTo>
                  <a:lnTo>
                    <a:pt x="24135" y="59082"/>
                  </a:lnTo>
                  <a:lnTo>
                    <a:pt x="24093" y="56305"/>
                  </a:lnTo>
                  <a:lnTo>
                    <a:pt x="24042" y="53502"/>
                  </a:lnTo>
                  <a:lnTo>
                    <a:pt x="23973" y="50665"/>
                  </a:lnTo>
                  <a:lnTo>
                    <a:pt x="23897" y="47802"/>
                  </a:lnTo>
                  <a:lnTo>
                    <a:pt x="23795" y="44906"/>
                  </a:lnTo>
                  <a:lnTo>
                    <a:pt x="23684" y="41984"/>
                  </a:lnTo>
                  <a:lnTo>
                    <a:pt x="23556" y="39036"/>
                  </a:lnTo>
                  <a:lnTo>
                    <a:pt x="23403" y="36063"/>
                  </a:lnTo>
                  <a:lnTo>
                    <a:pt x="23232" y="33064"/>
                  </a:lnTo>
                  <a:lnTo>
                    <a:pt x="23053" y="30048"/>
                  </a:lnTo>
                  <a:lnTo>
                    <a:pt x="22849" y="27007"/>
                  </a:lnTo>
                  <a:lnTo>
                    <a:pt x="22619" y="23940"/>
                  </a:lnTo>
                  <a:lnTo>
                    <a:pt x="22372" y="20864"/>
                  </a:lnTo>
                  <a:lnTo>
                    <a:pt x="22108" y="17772"/>
                  </a:lnTo>
                  <a:lnTo>
                    <a:pt x="21963" y="16213"/>
                  </a:lnTo>
                  <a:lnTo>
                    <a:pt x="21818" y="14654"/>
                  </a:lnTo>
                  <a:lnTo>
                    <a:pt x="21665" y="13095"/>
                  </a:lnTo>
                  <a:lnTo>
                    <a:pt x="21503" y="11527"/>
                  </a:lnTo>
                  <a:lnTo>
                    <a:pt x="21341" y="9959"/>
                  </a:lnTo>
                  <a:lnTo>
                    <a:pt x="21171" y="8383"/>
                  </a:lnTo>
                  <a:lnTo>
                    <a:pt x="21000" y="6807"/>
                  </a:lnTo>
                  <a:lnTo>
                    <a:pt x="20813" y="5231"/>
                  </a:lnTo>
                  <a:lnTo>
                    <a:pt x="20625" y="3647"/>
                  </a:lnTo>
                  <a:lnTo>
                    <a:pt x="20438" y="2062"/>
                  </a:lnTo>
                  <a:lnTo>
                    <a:pt x="17857" y="1755"/>
                  </a:lnTo>
                  <a:lnTo>
                    <a:pt x="15292" y="1457"/>
                  </a:lnTo>
                  <a:lnTo>
                    <a:pt x="12736" y="1176"/>
                  </a:lnTo>
                  <a:lnTo>
                    <a:pt x="10181" y="912"/>
                  </a:lnTo>
                  <a:lnTo>
                    <a:pt x="7642" y="665"/>
                  </a:lnTo>
                  <a:lnTo>
                    <a:pt x="5112" y="426"/>
                  </a:lnTo>
                  <a:lnTo>
                    <a:pt x="2590" y="205"/>
                  </a:lnTo>
                  <a:lnTo>
                    <a:pt x="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569;p67"/>
            <p:cNvSpPr/>
            <p:nvPr/>
          </p:nvSpPr>
          <p:spPr>
            <a:xfrm>
              <a:off x="-1564125" y="-255070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570;p67"/>
            <p:cNvSpPr/>
            <p:nvPr/>
          </p:nvSpPr>
          <p:spPr>
            <a:xfrm>
              <a:off x="-4015550" y="-5001925"/>
              <a:ext cx="1692825" cy="1692625"/>
            </a:xfrm>
            <a:custGeom>
              <a:avLst/>
              <a:gdLst/>
              <a:ahLst/>
              <a:cxnLst/>
              <a:rect l="l" t="t" r="r" b="b"/>
              <a:pathLst>
                <a:path w="67713" h="67705" extrusionOk="0">
                  <a:moveTo>
                    <a:pt x="32382" y="1"/>
                  </a:move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4867" y="844"/>
                  </a:lnTo>
                  <a:lnTo>
                    <a:pt x="62984" y="742"/>
                  </a:lnTo>
                  <a:lnTo>
                    <a:pt x="61118" y="640"/>
                  </a:lnTo>
                  <a:lnTo>
                    <a:pt x="59252" y="555"/>
                  </a:lnTo>
                  <a:lnTo>
                    <a:pt x="57404" y="469"/>
                  </a:lnTo>
                  <a:lnTo>
                    <a:pt x="55564" y="401"/>
                  </a:lnTo>
                  <a:lnTo>
                    <a:pt x="53732" y="333"/>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close/>
                </a:path>
              </a:pathLst>
            </a:custGeom>
            <a:solidFill>
              <a:srgbClr val="EDF8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571;p67"/>
            <p:cNvSpPr/>
            <p:nvPr/>
          </p:nvSpPr>
          <p:spPr>
            <a:xfrm>
              <a:off x="-4015550" y="-5001925"/>
              <a:ext cx="1692825" cy="1692625"/>
            </a:xfrm>
            <a:custGeom>
              <a:avLst/>
              <a:gdLst/>
              <a:ahLst/>
              <a:cxnLst/>
              <a:rect l="l" t="t" r="r" b="b"/>
              <a:pathLst>
                <a:path w="67713" h="67705" fill="none" extrusionOk="0">
                  <a:moveTo>
                    <a:pt x="66758" y="955"/>
                  </a:moveTo>
                  <a:lnTo>
                    <a:pt x="66758" y="955"/>
                  </a:lnTo>
                  <a:lnTo>
                    <a:pt x="64867" y="844"/>
                  </a:lnTo>
                  <a:lnTo>
                    <a:pt x="62984" y="742"/>
                  </a:lnTo>
                  <a:lnTo>
                    <a:pt x="61118" y="640"/>
                  </a:lnTo>
                  <a:lnTo>
                    <a:pt x="59252" y="555"/>
                  </a:lnTo>
                  <a:lnTo>
                    <a:pt x="57404" y="469"/>
                  </a:lnTo>
                  <a:lnTo>
                    <a:pt x="55564" y="401"/>
                  </a:lnTo>
                  <a:lnTo>
                    <a:pt x="53732" y="333"/>
                  </a:lnTo>
                  <a:lnTo>
                    <a:pt x="51917" y="265"/>
                  </a:lnTo>
                  <a:lnTo>
                    <a:pt x="51917" y="265"/>
                  </a:lnTo>
                  <a:lnTo>
                    <a:pt x="50077" y="214"/>
                  </a:lnTo>
                  <a:lnTo>
                    <a:pt x="48245" y="163"/>
                  </a:lnTo>
                  <a:lnTo>
                    <a:pt x="46422" y="120"/>
                  </a:lnTo>
                  <a:lnTo>
                    <a:pt x="44616" y="86"/>
                  </a:lnTo>
                  <a:lnTo>
                    <a:pt x="42827" y="61"/>
                  </a:lnTo>
                  <a:lnTo>
                    <a:pt x="41047" y="35"/>
                  </a:lnTo>
                  <a:lnTo>
                    <a:pt x="39283" y="18"/>
                  </a:lnTo>
                  <a:lnTo>
                    <a:pt x="37537" y="9"/>
                  </a:lnTo>
                  <a:lnTo>
                    <a:pt x="35799" y="1"/>
                  </a:lnTo>
                  <a:lnTo>
                    <a:pt x="34086" y="1"/>
                  </a:lnTo>
                  <a:lnTo>
                    <a:pt x="32382" y="1"/>
                  </a:lnTo>
                  <a:lnTo>
                    <a:pt x="30696" y="18"/>
                  </a:lnTo>
                  <a:lnTo>
                    <a:pt x="27373" y="52"/>
                  </a:lnTo>
                  <a:lnTo>
                    <a:pt x="24127" y="103"/>
                  </a:lnTo>
                  <a:lnTo>
                    <a:pt x="20950" y="171"/>
                  </a:lnTo>
                  <a:lnTo>
                    <a:pt x="17848" y="256"/>
                  </a:lnTo>
                  <a:lnTo>
                    <a:pt x="14824" y="359"/>
                  </a:lnTo>
                  <a:lnTo>
                    <a:pt x="11885" y="469"/>
                  </a:lnTo>
                  <a:lnTo>
                    <a:pt x="9039" y="597"/>
                  </a:lnTo>
                  <a:lnTo>
                    <a:pt x="6271" y="725"/>
                  </a:lnTo>
                  <a:lnTo>
                    <a:pt x="3604" y="870"/>
                  </a:lnTo>
                  <a:lnTo>
                    <a:pt x="1023" y="1023"/>
                  </a:lnTo>
                  <a:lnTo>
                    <a:pt x="1023" y="1023"/>
                  </a:lnTo>
                  <a:lnTo>
                    <a:pt x="844" y="4244"/>
                  </a:lnTo>
                  <a:lnTo>
                    <a:pt x="750" y="5913"/>
                  </a:lnTo>
                  <a:lnTo>
                    <a:pt x="665" y="7609"/>
                  </a:lnTo>
                  <a:lnTo>
                    <a:pt x="588" y="9347"/>
                  </a:lnTo>
                  <a:lnTo>
                    <a:pt x="512" y="11119"/>
                  </a:lnTo>
                  <a:lnTo>
                    <a:pt x="435" y="12925"/>
                  </a:lnTo>
                  <a:lnTo>
                    <a:pt x="367" y="14765"/>
                  </a:lnTo>
                  <a:lnTo>
                    <a:pt x="299" y="16631"/>
                  </a:lnTo>
                  <a:lnTo>
                    <a:pt x="239" y="18530"/>
                  </a:lnTo>
                  <a:lnTo>
                    <a:pt x="188" y="20464"/>
                  </a:lnTo>
                  <a:lnTo>
                    <a:pt x="145" y="22424"/>
                  </a:lnTo>
                  <a:lnTo>
                    <a:pt x="103" y="24417"/>
                  </a:lnTo>
                  <a:lnTo>
                    <a:pt x="69" y="26436"/>
                  </a:lnTo>
                  <a:lnTo>
                    <a:pt x="35" y="28481"/>
                  </a:lnTo>
                  <a:lnTo>
                    <a:pt x="18" y="30560"/>
                  </a:lnTo>
                  <a:lnTo>
                    <a:pt x="9" y="32655"/>
                  </a:lnTo>
                  <a:lnTo>
                    <a:pt x="0" y="34777"/>
                  </a:lnTo>
                  <a:lnTo>
                    <a:pt x="9" y="36932"/>
                  </a:lnTo>
                  <a:lnTo>
                    <a:pt x="18" y="39105"/>
                  </a:lnTo>
                  <a:lnTo>
                    <a:pt x="43" y="41294"/>
                  </a:lnTo>
                  <a:lnTo>
                    <a:pt x="69" y="43518"/>
                  </a:lnTo>
                  <a:lnTo>
                    <a:pt x="111" y="45750"/>
                  </a:lnTo>
                  <a:lnTo>
                    <a:pt x="162" y="48016"/>
                  </a:lnTo>
                  <a:lnTo>
                    <a:pt x="222" y="50291"/>
                  </a:lnTo>
                  <a:lnTo>
                    <a:pt x="290" y="52591"/>
                  </a:lnTo>
                  <a:lnTo>
                    <a:pt x="375" y="54908"/>
                  </a:lnTo>
                  <a:lnTo>
                    <a:pt x="469" y="57242"/>
                  </a:lnTo>
                  <a:lnTo>
                    <a:pt x="571" y="59602"/>
                  </a:lnTo>
                  <a:lnTo>
                    <a:pt x="691" y="61971"/>
                  </a:lnTo>
                  <a:lnTo>
                    <a:pt x="818" y="64347"/>
                  </a:lnTo>
                  <a:lnTo>
                    <a:pt x="963" y="66750"/>
                  </a:lnTo>
                  <a:lnTo>
                    <a:pt x="963" y="66750"/>
                  </a:lnTo>
                  <a:lnTo>
                    <a:pt x="2718" y="66852"/>
                  </a:lnTo>
                  <a:lnTo>
                    <a:pt x="4465" y="66954"/>
                  </a:lnTo>
                  <a:lnTo>
                    <a:pt x="6211" y="67048"/>
                  </a:lnTo>
                  <a:lnTo>
                    <a:pt x="7940" y="67133"/>
                  </a:lnTo>
                  <a:lnTo>
                    <a:pt x="9661" y="67210"/>
                  </a:lnTo>
                  <a:lnTo>
                    <a:pt x="11374" y="67278"/>
                  </a:lnTo>
                  <a:lnTo>
                    <a:pt x="13086" y="67346"/>
                  </a:lnTo>
                  <a:lnTo>
                    <a:pt x="14782" y="67406"/>
                  </a:lnTo>
                  <a:lnTo>
                    <a:pt x="16468" y="67457"/>
                  </a:lnTo>
                  <a:lnTo>
                    <a:pt x="18138" y="67508"/>
                  </a:lnTo>
                  <a:lnTo>
                    <a:pt x="19808" y="67551"/>
                  </a:lnTo>
                  <a:lnTo>
                    <a:pt x="21461" y="67585"/>
                  </a:lnTo>
                  <a:lnTo>
                    <a:pt x="24741" y="67644"/>
                  </a:lnTo>
                  <a:lnTo>
                    <a:pt x="27969" y="67687"/>
                  </a:lnTo>
                  <a:lnTo>
                    <a:pt x="31147" y="67704"/>
                  </a:lnTo>
                  <a:lnTo>
                    <a:pt x="34282" y="67704"/>
                  </a:lnTo>
                  <a:lnTo>
                    <a:pt x="37358" y="67687"/>
                  </a:lnTo>
                  <a:lnTo>
                    <a:pt x="40374" y="67653"/>
                  </a:lnTo>
                  <a:lnTo>
                    <a:pt x="43338" y="67610"/>
                  </a:lnTo>
                  <a:lnTo>
                    <a:pt x="46243" y="67542"/>
                  </a:lnTo>
                  <a:lnTo>
                    <a:pt x="49080" y="67465"/>
                  </a:lnTo>
                  <a:lnTo>
                    <a:pt x="51858" y="67380"/>
                  </a:lnTo>
                  <a:lnTo>
                    <a:pt x="51858" y="67380"/>
                  </a:lnTo>
                  <a:lnTo>
                    <a:pt x="53851" y="67312"/>
                  </a:lnTo>
                  <a:lnTo>
                    <a:pt x="55802" y="67235"/>
                  </a:lnTo>
                  <a:lnTo>
                    <a:pt x="57719" y="67159"/>
                  </a:lnTo>
                  <a:lnTo>
                    <a:pt x="59593" y="67074"/>
                  </a:lnTo>
                  <a:lnTo>
                    <a:pt x="61433" y="66980"/>
                  </a:lnTo>
                  <a:lnTo>
                    <a:pt x="63222" y="66886"/>
                  </a:lnTo>
                  <a:lnTo>
                    <a:pt x="64977" y="66784"/>
                  </a:lnTo>
                  <a:lnTo>
                    <a:pt x="66690" y="66682"/>
                  </a:lnTo>
                  <a:lnTo>
                    <a:pt x="66690" y="66682"/>
                  </a:lnTo>
                  <a:lnTo>
                    <a:pt x="66877" y="63461"/>
                  </a:lnTo>
                  <a:lnTo>
                    <a:pt x="66962" y="61800"/>
                  </a:lnTo>
                  <a:lnTo>
                    <a:pt x="67048" y="60096"/>
                  </a:lnTo>
                  <a:lnTo>
                    <a:pt x="67133" y="58358"/>
                  </a:lnTo>
                  <a:lnTo>
                    <a:pt x="67209" y="56586"/>
                  </a:lnTo>
                  <a:lnTo>
                    <a:pt x="67286" y="54780"/>
                  </a:lnTo>
                  <a:lnTo>
                    <a:pt x="67354" y="52949"/>
                  </a:lnTo>
                  <a:lnTo>
                    <a:pt x="67414" y="51074"/>
                  </a:lnTo>
                  <a:lnTo>
                    <a:pt x="67474" y="49174"/>
                  </a:lnTo>
                  <a:lnTo>
                    <a:pt x="67525" y="47241"/>
                  </a:lnTo>
                  <a:lnTo>
                    <a:pt x="67576" y="45281"/>
                  </a:lnTo>
                  <a:lnTo>
                    <a:pt x="67618" y="43288"/>
                  </a:lnTo>
                  <a:lnTo>
                    <a:pt x="67652" y="41269"/>
                  </a:lnTo>
                  <a:lnTo>
                    <a:pt x="67678" y="39224"/>
                  </a:lnTo>
                  <a:lnTo>
                    <a:pt x="67695" y="37154"/>
                  </a:lnTo>
                  <a:lnTo>
                    <a:pt x="67712" y="35049"/>
                  </a:lnTo>
                  <a:lnTo>
                    <a:pt x="67712" y="32928"/>
                  </a:lnTo>
                  <a:lnTo>
                    <a:pt x="67712" y="30781"/>
                  </a:lnTo>
                  <a:lnTo>
                    <a:pt x="67695" y="28609"/>
                  </a:lnTo>
                  <a:lnTo>
                    <a:pt x="67678" y="26411"/>
                  </a:lnTo>
                  <a:lnTo>
                    <a:pt x="67644" y="24196"/>
                  </a:lnTo>
                  <a:lnTo>
                    <a:pt x="67610" y="21955"/>
                  </a:lnTo>
                  <a:lnTo>
                    <a:pt x="67559" y="19698"/>
                  </a:lnTo>
                  <a:lnTo>
                    <a:pt x="67499" y="17414"/>
                  </a:lnTo>
                  <a:lnTo>
                    <a:pt x="67422" y="15114"/>
                  </a:lnTo>
                  <a:lnTo>
                    <a:pt x="67346" y="12797"/>
                  </a:lnTo>
                  <a:lnTo>
                    <a:pt x="67252" y="10463"/>
                  </a:lnTo>
                  <a:lnTo>
                    <a:pt x="67141" y="8111"/>
                  </a:lnTo>
                  <a:lnTo>
                    <a:pt x="67022" y="5743"/>
                  </a:lnTo>
                  <a:lnTo>
                    <a:pt x="66894" y="3358"/>
                  </a:lnTo>
                  <a:lnTo>
                    <a:pt x="66758" y="955"/>
                  </a:lnTo>
                  <a:lnTo>
                    <a:pt x="66758" y="95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572;p67"/>
            <p:cNvSpPr/>
            <p:nvPr/>
          </p:nvSpPr>
          <p:spPr>
            <a:xfrm>
              <a:off x="-2346625" y="-4978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573;p67"/>
            <p:cNvSpPr/>
            <p:nvPr/>
          </p:nvSpPr>
          <p:spPr>
            <a:xfrm>
              <a:off x="-2719125" y="-4995325"/>
              <a:ext cx="396400" cy="1677925"/>
            </a:xfrm>
            <a:custGeom>
              <a:avLst/>
              <a:gdLst/>
              <a:ahLst/>
              <a:cxnLst/>
              <a:rect l="l" t="t" r="r" b="b"/>
              <a:pathLst>
                <a:path w="15856" h="67117" extrusionOk="0">
                  <a:moveTo>
                    <a:pt x="60" y="1"/>
                  </a:move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3010" y="580"/>
                  </a:lnTo>
                  <a:lnTo>
                    <a:pt x="11127" y="478"/>
                  </a:lnTo>
                  <a:lnTo>
                    <a:pt x="9261" y="376"/>
                  </a:lnTo>
                  <a:lnTo>
                    <a:pt x="7395" y="291"/>
                  </a:lnTo>
                  <a:lnTo>
                    <a:pt x="5547" y="205"/>
                  </a:lnTo>
                  <a:lnTo>
                    <a:pt x="3707" y="137"/>
                  </a:lnTo>
                  <a:lnTo>
                    <a:pt x="1875" y="69"/>
                  </a:lnTo>
                  <a:lnTo>
                    <a:pt x="60" y="1"/>
                  </a:lnTo>
                  <a:close/>
                </a:path>
              </a:pathLst>
            </a:custGeom>
            <a:solidFill>
              <a:srgbClr val="DAEE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574;p67"/>
            <p:cNvSpPr/>
            <p:nvPr/>
          </p:nvSpPr>
          <p:spPr>
            <a:xfrm>
              <a:off x="-2719125" y="-4995325"/>
              <a:ext cx="396400" cy="1677925"/>
            </a:xfrm>
            <a:custGeom>
              <a:avLst/>
              <a:gdLst/>
              <a:ahLst/>
              <a:cxnLst/>
              <a:rect l="l" t="t" r="r" b="b"/>
              <a:pathLst>
                <a:path w="15856" h="67117" fill="none" extrusionOk="0">
                  <a:moveTo>
                    <a:pt x="14901" y="691"/>
                  </a:moveTo>
                  <a:lnTo>
                    <a:pt x="14901" y="691"/>
                  </a:lnTo>
                  <a:lnTo>
                    <a:pt x="13010" y="580"/>
                  </a:lnTo>
                  <a:lnTo>
                    <a:pt x="11127" y="478"/>
                  </a:lnTo>
                  <a:lnTo>
                    <a:pt x="9261" y="376"/>
                  </a:lnTo>
                  <a:lnTo>
                    <a:pt x="7395" y="291"/>
                  </a:lnTo>
                  <a:lnTo>
                    <a:pt x="5547" y="205"/>
                  </a:lnTo>
                  <a:lnTo>
                    <a:pt x="3707" y="137"/>
                  </a:lnTo>
                  <a:lnTo>
                    <a:pt x="1875" y="69"/>
                  </a:lnTo>
                  <a:lnTo>
                    <a:pt x="60" y="1"/>
                  </a:lnTo>
                  <a:lnTo>
                    <a:pt x="60" y="1"/>
                  </a:lnTo>
                  <a:lnTo>
                    <a:pt x="180" y="2429"/>
                  </a:lnTo>
                  <a:lnTo>
                    <a:pt x="290" y="4831"/>
                  </a:lnTo>
                  <a:lnTo>
                    <a:pt x="384" y="7217"/>
                  </a:lnTo>
                  <a:lnTo>
                    <a:pt x="469" y="9594"/>
                  </a:lnTo>
                  <a:lnTo>
                    <a:pt x="554" y="11954"/>
                  </a:lnTo>
                  <a:lnTo>
                    <a:pt x="623" y="14296"/>
                  </a:lnTo>
                  <a:lnTo>
                    <a:pt x="682" y="16622"/>
                  </a:lnTo>
                  <a:lnTo>
                    <a:pt x="733" y="18922"/>
                  </a:lnTo>
                  <a:lnTo>
                    <a:pt x="776" y="21214"/>
                  </a:lnTo>
                  <a:lnTo>
                    <a:pt x="810" y="23480"/>
                  </a:lnTo>
                  <a:lnTo>
                    <a:pt x="836" y="25729"/>
                  </a:lnTo>
                  <a:lnTo>
                    <a:pt x="853" y="27953"/>
                  </a:lnTo>
                  <a:lnTo>
                    <a:pt x="870" y="30159"/>
                  </a:lnTo>
                  <a:lnTo>
                    <a:pt x="870" y="32340"/>
                  </a:lnTo>
                  <a:lnTo>
                    <a:pt x="870" y="34504"/>
                  </a:lnTo>
                  <a:lnTo>
                    <a:pt x="861" y="36643"/>
                  </a:lnTo>
                  <a:lnTo>
                    <a:pt x="844" y="38755"/>
                  </a:lnTo>
                  <a:lnTo>
                    <a:pt x="818" y="40843"/>
                  </a:lnTo>
                  <a:lnTo>
                    <a:pt x="793" y="42904"/>
                  </a:lnTo>
                  <a:lnTo>
                    <a:pt x="759" y="44940"/>
                  </a:lnTo>
                  <a:lnTo>
                    <a:pt x="716" y="46951"/>
                  </a:lnTo>
                  <a:lnTo>
                    <a:pt x="674" y="48936"/>
                  </a:lnTo>
                  <a:lnTo>
                    <a:pt x="623" y="50887"/>
                  </a:lnTo>
                  <a:lnTo>
                    <a:pt x="571" y="52812"/>
                  </a:lnTo>
                  <a:lnTo>
                    <a:pt x="512" y="54712"/>
                  </a:lnTo>
                  <a:lnTo>
                    <a:pt x="452" y="56578"/>
                  </a:lnTo>
                  <a:lnTo>
                    <a:pt x="316" y="60224"/>
                  </a:lnTo>
                  <a:lnTo>
                    <a:pt x="163" y="63734"/>
                  </a:lnTo>
                  <a:lnTo>
                    <a:pt x="1" y="67116"/>
                  </a:lnTo>
                  <a:lnTo>
                    <a:pt x="1" y="67116"/>
                  </a:lnTo>
                  <a:lnTo>
                    <a:pt x="1994" y="67048"/>
                  </a:lnTo>
                  <a:lnTo>
                    <a:pt x="3945" y="66971"/>
                  </a:lnTo>
                  <a:lnTo>
                    <a:pt x="5862" y="66895"/>
                  </a:lnTo>
                  <a:lnTo>
                    <a:pt x="7736" y="66810"/>
                  </a:lnTo>
                  <a:lnTo>
                    <a:pt x="9576" y="66716"/>
                  </a:lnTo>
                  <a:lnTo>
                    <a:pt x="11365" y="66622"/>
                  </a:lnTo>
                  <a:lnTo>
                    <a:pt x="13120" y="66520"/>
                  </a:lnTo>
                  <a:lnTo>
                    <a:pt x="14833" y="66418"/>
                  </a:lnTo>
                  <a:lnTo>
                    <a:pt x="14833" y="66418"/>
                  </a:lnTo>
                  <a:lnTo>
                    <a:pt x="15020" y="63197"/>
                  </a:lnTo>
                  <a:lnTo>
                    <a:pt x="15105" y="61536"/>
                  </a:lnTo>
                  <a:lnTo>
                    <a:pt x="15191" y="59832"/>
                  </a:lnTo>
                  <a:lnTo>
                    <a:pt x="15276" y="58094"/>
                  </a:lnTo>
                  <a:lnTo>
                    <a:pt x="15352" y="56322"/>
                  </a:lnTo>
                  <a:lnTo>
                    <a:pt x="15429" y="54516"/>
                  </a:lnTo>
                  <a:lnTo>
                    <a:pt x="15497" y="52685"/>
                  </a:lnTo>
                  <a:lnTo>
                    <a:pt x="15557" y="50810"/>
                  </a:lnTo>
                  <a:lnTo>
                    <a:pt x="15617" y="48910"/>
                  </a:lnTo>
                  <a:lnTo>
                    <a:pt x="15668" y="46977"/>
                  </a:lnTo>
                  <a:lnTo>
                    <a:pt x="15719" y="45017"/>
                  </a:lnTo>
                  <a:lnTo>
                    <a:pt x="15761" y="43024"/>
                  </a:lnTo>
                  <a:lnTo>
                    <a:pt x="15795" y="41005"/>
                  </a:lnTo>
                  <a:lnTo>
                    <a:pt x="15821" y="38960"/>
                  </a:lnTo>
                  <a:lnTo>
                    <a:pt x="15838" y="36890"/>
                  </a:lnTo>
                  <a:lnTo>
                    <a:pt x="15855" y="34785"/>
                  </a:lnTo>
                  <a:lnTo>
                    <a:pt x="15855" y="32664"/>
                  </a:lnTo>
                  <a:lnTo>
                    <a:pt x="15855" y="30517"/>
                  </a:lnTo>
                  <a:lnTo>
                    <a:pt x="15838" y="28345"/>
                  </a:lnTo>
                  <a:lnTo>
                    <a:pt x="15821" y="26147"/>
                  </a:lnTo>
                  <a:lnTo>
                    <a:pt x="15787" y="23932"/>
                  </a:lnTo>
                  <a:lnTo>
                    <a:pt x="15753" y="21691"/>
                  </a:lnTo>
                  <a:lnTo>
                    <a:pt x="15702" y="19434"/>
                  </a:lnTo>
                  <a:lnTo>
                    <a:pt x="15642" y="17150"/>
                  </a:lnTo>
                  <a:lnTo>
                    <a:pt x="15565" y="14850"/>
                  </a:lnTo>
                  <a:lnTo>
                    <a:pt x="15489" y="12533"/>
                  </a:lnTo>
                  <a:lnTo>
                    <a:pt x="15395" y="10199"/>
                  </a:lnTo>
                  <a:lnTo>
                    <a:pt x="15284" y="7847"/>
                  </a:lnTo>
                  <a:lnTo>
                    <a:pt x="15165" y="5479"/>
                  </a:lnTo>
                  <a:lnTo>
                    <a:pt x="15037" y="3094"/>
                  </a:lnTo>
                  <a:lnTo>
                    <a:pt x="14901" y="691"/>
                  </a:lnTo>
                  <a:lnTo>
                    <a:pt x="14901" y="69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575;p67"/>
            <p:cNvSpPr/>
            <p:nvPr/>
          </p:nvSpPr>
          <p:spPr>
            <a:xfrm>
              <a:off x="-2346625" y="-497805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576;p67"/>
            <p:cNvSpPr/>
            <p:nvPr/>
          </p:nvSpPr>
          <p:spPr>
            <a:xfrm>
              <a:off x="-5944125" y="-5015550"/>
              <a:ext cx="510975" cy="510975"/>
            </a:xfrm>
            <a:custGeom>
              <a:avLst/>
              <a:gdLst/>
              <a:ahLst/>
              <a:cxnLst/>
              <a:rect l="l" t="t" r="r" b="b"/>
              <a:pathLst>
                <a:path w="20439" h="20439" extrusionOk="0">
                  <a:moveTo>
                    <a:pt x="9960" y="1"/>
                  </a:moveTo>
                  <a:lnTo>
                    <a:pt x="9696" y="9"/>
                  </a:lnTo>
                  <a:lnTo>
                    <a:pt x="9432" y="26"/>
                  </a:lnTo>
                  <a:lnTo>
                    <a:pt x="9176" y="52"/>
                  </a:lnTo>
                  <a:lnTo>
                    <a:pt x="8921" y="77"/>
                  </a:lnTo>
                  <a:lnTo>
                    <a:pt x="8665" y="120"/>
                  </a:lnTo>
                  <a:lnTo>
                    <a:pt x="8409" y="154"/>
                  </a:lnTo>
                  <a:lnTo>
                    <a:pt x="8162" y="205"/>
                  </a:lnTo>
                  <a:lnTo>
                    <a:pt x="7915" y="256"/>
                  </a:lnTo>
                  <a:lnTo>
                    <a:pt x="7668" y="324"/>
                  </a:lnTo>
                  <a:lnTo>
                    <a:pt x="7421" y="384"/>
                  </a:lnTo>
                  <a:lnTo>
                    <a:pt x="7183" y="461"/>
                  </a:lnTo>
                  <a:lnTo>
                    <a:pt x="6944" y="537"/>
                  </a:lnTo>
                  <a:lnTo>
                    <a:pt x="6706" y="623"/>
                  </a:lnTo>
                  <a:lnTo>
                    <a:pt x="6476" y="708"/>
                  </a:lnTo>
                  <a:lnTo>
                    <a:pt x="6246" y="801"/>
                  </a:lnTo>
                  <a:lnTo>
                    <a:pt x="6016" y="904"/>
                  </a:lnTo>
                  <a:lnTo>
                    <a:pt x="5794" y="1006"/>
                  </a:lnTo>
                  <a:lnTo>
                    <a:pt x="5573" y="1117"/>
                  </a:lnTo>
                  <a:lnTo>
                    <a:pt x="5351" y="1227"/>
                  </a:lnTo>
                  <a:lnTo>
                    <a:pt x="5138" y="1355"/>
                  </a:lnTo>
                  <a:lnTo>
                    <a:pt x="4925" y="1474"/>
                  </a:lnTo>
                  <a:lnTo>
                    <a:pt x="4712" y="1611"/>
                  </a:lnTo>
                  <a:lnTo>
                    <a:pt x="4508" y="1747"/>
                  </a:lnTo>
                  <a:lnTo>
                    <a:pt x="4303" y="1883"/>
                  </a:lnTo>
                  <a:lnTo>
                    <a:pt x="4107" y="2028"/>
                  </a:lnTo>
                  <a:lnTo>
                    <a:pt x="3911" y="2182"/>
                  </a:lnTo>
                  <a:lnTo>
                    <a:pt x="3724" y="2335"/>
                  </a:lnTo>
                  <a:lnTo>
                    <a:pt x="3536" y="2488"/>
                  </a:lnTo>
                  <a:lnTo>
                    <a:pt x="3349" y="2650"/>
                  </a:lnTo>
                  <a:lnTo>
                    <a:pt x="3170" y="2821"/>
                  </a:lnTo>
                  <a:lnTo>
                    <a:pt x="2991" y="2991"/>
                  </a:lnTo>
                  <a:lnTo>
                    <a:pt x="2821" y="3170"/>
                  </a:lnTo>
                  <a:lnTo>
                    <a:pt x="2659" y="3349"/>
                  </a:lnTo>
                  <a:lnTo>
                    <a:pt x="2497" y="3528"/>
                  </a:lnTo>
                  <a:lnTo>
                    <a:pt x="2335" y="3715"/>
                  </a:lnTo>
                  <a:lnTo>
                    <a:pt x="2182" y="3911"/>
                  </a:lnTo>
                  <a:lnTo>
                    <a:pt x="2029" y="4098"/>
                  </a:lnTo>
                  <a:lnTo>
                    <a:pt x="1884" y="4303"/>
                  </a:lnTo>
                  <a:lnTo>
                    <a:pt x="1747" y="4499"/>
                  </a:lnTo>
                  <a:lnTo>
                    <a:pt x="1611" y="4712"/>
                  </a:lnTo>
                  <a:lnTo>
                    <a:pt x="1483" y="4916"/>
                  </a:lnTo>
                  <a:lnTo>
                    <a:pt x="1355"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60"/>
                  </a:lnTo>
                  <a:lnTo>
                    <a:pt x="265" y="7907"/>
                  </a:lnTo>
                  <a:lnTo>
                    <a:pt x="205" y="8154"/>
                  </a:lnTo>
                  <a:lnTo>
                    <a:pt x="163" y="8409"/>
                  </a:lnTo>
                  <a:lnTo>
                    <a:pt x="120" y="8656"/>
                  </a:lnTo>
                  <a:lnTo>
                    <a:pt x="86" y="8912"/>
                  </a:lnTo>
                  <a:lnTo>
                    <a:pt x="52" y="9167"/>
                  </a:lnTo>
                  <a:lnTo>
                    <a:pt x="35" y="9432"/>
                  </a:lnTo>
                  <a:lnTo>
                    <a:pt x="18" y="9687"/>
                  </a:lnTo>
                  <a:lnTo>
                    <a:pt x="9" y="9951"/>
                  </a:lnTo>
                  <a:lnTo>
                    <a:pt x="1" y="10215"/>
                  </a:lnTo>
                  <a:lnTo>
                    <a:pt x="9" y="10479"/>
                  </a:lnTo>
                  <a:lnTo>
                    <a:pt x="18" y="10744"/>
                  </a:lnTo>
                  <a:lnTo>
                    <a:pt x="35" y="10999"/>
                  </a:lnTo>
                  <a:lnTo>
                    <a:pt x="52" y="11263"/>
                  </a:lnTo>
                  <a:lnTo>
                    <a:pt x="86" y="11519"/>
                  </a:lnTo>
                  <a:lnTo>
                    <a:pt x="120" y="11774"/>
                  </a:lnTo>
                  <a:lnTo>
                    <a:pt x="163" y="12021"/>
                  </a:lnTo>
                  <a:lnTo>
                    <a:pt x="205" y="12277"/>
                  </a:lnTo>
                  <a:lnTo>
                    <a:pt x="265" y="12524"/>
                  </a:lnTo>
                  <a:lnTo>
                    <a:pt x="325" y="12771"/>
                  </a:lnTo>
                  <a:lnTo>
                    <a:pt x="393" y="13018"/>
                  </a:lnTo>
                  <a:lnTo>
                    <a:pt x="461" y="13257"/>
                  </a:lnTo>
                  <a:lnTo>
                    <a:pt x="538" y="13495"/>
                  </a:lnTo>
                  <a:lnTo>
                    <a:pt x="623" y="13734"/>
                  </a:lnTo>
                  <a:lnTo>
                    <a:pt x="708" y="13964"/>
                  </a:lnTo>
                  <a:lnTo>
                    <a:pt x="802" y="14194"/>
                  </a:lnTo>
                  <a:lnTo>
                    <a:pt x="904" y="14424"/>
                  </a:lnTo>
                  <a:lnTo>
                    <a:pt x="1006" y="14645"/>
                  </a:lnTo>
                  <a:lnTo>
                    <a:pt x="1117" y="14867"/>
                  </a:lnTo>
                  <a:lnTo>
                    <a:pt x="1236" y="15088"/>
                  </a:lnTo>
                  <a:lnTo>
                    <a:pt x="1355" y="15301"/>
                  </a:lnTo>
                  <a:lnTo>
                    <a:pt x="1483" y="15514"/>
                  </a:lnTo>
                  <a:lnTo>
                    <a:pt x="1611" y="15727"/>
                  </a:lnTo>
                  <a:lnTo>
                    <a:pt x="1747" y="15932"/>
                  </a:lnTo>
                  <a:lnTo>
                    <a:pt x="1884" y="16136"/>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6" y="17942"/>
                  </a:lnTo>
                  <a:lnTo>
                    <a:pt x="3724" y="18104"/>
                  </a:lnTo>
                  <a:lnTo>
                    <a:pt x="3911" y="18258"/>
                  </a:lnTo>
                  <a:lnTo>
                    <a:pt x="4107" y="18402"/>
                  </a:lnTo>
                  <a:lnTo>
                    <a:pt x="4303" y="18547"/>
                  </a:lnTo>
                  <a:lnTo>
                    <a:pt x="4508" y="18692"/>
                  </a:lnTo>
                  <a:lnTo>
                    <a:pt x="4712" y="18828"/>
                  </a:lnTo>
                  <a:lnTo>
                    <a:pt x="4925" y="18956"/>
                  </a:lnTo>
                  <a:lnTo>
                    <a:pt x="5138" y="19084"/>
                  </a:lnTo>
                  <a:lnTo>
                    <a:pt x="5351" y="19203"/>
                  </a:lnTo>
                  <a:lnTo>
                    <a:pt x="5573" y="19314"/>
                  </a:lnTo>
                  <a:lnTo>
                    <a:pt x="5794" y="19425"/>
                  </a:lnTo>
                  <a:lnTo>
                    <a:pt x="6016" y="19535"/>
                  </a:lnTo>
                  <a:lnTo>
                    <a:pt x="6246" y="19629"/>
                  </a:lnTo>
                  <a:lnTo>
                    <a:pt x="6476" y="19723"/>
                  </a:lnTo>
                  <a:lnTo>
                    <a:pt x="6706" y="19817"/>
                  </a:lnTo>
                  <a:lnTo>
                    <a:pt x="6944" y="19902"/>
                  </a:lnTo>
                  <a:lnTo>
                    <a:pt x="7183" y="19978"/>
                  </a:lnTo>
                  <a:lnTo>
                    <a:pt x="7421" y="20047"/>
                  </a:lnTo>
                  <a:lnTo>
                    <a:pt x="7668" y="20115"/>
                  </a:lnTo>
                  <a:lnTo>
                    <a:pt x="7915" y="20174"/>
                  </a:lnTo>
                  <a:lnTo>
                    <a:pt x="8162" y="20226"/>
                  </a:lnTo>
                  <a:lnTo>
                    <a:pt x="8409" y="20277"/>
                  </a:lnTo>
                  <a:lnTo>
                    <a:pt x="8665" y="20319"/>
                  </a:lnTo>
                  <a:lnTo>
                    <a:pt x="8921" y="20353"/>
                  </a:lnTo>
                  <a:lnTo>
                    <a:pt x="9176" y="20379"/>
                  </a:lnTo>
                  <a:lnTo>
                    <a:pt x="9432" y="20404"/>
                  </a:lnTo>
                  <a:lnTo>
                    <a:pt x="9696" y="20421"/>
                  </a:lnTo>
                  <a:lnTo>
                    <a:pt x="9960" y="20430"/>
                  </a:lnTo>
                  <a:lnTo>
                    <a:pt x="10216" y="20439"/>
                  </a:lnTo>
                  <a:lnTo>
                    <a:pt x="10480" y="20430"/>
                  </a:lnTo>
                  <a:lnTo>
                    <a:pt x="10744" y="20421"/>
                  </a:lnTo>
                  <a:lnTo>
                    <a:pt x="11008" y="20404"/>
                  </a:lnTo>
                  <a:lnTo>
                    <a:pt x="11263" y="20379"/>
                  </a:lnTo>
                  <a:lnTo>
                    <a:pt x="11519" y="20353"/>
                  </a:lnTo>
                  <a:lnTo>
                    <a:pt x="11775" y="20319"/>
                  </a:lnTo>
                  <a:lnTo>
                    <a:pt x="12030" y="20277"/>
                  </a:lnTo>
                  <a:lnTo>
                    <a:pt x="12277" y="20226"/>
                  </a:lnTo>
                  <a:lnTo>
                    <a:pt x="12524" y="20174"/>
                  </a:lnTo>
                  <a:lnTo>
                    <a:pt x="12771" y="20115"/>
                  </a:lnTo>
                  <a:lnTo>
                    <a:pt x="13018" y="20047"/>
                  </a:lnTo>
                  <a:lnTo>
                    <a:pt x="13257" y="19978"/>
                  </a:lnTo>
                  <a:lnTo>
                    <a:pt x="13496" y="19902"/>
                  </a:lnTo>
                  <a:lnTo>
                    <a:pt x="13734" y="19817"/>
                  </a:lnTo>
                  <a:lnTo>
                    <a:pt x="13964" y="19723"/>
                  </a:lnTo>
                  <a:lnTo>
                    <a:pt x="14194" y="19629"/>
                  </a:lnTo>
                  <a:lnTo>
                    <a:pt x="14424" y="19535"/>
                  </a:lnTo>
                  <a:lnTo>
                    <a:pt x="14654" y="19425"/>
                  </a:lnTo>
                  <a:lnTo>
                    <a:pt x="14876" y="19314"/>
                  </a:lnTo>
                  <a:lnTo>
                    <a:pt x="15089" y="19203"/>
                  </a:lnTo>
                  <a:lnTo>
                    <a:pt x="15310" y="19084"/>
                  </a:lnTo>
                  <a:lnTo>
                    <a:pt x="15515" y="18956"/>
                  </a:lnTo>
                  <a:lnTo>
                    <a:pt x="15728" y="18828"/>
                  </a:lnTo>
                  <a:lnTo>
                    <a:pt x="15932" y="18692"/>
                  </a:lnTo>
                  <a:lnTo>
                    <a:pt x="16137" y="18547"/>
                  </a:lnTo>
                  <a:lnTo>
                    <a:pt x="16332"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4" y="16716"/>
                  </a:lnTo>
                  <a:lnTo>
                    <a:pt x="18258" y="16528"/>
                  </a:lnTo>
                  <a:lnTo>
                    <a:pt x="18411" y="16332"/>
                  </a:lnTo>
                  <a:lnTo>
                    <a:pt x="18556" y="16136"/>
                  </a:lnTo>
                  <a:lnTo>
                    <a:pt x="18692" y="15932"/>
                  </a:lnTo>
                  <a:lnTo>
                    <a:pt x="18829" y="15727"/>
                  </a:lnTo>
                  <a:lnTo>
                    <a:pt x="18956" y="15514"/>
                  </a:lnTo>
                  <a:lnTo>
                    <a:pt x="19084" y="15301"/>
                  </a:lnTo>
                  <a:lnTo>
                    <a:pt x="19203" y="15088"/>
                  </a:lnTo>
                  <a:lnTo>
                    <a:pt x="19323" y="14867"/>
                  </a:lnTo>
                  <a:lnTo>
                    <a:pt x="19434" y="14645"/>
                  </a:lnTo>
                  <a:lnTo>
                    <a:pt x="19536" y="14424"/>
                  </a:lnTo>
                  <a:lnTo>
                    <a:pt x="19638" y="14194"/>
                  </a:lnTo>
                  <a:lnTo>
                    <a:pt x="19732" y="13964"/>
                  </a:lnTo>
                  <a:lnTo>
                    <a:pt x="19817" y="13734"/>
                  </a:lnTo>
                  <a:lnTo>
                    <a:pt x="19902" y="13495"/>
                  </a:lnTo>
                  <a:lnTo>
                    <a:pt x="19979" y="13257"/>
                  </a:lnTo>
                  <a:lnTo>
                    <a:pt x="20047" y="13018"/>
                  </a:lnTo>
                  <a:lnTo>
                    <a:pt x="20115" y="12771"/>
                  </a:lnTo>
                  <a:lnTo>
                    <a:pt x="20175" y="12524"/>
                  </a:lnTo>
                  <a:lnTo>
                    <a:pt x="20234" y="12277"/>
                  </a:lnTo>
                  <a:lnTo>
                    <a:pt x="20277" y="12021"/>
                  </a:lnTo>
                  <a:lnTo>
                    <a:pt x="20320" y="11774"/>
                  </a:lnTo>
                  <a:lnTo>
                    <a:pt x="20354" y="11519"/>
                  </a:lnTo>
                  <a:lnTo>
                    <a:pt x="20388" y="11263"/>
                  </a:lnTo>
                  <a:lnTo>
                    <a:pt x="20405" y="10999"/>
                  </a:lnTo>
                  <a:lnTo>
                    <a:pt x="20422" y="10744"/>
                  </a:lnTo>
                  <a:lnTo>
                    <a:pt x="20430" y="10479"/>
                  </a:lnTo>
                  <a:lnTo>
                    <a:pt x="20439" y="10215"/>
                  </a:lnTo>
                  <a:lnTo>
                    <a:pt x="20430" y="9951"/>
                  </a:lnTo>
                  <a:lnTo>
                    <a:pt x="20422" y="9687"/>
                  </a:lnTo>
                  <a:lnTo>
                    <a:pt x="20405" y="9432"/>
                  </a:lnTo>
                  <a:lnTo>
                    <a:pt x="20388" y="9167"/>
                  </a:lnTo>
                  <a:lnTo>
                    <a:pt x="20354" y="8912"/>
                  </a:lnTo>
                  <a:lnTo>
                    <a:pt x="20320" y="8656"/>
                  </a:lnTo>
                  <a:lnTo>
                    <a:pt x="20277" y="8409"/>
                  </a:lnTo>
                  <a:lnTo>
                    <a:pt x="20234" y="8154"/>
                  </a:lnTo>
                  <a:lnTo>
                    <a:pt x="20175" y="7907"/>
                  </a:lnTo>
                  <a:lnTo>
                    <a:pt x="20115" y="7660"/>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3" y="5342"/>
                  </a:lnTo>
                  <a:lnTo>
                    <a:pt x="19084" y="5129"/>
                  </a:lnTo>
                  <a:lnTo>
                    <a:pt x="18956" y="4916"/>
                  </a:lnTo>
                  <a:lnTo>
                    <a:pt x="18829" y="4712"/>
                  </a:lnTo>
                  <a:lnTo>
                    <a:pt x="18692" y="4499"/>
                  </a:lnTo>
                  <a:lnTo>
                    <a:pt x="18556" y="4303"/>
                  </a:lnTo>
                  <a:lnTo>
                    <a:pt x="18411" y="4098"/>
                  </a:lnTo>
                  <a:lnTo>
                    <a:pt x="18258" y="3911"/>
                  </a:lnTo>
                  <a:lnTo>
                    <a:pt x="18104" y="3715"/>
                  </a:lnTo>
                  <a:lnTo>
                    <a:pt x="17943" y="3528"/>
                  </a:lnTo>
                  <a:lnTo>
                    <a:pt x="17781" y="3349"/>
                  </a:lnTo>
                  <a:lnTo>
                    <a:pt x="17619" y="3170"/>
                  </a:lnTo>
                  <a:lnTo>
                    <a:pt x="17449" y="2991"/>
                  </a:lnTo>
                  <a:lnTo>
                    <a:pt x="17270" y="2821"/>
                  </a:lnTo>
                  <a:lnTo>
                    <a:pt x="17091" y="2650"/>
                  </a:lnTo>
                  <a:lnTo>
                    <a:pt x="16903" y="2488"/>
                  </a:lnTo>
                  <a:lnTo>
                    <a:pt x="16716" y="2335"/>
                  </a:lnTo>
                  <a:lnTo>
                    <a:pt x="16528" y="2182"/>
                  </a:lnTo>
                  <a:lnTo>
                    <a:pt x="16332" y="2028"/>
                  </a:lnTo>
                  <a:lnTo>
                    <a:pt x="16137" y="1883"/>
                  </a:lnTo>
                  <a:lnTo>
                    <a:pt x="15932" y="1747"/>
                  </a:lnTo>
                  <a:lnTo>
                    <a:pt x="15728" y="1611"/>
                  </a:lnTo>
                  <a:lnTo>
                    <a:pt x="15515" y="1474"/>
                  </a:lnTo>
                  <a:lnTo>
                    <a:pt x="15310" y="1355"/>
                  </a:lnTo>
                  <a:lnTo>
                    <a:pt x="15089" y="1227"/>
                  </a:lnTo>
                  <a:lnTo>
                    <a:pt x="14876" y="1117"/>
                  </a:lnTo>
                  <a:lnTo>
                    <a:pt x="14654" y="1006"/>
                  </a:lnTo>
                  <a:lnTo>
                    <a:pt x="14424" y="904"/>
                  </a:lnTo>
                  <a:lnTo>
                    <a:pt x="14194" y="801"/>
                  </a:lnTo>
                  <a:lnTo>
                    <a:pt x="13964" y="708"/>
                  </a:lnTo>
                  <a:lnTo>
                    <a:pt x="13734" y="623"/>
                  </a:lnTo>
                  <a:lnTo>
                    <a:pt x="13496" y="537"/>
                  </a:lnTo>
                  <a:lnTo>
                    <a:pt x="13257" y="461"/>
                  </a:lnTo>
                  <a:lnTo>
                    <a:pt x="13018" y="384"/>
                  </a:lnTo>
                  <a:lnTo>
                    <a:pt x="12771" y="324"/>
                  </a:lnTo>
                  <a:lnTo>
                    <a:pt x="12524" y="256"/>
                  </a:lnTo>
                  <a:lnTo>
                    <a:pt x="12277" y="205"/>
                  </a:lnTo>
                  <a:lnTo>
                    <a:pt x="12030" y="154"/>
                  </a:lnTo>
                  <a:lnTo>
                    <a:pt x="11775" y="120"/>
                  </a:lnTo>
                  <a:lnTo>
                    <a:pt x="11519" y="77"/>
                  </a:lnTo>
                  <a:lnTo>
                    <a:pt x="11263" y="52"/>
                  </a:lnTo>
                  <a:lnTo>
                    <a:pt x="11008" y="26"/>
                  </a:lnTo>
                  <a:lnTo>
                    <a:pt x="10744" y="9"/>
                  </a:lnTo>
                  <a:lnTo>
                    <a:pt x="10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577;p67"/>
            <p:cNvSpPr/>
            <p:nvPr/>
          </p:nvSpPr>
          <p:spPr>
            <a:xfrm>
              <a:off x="-5944125" y="-5015550"/>
              <a:ext cx="510975" cy="510975"/>
            </a:xfrm>
            <a:custGeom>
              <a:avLst/>
              <a:gdLst/>
              <a:ahLst/>
              <a:cxnLst/>
              <a:rect l="l" t="t" r="r" b="b"/>
              <a:pathLst>
                <a:path w="20439" h="20439" fill="none" extrusionOk="0">
                  <a:moveTo>
                    <a:pt x="20439" y="10215"/>
                  </a:moveTo>
                  <a:lnTo>
                    <a:pt x="20439" y="10215"/>
                  </a:lnTo>
                  <a:lnTo>
                    <a:pt x="20430" y="10479"/>
                  </a:lnTo>
                  <a:lnTo>
                    <a:pt x="20422" y="10744"/>
                  </a:lnTo>
                  <a:lnTo>
                    <a:pt x="20405" y="10999"/>
                  </a:lnTo>
                  <a:lnTo>
                    <a:pt x="20388" y="11263"/>
                  </a:lnTo>
                  <a:lnTo>
                    <a:pt x="20354" y="11519"/>
                  </a:lnTo>
                  <a:lnTo>
                    <a:pt x="20320" y="11774"/>
                  </a:lnTo>
                  <a:lnTo>
                    <a:pt x="20277" y="12021"/>
                  </a:lnTo>
                  <a:lnTo>
                    <a:pt x="20234" y="12277"/>
                  </a:lnTo>
                  <a:lnTo>
                    <a:pt x="20175" y="12524"/>
                  </a:lnTo>
                  <a:lnTo>
                    <a:pt x="20115" y="12771"/>
                  </a:lnTo>
                  <a:lnTo>
                    <a:pt x="20047" y="13018"/>
                  </a:lnTo>
                  <a:lnTo>
                    <a:pt x="19979" y="13257"/>
                  </a:lnTo>
                  <a:lnTo>
                    <a:pt x="19902" y="13495"/>
                  </a:lnTo>
                  <a:lnTo>
                    <a:pt x="19817" y="13734"/>
                  </a:lnTo>
                  <a:lnTo>
                    <a:pt x="19732" y="13964"/>
                  </a:lnTo>
                  <a:lnTo>
                    <a:pt x="19638" y="14194"/>
                  </a:lnTo>
                  <a:lnTo>
                    <a:pt x="19536" y="14424"/>
                  </a:lnTo>
                  <a:lnTo>
                    <a:pt x="19434" y="14645"/>
                  </a:lnTo>
                  <a:lnTo>
                    <a:pt x="19323" y="14867"/>
                  </a:lnTo>
                  <a:lnTo>
                    <a:pt x="19203" y="15088"/>
                  </a:lnTo>
                  <a:lnTo>
                    <a:pt x="19084" y="15301"/>
                  </a:lnTo>
                  <a:lnTo>
                    <a:pt x="18956" y="15514"/>
                  </a:lnTo>
                  <a:lnTo>
                    <a:pt x="18829" y="15727"/>
                  </a:lnTo>
                  <a:lnTo>
                    <a:pt x="18692" y="15932"/>
                  </a:lnTo>
                  <a:lnTo>
                    <a:pt x="18556" y="16136"/>
                  </a:lnTo>
                  <a:lnTo>
                    <a:pt x="18411" y="16332"/>
                  </a:lnTo>
                  <a:lnTo>
                    <a:pt x="18258" y="16528"/>
                  </a:lnTo>
                  <a:lnTo>
                    <a:pt x="18104"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2" y="18402"/>
                  </a:lnTo>
                  <a:lnTo>
                    <a:pt x="16137" y="18547"/>
                  </a:lnTo>
                  <a:lnTo>
                    <a:pt x="15932" y="18692"/>
                  </a:lnTo>
                  <a:lnTo>
                    <a:pt x="15728" y="18828"/>
                  </a:lnTo>
                  <a:lnTo>
                    <a:pt x="15515" y="18956"/>
                  </a:lnTo>
                  <a:lnTo>
                    <a:pt x="15310" y="19084"/>
                  </a:lnTo>
                  <a:lnTo>
                    <a:pt x="15089" y="19203"/>
                  </a:lnTo>
                  <a:lnTo>
                    <a:pt x="14876" y="19314"/>
                  </a:lnTo>
                  <a:lnTo>
                    <a:pt x="14654" y="19425"/>
                  </a:lnTo>
                  <a:lnTo>
                    <a:pt x="14424" y="19535"/>
                  </a:lnTo>
                  <a:lnTo>
                    <a:pt x="14194" y="19629"/>
                  </a:lnTo>
                  <a:lnTo>
                    <a:pt x="13964" y="19723"/>
                  </a:lnTo>
                  <a:lnTo>
                    <a:pt x="13734" y="19817"/>
                  </a:lnTo>
                  <a:lnTo>
                    <a:pt x="13496" y="19902"/>
                  </a:lnTo>
                  <a:lnTo>
                    <a:pt x="13257" y="19978"/>
                  </a:lnTo>
                  <a:lnTo>
                    <a:pt x="13018" y="20047"/>
                  </a:lnTo>
                  <a:lnTo>
                    <a:pt x="12771" y="20115"/>
                  </a:lnTo>
                  <a:lnTo>
                    <a:pt x="12524" y="20174"/>
                  </a:lnTo>
                  <a:lnTo>
                    <a:pt x="12277" y="20226"/>
                  </a:lnTo>
                  <a:lnTo>
                    <a:pt x="12030" y="20277"/>
                  </a:lnTo>
                  <a:lnTo>
                    <a:pt x="11775" y="20319"/>
                  </a:lnTo>
                  <a:lnTo>
                    <a:pt x="11519" y="20353"/>
                  </a:lnTo>
                  <a:lnTo>
                    <a:pt x="11263" y="20379"/>
                  </a:lnTo>
                  <a:lnTo>
                    <a:pt x="11008" y="20404"/>
                  </a:lnTo>
                  <a:lnTo>
                    <a:pt x="10744" y="20421"/>
                  </a:lnTo>
                  <a:lnTo>
                    <a:pt x="10480" y="20430"/>
                  </a:lnTo>
                  <a:lnTo>
                    <a:pt x="10216" y="20439"/>
                  </a:lnTo>
                  <a:lnTo>
                    <a:pt x="10216" y="20439"/>
                  </a:lnTo>
                  <a:lnTo>
                    <a:pt x="9960" y="20430"/>
                  </a:lnTo>
                  <a:lnTo>
                    <a:pt x="9696" y="20421"/>
                  </a:lnTo>
                  <a:lnTo>
                    <a:pt x="9432" y="20404"/>
                  </a:lnTo>
                  <a:lnTo>
                    <a:pt x="9176" y="20379"/>
                  </a:lnTo>
                  <a:lnTo>
                    <a:pt x="8921" y="20353"/>
                  </a:lnTo>
                  <a:lnTo>
                    <a:pt x="8665" y="20319"/>
                  </a:lnTo>
                  <a:lnTo>
                    <a:pt x="8409" y="20277"/>
                  </a:lnTo>
                  <a:lnTo>
                    <a:pt x="8162" y="20226"/>
                  </a:lnTo>
                  <a:lnTo>
                    <a:pt x="7915" y="20174"/>
                  </a:lnTo>
                  <a:lnTo>
                    <a:pt x="7668" y="20115"/>
                  </a:lnTo>
                  <a:lnTo>
                    <a:pt x="7421" y="20047"/>
                  </a:lnTo>
                  <a:lnTo>
                    <a:pt x="7183" y="19978"/>
                  </a:lnTo>
                  <a:lnTo>
                    <a:pt x="6944" y="19902"/>
                  </a:lnTo>
                  <a:lnTo>
                    <a:pt x="6706" y="19817"/>
                  </a:lnTo>
                  <a:lnTo>
                    <a:pt x="6476" y="19723"/>
                  </a:lnTo>
                  <a:lnTo>
                    <a:pt x="6246" y="19629"/>
                  </a:lnTo>
                  <a:lnTo>
                    <a:pt x="6016" y="19535"/>
                  </a:lnTo>
                  <a:lnTo>
                    <a:pt x="5794" y="19425"/>
                  </a:lnTo>
                  <a:lnTo>
                    <a:pt x="5573" y="19314"/>
                  </a:lnTo>
                  <a:lnTo>
                    <a:pt x="5351" y="19203"/>
                  </a:lnTo>
                  <a:lnTo>
                    <a:pt x="5138" y="19084"/>
                  </a:lnTo>
                  <a:lnTo>
                    <a:pt x="4925" y="18956"/>
                  </a:lnTo>
                  <a:lnTo>
                    <a:pt x="4712" y="18828"/>
                  </a:lnTo>
                  <a:lnTo>
                    <a:pt x="4508" y="18692"/>
                  </a:lnTo>
                  <a:lnTo>
                    <a:pt x="4303" y="18547"/>
                  </a:lnTo>
                  <a:lnTo>
                    <a:pt x="4107" y="18402"/>
                  </a:lnTo>
                  <a:lnTo>
                    <a:pt x="3911" y="18258"/>
                  </a:lnTo>
                  <a:lnTo>
                    <a:pt x="3724" y="18104"/>
                  </a:lnTo>
                  <a:lnTo>
                    <a:pt x="3536"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36"/>
                  </a:lnTo>
                  <a:lnTo>
                    <a:pt x="1747" y="15932"/>
                  </a:lnTo>
                  <a:lnTo>
                    <a:pt x="1611" y="15727"/>
                  </a:lnTo>
                  <a:lnTo>
                    <a:pt x="1483" y="15514"/>
                  </a:lnTo>
                  <a:lnTo>
                    <a:pt x="1355"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8"/>
                  </a:lnTo>
                  <a:lnTo>
                    <a:pt x="325" y="12771"/>
                  </a:lnTo>
                  <a:lnTo>
                    <a:pt x="265" y="12524"/>
                  </a:lnTo>
                  <a:lnTo>
                    <a:pt x="205" y="12277"/>
                  </a:lnTo>
                  <a:lnTo>
                    <a:pt x="163" y="12021"/>
                  </a:lnTo>
                  <a:lnTo>
                    <a:pt x="120" y="11774"/>
                  </a:lnTo>
                  <a:lnTo>
                    <a:pt x="86" y="11519"/>
                  </a:lnTo>
                  <a:lnTo>
                    <a:pt x="52" y="11263"/>
                  </a:lnTo>
                  <a:lnTo>
                    <a:pt x="35" y="10999"/>
                  </a:lnTo>
                  <a:lnTo>
                    <a:pt x="18" y="10744"/>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05" y="8154"/>
                  </a:lnTo>
                  <a:lnTo>
                    <a:pt x="265" y="7907"/>
                  </a:lnTo>
                  <a:lnTo>
                    <a:pt x="325" y="7660"/>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5" y="5129"/>
                  </a:lnTo>
                  <a:lnTo>
                    <a:pt x="1483" y="4916"/>
                  </a:lnTo>
                  <a:lnTo>
                    <a:pt x="1611" y="4712"/>
                  </a:lnTo>
                  <a:lnTo>
                    <a:pt x="1747" y="4499"/>
                  </a:lnTo>
                  <a:lnTo>
                    <a:pt x="1884" y="4303"/>
                  </a:lnTo>
                  <a:lnTo>
                    <a:pt x="2029" y="4098"/>
                  </a:lnTo>
                  <a:lnTo>
                    <a:pt x="2182" y="3911"/>
                  </a:lnTo>
                  <a:lnTo>
                    <a:pt x="2335" y="3715"/>
                  </a:lnTo>
                  <a:lnTo>
                    <a:pt x="2497" y="3528"/>
                  </a:lnTo>
                  <a:lnTo>
                    <a:pt x="2659" y="3349"/>
                  </a:lnTo>
                  <a:lnTo>
                    <a:pt x="2821" y="3170"/>
                  </a:lnTo>
                  <a:lnTo>
                    <a:pt x="2991" y="2991"/>
                  </a:lnTo>
                  <a:lnTo>
                    <a:pt x="3170" y="2821"/>
                  </a:lnTo>
                  <a:lnTo>
                    <a:pt x="3349" y="2650"/>
                  </a:lnTo>
                  <a:lnTo>
                    <a:pt x="3536" y="2488"/>
                  </a:lnTo>
                  <a:lnTo>
                    <a:pt x="3724" y="2335"/>
                  </a:lnTo>
                  <a:lnTo>
                    <a:pt x="3911" y="2182"/>
                  </a:lnTo>
                  <a:lnTo>
                    <a:pt x="4107" y="2028"/>
                  </a:lnTo>
                  <a:lnTo>
                    <a:pt x="4303" y="1883"/>
                  </a:lnTo>
                  <a:lnTo>
                    <a:pt x="4508" y="1747"/>
                  </a:lnTo>
                  <a:lnTo>
                    <a:pt x="4712" y="1611"/>
                  </a:lnTo>
                  <a:lnTo>
                    <a:pt x="4925" y="1474"/>
                  </a:lnTo>
                  <a:lnTo>
                    <a:pt x="5138" y="1355"/>
                  </a:lnTo>
                  <a:lnTo>
                    <a:pt x="5351" y="1227"/>
                  </a:lnTo>
                  <a:lnTo>
                    <a:pt x="5573" y="1117"/>
                  </a:lnTo>
                  <a:lnTo>
                    <a:pt x="5794" y="1006"/>
                  </a:lnTo>
                  <a:lnTo>
                    <a:pt x="6016" y="904"/>
                  </a:lnTo>
                  <a:lnTo>
                    <a:pt x="6246" y="801"/>
                  </a:lnTo>
                  <a:lnTo>
                    <a:pt x="6476" y="708"/>
                  </a:lnTo>
                  <a:lnTo>
                    <a:pt x="6706" y="623"/>
                  </a:lnTo>
                  <a:lnTo>
                    <a:pt x="6944" y="537"/>
                  </a:lnTo>
                  <a:lnTo>
                    <a:pt x="7183" y="461"/>
                  </a:lnTo>
                  <a:lnTo>
                    <a:pt x="7421" y="384"/>
                  </a:lnTo>
                  <a:lnTo>
                    <a:pt x="7668" y="324"/>
                  </a:lnTo>
                  <a:lnTo>
                    <a:pt x="7915" y="256"/>
                  </a:lnTo>
                  <a:lnTo>
                    <a:pt x="8162" y="205"/>
                  </a:lnTo>
                  <a:lnTo>
                    <a:pt x="8409" y="154"/>
                  </a:lnTo>
                  <a:lnTo>
                    <a:pt x="8665" y="120"/>
                  </a:lnTo>
                  <a:lnTo>
                    <a:pt x="8921" y="77"/>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7"/>
                  </a:lnTo>
                  <a:lnTo>
                    <a:pt x="11775" y="120"/>
                  </a:lnTo>
                  <a:lnTo>
                    <a:pt x="12030" y="154"/>
                  </a:lnTo>
                  <a:lnTo>
                    <a:pt x="12277" y="205"/>
                  </a:lnTo>
                  <a:lnTo>
                    <a:pt x="12524" y="256"/>
                  </a:lnTo>
                  <a:lnTo>
                    <a:pt x="12771" y="324"/>
                  </a:lnTo>
                  <a:lnTo>
                    <a:pt x="13018" y="384"/>
                  </a:lnTo>
                  <a:lnTo>
                    <a:pt x="13257" y="461"/>
                  </a:lnTo>
                  <a:lnTo>
                    <a:pt x="13496" y="537"/>
                  </a:lnTo>
                  <a:lnTo>
                    <a:pt x="13734" y="623"/>
                  </a:lnTo>
                  <a:lnTo>
                    <a:pt x="13964" y="708"/>
                  </a:lnTo>
                  <a:lnTo>
                    <a:pt x="14194" y="801"/>
                  </a:lnTo>
                  <a:lnTo>
                    <a:pt x="14424" y="904"/>
                  </a:lnTo>
                  <a:lnTo>
                    <a:pt x="14654" y="1006"/>
                  </a:lnTo>
                  <a:lnTo>
                    <a:pt x="14876" y="1117"/>
                  </a:lnTo>
                  <a:lnTo>
                    <a:pt x="15089" y="1227"/>
                  </a:lnTo>
                  <a:lnTo>
                    <a:pt x="15310" y="1355"/>
                  </a:lnTo>
                  <a:lnTo>
                    <a:pt x="15515" y="1474"/>
                  </a:lnTo>
                  <a:lnTo>
                    <a:pt x="15728" y="1611"/>
                  </a:lnTo>
                  <a:lnTo>
                    <a:pt x="15932" y="1747"/>
                  </a:lnTo>
                  <a:lnTo>
                    <a:pt x="16137" y="1883"/>
                  </a:lnTo>
                  <a:lnTo>
                    <a:pt x="16332" y="2028"/>
                  </a:lnTo>
                  <a:lnTo>
                    <a:pt x="16528" y="2182"/>
                  </a:lnTo>
                  <a:lnTo>
                    <a:pt x="16716" y="2335"/>
                  </a:lnTo>
                  <a:lnTo>
                    <a:pt x="16903" y="2488"/>
                  </a:lnTo>
                  <a:lnTo>
                    <a:pt x="17091" y="2650"/>
                  </a:lnTo>
                  <a:lnTo>
                    <a:pt x="17270" y="2821"/>
                  </a:lnTo>
                  <a:lnTo>
                    <a:pt x="17449" y="2991"/>
                  </a:lnTo>
                  <a:lnTo>
                    <a:pt x="17619" y="3170"/>
                  </a:lnTo>
                  <a:lnTo>
                    <a:pt x="17781" y="3349"/>
                  </a:lnTo>
                  <a:lnTo>
                    <a:pt x="17943" y="3528"/>
                  </a:lnTo>
                  <a:lnTo>
                    <a:pt x="18104" y="3715"/>
                  </a:lnTo>
                  <a:lnTo>
                    <a:pt x="18258" y="3911"/>
                  </a:lnTo>
                  <a:lnTo>
                    <a:pt x="18411" y="4098"/>
                  </a:lnTo>
                  <a:lnTo>
                    <a:pt x="18556" y="4303"/>
                  </a:lnTo>
                  <a:lnTo>
                    <a:pt x="18692" y="4499"/>
                  </a:lnTo>
                  <a:lnTo>
                    <a:pt x="18829" y="4712"/>
                  </a:lnTo>
                  <a:lnTo>
                    <a:pt x="18956" y="4916"/>
                  </a:lnTo>
                  <a:lnTo>
                    <a:pt x="19084" y="5129"/>
                  </a:lnTo>
                  <a:lnTo>
                    <a:pt x="19203"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60"/>
                  </a:lnTo>
                  <a:lnTo>
                    <a:pt x="20175" y="7907"/>
                  </a:lnTo>
                  <a:lnTo>
                    <a:pt x="20234" y="8154"/>
                  </a:lnTo>
                  <a:lnTo>
                    <a:pt x="20277" y="8409"/>
                  </a:lnTo>
                  <a:lnTo>
                    <a:pt x="20320" y="8656"/>
                  </a:lnTo>
                  <a:lnTo>
                    <a:pt x="20354" y="8912"/>
                  </a:lnTo>
                  <a:lnTo>
                    <a:pt x="20388" y="9167"/>
                  </a:lnTo>
                  <a:lnTo>
                    <a:pt x="20405" y="9432"/>
                  </a:lnTo>
                  <a:lnTo>
                    <a:pt x="20422" y="9687"/>
                  </a:lnTo>
                  <a:lnTo>
                    <a:pt x="20430" y="9951"/>
                  </a:lnTo>
                  <a:lnTo>
                    <a:pt x="20439" y="10215"/>
                  </a:lnTo>
                  <a:lnTo>
                    <a:pt x="20439"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578;p67"/>
            <p:cNvSpPr/>
            <p:nvPr/>
          </p:nvSpPr>
          <p:spPr>
            <a:xfrm>
              <a:off x="-5433175" y="-47601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579;p67"/>
            <p:cNvSpPr/>
            <p:nvPr/>
          </p:nvSpPr>
          <p:spPr>
            <a:xfrm>
              <a:off x="-5944125" y="-3806450"/>
              <a:ext cx="510975" cy="510975"/>
            </a:xfrm>
            <a:custGeom>
              <a:avLst/>
              <a:gdLst/>
              <a:ahLst/>
              <a:cxnLst/>
              <a:rect l="l" t="t" r="r" b="b"/>
              <a:pathLst>
                <a:path w="20439" h="20439" extrusionOk="0">
                  <a:moveTo>
                    <a:pt x="9960" y="1"/>
                  </a:moveTo>
                  <a:lnTo>
                    <a:pt x="9696" y="9"/>
                  </a:lnTo>
                  <a:lnTo>
                    <a:pt x="9432" y="26"/>
                  </a:lnTo>
                  <a:lnTo>
                    <a:pt x="9176" y="52"/>
                  </a:lnTo>
                  <a:lnTo>
                    <a:pt x="8921" y="78"/>
                  </a:lnTo>
                  <a:lnTo>
                    <a:pt x="8665" y="120"/>
                  </a:lnTo>
                  <a:lnTo>
                    <a:pt x="8409"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73" y="1117"/>
                  </a:lnTo>
                  <a:lnTo>
                    <a:pt x="5351" y="1236"/>
                  </a:lnTo>
                  <a:lnTo>
                    <a:pt x="5138" y="1355"/>
                  </a:lnTo>
                  <a:lnTo>
                    <a:pt x="4925" y="1475"/>
                  </a:lnTo>
                  <a:lnTo>
                    <a:pt x="4712" y="1611"/>
                  </a:lnTo>
                  <a:lnTo>
                    <a:pt x="4508" y="1747"/>
                  </a:lnTo>
                  <a:lnTo>
                    <a:pt x="4303" y="1884"/>
                  </a:lnTo>
                  <a:lnTo>
                    <a:pt x="4107" y="2029"/>
                  </a:lnTo>
                  <a:lnTo>
                    <a:pt x="3911" y="2182"/>
                  </a:lnTo>
                  <a:lnTo>
                    <a:pt x="3724" y="2335"/>
                  </a:lnTo>
                  <a:lnTo>
                    <a:pt x="3536"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5" y="5130"/>
                  </a:lnTo>
                  <a:lnTo>
                    <a:pt x="1236" y="5343"/>
                  </a:lnTo>
                  <a:lnTo>
                    <a:pt x="1117" y="5564"/>
                  </a:lnTo>
                  <a:lnTo>
                    <a:pt x="1006" y="5786"/>
                  </a:lnTo>
                  <a:lnTo>
                    <a:pt x="904" y="6016"/>
                  </a:lnTo>
                  <a:lnTo>
                    <a:pt x="802" y="6237"/>
                  </a:lnTo>
                  <a:lnTo>
                    <a:pt x="708" y="6467"/>
                  </a:lnTo>
                  <a:lnTo>
                    <a:pt x="623" y="6706"/>
                  </a:lnTo>
                  <a:lnTo>
                    <a:pt x="538" y="6936"/>
                  </a:lnTo>
                  <a:lnTo>
                    <a:pt x="461" y="7174"/>
                  </a:lnTo>
                  <a:lnTo>
                    <a:pt x="393" y="7421"/>
                  </a:lnTo>
                  <a:lnTo>
                    <a:pt x="325" y="7660"/>
                  </a:lnTo>
                  <a:lnTo>
                    <a:pt x="265" y="7907"/>
                  </a:lnTo>
                  <a:lnTo>
                    <a:pt x="205" y="8154"/>
                  </a:lnTo>
                  <a:lnTo>
                    <a:pt x="163" y="8409"/>
                  </a:lnTo>
                  <a:lnTo>
                    <a:pt x="120" y="8657"/>
                  </a:lnTo>
                  <a:lnTo>
                    <a:pt x="86" y="8912"/>
                  </a:lnTo>
                  <a:lnTo>
                    <a:pt x="52" y="9176"/>
                  </a:lnTo>
                  <a:lnTo>
                    <a:pt x="35" y="9432"/>
                  </a:lnTo>
                  <a:lnTo>
                    <a:pt x="18" y="9687"/>
                  </a:lnTo>
                  <a:lnTo>
                    <a:pt x="9" y="9951"/>
                  </a:lnTo>
                  <a:lnTo>
                    <a:pt x="1" y="10216"/>
                  </a:lnTo>
                  <a:lnTo>
                    <a:pt x="9" y="10480"/>
                  </a:lnTo>
                  <a:lnTo>
                    <a:pt x="18" y="10744"/>
                  </a:lnTo>
                  <a:lnTo>
                    <a:pt x="35" y="11008"/>
                  </a:lnTo>
                  <a:lnTo>
                    <a:pt x="52" y="11263"/>
                  </a:lnTo>
                  <a:lnTo>
                    <a:pt x="86" y="11519"/>
                  </a:lnTo>
                  <a:lnTo>
                    <a:pt x="120" y="11775"/>
                  </a:lnTo>
                  <a:lnTo>
                    <a:pt x="163" y="12030"/>
                  </a:lnTo>
                  <a:lnTo>
                    <a:pt x="205"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5" y="15302"/>
                  </a:lnTo>
                  <a:lnTo>
                    <a:pt x="1483" y="15515"/>
                  </a:lnTo>
                  <a:lnTo>
                    <a:pt x="1611" y="15728"/>
                  </a:lnTo>
                  <a:lnTo>
                    <a:pt x="1747" y="15932"/>
                  </a:lnTo>
                  <a:lnTo>
                    <a:pt x="1884" y="16137"/>
                  </a:lnTo>
                  <a:lnTo>
                    <a:pt x="2029" y="16332"/>
                  </a:lnTo>
                  <a:lnTo>
                    <a:pt x="2182" y="16528"/>
                  </a:lnTo>
                  <a:lnTo>
                    <a:pt x="2335" y="16716"/>
                  </a:lnTo>
                  <a:lnTo>
                    <a:pt x="2497" y="16903"/>
                  </a:lnTo>
                  <a:lnTo>
                    <a:pt x="2659" y="17091"/>
                  </a:lnTo>
                  <a:lnTo>
                    <a:pt x="2821" y="17270"/>
                  </a:lnTo>
                  <a:lnTo>
                    <a:pt x="2991" y="17440"/>
                  </a:lnTo>
                  <a:lnTo>
                    <a:pt x="3170" y="17610"/>
                  </a:lnTo>
                  <a:lnTo>
                    <a:pt x="3349" y="17781"/>
                  </a:lnTo>
                  <a:lnTo>
                    <a:pt x="3536" y="17943"/>
                  </a:lnTo>
                  <a:lnTo>
                    <a:pt x="3724" y="18104"/>
                  </a:lnTo>
                  <a:lnTo>
                    <a:pt x="3911" y="18258"/>
                  </a:lnTo>
                  <a:lnTo>
                    <a:pt x="4107" y="18403"/>
                  </a:lnTo>
                  <a:lnTo>
                    <a:pt x="4303" y="18547"/>
                  </a:lnTo>
                  <a:lnTo>
                    <a:pt x="4508" y="18692"/>
                  </a:lnTo>
                  <a:lnTo>
                    <a:pt x="4712" y="18829"/>
                  </a:lnTo>
                  <a:lnTo>
                    <a:pt x="4925" y="18956"/>
                  </a:lnTo>
                  <a:lnTo>
                    <a:pt x="5138" y="19084"/>
                  </a:lnTo>
                  <a:lnTo>
                    <a:pt x="5351" y="19203"/>
                  </a:lnTo>
                  <a:lnTo>
                    <a:pt x="5573"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09" y="20277"/>
                  </a:lnTo>
                  <a:lnTo>
                    <a:pt x="8665" y="20320"/>
                  </a:lnTo>
                  <a:lnTo>
                    <a:pt x="8921" y="20354"/>
                  </a:lnTo>
                  <a:lnTo>
                    <a:pt x="9176" y="20379"/>
                  </a:lnTo>
                  <a:lnTo>
                    <a:pt x="9432" y="20405"/>
                  </a:lnTo>
                  <a:lnTo>
                    <a:pt x="9696" y="20422"/>
                  </a:lnTo>
                  <a:lnTo>
                    <a:pt x="9960" y="20430"/>
                  </a:lnTo>
                  <a:lnTo>
                    <a:pt x="10216" y="20439"/>
                  </a:lnTo>
                  <a:lnTo>
                    <a:pt x="10480" y="20430"/>
                  </a:lnTo>
                  <a:lnTo>
                    <a:pt x="10744" y="20422"/>
                  </a:lnTo>
                  <a:lnTo>
                    <a:pt x="11008" y="20405"/>
                  </a:lnTo>
                  <a:lnTo>
                    <a:pt x="11263" y="20379"/>
                  </a:lnTo>
                  <a:lnTo>
                    <a:pt x="11519" y="20354"/>
                  </a:lnTo>
                  <a:lnTo>
                    <a:pt x="11775" y="20320"/>
                  </a:lnTo>
                  <a:lnTo>
                    <a:pt x="12030" y="20277"/>
                  </a:lnTo>
                  <a:lnTo>
                    <a:pt x="12277" y="20226"/>
                  </a:lnTo>
                  <a:lnTo>
                    <a:pt x="12524" y="20175"/>
                  </a:lnTo>
                  <a:lnTo>
                    <a:pt x="12771" y="20115"/>
                  </a:lnTo>
                  <a:lnTo>
                    <a:pt x="13018" y="20047"/>
                  </a:lnTo>
                  <a:lnTo>
                    <a:pt x="13257" y="19979"/>
                  </a:lnTo>
                  <a:lnTo>
                    <a:pt x="13496" y="19902"/>
                  </a:lnTo>
                  <a:lnTo>
                    <a:pt x="13734" y="19817"/>
                  </a:lnTo>
                  <a:lnTo>
                    <a:pt x="13964" y="19723"/>
                  </a:lnTo>
                  <a:lnTo>
                    <a:pt x="14194" y="19629"/>
                  </a:lnTo>
                  <a:lnTo>
                    <a:pt x="14424" y="19536"/>
                  </a:lnTo>
                  <a:lnTo>
                    <a:pt x="14654" y="19425"/>
                  </a:lnTo>
                  <a:lnTo>
                    <a:pt x="14876" y="19314"/>
                  </a:lnTo>
                  <a:lnTo>
                    <a:pt x="15089" y="19203"/>
                  </a:lnTo>
                  <a:lnTo>
                    <a:pt x="15310" y="19084"/>
                  </a:lnTo>
                  <a:lnTo>
                    <a:pt x="15515" y="18956"/>
                  </a:lnTo>
                  <a:lnTo>
                    <a:pt x="15728" y="18829"/>
                  </a:lnTo>
                  <a:lnTo>
                    <a:pt x="15932" y="18692"/>
                  </a:lnTo>
                  <a:lnTo>
                    <a:pt x="16137" y="18547"/>
                  </a:lnTo>
                  <a:lnTo>
                    <a:pt x="16332" y="18403"/>
                  </a:lnTo>
                  <a:lnTo>
                    <a:pt x="16528" y="18258"/>
                  </a:lnTo>
                  <a:lnTo>
                    <a:pt x="16716" y="18104"/>
                  </a:lnTo>
                  <a:lnTo>
                    <a:pt x="16903" y="17943"/>
                  </a:lnTo>
                  <a:lnTo>
                    <a:pt x="17091" y="17781"/>
                  </a:lnTo>
                  <a:lnTo>
                    <a:pt x="17270" y="17610"/>
                  </a:lnTo>
                  <a:lnTo>
                    <a:pt x="17449" y="17440"/>
                  </a:lnTo>
                  <a:lnTo>
                    <a:pt x="17619" y="17270"/>
                  </a:lnTo>
                  <a:lnTo>
                    <a:pt x="17781" y="17091"/>
                  </a:lnTo>
                  <a:lnTo>
                    <a:pt x="17943" y="16903"/>
                  </a:lnTo>
                  <a:lnTo>
                    <a:pt x="18104" y="16716"/>
                  </a:lnTo>
                  <a:lnTo>
                    <a:pt x="18258" y="16528"/>
                  </a:lnTo>
                  <a:lnTo>
                    <a:pt x="18411" y="16332"/>
                  </a:lnTo>
                  <a:lnTo>
                    <a:pt x="18556" y="16137"/>
                  </a:lnTo>
                  <a:lnTo>
                    <a:pt x="18692" y="15932"/>
                  </a:lnTo>
                  <a:lnTo>
                    <a:pt x="18829" y="15728"/>
                  </a:lnTo>
                  <a:lnTo>
                    <a:pt x="18956" y="15515"/>
                  </a:lnTo>
                  <a:lnTo>
                    <a:pt x="19084" y="15302"/>
                  </a:lnTo>
                  <a:lnTo>
                    <a:pt x="19203"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3"/>
                  </a:lnTo>
                  <a:lnTo>
                    <a:pt x="20405" y="11008"/>
                  </a:lnTo>
                  <a:lnTo>
                    <a:pt x="20422" y="10744"/>
                  </a:lnTo>
                  <a:lnTo>
                    <a:pt x="20430" y="10480"/>
                  </a:lnTo>
                  <a:lnTo>
                    <a:pt x="20439" y="10216"/>
                  </a:lnTo>
                  <a:lnTo>
                    <a:pt x="20430" y="9951"/>
                  </a:lnTo>
                  <a:lnTo>
                    <a:pt x="20422" y="9687"/>
                  </a:lnTo>
                  <a:lnTo>
                    <a:pt x="20405" y="9432"/>
                  </a:lnTo>
                  <a:lnTo>
                    <a:pt x="20388" y="9176"/>
                  </a:lnTo>
                  <a:lnTo>
                    <a:pt x="20354" y="8912"/>
                  </a:lnTo>
                  <a:lnTo>
                    <a:pt x="20320" y="8657"/>
                  </a:lnTo>
                  <a:lnTo>
                    <a:pt x="20277" y="8409"/>
                  </a:lnTo>
                  <a:lnTo>
                    <a:pt x="20234" y="8154"/>
                  </a:lnTo>
                  <a:lnTo>
                    <a:pt x="20175" y="7907"/>
                  </a:lnTo>
                  <a:lnTo>
                    <a:pt x="20115" y="7660"/>
                  </a:lnTo>
                  <a:lnTo>
                    <a:pt x="20047" y="7421"/>
                  </a:lnTo>
                  <a:lnTo>
                    <a:pt x="19979" y="7174"/>
                  </a:lnTo>
                  <a:lnTo>
                    <a:pt x="19902" y="6936"/>
                  </a:lnTo>
                  <a:lnTo>
                    <a:pt x="19817" y="6706"/>
                  </a:lnTo>
                  <a:lnTo>
                    <a:pt x="19732" y="6467"/>
                  </a:lnTo>
                  <a:lnTo>
                    <a:pt x="19638" y="6237"/>
                  </a:lnTo>
                  <a:lnTo>
                    <a:pt x="19536" y="6016"/>
                  </a:lnTo>
                  <a:lnTo>
                    <a:pt x="19434" y="5786"/>
                  </a:lnTo>
                  <a:lnTo>
                    <a:pt x="19323" y="5564"/>
                  </a:lnTo>
                  <a:lnTo>
                    <a:pt x="19203" y="5343"/>
                  </a:lnTo>
                  <a:lnTo>
                    <a:pt x="19084" y="5130"/>
                  </a:lnTo>
                  <a:lnTo>
                    <a:pt x="18956" y="4917"/>
                  </a:lnTo>
                  <a:lnTo>
                    <a:pt x="18829" y="4712"/>
                  </a:lnTo>
                  <a:lnTo>
                    <a:pt x="18692" y="4508"/>
                  </a:lnTo>
                  <a:lnTo>
                    <a:pt x="18556" y="4303"/>
                  </a:lnTo>
                  <a:lnTo>
                    <a:pt x="18411" y="4107"/>
                  </a:lnTo>
                  <a:lnTo>
                    <a:pt x="18258" y="3911"/>
                  </a:lnTo>
                  <a:lnTo>
                    <a:pt x="18104"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2" y="2029"/>
                  </a:lnTo>
                  <a:lnTo>
                    <a:pt x="16137" y="1884"/>
                  </a:lnTo>
                  <a:lnTo>
                    <a:pt x="15932" y="1747"/>
                  </a:lnTo>
                  <a:lnTo>
                    <a:pt x="15728" y="1611"/>
                  </a:lnTo>
                  <a:lnTo>
                    <a:pt x="15515" y="1475"/>
                  </a:lnTo>
                  <a:lnTo>
                    <a:pt x="15310" y="1355"/>
                  </a:lnTo>
                  <a:lnTo>
                    <a:pt x="15089" y="1236"/>
                  </a:lnTo>
                  <a:lnTo>
                    <a:pt x="14876" y="1117"/>
                  </a:lnTo>
                  <a:lnTo>
                    <a:pt x="14654" y="1006"/>
                  </a:lnTo>
                  <a:lnTo>
                    <a:pt x="14424" y="904"/>
                  </a:lnTo>
                  <a:lnTo>
                    <a:pt x="14194" y="802"/>
                  </a:lnTo>
                  <a:lnTo>
                    <a:pt x="13964" y="708"/>
                  </a:lnTo>
                  <a:lnTo>
                    <a:pt x="13734" y="623"/>
                  </a:lnTo>
                  <a:lnTo>
                    <a:pt x="13496" y="538"/>
                  </a:lnTo>
                  <a:lnTo>
                    <a:pt x="13257" y="461"/>
                  </a:lnTo>
                  <a:lnTo>
                    <a:pt x="13018" y="384"/>
                  </a:lnTo>
                  <a:lnTo>
                    <a:pt x="12771" y="325"/>
                  </a:lnTo>
                  <a:lnTo>
                    <a:pt x="12524" y="265"/>
                  </a:lnTo>
                  <a:lnTo>
                    <a:pt x="12277" y="205"/>
                  </a:lnTo>
                  <a:lnTo>
                    <a:pt x="12030" y="163"/>
                  </a:lnTo>
                  <a:lnTo>
                    <a:pt x="11775" y="120"/>
                  </a:lnTo>
                  <a:lnTo>
                    <a:pt x="11519" y="78"/>
                  </a:lnTo>
                  <a:lnTo>
                    <a:pt x="11263" y="52"/>
                  </a:lnTo>
                  <a:lnTo>
                    <a:pt x="11008" y="26"/>
                  </a:lnTo>
                  <a:lnTo>
                    <a:pt x="10744" y="9"/>
                  </a:lnTo>
                  <a:lnTo>
                    <a:pt x="104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580;p67"/>
            <p:cNvSpPr/>
            <p:nvPr/>
          </p:nvSpPr>
          <p:spPr>
            <a:xfrm>
              <a:off x="-5944125" y="-3806450"/>
              <a:ext cx="510975" cy="510975"/>
            </a:xfrm>
            <a:custGeom>
              <a:avLst/>
              <a:gdLst/>
              <a:ahLst/>
              <a:cxnLst/>
              <a:rect l="l" t="t" r="r" b="b"/>
              <a:pathLst>
                <a:path w="20439" h="20439" fill="none" extrusionOk="0">
                  <a:moveTo>
                    <a:pt x="20439" y="10216"/>
                  </a:moveTo>
                  <a:lnTo>
                    <a:pt x="20439" y="10216"/>
                  </a:lnTo>
                  <a:lnTo>
                    <a:pt x="20430" y="10480"/>
                  </a:lnTo>
                  <a:lnTo>
                    <a:pt x="20422" y="10744"/>
                  </a:lnTo>
                  <a:lnTo>
                    <a:pt x="20405" y="11008"/>
                  </a:lnTo>
                  <a:lnTo>
                    <a:pt x="20388" y="11263"/>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3" y="15089"/>
                  </a:lnTo>
                  <a:lnTo>
                    <a:pt x="19084" y="15302"/>
                  </a:lnTo>
                  <a:lnTo>
                    <a:pt x="18956" y="15515"/>
                  </a:lnTo>
                  <a:lnTo>
                    <a:pt x="18829" y="15728"/>
                  </a:lnTo>
                  <a:lnTo>
                    <a:pt x="18692" y="15932"/>
                  </a:lnTo>
                  <a:lnTo>
                    <a:pt x="18556" y="16137"/>
                  </a:lnTo>
                  <a:lnTo>
                    <a:pt x="18411" y="16332"/>
                  </a:lnTo>
                  <a:lnTo>
                    <a:pt x="18258" y="16528"/>
                  </a:lnTo>
                  <a:lnTo>
                    <a:pt x="18104" y="16716"/>
                  </a:lnTo>
                  <a:lnTo>
                    <a:pt x="17943" y="16903"/>
                  </a:lnTo>
                  <a:lnTo>
                    <a:pt x="17781" y="17091"/>
                  </a:lnTo>
                  <a:lnTo>
                    <a:pt x="17619" y="17270"/>
                  </a:lnTo>
                  <a:lnTo>
                    <a:pt x="17449" y="17440"/>
                  </a:lnTo>
                  <a:lnTo>
                    <a:pt x="17270" y="17610"/>
                  </a:lnTo>
                  <a:lnTo>
                    <a:pt x="17091" y="17781"/>
                  </a:lnTo>
                  <a:lnTo>
                    <a:pt x="16903" y="17943"/>
                  </a:lnTo>
                  <a:lnTo>
                    <a:pt x="16716" y="18104"/>
                  </a:lnTo>
                  <a:lnTo>
                    <a:pt x="16528" y="18258"/>
                  </a:lnTo>
                  <a:lnTo>
                    <a:pt x="16332" y="18403"/>
                  </a:lnTo>
                  <a:lnTo>
                    <a:pt x="16137" y="18547"/>
                  </a:lnTo>
                  <a:lnTo>
                    <a:pt x="15932" y="18692"/>
                  </a:lnTo>
                  <a:lnTo>
                    <a:pt x="15728" y="18829"/>
                  </a:lnTo>
                  <a:lnTo>
                    <a:pt x="15515" y="18956"/>
                  </a:lnTo>
                  <a:lnTo>
                    <a:pt x="15310" y="19084"/>
                  </a:lnTo>
                  <a:lnTo>
                    <a:pt x="15089" y="19203"/>
                  </a:lnTo>
                  <a:lnTo>
                    <a:pt x="14876" y="19314"/>
                  </a:lnTo>
                  <a:lnTo>
                    <a:pt x="14654" y="19425"/>
                  </a:lnTo>
                  <a:lnTo>
                    <a:pt x="14424" y="19536"/>
                  </a:lnTo>
                  <a:lnTo>
                    <a:pt x="14194" y="19629"/>
                  </a:lnTo>
                  <a:lnTo>
                    <a:pt x="13964" y="19723"/>
                  </a:lnTo>
                  <a:lnTo>
                    <a:pt x="13734" y="19817"/>
                  </a:lnTo>
                  <a:lnTo>
                    <a:pt x="13496" y="19902"/>
                  </a:lnTo>
                  <a:lnTo>
                    <a:pt x="13257" y="19979"/>
                  </a:lnTo>
                  <a:lnTo>
                    <a:pt x="13018" y="20047"/>
                  </a:lnTo>
                  <a:lnTo>
                    <a:pt x="12771" y="20115"/>
                  </a:lnTo>
                  <a:lnTo>
                    <a:pt x="12524" y="20175"/>
                  </a:lnTo>
                  <a:lnTo>
                    <a:pt x="12277" y="20226"/>
                  </a:lnTo>
                  <a:lnTo>
                    <a:pt x="12030" y="20277"/>
                  </a:lnTo>
                  <a:lnTo>
                    <a:pt x="11775" y="20320"/>
                  </a:lnTo>
                  <a:lnTo>
                    <a:pt x="11519" y="20354"/>
                  </a:lnTo>
                  <a:lnTo>
                    <a:pt x="11263" y="20379"/>
                  </a:lnTo>
                  <a:lnTo>
                    <a:pt x="11008" y="20405"/>
                  </a:lnTo>
                  <a:lnTo>
                    <a:pt x="10744" y="20422"/>
                  </a:lnTo>
                  <a:lnTo>
                    <a:pt x="10480" y="20430"/>
                  </a:lnTo>
                  <a:lnTo>
                    <a:pt x="10216" y="20439"/>
                  </a:lnTo>
                  <a:lnTo>
                    <a:pt x="10216" y="20439"/>
                  </a:lnTo>
                  <a:lnTo>
                    <a:pt x="9960" y="20430"/>
                  </a:lnTo>
                  <a:lnTo>
                    <a:pt x="9696" y="20422"/>
                  </a:lnTo>
                  <a:lnTo>
                    <a:pt x="9432" y="20405"/>
                  </a:lnTo>
                  <a:lnTo>
                    <a:pt x="9176" y="20379"/>
                  </a:lnTo>
                  <a:lnTo>
                    <a:pt x="8921" y="20354"/>
                  </a:lnTo>
                  <a:lnTo>
                    <a:pt x="8665" y="20320"/>
                  </a:lnTo>
                  <a:lnTo>
                    <a:pt x="8409"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73" y="19314"/>
                  </a:lnTo>
                  <a:lnTo>
                    <a:pt x="5351" y="19203"/>
                  </a:lnTo>
                  <a:lnTo>
                    <a:pt x="5138" y="19084"/>
                  </a:lnTo>
                  <a:lnTo>
                    <a:pt x="4925" y="18956"/>
                  </a:lnTo>
                  <a:lnTo>
                    <a:pt x="4712" y="18829"/>
                  </a:lnTo>
                  <a:lnTo>
                    <a:pt x="4508" y="18692"/>
                  </a:lnTo>
                  <a:lnTo>
                    <a:pt x="4303" y="18547"/>
                  </a:lnTo>
                  <a:lnTo>
                    <a:pt x="4107" y="18403"/>
                  </a:lnTo>
                  <a:lnTo>
                    <a:pt x="3911" y="18258"/>
                  </a:lnTo>
                  <a:lnTo>
                    <a:pt x="3724" y="18104"/>
                  </a:lnTo>
                  <a:lnTo>
                    <a:pt x="3536" y="17943"/>
                  </a:lnTo>
                  <a:lnTo>
                    <a:pt x="3349" y="17781"/>
                  </a:lnTo>
                  <a:lnTo>
                    <a:pt x="3170" y="17610"/>
                  </a:lnTo>
                  <a:lnTo>
                    <a:pt x="2991" y="17440"/>
                  </a:lnTo>
                  <a:lnTo>
                    <a:pt x="2821" y="17270"/>
                  </a:lnTo>
                  <a:lnTo>
                    <a:pt x="2659" y="17091"/>
                  </a:lnTo>
                  <a:lnTo>
                    <a:pt x="2497" y="16903"/>
                  </a:lnTo>
                  <a:lnTo>
                    <a:pt x="2335" y="16716"/>
                  </a:lnTo>
                  <a:lnTo>
                    <a:pt x="2182" y="16528"/>
                  </a:lnTo>
                  <a:lnTo>
                    <a:pt x="2029" y="16332"/>
                  </a:lnTo>
                  <a:lnTo>
                    <a:pt x="1884" y="16137"/>
                  </a:lnTo>
                  <a:lnTo>
                    <a:pt x="1747" y="15932"/>
                  </a:lnTo>
                  <a:lnTo>
                    <a:pt x="1611" y="15728"/>
                  </a:lnTo>
                  <a:lnTo>
                    <a:pt x="1483" y="15515"/>
                  </a:lnTo>
                  <a:lnTo>
                    <a:pt x="1355"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05" y="12277"/>
                  </a:lnTo>
                  <a:lnTo>
                    <a:pt x="163" y="12030"/>
                  </a:lnTo>
                  <a:lnTo>
                    <a:pt x="120" y="11775"/>
                  </a:lnTo>
                  <a:lnTo>
                    <a:pt x="86" y="11519"/>
                  </a:lnTo>
                  <a:lnTo>
                    <a:pt x="52" y="11263"/>
                  </a:lnTo>
                  <a:lnTo>
                    <a:pt x="35" y="11008"/>
                  </a:lnTo>
                  <a:lnTo>
                    <a:pt x="18" y="10744"/>
                  </a:lnTo>
                  <a:lnTo>
                    <a:pt x="9" y="10480"/>
                  </a:lnTo>
                  <a:lnTo>
                    <a:pt x="1" y="10216"/>
                  </a:lnTo>
                  <a:lnTo>
                    <a:pt x="1" y="10216"/>
                  </a:lnTo>
                  <a:lnTo>
                    <a:pt x="9" y="9951"/>
                  </a:lnTo>
                  <a:lnTo>
                    <a:pt x="18" y="9687"/>
                  </a:lnTo>
                  <a:lnTo>
                    <a:pt x="35" y="9432"/>
                  </a:lnTo>
                  <a:lnTo>
                    <a:pt x="52" y="9176"/>
                  </a:lnTo>
                  <a:lnTo>
                    <a:pt x="86" y="8912"/>
                  </a:lnTo>
                  <a:lnTo>
                    <a:pt x="120" y="8657"/>
                  </a:lnTo>
                  <a:lnTo>
                    <a:pt x="163" y="8409"/>
                  </a:lnTo>
                  <a:lnTo>
                    <a:pt x="205" y="8154"/>
                  </a:lnTo>
                  <a:lnTo>
                    <a:pt x="265" y="7907"/>
                  </a:lnTo>
                  <a:lnTo>
                    <a:pt x="325" y="7660"/>
                  </a:lnTo>
                  <a:lnTo>
                    <a:pt x="393" y="7421"/>
                  </a:lnTo>
                  <a:lnTo>
                    <a:pt x="461" y="7174"/>
                  </a:lnTo>
                  <a:lnTo>
                    <a:pt x="538" y="6936"/>
                  </a:lnTo>
                  <a:lnTo>
                    <a:pt x="623" y="6706"/>
                  </a:lnTo>
                  <a:lnTo>
                    <a:pt x="708" y="6467"/>
                  </a:lnTo>
                  <a:lnTo>
                    <a:pt x="802" y="6237"/>
                  </a:lnTo>
                  <a:lnTo>
                    <a:pt x="904" y="6016"/>
                  </a:lnTo>
                  <a:lnTo>
                    <a:pt x="1006" y="5786"/>
                  </a:lnTo>
                  <a:lnTo>
                    <a:pt x="1117" y="5564"/>
                  </a:lnTo>
                  <a:lnTo>
                    <a:pt x="1236" y="5343"/>
                  </a:lnTo>
                  <a:lnTo>
                    <a:pt x="1355"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6" y="2489"/>
                  </a:lnTo>
                  <a:lnTo>
                    <a:pt x="3724" y="2335"/>
                  </a:lnTo>
                  <a:lnTo>
                    <a:pt x="3911" y="2182"/>
                  </a:lnTo>
                  <a:lnTo>
                    <a:pt x="4107" y="2029"/>
                  </a:lnTo>
                  <a:lnTo>
                    <a:pt x="4303" y="1884"/>
                  </a:lnTo>
                  <a:lnTo>
                    <a:pt x="4508" y="1747"/>
                  </a:lnTo>
                  <a:lnTo>
                    <a:pt x="4712" y="1611"/>
                  </a:lnTo>
                  <a:lnTo>
                    <a:pt x="4925" y="1475"/>
                  </a:lnTo>
                  <a:lnTo>
                    <a:pt x="5138" y="1355"/>
                  </a:lnTo>
                  <a:lnTo>
                    <a:pt x="5351" y="1236"/>
                  </a:lnTo>
                  <a:lnTo>
                    <a:pt x="5573"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09" y="163"/>
                  </a:lnTo>
                  <a:lnTo>
                    <a:pt x="8665" y="120"/>
                  </a:lnTo>
                  <a:lnTo>
                    <a:pt x="8921" y="78"/>
                  </a:lnTo>
                  <a:lnTo>
                    <a:pt x="9176" y="52"/>
                  </a:lnTo>
                  <a:lnTo>
                    <a:pt x="9432" y="26"/>
                  </a:lnTo>
                  <a:lnTo>
                    <a:pt x="9696" y="9"/>
                  </a:lnTo>
                  <a:lnTo>
                    <a:pt x="9960" y="1"/>
                  </a:lnTo>
                  <a:lnTo>
                    <a:pt x="10216" y="1"/>
                  </a:lnTo>
                  <a:lnTo>
                    <a:pt x="10216" y="1"/>
                  </a:lnTo>
                  <a:lnTo>
                    <a:pt x="10480" y="1"/>
                  </a:lnTo>
                  <a:lnTo>
                    <a:pt x="10744" y="9"/>
                  </a:lnTo>
                  <a:lnTo>
                    <a:pt x="11008" y="26"/>
                  </a:lnTo>
                  <a:lnTo>
                    <a:pt x="11263" y="52"/>
                  </a:lnTo>
                  <a:lnTo>
                    <a:pt x="11519" y="78"/>
                  </a:lnTo>
                  <a:lnTo>
                    <a:pt x="11775" y="120"/>
                  </a:lnTo>
                  <a:lnTo>
                    <a:pt x="12030" y="163"/>
                  </a:lnTo>
                  <a:lnTo>
                    <a:pt x="12277" y="205"/>
                  </a:lnTo>
                  <a:lnTo>
                    <a:pt x="12524" y="265"/>
                  </a:lnTo>
                  <a:lnTo>
                    <a:pt x="12771" y="325"/>
                  </a:lnTo>
                  <a:lnTo>
                    <a:pt x="13018" y="384"/>
                  </a:lnTo>
                  <a:lnTo>
                    <a:pt x="13257" y="461"/>
                  </a:lnTo>
                  <a:lnTo>
                    <a:pt x="13496" y="538"/>
                  </a:lnTo>
                  <a:lnTo>
                    <a:pt x="13734" y="623"/>
                  </a:lnTo>
                  <a:lnTo>
                    <a:pt x="13964" y="708"/>
                  </a:lnTo>
                  <a:lnTo>
                    <a:pt x="14194" y="802"/>
                  </a:lnTo>
                  <a:lnTo>
                    <a:pt x="14424" y="904"/>
                  </a:lnTo>
                  <a:lnTo>
                    <a:pt x="14654" y="1006"/>
                  </a:lnTo>
                  <a:lnTo>
                    <a:pt x="14876" y="1117"/>
                  </a:lnTo>
                  <a:lnTo>
                    <a:pt x="15089" y="1236"/>
                  </a:lnTo>
                  <a:lnTo>
                    <a:pt x="15310" y="1355"/>
                  </a:lnTo>
                  <a:lnTo>
                    <a:pt x="15515" y="1475"/>
                  </a:lnTo>
                  <a:lnTo>
                    <a:pt x="15728" y="1611"/>
                  </a:lnTo>
                  <a:lnTo>
                    <a:pt x="15932" y="1747"/>
                  </a:lnTo>
                  <a:lnTo>
                    <a:pt x="16137" y="1884"/>
                  </a:lnTo>
                  <a:lnTo>
                    <a:pt x="16332"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4" y="3715"/>
                  </a:lnTo>
                  <a:lnTo>
                    <a:pt x="18258" y="3911"/>
                  </a:lnTo>
                  <a:lnTo>
                    <a:pt x="18411" y="4107"/>
                  </a:lnTo>
                  <a:lnTo>
                    <a:pt x="18556" y="4303"/>
                  </a:lnTo>
                  <a:lnTo>
                    <a:pt x="18692" y="4508"/>
                  </a:lnTo>
                  <a:lnTo>
                    <a:pt x="18829" y="4712"/>
                  </a:lnTo>
                  <a:lnTo>
                    <a:pt x="18956" y="4917"/>
                  </a:lnTo>
                  <a:lnTo>
                    <a:pt x="19084" y="5130"/>
                  </a:lnTo>
                  <a:lnTo>
                    <a:pt x="19203" y="5343"/>
                  </a:lnTo>
                  <a:lnTo>
                    <a:pt x="19323" y="5564"/>
                  </a:lnTo>
                  <a:lnTo>
                    <a:pt x="19434" y="5786"/>
                  </a:lnTo>
                  <a:lnTo>
                    <a:pt x="19536" y="6016"/>
                  </a:lnTo>
                  <a:lnTo>
                    <a:pt x="19638" y="6237"/>
                  </a:lnTo>
                  <a:lnTo>
                    <a:pt x="19732" y="6467"/>
                  </a:lnTo>
                  <a:lnTo>
                    <a:pt x="19817" y="6706"/>
                  </a:lnTo>
                  <a:lnTo>
                    <a:pt x="19902" y="6936"/>
                  </a:lnTo>
                  <a:lnTo>
                    <a:pt x="19979" y="7174"/>
                  </a:lnTo>
                  <a:lnTo>
                    <a:pt x="20047" y="7421"/>
                  </a:lnTo>
                  <a:lnTo>
                    <a:pt x="20115" y="7660"/>
                  </a:lnTo>
                  <a:lnTo>
                    <a:pt x="20175" y="7907"/>
                  </a:lnTo>
                  <a:lnTo>
                    <a:pt x="20234" y="8154"/>
                  </a:lnTo>
                  <a:lnTo>
                    <a:pt x="20277" y="8409"/>
                  </a:lnTo>
                  <a:lnTo>
                    <a:pt x="20320" y="8657"/>
                  </a:lnTo>
                  <a:lnTo>
                    <a:pt x="20354" y="8912"/>
                  </a:lnTo>
                  <a:lnTo>
                    <a:pt x="20388" y="9176"/>
                  </a:lnTo>
                  <a:lnTo>
                    <a:pt x="20405" y="9432"/>
                  </a:lnTo>
                  <a:lnTo>
                    <a:pt x="20422" y="9687"/>
                  </a:lnTo>
                  <a:lnTo>
                    <a:pt x="20430" y="9951"/>
                  </a:lnTo>
                  <a:lnTo>
                    <a:pt x="20439" y="10216"/>
                  </a:lnTo>
                  <a:lnTo>
                    <a:pt x="20439"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581;p67"/>
            <p:cNvSpPr/>
            <p:nvPr/>
          </p:nvSpPr>
          <p:spPr>
            <a:xfrm>
              <a:off x="-5433175" y="-35510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582;p67"/>
            <p:cNvSpPr/>
            <p:nvPr/>
          </p:nvSpPr>
          <p:spPr>
            <a:xfrm>
              <a:off x="-899600" y="-5015550"/>
              <a:ext cx="510975" cy="510975"/>
            </a:xfrm>
            <a:custGeom>
              <a:avLst/>
              <a:gdLst/>
              <a:ahLst/>
              <a:cxnLst/>
              <a:rect l="l" t="t" r="r" b="b"/>
              <a:pathLst>
                <a:path w="20439" h="20439" extrusionOk="0">
                  <a:moveTo>
                    <a:pt x="9959" y="1"/>
                  </a:moveTo>
                  <a:lnTo>
                    <a:pt x="9695" y="9"/>
                  </a:lnTo>
                  <a:lnTo>
                    <a:pt x="9431" y="26"/>
                  </a:lnTo>
                  <a:lnTo>
                    <a:pt x="9176" y="52"/>
                  </a:lnTo>
                  <a:lnTo>
                    <a:pt x="8920" y="77"/>
                  </a:lnTo>
                  <a:lnTo>
                    <a:pt x="8664" y="120"/>
                  </a:lnTo>
                  <a:lnTo>
                    <a:pt x="8409" y="154"/>
                  </a:lnTo>
                  <a:lnTo>
                    <a:pt x="8162" y="205"/>
                  </a:lnTo>
                  <a:lnTo>
                    <a:pt x="7915" y="256"/>
                  </a:lnTo>
                  <a:lnTo>
                    <a:pt x="7668" y="324"/>
                  </a:lnTo>
                  <a:lnTo>
                    <a:pt x="7421" y="384"/>
                  </a:lnTo>
                  <a:lnTo>
                    <a:pt x="7182" y="461"/>
                  </a:lnTo>
                  <a:lnTo>
                    <a:pt x="6944" y="537"/>
                  </a:lnTo>
                  <a:lnTo>
                    <a:pt x="6705" y="623"/>
                  </a:lnTo>
                  <a:lnTo>
                    <a:pt x="6475" y="708"/>
                  </a:lnTo>
                  <a:lnTo>
                    <a:pt x="6245" y="801"/>
                  </a:lnTo>
                  <a:lnTo>
                    <a:pt x="6015" y="904"/>
                  </a:lnTo>
                  <a:lnTo>
                    <a:pt x="5793" y="1006"/>
                  </a:lnTo>
                  <a:lnTo>
                    <a:pt x="5572" y="1117"/>
                  </a:lnTo>
                  <a:lnTo>
                    <a:pt x="5350" y="1227"/>
                  </a:lnTo>
                  <a:lnTo>
                    <a:pt x="5137" y="1355"/>
                  </a:lnTo>
                  <a:lnTo>
                    <a:pt x="4924" y="1474"/>
                  </a:lnTo>
                  <a:lnTo>
                    <a:pt x="4711" y="1611"/>
                  </a:lnTo>
                  <a:lnTo>
                    <a:pt x="4507" y="1747"/>
                  </a:lnTo>
                  <a:lnTo>
                    <a:pt x="4303" y="1883"/>
                  </a:lnTo>
                  <a:lnTo>
                    <a:pt x="4107" y="2028"/>
                  </a:lnTo>
                  <a:lnTo>
                    <a:pt x="3911" y="2182"/>
                  </a:lnTo>
                  <a:lnTo>
                    <a:pt x="3723" y="2335"/>
                  </a:lnTo>
                  <a:lnTo>
                    <a:pt x="3536" y="2488"/>
                  </a:lnTo>
                  <a:lnTo>
                    <a:pt x="3348" y="2650"/>
                  </a:lnTo>
                  <a:lnTo>
                    <a:pt x="3169" y="2821"/>
                  </a:lnTo>
                  <a:lnTo>
                    <a:pt x="2999" y="2991"/>
                  </a:lnTo>
                  <a:lnTo>
                    <a:pt x="2820" y="3170"/>
                  </a:lnTo>
                  <a:lnTo>
                    <a:pt x="2658" y="3349"/>
                  </a:lnTo>
                  <a:lnTo>
                    <a:pt x="2496" y="3528"/>
                  </a:lnTo>
                  <a:lnTo>
                    <a:pt x="2335" y="3715"/>
                  </a:lnTo>
                  <a:lnTo>
                    <a:pt x="2181" y="3911"/>
                  </a:lnTo>
                  <a:lnTo>
                    <a:pt x="2036" y="4098"/>
                  </a:lnTo>
                  <a:lnTo>
                    <a:pt x="1892" y="4303"/>
                  </a:lnTo>
                  <a:lnTo>
                    <a:pt x="1747" y="4499"/>
                  </a:lnTo>
                  <a:lnTo>
                    <a:pt x="1610" y="4712"/>
                  </a:lnTo>
                  <a:lnTo>
                    <a:pt x="1483" y="4916"/>
                  </a:lnTo>
                  <a:lnTo>
                    <a:pt x="1355" y="5129"/>
                  </a:lnTo>
                  <a:lnTo>
                    <a:pt x="1236" y="5342"/>
                  </a:lnTo>
                  <a:lnTo>
                    <a:pt x="1125" y="5564"/>
                  </a:lnTo>
                  <a:lnTo>
                    <a:pt x="1014" y="5785"/>
                  </a:lnTo>
                  <a:lnTo>
                    <a:pt x="903" y="6007"/>
                  </a:lnTo>
                  <a:lnTo>
                    <a:pt x="810" y="6237"/>
                  </a:lnTo>
                  <a:lnTo>
                    <a:pt x="716" y="6467"/>
                  </a:lnTo>
                  <a:lnTo>
                    <a:pt x="622" y="6705"/>
                  </a:lnTo>
                  <a:lnTo>
                    <a:pt x="537" y="6935"/>
                  </a:lnTo>
                  <a:lnTo>
                    <a:pt x="460" y="7174"/>
                  </a:lnTo>
                  <a:lnTo>
                    <a:pt x="392" y="7421"/>
                  </a:lnTo>
                  <a:lnTo>
                    <a:pt x="324" y="7660"/>
                  </a:lnTo>
                  <a:lnTo>
                    <a:pt x="264" y="7907"/>
                  </a:lnTo>
                  <a:lnTo>
                    <a:pt x="213" y="8154"/>
                  </a:lnTo>
                  <a:lnTo>
                    <a:pt x="162" y="8409"/>
                  </a:lnTo>
                  <a:lnTo>
                    <a:pt x="120" y="8656"/>
                  </a:lnTo>
                  <a:lnTo>
                    <a:pt x="85" y="8912"/>
                  </a:lnTo>
                  <a:lnTo>
                    <a:pt x="60" y="9167"/>
                  </a:lnTo>
                  <a:lnTo>
                    <a:pt x="34" y="9432"/>
                  </a:lnTo>
                  <a:lnTo>
                    <a:pt x="17" y="9687"/>
                  </a:lnTo>
                  <a:lnTo>
                    <a:pt x="9" y="9951"/>
                  </a:lnTo>
                  <a:lnTo>
                    <a:pt x="0" y="10215"/>
                  </a:lnTo>
                  <a:lnTo>
                    <a:pt x="9" y="10479"/>
                  </a:lnTo>
                  <a:lnTo>
                    <a:pt x="17" y="10744"/>
                  </a:lnTo>
                  <a:lnTo>
                    <a:pt x="34" y="10999"/>
                  </a:lnTo>
                  <a:lnTo>
                    <a:pt x="60" y="11263"/>
                  </a:lnTo>
                  <a:lnTo>
                    <a:pt x="85" y="11519"/>
                  </a:lnTo>
                  <a:lnTo>
                    <a:pt x="120" y="11774"/>
                  </a:lnTo>
                  <a:lnTo>
                    <a:pt x="162" y="12021"/>
                  </a:lnTo>
                  <a:lnTo>
                    <a:pt x="213" y="12277"/>
                  </a:lnTo>
                  <a:lnTo>
                    <a:pt x="264" y="12524"/>
                  </a:lnTo>
                  <a:lnTo>
                    <a:pt x="324" y="12771"/>
                  </a:lnTo>
                  <a:lnTo>
                    <a:pt x="392" y="13018"/>
                  </a:lnTo>
                  <a:lnTo>
                    <a:pt x="460" y="13257"/>
                  </a:lnTo>
                  <a:lnTo>
                    <a:pt x="537" y="13495"/>
                  </a:lnTo>
                  <a:lnTo>
                    <a:pt x="622" y="13734"/>
                  </a:lnTo>
                  <a:lnTo>
                    <a:pt x="716" y="13964"/>
                  </a:lnTo>
                  <a:lnTo>
                    <a:pt x="810" y="14194"/>
                  </a:lnTo>
                  <a:lnTo>
                    <a:pt x="903" y="14424"/>
                  </a:lnTo>
                  <a:lnTo>
                    <a:pt x="1014" y="14645"/>
                  </a:lnTo>
                  <a:lnTo>
                    <a:pt x="1125" y="14867"/>
                  </a:lnTo>
                  <a:lnTo>
                    <a:pt x="1236" y="15088"/>
                  </a:lnTo>
                  <a:lnTo>
                    <a:pt x="1355" y="15301"/>
                  </a:lnTo>
                  <a:lnTo>
                    <a:pt x="1483" y="15514"/>
                  </a:lnTo>
                  <a:lnTo>
                    <a:pt x="1610" y="15727"/>
                  </a:lnTo>
                  <a:lnTo>
                    <a:pt x="1747" y="15932"/>
                  </a:lnTo>
                  <a:lnTo>
                    <a:pt x="1892" y="16136"/>
                  </a:lnTo>
                  <a:lnTo>
                    <a:pt x="2036" y="16332"/>
                  </a:lnTo>
                  <a:lnTo>
                    <a:pt x="2181" y="16528"/>
                  </a:lnTo>
                  <a:lnTo>
                    <a:pt x="2335" y="16716"/>
                  </a:lnTo>
                  <a:lnTo>
                    <a:pt x="2496" y="16903"/>
                  </a:lnTo>
                  <a:lnTo>
                    <a:pt x="2658" y="17090"/>
                  </a:lnTo>
                  <a:lnTo>
                    <a:pt x="2820" y="17269"/>
                  </a:lnTo>
                  <a:lnTo>
                    <a:pt x="2999" y="17440"/>
                  </a:lnTo>
                  <a:lnTo>
                    <a:pt x="3169" y="17610"/>
                  </a:lnTo>
                  <a:lnTo>
                    <a:pt x="3348" y="17780"/>
                  </a:lnTo>
                  <a:lnTo>
                    <a:pt x="3536" y="17942"/>
                  </a:lnTo>
                  <a:lnTo>
                    <a:pt x="3723" y="18104"/>
                  </a:lnTo>
                  <a:lnTo>
                    <a:pt x="3911" y="18258"/>
                  </a:lnTo>
                  <a:lnTo>
                    <a:pt x="4107" y="18402"/>
                  </a:lnTo>
                  <a:lnTo>
                    <a:pt x="4303"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4" y="19902"/>
                  </a:lnTo>
                  <a:lnTo>
                    <a:pt x="7182" y="19978"/>
                  </a:lnTo>
                  <a:lnTo>
                    <a:pt x="7421" y="20047"/>
                  </a:lnTo>
                  <a:lnTo>
                    <a:pt x="7668" y="20115"/>
                  </a:lnTo>
                  <a:lnTo>
                    <a:pt x="7915" y="20174"/>
                  </a:lnTo>
                  <a:lnTo>
                    <a:pt x="8162" y="20226"/>
                  </a:lnTo>
                  <a:lnTo>
                    <a:pt x="8409" y="20277"/>
                  </a:lnTo>
                  <a:lnTo>
                    <a:pt x="8664" y="20319"/>
                  </a:lnTo>
                  <a:lnTo>
                    <a:pt x="8920" y="20353"/>
                  </a:lnTo>
                  <a:lnTo>
                    <a:pt x="9176" y="20379"/>
                  </a:lnTo>
                  <a:lnTo>
                    <a:pt x="9431" y="20404"/>
                  </a:lnTo>
                  <a:lnTo>
                    <a:pt x="9695" y="20421"/>
                  </a:lnTo>
                  <a:lnTo>
                    <a:pt x="9959" y="20430"/>
                  </a:lnTo>
                  <a:lnTo>
                    <a:pt x="10223" y="20439"/>
                  </a:lnTo>
                  <a:lnTo>
                    <a:pt x="10488" y="20430"/>
                  </a:lnTo>
                  <a:lnTo>
                    <a:pt x="10743" y="20421"/>
                  </a:lnTo>
                  <a:lnTo>
                    <a:pt x="11007" y="20404"/>
                  </a:lnTo>
                  <a:lnTo>
                    <a:pt x="11263" y="20379"/>
                  </a:lnTo>
                  <a:lnTo>
                    <a:pt x="11518" y="20353"/>
                  </a:lnTo>
                  <a:lnTo>
                    <a:pt x="11774" y="20319"/>
                  </a:lnTo>
                  <a:lnTo>
                    <a:pt x="12030" y="20277"/>
                  </a:lnTo>
                  <a:lnTo>
                    <a:pt x="12277" y="20226"/>
                  </a:lnTo>
                  <a:lnTo>
                    <a:pt x="12532" y="20174"/>
                  </a:lnTo>
                  <a:lnTo>
                    <a:pt x="12771" y="20115"/>
                  </a:lnTo>
                  <a:lnTo>
                    <a:pt x="13018" y="20047"/>
                  </a:lnTo>
                  <a:lnTo>
                    <a:pt x="13256" y="19978"/>
                  </a:lnTo>
                  <a:lnTo>
                    <a:pt x="13495" y="19902"/>
                  </a:lnTo>
                  <a:lnTo>
                    <a:pt x="13733" y="19817"/>
                  </a:lnTo>
                  <a:lnTo>
                    <a:pt x="13963" y="19723"/>
                  </a:lnTo>
                  <a:lnTo>
                    <a:pt x="14193" y="19629"/>
                  </a:lnTo>
                  <a:lnTo>
                    <a:pt x="14424" y="19535"/>
                  </a:lnTo>
                  <a:lnTo>
                    <a:pt x="14654" y="19425"/>
                  </a:lnTo>
                  <a:lnTo>
                    <a:pt x="14875" y="19314"/>
                  </a:lnTo>
                  <a:lnTo>
                    <a:pt x="15088" y="19203"/>
                  </a:lnTo>
                  <a:lnTo>
                    <a:pt x="15310" y="19084"/>
                  </a:lnTo>
                  <a:lnTo>
                    <a:pt x="15523" y="18956"/>
                  </a:lnTo>
                  <a:lnTo>
                    <a:pt x="15727" y="18828"/>
                  </a:lnTo>
                  <a:lnTo>
                    <a:pt x="15931" y="18692"/>
                  </a:lnTo>
                  <a:lnTo>
                    <a:pt x="16136" y="18547"/>
                  </a:lnTo>
                  <a:lnTo>
                    <a:pt x="16332" y="18402"/>
                  </a:lnTo>
                  <a:lnTo>
                    <a:pt x="16528" y="18258"/>
                  </a:lnTo>
                  <a:lnTo>
                    <a:pt x="16724" y="18104"/>
                  </a:lnTo>
                  <a:lnTo>
                    <a:pt x="16911" y="17942"/>
                  </a:lnTo>
                  <a:lnTo>
                    <a:pt x="17090" y="17780"/>
                  </a:lnTo>
                  <a:lnTo>
                    <a:pt x="17269" y="17610"/>
                  </a:lnTo>
                  <a:lnTo>
                    <a:pt x="17448" y="17440"/>
                  </a:lnTo>
                  <a:lnTo>
                    <a:pt x="17618" y="17269"/>
                  </a:lnTo>
                  <a:lnTo>
                    <a:pt x="17780" y="17090"/>
                  </a:lnTo>
                  <a:lnTo>
                    <a:pt x="17951" y="16903"/>
                  </a:lnTo>
                  <a:lnTo>
                    <a:pt x="18104" y="16716"/>
                  </a:lnTo>
                  <a:lnTo>
                    <a:pt x="18257" y="16528"/>
                  </a:lnTo>
                  <a:lnTo>
                    <a:pt x="18411" y="16332"/>
                  </a:lnTo>
                  <a:lnTo>
                    <a:pt x="18555" y="16136"/>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8"/>
                  </a:lnTo>
                  <a:lnTo>
                    <a:pt x="20114" y="12771"/>
                  </a:lnTo>
                  <a:lnTo>
                    <a:pt x="20174" y="12524"/>
                  </a:lnTo>
                  <a:lnTo>
                    <a:pt x="20234" y="12277"/>
                  </a:lnTo>
                  <a:lnTo>
                    <a:pt x="20276" y="12021"/>
                  </a:lnTo>
                  <a:lnTo>
                    <a:pt x="20319" y="11774"/>
                  </a:lnTo>
                  <a:lnTo>
                    <a:pt x="20353" y="11519"/>
                  </a:lnTo>
                  <a:lnTo>
                    <a:pt x="20387" y="11263"/>
                  </a:lnTo>
                  <a:lnTo>
                    <a:pt x="20413" y="10999"/>
                  </a:lnTo>
                  <a:lnTo>
                    <a:pt x="20430" y="10744"/>
                  </a:lnTo>
                  <a:lnTo>
                    <a:pt x="20438" y="10479"/>
                  </a:lnTo>
                  <a:lnTo>
                    <a:pt x="20438" y="10215"/>
                  </a:lnTo>
                  <a:lnTo>
                    <a:pt x="20438" y="9951"/>
                  </a:lnTo>
                  <a:lnTo>
                    <a:pt x="20430" y="9687"/>
                  </a:lnTo>
                  <a:lnTo>
                    <a:pt x="20413" y="9432"/>
                  </a:lnTo>
                  <a:lnTo>
                    <a:pt x="20387" y="9167"/>
                  </a:lnTo>
                  <a:lnTo>
                    <a:pt x="20353" y="8912"/>
                  </a:lnTo>
                  <a:lnTo>
                    <a:pt x="20319" y="8656"/>
                  </a:lnTo>
                  <a:lnTo>
                    <a:pt x="20276" y="8409"/>
                  </a:lnTo>
                  <a:lnTo>
                    <a:pt x="20234" y="8154"/>
                  </a:lnTo>
                  <a:lnTo>
                    <a:pt x="20174" y="7907"/>
                  </a:lnTo>
                  <a:lnTo>
                    <a:pt x="20114" y="7660"/>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1" y="4098"/>
                  </a:lnTo>
                  <a:lnTo>
                    <a:pt x="18257" y="3911"/>
                  </a:lnTo>
                  <a:lnTo>
                    <a:pt x="18104" y="3715"/>
                  </a:lnTo>
                  <a:lnTo>
                    <a:pt x="17951" y="3528"/>
                  </a:lnTo>
                  <a:lnTo>
                    <a:pt x="17780" y="3349"/>
                  </a:lnTo>
                  <a:lnTo>
                    <a:pt x="17618" y="3170"/>
                  </a:lnTo>
                  <a:lnTo>
                    <a:pt x="17448" y="2991"/>
                  </a:lnTo>
                  <a:lnTo>
                    <a:pt x="17269" y="2821"/>
                  </a:lnTo>
                  <a:lnTo>
                    <a:pt x="17090" y="2650"/>
                  </a:lnTo>
                  <a:lnTo>
                    <a:pt x="16911" y="2488"/>
                  </a:lnTo>
                  <a:lnTo>
                    <a:pt x="16724" y="2335"/>
                  </a:lnTo>
                  <a:lnTo>
                    <a:pt x="16528" y="2182"/>
                  </a:lnTo>
                  <a:lnTo>
                    <a:pt x="16332" y="2028"/>
                  </a:lnTo>
                  <a:lnTo>
                    <a:pt x="16136" y="1883"/>
                  </a:lnTo>
                  <a:lnTo>
                    <a:pt x="15931" y="1747"/>
                  </a:lnTo>
                  <a:lnTo>
                    <a:pt x="15727" y="1611"/>
                  </a:lnTo>
                  <a:lnTo>
                    <a:pt x="15523" y="1474"/>
                  </a:lnTo>
                  <a:lnTo>
                    <a:pt x="15310" y="1355"/>
                  </a:lnTo>
                  <a:lnTo>
                    <a:pt x="15088" y="1227"/>
                  </a:lnTo>
                  <a:lnTo>
                    <a:pt x="14875" y="1117"/>
                  </a:lnTo>
                  <a:lnTo>
                    <a:pt x="14654" y="1006"/>
                  </a:lnTo>
                  <a:lnTo>
                    <a:pt x="14424" y="904"/>
                  </a:lnTo>
                  <a:lnTo>
                    <a:pt x="14193" y="801"/>
                  </a:lnTo>
                  <a:lnTo>
                    <a:pt x="13963" y="708"/>
                  </a:lnTo>
                  <a:lnTo>
                    <a:pt x="13733" y="623"/>
                  </a:lnTo>
                  <a:lnTo>
                    <a:pt x="13495" y="537"/>
                  </a:lnTo>
                  <a:lnTo>
                    <a:pt x="13256" y="461"/>
                  </a:lnTo>
                  <a:lnTo>
                    <a:pt x="13018" y="384"/>
                  </a:lnTo>
                  <a:lnTo>
                    <a:pt x="12771" y="324"/>
                  </a:lnTo>
                  <a:lnTo>
                    <a:pt x="12532" y="256"/>
                  </a:lnTo>
                  <a:lnTo>
                    <a:pt x="12277" y="205"/>
                  </a:lnTo>
                  <a:lnTo>
                    <a:pt x="12030" y="154"/>
                  </a:lnTo>
                  <a:lnTo>
                    <a:pt x="11774" y="120"/>
                  </a:lnTo>
                  <a:lnTo>
                    <a:pt x="11518" y="77"/>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583;p67"/>
            <p:cNvSpPr/>
            <p:nvPr/>
          </p:nvSpPr>
          <p:spPr>
            <a:xfrm>
              <a:off x="-899600" y="-5015550"/>
              <a:ext cx="510975" cy="510975"/>
            </a:xfrm>
            <a:custGeom>
              <a:avLst/>
              <a:gdLst/>
              <a:ahLst/>
              <a:cxnLst/>
              <a:rect l="l" t="t" r="r" b="b"/>
              <a:pathLst>
                <a:path w="20439" h="20439" fill="none" extrusionOk="0">
                  <a:moveTo>
                    <a:pt x="20438" y="10215"/>
                  </a:moveTo>
                  <a:lnTo>
                    <a:pt x="20438" y="10215"/>
                  </a:lnTo>
                  <a:lnTo>
                    <a:pt x="20438" y="10479"/>
                  </a:lnTo>
                  <a:lnTo>
                    <a:pt x="20430" y="10744"/>
                  </a:lnTo>
                  <a:lnTo>
                    <a:pt x="20413" y="10999"/>
                  </a:lnTo>
                  <a:lnTo>
                    <a:pt x="20387" y="11263"/>
                  </a:lnTo>
                  <a:lnTo>
                    <a:pt x="20353" y="11519"/>
                  </a:lnTo>
                  <a:lnTo>
                    <a:pt x="20319" y="11774"/>
                  </a:lnTo>
                  <a:lnTo>
                    <a:pt x="20276" y="12021"/>
                  </a:lnTo>
                  <a:lnTo>
                    <a:pt x="20234" y="12277"/>
                  </a:lnTo>
                  <a:lnTo>
                    <a:pt x="20174" y="12524"/>
                  </a:lnTo>
                  <a:lnTo>
                    <a:pt x="20114" y="12771"/>
                  </a:lnTo>
                  <a:lnTo>
                    <a:pt x="20055" y="13018"/>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36"/>
                  </a:lnTo>
                  <a:lnTo>
                    <a:pt x="18411" y="16332"/>
                  </a:lnTo>
                  <a:lnTo>
                    <a:pt x="18257" y="16528"/>
                  </a:lnTo>
                  <a:lnTo>
                    <a:pt x="18104" y="16716"/>
                  </a:lnTo>
                  <a:lnTo>
                    <a:pt x="17951" y="16903"/>
                  </a:lnTo>
                  <a:lnTo>
                    <a:pt x="17780" y="17090"/>
                  </a:lnTo>
                  <a:lnTo>
                    <a:pt x="17618" y="17269"/>
                  </a:lnTo>
                  <a:lnTo>
                    <a:pt x="17448" y="17440"/>
                  </a:lnTo>
                  <a:lnTo>
                    <a:pt x="17269" y="17610"/>
                  </a:lnTo>
                  <a:lnTo>
                    <a:pt x="17090" y="17780"/>
                  </a:lnTo>
                  <a:lnTo>
                    <a:pt x="16911" y="17942"/>
                  </a:lnTo>
                  <a:lnTo>
                    <a:pt x="16724" y="18104"/>
                  </a:lnTo>
                  <a:lnTo>
                    <a:pt x="16528" y="18258"/>
                  </a:lnTo>
                  <a:lnTo>
                    <a:pt x="16332" y="18402"/>
                  </a:lnTo>
                  <a:lnTo>
                    <a:pt x="16136" y="18547"/>
                  </a:lnTo>
                  <a:lnTo>
                    <a:pt x="15931" y="18692"/>
                  </a:lnTo>
                  <a:lnTo>
                    <a:pt x="15727" y="18828"/>
                  </a:lnTo>
                  <a:lnTo>
                    <a:pt x="15523" y="18956"/>
                  </a:lnTo>
                  <a:lnTo>
                    <a:pt x="15310" y="19084"/>
                  </a:lnTo>
                  <a:lnTo>
                    <a:pt x="15088" y="19203"/>
                  </a:lnTo>
                  <a:lnTo>
                    <a:pt x="14875" y="19314"/>
                  </a:lnTo>
                  <a:lnTo>
                    <a:pt x="14654" y="19425"/>
                  </a:lnTo>
                  <a:lnTo>
                    <a:pt x="14424" y="19535"/>
                  </a:lnTo>
                  <a:lnTo>
                    <a:pt x="14193" y="19629"/>
                  </a:lnTo>
                  <a:lnTo>
                    <a:pt x="13963" y="19723"/>
                  </a:lnTo>
                  <a:lnTo>
                    <a:pt x="13733" y="19817"/>
                  </a:lnTo>
                  <a:lnTo>
                    <a:pt x="13495" y="19902"/>
                  </a:lnTo>
                  <a:lnTo>
                    <a:pt x="13256" y="19978"/>
                  </a:lnTo>
                  <a:lnTo>
                    <a:pt x="13018" y="20047"/>
                  </a:lnTo>
                  <a:lnTo>
                    <a:pt x="12771" y="20115"/>
                  </a:lnTo>
                  <a:lnTo>
                    <a:pt x="12532" y="20174"/>
                  </a:lnTo>
                  <a:lnTo>
                    <a:pt x="12277" y="20226"/>
                  </a:lnTo>
                  <a:lnTo>
                    <a:pt x="12030" y="20277"/>
                  </a:lnTo>
                  <a:lnTo>
                    <a:pt x="11774" y="20319"/>
                  </a:lnTo>
                  <a:lnTo>
                    <a:pt x="11518" y="20353"/>
                  </a:lnTo>
                  <a:lnTo>
                    <a:pt x="11263" y="20379"/>
                  </a:lnTo>
                  <a:lnTo>
                    <a:pt x="11007" y="20404"/>
                  </a:lnTo>
                  <a:lnTo>
                    <a:pt x="10743" y="20421"/>
                  </a:lnTo>
                  <a:lnTo>
                    <a:pt x="10488" y="20430"/>
                  </a:lnTo>
                  <a:lnTo>
                    <a:pt x="10223" y="20439"/>
                  </a:lnTo>
                  <a:lnTo>
                    <a:pt x="10223" y="20439"/>
                  </a:lnTo>
                  <a:lnTo>
                    <a:pt x="9959" y="20430"/>
                  </a:lnTo>
                  <a:lnTo>
                    <a:pt x="9695" y="20421"/>
                  </a:lnTo>
                  <a:lnTo>
                    <a:pt x="9431" y="20404"/>
                  </a:lnTo>
                  <a:lnTo>
                    <a:pt x="9176" y="20379"/>
                  </a:lnTo>
                  <a:lnTo>
                    <a:pt x="8920" y="20353"/>
                  </a:lnTo>
                  <a:lnTo>
                    <a:pt x="8664" y="20319"/>
                  </a:lnTo>
                  <a:lnTo>
                    <a:pt x="8409" y="20277"/>
                  </a:lnTo>
                  <a:lnTo>
                    <a:pt x="8162" y="20226"/>
                  </a:lnTo>
                  <a:lnTo>
                    <a:pt x="7915" y="20174"/>
                  </a:lnTo>
                  <a:lnTo>
                    <a:pt x="7668" y="20115"/>
                  </a:lnTo>
                  <a:lnTo>
                    <a:pt x="7421" y="20047"/>
                  </a:lnTo>
                  <a:lnTo>
                    <a:pt x="7182" y="19978"/>
                  </a:lnTo>
                  <a:lnTo>
                    <a:pt x="6944" y="19902"/>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3" y="18547"/>
                  </a:lnTo>
                  <a:lnTo>
                    <a:pt x="4107" y="18402"/>
                  </a:lnTo>
                  <a:lnTo>
                    <a:pt x="3911" y="18258"/>
                  </a:lnTo>
                  <a:lnTo>
                    <a:pt x="3723" y="18104"/>
                  </a:lnTo>
                  <a:lnTo>
                    <a:pt x="3536" y="17942"/>
                  </a:lnTo>
                  <a:lnTo>
                    <a:pt x="3348" y="17780"/>
                  </a:lnTo>
                  <a:lnTo>
                    <a:pt x="3169" y="17610"/>
                  </a:lnTo>
                  <a:lnTo>
                    <a:pt x="2999" y="17440"/>
                  </a:lnTo>
                  <a:lnTo>
                    <a:pt x="2820" y="17269"/>
                  </a:lnTo>
                  <a:lnTo>
                    <a:pt x="2658" y="17090"/>
                  </a:lnTo>
                  <a:lnTo>
                    <a:pt x="2496" y="16903"/>
                  </a:lnTo>
                  <a:lnTo>
                    <a:pt x="2335" y="16716"/>
                  </a:lnTo>
                  <a:lnTo>
                    <a:pt x="2181" y="16528"/>
                  </a:lnTo>
                  <a:lnTo>
                    <a:pt x="2036" y="16332"/>
                  </a:lnTo>
                  <a:lnTo>
                    <a:pt x="1892" y="16136"/>
                  </a:lnTo>
                  <a:lnTo>
                    <a:pt x="1747" y="15932"/>
                  </a:lnTo>
                  <a:lnTo>
                    <a:pt x="1610" y="15727"/>
                  </a:lnTo>
                  <a:lnTo>
                    <a:pt x="1483" y="15514"/>
                  </a:lnTo>
                  <a:lnTo>
                    <a:pt x="1355" y="15301"/>
                  </a:lnTo>
                  <a:lnTo>
                    <a:pt x="1236" y="15088"/>
                  </a:lnTo>
                  <a:lnTo>
                    <a:pt x="1125" y="14867"/>
                  </a:lnTo>
                  <a:lnTo>
                    <a:pt x="1014" y="14645"/>
                  </a:lnTo>
                  <a:lnTo>
                    <a:pt x="903" y="14424"/>
                  </a:lnTo>
                  <a:lnTo>
                    <a:pt x="810" y="14194"/>
                  </a:lnTo>
                  <a:lnTo>
                    <a:pt x="716" y="13964"/>
                  </a:lnTo>
                  <a:lnTo>
                    <a:pt x="622" y="13734"/>
                  </a:lnTo>
                  <a:lnTo>
                    <a:pt x="537" y="13495"/>
                  </a:lnTo>
                  <a:lnTo>
                    <a:pt x="460" y="13257"/>
                  </a:lnTo>
                  <a:lnTo>
                    <a:pt x="392" y="13018"/>
                  </a:lnTo>
                  <a:lnTo>
                    <a:pt x="324" y="12771"/>
                  </a:lnTo>
                  <a:lnTo>
                    <a:pt x="264" y="12524"/>
                  </a:lnTo>
                  <a:lnTo>
                    <a:pt x="213" y="12277"/>
                  </a:lnTo>
                  <a:lnTo>
                    <a:pt x="162" y="12021"/>
                  </a:lnTo>
                  <a:lnTo>
                    <a:pt x="120" y="11774"/>
                  </a:lnTo>
                  <a:lnTo>
                    <a:pt x="85" y="11519"/>
                  </a:lnTo>
                  <a:lnTo>
                    <a:pt x="60" y="11263"/>
                  </a:lnTo>
                  <a:lnTo>
                    <a:pt x="34" y="10999"/>
                  </a:lnTo>
                  <a:lnTo>
                    <a:pt x="17" y="10744"/>
                  </a:lnTo>
                  <a:lnTo>
                    <a:pt x="9" y="10479"/>
                  </a:lnTo>
                  <a:lnTo>
                    <a:pt x="0" y="10215"/>
                  </a:lnTo>
                  <a:lnTo>
                    <a:pt x="0" y="10215"/>
                  </a:lnTo>
                  <a:lnTo>
                    <a:pt x="9" y="9951"/>
                  </a:lnTo>
                  <a:lnTo>
                    <a:pt x="17" y="9687"/>
                  </a:lnTo>
                  <a:lnTo>
                    <a:pt x="34" y="9432"/>
                  </a:lnTo>
                  <a:lnTo>
                    <a:pt x="60" y="9167"/>
                  </a:lnTo>
                  <a:lnTo>
                    <a:pt x="85" y="8912"/>
                  </a:lnTo>
                  <a:lnTo>
                    <a:pt x="120" y="8656"/>
                  </a:lnTo>
                  <a:lnTo>
                    <a:pt x="162" y="8409"/>
                  </a:lnTo>
                  <a:lnTo>
                    <a:pt x="213" y="8154"/>
                  </a:lnTo>
                  <a:lnTo>
                    <a:pt x="264" y="7907"/>
                  </a:lnTo>
                  <a:lnTo>
                    <a:pt x="324" y="7660"/>
                  </a:lnTo>
                  <a:lnTo>
                    <a:pt x="392" y="7421"/>
                  </a:lnTo>
                  <a:lnTo>
                    <a:pt x="460" y="7174"/>
                  </a:lnTo>
                  <a:lnTo>
                    <a:pt x="537" y="6935"/>
                  </a:lnTo>
                  <a:lnTo>
                    <a:pt x="622" y="6705"/>
                  </a:lnTo>
                  <a:lnTo>
                    <a:pt x="716" y="6467"/>
                  </a:lnTo>
                  <a:lnTo>
                    <a:pt x="810" y="6237"/>
                  </a:lnTo>
                  <a:lnTo>
                    <a:pt x="903" y="6007"/>
                  </a:lnTo>
                  <a:lnTo>
                    <a:pt x="1014" y="5785"/>
                  </a:lnTo>
                  <a:lnTo>
                    <a:pt x="1125" y="5564"/>
                  </a:lnTo>
                  <a:lnTo>
                    <a:pt x="1236" y="5342"/>
                  </a:lnTo>
                  <a:lnTo>
                    <a:pt x="1355" y="5129"/>
                  </a:lnTo>
                  <a:lnTo>
                    <a:pt x="1483" y="4916"/>
                  </a:lnTo>
                  <a:lnTo>
                    <a:pt x="1610" y="4712"/>
                  </a:lnTo>
                  <a:lnTo>
                    <a:pt x="1747" y="4499"/>
                  </a:lnTo>
                  <a:lnTo>
                    <a:pt x="1892" y="4303"/>
                  </a:lnTo>
                  <a:lnTo>
                    <a:pt x="2036" y="4098"/>
                  </a:lnTo>
                  <a:lnTo>
                    <a:pt x="2181" y="3911"/>
                  </a:lnTo>
                  <a:lnTo>
                    <a:pt x="2335" y="3715"/>
                  </a:lnTo>
                  <a:lnTo>
                    <a:pt x="2496" y="3528"/>
                  </a:lnTo>
                  <a:lnTo>
                    <a:pt x="2658" y="3349"/>
                  </a:lnTo>
                  <a:lnTo>
                    <a:pt x="2820" y="3170"/>
                  </a:lnTo>
                  <a:lnTo>
                    <a:pt x="2999" y="2991"/>
                  </a:lnTo>
                  <a:lnTo>
                    <a:pt x="3169" y="2821"/>
                  </a:lnTo>
                  <a:lnTo>
                    <a:pt x="3348" y="2650"/>
                  </a:lnTo>
                  <a:lnTo>
                    <a:pt x="3536" y="2488"/>
                  </a:lnTo>
                  <a:lnTo>
                    <a:pt x="3723" y="2335"/>
                  </a:lnTo>
                  <a:lnTo>
                    <a:pt x="3911" y="2182"/>
                  </a:lnTo>
                  <a:lnTo>
                    <a:pt x="4107" y="2028"/>
                  </a:lnTo>
                  <a:lnTo>
                    <a:pt x="4303" y="1883"/>
                  </a:lnTo>
                  <a:lnTo>
                    <a:pt x="4507" y="1747"/>
                  </a:lnTo>
                  <a:lnTo>
                    <a:pt x="4711" y="1611"/>
                  </a:lnTo>
                  <a:lnTo>
                    <a:pt x="4924" y="1474"/>
                  </a:lnTo>
                  <a:lnTo>
                    <a:pt x="5137" y="1355"/>
                  </a:lnTo>
                  <a:lnTo>
                    <a:pt x="5350" y="1227"/>
                  </a:lnTo>
                  <a:lnTo>
                    <a:pt x="5572" y="1117"/>
                  </a:lnTo>
                  <a:lnTo>
                    <a:pt x="5793" y="1006"/>
                  </a:lnTo>
                  <a:lnTo>
                    <a:pt x="6015" y="904"/>
                  </a:lnTo>
                  <a:lnTo>
                    <a:pt x="6245" y="801"/>
                  </a:lnTo>
                  <a:lnTo>
                    <a:pt x="6475" y="708"/>
                  </a:lnTo>
                  <a:lnTo>
                    <a:pt x="6705" y="623"/>
                  </a:lnTo>
                  <a:lnTo>
                    <a:pt x="6944" y="537"/>
                  </a:lnTo>
                  <a:lnTo>
                    <a:pt x="7182" y="461"/>
                  </a:lnTo>
                  <a:lnTo>
                    <a:pt x="7421" y="384"/>
                  </a:lnTo>
                  <a:lnTo>
                    <a:pt x="7668" y="324"/>
                  </a:lnTo>
                  <a:lnTo>
                    <a:pt x="7915" y="256"/>
                  </a:lnTo>
                  <a:lnTo>
                    <a:pt x="8162" y="205"/>
                  </a:lnTo>
                  <a:lnTo>
                    <a:pt x="8409" y="154"/>
                  </a:lnTo>
                  <a:lnTo>
                    <a:pt x="8664" y="120"/>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20"/>
                  </a:lnTo>
                  <a:lnTo>
                    <a:pt x="12030" y="154"/>
                  </a:lnTo>
                  <a:lnTo>
                    <a:pt x="12277" y="205"/>
                  </a:lnTo>
                  <a:lnTo>
                    <a:pt x="12532" y="256"/>
                  </a:lnTo>
                  <a:lnTo>
                    <a:pt x="12771" y="324"/>
                  </a:lnTo>
                  <a:lnTo>
                    <a:pt x="13018" y="384"/>
                  </a:lnTo>
                  <a:lnTo>
                    <a:pt x="13256" y="461"/>
                  </a:lnTo>
                  <a:lnTo>
                    <a:pt x="13495" y="537"/>
                  </a:lnTo>
                  <a:lnTo>
                    <a:pt x="13733" y="623"/>
                  </a:lnTo>
                  <a:lnTo>
                    <a:pt x="13963" y="708"/>
                  </a:lnTo>
                  <a:lnTo>
                    <a:pt x="14193" y="801"/>
                  </a:lnTo>
                  <a:lnTo>
                    <a:pt x="14424" y="904"/>
                  </a:lnTo>
                  <a:lnTo>
                    <a:pt x="14654" y="1006"/>
                  </a:lnTo>
                  <a:lnTo>
                    <a:pt x="14875" y="1117"/>
                  </a:lnTo>
                  <a:lnTo>
                    <a:pt x="15088" y="1227"/>
                  </a:lnTo>
                  <a:lnTo>
                    <a:pt x="15310" y="1355"/>
                  </a:lnTo>
                  <a:lnTo>
                    <a:pt x="15523" y="1474"/>
                  </a:lnTo>
                  <a:lnTo>
                    <a:pt x="15727" y="1611"/>
                  </a:lnTo>
                  <a:lnTo>
                    <a:pt x="15931" y="1747"/>
                  </a:lnTo>
                  <a:lnTo>
                    <a:pt x="16136" y="1883"/>
                  </a:lnTo>
                  <a:lnTo>
                    <a:pt x="16332" y="2028"/>
                  </a:lnTo>
                  <a:lnTo>
                    <a:pt x="16528" y="2182"/>
                  </a:lnTo>
                  <a:lnTo>
                    <a:pt x="16724" y="2335"/>
                  </a:lnTo>
                  <a:lnTo>
                    <a:pt x="16911" y="2488"/>
                  </a:lnTo>
                  <a:lnTo>
                    <a:pt x="17090" y="2650"/>
                  </a:lnTo>
                  <a:lnTo>
                    <a:pt x="17269" y="2821"/>
                  </a:lnTo>
                  <a:lnTo>
                    <a:pt x="17448" y="2991"/>
                  </a:lnTo>
                  <a:lnTo>
                    <a:pt x="17618" y="3170"/>
                  </a:lnTo>
                  <a:lnTo>
                    <a:pt x="17780" y="3349"/>
                  </a:lnTo>
                  <a:lnTo>
                    <a:pt x="17951" y="3528"/>
                  </a:lnTo>
                  <a:lnTo>
                    <a:pt x="18104" y="3715"/>
                  </a:lnTo>
                  <a:lnTo>
                    <a:pt x="18257" y="3911"/>
                  </a:lnTo>
                  <a:lnTo>
                    <a:pt x="18411"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60"/>
                  </a:lnTo>
                  <a:lnTo>
                    <a:pt x="20174" y="7907"/>
                  </a:lnTo>
                  <a:lnTo>
                    <a:pt x="20234" y="8154"/>
                  </a:lnTo>
                  <a:lnTo>
                    <a:pt x="20276" y="8409"/>
                  </a:lnTo>
                  <a:lnTo>
                    <a:pt x="20319" y="8656"/>
                  </a:lnTo>
                  <a:lnTo>
                    <a:pt x="20353" y="8912"/>
                  </a:lnTo>
                  <a:lnTo>
                    <a:pt x="20387" y="9167"/>
                  </a:lnTo>
                  <a:lnTo>
                    <a:pt x="20413" y="9432"/>
                  </a:lnTo>
                  <a:lnTo>
                    <a:pt x="20430" y="9687"/>
                  </a:lnTo>
                  <a:lnTo>
                    <a:pt x="20438" y="9951"/>
                  </a:lnTo>
                  <a:lnTo>
                    <a:pt x="20438" y="10215"/>
                  </a:lnTo>
                  <a:lnTo>
                    <a:pt x="20438"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584;p67"/>
            <p:cNvSpPr/>
            <p:nvPr/>
          </p:nvSpPr>
          <p:spPr>
            <a:xfrm>
              <a:off x="-388650" y="-476017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585;p67"/>
            <p:cNvSpPr/>
            <p:nvPr/>
          </p:nvSpPr>
          <p:spPr>
            <a:xfrm>
              <a:off x="-899600" y="-3806450"/>
              <a:ext cx="510975" cy="510975"/>
            </a:xfrm>
            <a:custGeom>
              <a:avLst/>
              <a:gdLst/>
              <a:ahLst/>
              <a:cxnLst/>
              <a:rect l="l" t="t" r="r" b="b"/>
              <a:pathLst>
                <a:path w="20439" h="20439" extrusionOk="0">
                  <a:moveTo>
                    <a:pt x="9959" y="1"/>
                  </a:moveTo>
                  <a:lnTo>
                    <a:pt x="9695" y="9"/>
                  </a:lnTo>
                  <a:lnTo>
                    <a:pt x="9431" y="26"/>
                  </a:lnTo>
                  <a:lnTo>
                    <a:pt x="9176" y="52"/>
                  </a:lnTo>
                  <a:lnTo>
                    <a:pt x="8920" y="78"/>
                  </a:lnTo>
                  <a:lnTo>
                    <a:pt x="8664" y="120"/>
                  </a:lnTo>
                  <a:lnTo>
                    <a:pt x="8409" y="163"/>
                  </a:lnTo>
                  <a:lnTo>
                    <a:pt x="8162" y="205"/>
                  </a:lnTo>
                  <a:lnTo>
                    <a:pt x="7915" y="265"/>
                  </a:lnTo>
                  <a:lnTo>
                    <a:pt x="7668" y="325"/>
                  </a:lnTo>
                  <a:lnTo>
                    <a:pt x="7421" y="384"/>
                  </a:lnTo>
                  <a:lnTo>
                    <a:pt x="7182" y="461"/>
                  </a:lnTo>
                  <a:lnTo>
                    <a:pt x="6944" y="538"/>
                  </a:lnTo>
                  <a:lnTo>
                    <a:pt x="6705" y="623"/>
                  </a:lnTo>
                  <a:lnTo>
                    <a:pt x="6475" y="708"/>
                  </a:lnTo>
                  <a:lnTo>
                    <a:pt x="6245" y="802"/>
                  </a:lnTo>
                  <a:lnTo>
                    <a:pt x="6015" y="904"/>
                  </a:lnTo>
                  <a:lnTo>
                    <a:pt x="5793" y="1006"/>
                  </a:lnTo>
                  <a:lnTo>
                    <a:pt x="5572" y="1117"/>
                  </a:lnTo>
                  <a:lnTo>
                    <a:pt x="5350" y="1236"/>
                  </a:lnTo>
                  <a:lnTo>
                    <a:pt x="5137" y="1355"/>
                  </a:lnTo>
                  <a:lnTo>
                    <a:pt x="4924" y="1475"/>
                  </a:lnTo>
                  <a:lnTo>
                    <a:pt x="4711" y="1611"/>
                  </a:lnTo>
                  <a:lnTo>
                    <a:pt x="4507" y="1747"/>
                  </a:lnTo>
                  <a:lnTo>
                    <a:pt x="4303" y="1884"/>
                  </a:lnTo>
                  <a:lnTo>
                    <a:pt x="4107" y="2029"/>
                  </a:lnTo>
                  <a:lnTo>
                    <a:pt x="3911" y="2182"/>
                  </a:lnTo>
                  <a:lnTo>
                    <a:pt x="3723" y="2335"/>
                  </a:lnTo>
                  <a:lnTo>
                    <a:pt x="3536" y="2489"/>
                  </a:lnTo>
                  <a:lnTo>
                    <a:pt x="3348" y="2650"/>
                  </a:lnTo>
                  <a:lnTo>
                    <a:pt x="3169" y="2821"/>
                  </a:lnTo>
                  <a:lnTo>
                    <a:pt x="2999" y="2991"/>
                  </a:lnTo>
                  <a:lnTo>
                    <a:pt x="2820" y="3170"/>
                  </a:lnTo>
                  <a:lnTo>
                    <a:pt x="2658" y="3349"/>
                  </a:lnTo>
                  <a:lnTo>
                    <a:pt x="2496" y="3528"/>
                  </a:lnTo>
                  <a:lnTo>
                    <a:pt x="2335" y="3715"/>
                  </a:lnTo>
                  <a:lnTo>
                    <a:pt x="2181" y="3911"/>
                  </a:lnTo>
                  <a:lnTo>
                    <a:pt x="2036" y="4107"/>
                  </a:lnTo>
                  <a:lnTo>
                    <a:pt x="1892" y="4303"/>
                  </a:lnTo>
                  <a:lnTo>
                    <a:pt x="1747" y="4508"/>
                  </a:lnTo>
                  <a:lnTo>
                    <a:pt x="1610" y="4712"/>
                  </a:lnTo>
                  <a:lnTo>
                    <a:pt x="1483" y="4917"/>
                  </a:lnTo>
                  <a:lnTo>
                    <a:pt x="1355" y="5130"/>
                  </a:lnTo>
                  <a:lnTo>
                    <a:pt x="1236" y="5343"/>
                  </a:lnTo>
                  <a:lnTo>
                    <a:pt x="1125" y="5564"/>
                  </a:lnTo>
                  <a:lnTo>
                    <a:pt x="1014" y="5786"/>
                  </a:lnTo>
                  <a:lnTo>
                    <a:pt x="903" y="6016"/>
                  </a:lnTo>
                  <a:lnTo>
                    <a:pt x="810" y="6237"/>
                  </a:lnTo>
                  <a:lnTo>
                    <a:pt x="716" y="6467"/>
                  </a:lnTo>
                  <a:lnTo>
                    <a:pt x="622" y="6706"/>
                  </a:lnTo>
                  <a:lnTo>
                    <a:pt x="537" y="6936"/>
                  </a:lnTo>
                  <a:lnTo>
                    <a:pt x="460" y="7174"/>
                  </a:lnTo>
                  <a:lnTo>
                    <a:pt x="392" y="7421"/>
                  </a:lnTo>
                  <a:lnTo>
                    <a:pt x="324" y="7660"/>
                  </a:lnTo>
                  <a:lnTo>
                    <a:pt x="264" y="7907"/>
                  </a:lnTo>
                  <a:lnTo>
                    <a:pt x="213" y="8154"/>
                  </a:lnTo>
                  <a:lnTo>
                    <a:pt x="162" y="8409"/>
                  </a:lnTo>
                  <a:lnTo>
                    <a:pt x="120" y="8657"/>
                  </a:lnTo>
                  <a:lnTo>
                    <a:pt x="85" y="8912"/>
                  </a:lnTo>
                  <a:lnTo>
                    <a:pt x="60" y="9176"/>
                  </a:lnTo>
                  <a:lnTo>
                    <a:pt x="34" y="9432"/>
                  </a:lnTo>
                  <a:lnTo>
                    <a:pt x="17" y="9687"/>
                  </a:lnTo>
                  <a:lnTo>
                    <a:pt x="9" y="9951"/>
                  </a:lnTo>
                  <a:lnTo>
                    <a:pt x="0" y="10216"/>
                  </a:lnTo>
                  <a:lnTo>
                    <a:pt x="9" y="10480"/>
                  </a:lnTo>
                  <a:lnTo>
                    <a:pt x="17" y="10744"/>
                  </a:lnTo>
                  <a:lnTo>
                    <a:pt x="34" y="11008"/>
                  </a:lnTo>
                  <a:lnTo>
                    <a:pt x="60" y="11263"/>
                  </a:lnTo>
                  <a:lnTo>
                    <a:pt x="85" y="11519"/>
                  </a:lnTo>
                  <a:lnTo>
                    <a:pt x="120" y="11775"/>
                  </a:lnTo>
                  <a:lnTo>
                    <a:pt x="162" y="12030"/>
                  </a:lnTo>
                  <a:lnTo>
                    <a:pt x="213" y="12277"/>
                  </a:lnTo>
                  <a:lnTo>
                    <a:pt x="264" y="12524"/>
                  </a:lnTo>
                  <a:lnTo>
                    <a:pt x="324" y="12771"/>
                  </a:lnTo>
                  <a:lnTo>
                    <a:pt x="392" y="13018"/>
                  </a:lnTo>
                  <a:lnTo>
                    <a:pt x="460" y="13257"/>
                  </a:lnTo>
                  <a:lnTo>
                    <a:pt x="537" y="13496"/>
                  </a:lnTo>
                  <a:lnTo>
                    <a:pt x="622" y="13734"/>
                  </a:lnTo>
                  <a:lnTo>
                    <a:pt x="716" y="13964"/>
                  </a:lnTo>
                  <a:lnTo>
                    <a:pt x="810" y="14194"/>
                  </a:lnTo>
                  <a:lnTo>
                    <a:pt x="903" y="14424"/>
                  </a:lnTo>
                  <a:lnTo>
                    <a:pt x="1014" y="14646"/>
                  </a:lnTo>
                  <a:lnTo>
                    <a:pt x="1125" y="14867"/>
                  </a:lnTo>
                  <a:lnTo>
                    <a:pt x="1236" y="15089"/>
                  </a:lnTo>
                  <a:lnTo>
                    <a:pt x="1355" y="15302"/>
                  </a:lnTo>
                  <a:lnTo>
                    <a:pt x="1483" y="15515"/>
                  </a:lnTo>
                  <a:lnTo>
                    <a:pt x="1610" y="15728"/>
                  </a:lnTo>
                  <a:lnTo>
                    <a:pt x="1747" y="15932"/>
                  </a:lnTo>
                  <a:lnTo>
                    <a:pt x="1892" y="16137"/>
                  </a:lnTo>
                  <a:lnTo>
                    <a:pt x="2036" y="16332"/>
                  </a:lnTo>
                  <a:lnTo>
                    <a:pt x="2181" y="16528"/>
                  </a:lnTo>
                  <a:lnTo>
                    <a:pt x="2335" y="16716"/>
                  </a:lnTo>
                  <a:lnTo>
                    <a:pt x="2496" y="16903"/>
                  </a:lnTo>
                  <a:lnTo>
                    <a:pt x="2658" y="17091"/>
                  </a:lnTo>
                  <a:lnTo>
                    <a:pt x="2820" y="17270"/>
                  </a:lnTo>
                  <a:lnTo>
                    <a:pt x="2999" y="17440"/>
                  </a:lnTo>
                  <a:lnTo>
                    <a:pt x="3169" y="17610"/>
                  </a:lnTo>
                  <a:lnTo>
                    <a:pt x="3348" y="17781"/>
                  </a:lnTo>
                  <a:lnTo>
                    <a:pt x="3536" y="17943"/>
                  </a:lnTo>
                  <a:lnTo>
                    <a:pt x="3723" y="18104"/>
                  </a:lnTo>
                  <a:lnTo>
                    <a:pt x="3911" y="18258"/>
                  </a:lnTo>
                  <a:lnTo>
                    <a:pt x="4107" y="18403"/>
                  </a:lnTo>
                  <a:lnTo>
                    <a:pt x="4303" y="18547"/>
                  </a:lnTo>
                  <a:lnTo>
                    <a:pt x="4507" y="18692"/>
                  </a:lnTo>
                  <a:lnTo>
                    <a:pt x="4711" y="18829"/>
                  </a:lnTo>
                  <a:lnTo>
                    <a:pt x="4924" y="18956"/>
                  </a:lnTo>
                  <a:lnTo>
                    <a:pt x="5137" y="19084"/>
                  </a:lnTo>
                  <a:lnTo>
                    <a:pt x="5350" y="19203"/>
                  </a:lnTo>
                  <a:lnTo>
                    <a:pt x="5572" y="19314"/>
                  </a:lnTo>
                  <a:lnTo>
                    <a:pt x="5793" y="19425"/>
                  </a:lnTo>
                  <a:lnTo>
                    <a:pt x="6015" y="19536"/>
                  </a:lnTo>
                  <a:lnTo>
                    <a:pt x="6245" y="19629"/>
                  </a:lnTo>
                  <a:lnTo>
                    <a:pt x="6475" y="19723"/>
                  </a:lnTo>
                  <a:lnTo>
                    <a:pt x="6705" y="19817"/>
                  </a:lnTo>
                  <a:lnTo>
                    <a:pt x="6944"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32" y="20175"/>
                  </a:lnTo>
                  <a:lnTo>
                    <a:pt x="12771" y="20115"/>
                  </a:lnTo>
                  <a:lnTo>
                    <a:pt x="13018" y="20047"/>
                  </a:lnTo>
                  <a:lnTo>
                    <a:pt x="13256" y="19979"/>
                  </a:lnTo>
                  <a:lnTo>
                    <a:pt x="13495" y="19902"/>
                  </a:lnTo>
                  <a:lnTo>
                    <a:pt x="13733" y="19817"/>
                  </a:lnTo>
                  <a:lnTo>
                    <a:pt x="13963" y="19723"/>
                  </a:lnTo>
                  <a:lnTo>
                    <a:pt x="14193" y="19629"/>
                  </a:lnTo>
                  <a:lnTo>
                    <a:pt x="14424" y="19536"/>
                  </a:lnTo>
                  <a:lnTo>
                    <a:pt x="14654" y="19425"/>
                  </a:lnTo>
                  <a:lnTo>
                    <a:pt x="14875" y="19314"/>
                  </a:lnTo>
                  <a:lnTo>
                    <a:pt x="15088" y="19203"/>
                  </a:lnTo>
                  <a:lnTo>
                    <a:pt x="15310" y="19084"/>
                  </a:lnTo>
                  <a:lnTo>
                    <a:pt x="15523" y="18956"/>
                  </a:lnTo>
                  <a:lnTo>
                    <a:pt x="15727" y="18829"/>
                  </a:lnTo>
                  <a:lnTo>
                    <a:pt x="15931" y="18692"/>
                  </a:lnTo>
                  <a:lnTo>
                    <a:pt x="16136" y="18547"/>
                  </a:lnTo>
                  <a:lnTo>
                    <a:pt x="16332" y="18403"/>
                  </a:lnTo>
                  <a:lnTo>
                    <a:pt x="16528" y="18258"/>
                  </a:lnTo>
                  <a:lnTo>
                    <a:pt x="16724" y="18104"/>
                  </a:lnTo>
                  <a:lnTo>
                    <a:pt x="16911" y="17943"/>
                  </a:lnTo>
                  <a:lnTo>
                    <a:pt x="17090" y="17781"/>
                  </a:lnTo>
                  <a:lnTo>
                    <a:pt x="17269" y="17610"/>
                  </a:lnTo>
                  <a:lnTo>
                    <a:pt x="17448" y="17440"/>
                  </a:lnTo>
                  <a:lnTo>
                    <a:pt x="17618" y="17270"/>
                  </a:lnTo>
                  <a:lnTo>
                    <a:pt x="17780" y="17091"/>
                  </a:lnTo>
                  <a:lnTo>
                    <a:pt x="17951" y="16903"/>
                  </a:lnTo>
                  <a:lnTo>
                    <a:pt x="18104" y="16716"/>
                  </a:lnTo>
                  <a:lnTo>
                    <a:pt x="18257" y="16528"/>
                  </a:lnTo>
                  <a:lnTo>
                    <a:pt x="18411" y="16332"/>
                  </a:lnTo>
                  <a:lnTo>
                    <a:pt x="18555" y="16137"/>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3"/>
                  </a:lnTo>
                  <a:lnTo>
                    <a:pt x="20413" y="11008"/>
                  </a:lnTo>
                  <a:lnTo>
                    <a:pt x="20430" y="10744"/>
                  </a:lnTo>
                  <a:lnTo>
                    <a:pt x="20438" y="10480"/>
                  </a:lnTo>
                  <a:lnTo>
                    <a:pt x="20438" y="10216"/>
                  </a:lnTo>
                  <a:lnTo>
                    <a:pt x="20438" y="9951"/>
                  </a:lnTo>
                  <a:lnTo>
                    <a:pt x="20430" y="9687"/>
                  </a:lnTo>
                  <a:lnTo>
                    <a:pt x="20413" y="9432"/>
                  </a:lnTo>
                  <a:lnTo>
                    <a:pt x="20387" y="9176"/>
                  </a:lnTo>
                  <a:lnTo>
                    <a:pt x="20353" y="8912"/>
                  </a:lnTo>
                  <a:lnTo>
                    <a:pt x="20319" y="8657"/>
                  </a:lnTo>
                  <a:lnTo>
                    <a:pt x="20276" y="8409"/>
                  </a:lnTo>
                  <a:lnTo>
                    <a:pt x="20234" y="8154"/>
                  </a:lnTo>
                  <a:lnTo>
                    <a:pt x="20174" y="7907"/>
                  </a:lnTo>
                  <a:lnTo>
                    <a:pt x="20114" y="7660"/>
                  </a:lnTo>
                  <a:lnTo>
                    <a:pt x="20055" y="7421"/>
                  </a:lnTo>
                  <a:lnTo>
                    <a:pt x="19978" y="7174"/>
                  </a:lnTo>
                  <a:lnTo>
                    <a:pt x="19901" y="6936"/>
                  </a:lnTo>
                  <a:lnTo>
                    <a:pt x="19816" y="6706"/>
                  </a:lnTo>
                  <a:lnTo>
                    <a:pt x="19731" y="6467"/>
                  </a:lnTo>
                  <a:lnTo>
                    <a:pt x="19637" y="6237"/>
                  </a:lnTo>
                  <a:lnTo>
                    <a:pt x="19535" y="6016"/>
                  </a:lnTo>
                  <a:lnTo>
                    <a:pt x="19433" y="5786"/>
                  </a:lnTo>
                  <a:lnTo>
                    <a:pt x="19322" y="5564"/>
                  </a:lnTo>
                  <a:lnTo>
                    <a:pt x="19203" y="5343"/>
                  </a:lnTo>
                  <a:lnTo>
                    <a:pt x="19084" y="5130"/>
                  </a:lnTo>
                  <a:lnTo>
                    <a:pt x="18956" y="4917"/>
                  </a:lnTo>
                  <a:lnTo>
                    <a:pt x="18828" y="4712"/>
                  </a:lnTo>
                  <a:lnTo>
                    <a:pt x="18692" y="4508"/>
                  </a:lnTo>
                  <a:lnTo>
                    <a:pt x="18555" y="4303"/>
                  </a:lnTo>
                  <a:lnTo>
                    <a:pt x="18411" y="4107"/>
                  </a:lnTo>
                  <a:lnTo>
                    <a:pt x="18257" y="3911"/>
                  </a:lnTo>
                  <a:lnTo>
                    <a:pt x="18104" y="3715"/>
                  </a:lnTo>
                  <a:lnTo>
                    <a:pt x="17951" y="3528"/>
                  </a:lnTo>
                  <a:lnTo>
                    <a:pt x="17780" y="3349"/>
                  </a:lnTo>
                  <a:lnTo>
                    <a:pt x="17618" y="3170"/>
                  </a:lnTo>
                  <a:lnTo>
                    <a:pt x="17448" y="2991"/>
                  </a:lnTo>
                  <a:lnTo>
                    <a:pt x="17269" y="2821"/>
                  </a:lnTo>
                  <a:lnTo>
                    <a:pt x="17090" y="2650"/>
                  </a:lnTo>
                  <a:lnTo>
                    <a:pt x="16911" y="2489"/>
                  </a:lnTo>
                  <a:lnTo>
                    <a:pt x="16724" y="2335"/>
                  </a:lnTo>
                  <a:lnTo>
                    <a:pt x="16528" y="2182"/>
                  </a:lnTo>
                  <a:lnTo>
                    <a:pt x="16332" y="2029"/>
                  </a:lnTo>
                  <a:lnTo>
                    <a:pt x="16136" y="1884"/>
                  </a:lnTo>
                  <a:lnTo>
                    <a:pt x="15931" y="1747"/>
                  </a:lnTo>
                  <a:lnTo>
                    <a:pt x="15727" y="1611"/>
                  </a:lnTo>
                  <a:lnTo>
                    <a:pt x="15523" y="1475"/>
                  </a:lnTo>
                  <a:lnTo>
                    <a:pt x="15310" y="1355"/>
                  </a:lnTo>
                  <a:lnTo>
                    <a:pt x="15088" y="1236"/>
                  </a:lnTo>
                  <a:lnTo>
                    <a:pt x="14875" y="1117"/>
                  </a:lnTo>
                  <a:lnTo>
                    <a:pt x="14654" y="1006"/>
                  </a:lnTo>
                  <a:lnTo>
                    <a:pt x="14424" y="904"/>
                  </a:lnTo>
                  <a:lnTo>
                    <a:pt x="14193" y="802"/>
                  </a:lnTo>
                  <a:lnTo>
                    <a:pt x="13963" y="708"/>
                  </a:lnTo>
                  <a:lnTo>
                    <a:pt x="13733" y="623"/>
                  </a:lnTo>
                  <a:lnTo>
                    <a:pt x="13495" y="538"/>
                  </a:lnTo>
                  <a:lnTo>
                    <a:pt x="13256" y="461"/>
                  </a:lnTo>
                  <a:lnTo>
                    <a:pt x="13018" y="384"/>
                  </a:lnTo>
                  <a:lnTo>
                    <a:pt x="12771" y="325"/>
                  </a:lnTo>
                  <a:lnTo>
                    <a:pt x="12532" y="265"/>
                  </a:lnTo>
                  <a:lnTo>
                    <a:pt x="12277" y="205"/>
                  </a:lnTo>
                  <a:lnTo>
                    <a:pt x="12030" y="163"/>
                  </a:lnTo>
                  <a:lnTo>
                    <a:pt x="11774" y="120"/>
                  </a:lnTo>
                  <a:lnTo>
                    <a:pt x="11518" y="78"/>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586;p67"/>
            <p:cNvSpPr/>
            <p:nvPr/>
          </p:nvSpPr>
          <p:spPr>
            <a:xfrm>
              <a:off x="-899600" y="-3806450"/>
              <a:ext cx="510975" cy="510975"/>
            </a:xfrm>
            <a:custGeom>
              <a:avLst/>
              <a:gdLst/>
              <a:ahLst/>
              <a:cxnLst/>
              <a:rect l="l" t="t" r="r" b="b"/>
              <a:pathLst>
                <a:path w="20439" h="20439" fill="none" extrusionOk="0">
                  <a:moveTo>
                    <a:pt x="20438" y="10216"/>
                  </a:moveTo>
                  <a:lnTo>
                    <a:pt x="20438" y="10216"/>
                  </a:lnTo>
                  <a:lnTo>
                    <a:pt x="20438" y="10480"/>
                  </a:lnTo>
                  <a:lnTo>
                    <a:pt x="20430" y="10744"/>
                  </a:lnTo>
                  <a:lnTo>
                    <a:pt x="20413" y="11008"/>
                  </a:lnTo>
                  <a:lnTo>
                    <a:pt x="20387" y="11263"/>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37"/>
                  </a:lnTo>
                  <a:lnTo>
                    <a:pt x="18411" y="16332"/>
                  </a:lnTo>
                  <a:lnTo>
                    <a:pt x="18257" y="16528"/>
                  </a:lnTo>
                  <a:lnTo>
                    <a:pt x="18104" y="16716"/>
                  </a:lnTo>
                  <a:lnTo>
                    <a:pt x="17951" y="16903"/>
                  </a:lnTo>
                  <a:lnTo>
                    <a:pt x="17780" y="17091"/>
                  </a:lnTo>
                  <a:lnTo>
                    <a:pt x="17618" y="17270"/>
                  </a:lnTo>
                  <a:lnTo>
                    <a:pt x="17448" y="17440"/>
                  </a:lnTo>
                  <a:lnTo>
                    <a:pt x="17269" y="17610"/>
                  </a:lnTo>
                  <a:lnTo>
                    <a:pt x="17090" y="17781"/>
                  </a:lnTo>
                  <a:lnTo>
                    <a:pt x="16911" y="17943"/>
                  </a:lnTo>
                  <a:lnTo>
                    <a:pt x="16724" y="18104"/>
                  </a:lnTo>
                  <a:lnTo>
                    <a:pt x="16528" y="18258"/>
                  </a:lnTo>
                  <a:lnTo>
                    <a:pt x="16332" y="18403"/>
                  </a:lnTo>
                  <a:lnTo>
                    <a:pt x="16136" y="18547"/>
                  </a:lnTo>
                  <a:lnTo>
                    <a:pt x="15931" y="18692"/>
                  </a:lnTo>
                  <a:lnTo>
                    <a:pt x="15727" y="18829"/>
                  </a:lnTo>
                  <a:lnTo>
                    <a:pt x="15523" y="18956"/>
                  </a:lnTo>
                  <a:lnTo>
                    <a:pt x="15310" y="19084"/>
                  </a:lnTo>
                  <a:lnTo>
                    <a:pt x="15088" y="19203"/>
                  </a:lnTo>
                  <a:lnTo>
                    <a:pt x="14875" y="19314"/>
                  </a:lnTo>
                  <a:lnTo>
                    <a:pt x="14654" y="19425"/>
                  </a:lnTo>
                  <a:lnTo>
                    <a:pt x="14424" y="19536"/>
                  </a:lnTo>
                  <a:lnTo>
                    <a:pt x="14193" y="19629"/>
                  </a:lnTo>
                  <a:lnTo>
                    <a:pt x="13963" y="19723"/>
                  </a:lnTo>
                  <a:lnTo>
                    <a:pt x="13733" y="19817"/>
                  </a:lnTo>
                  <a:lnTo>
                    <a:pt x="13495" y="19902"/>
                  </a:lnTo>
                  <a:lnTo>
                    <a:pt x="13256" y="19979"/>
                  </a:lnTo>
                  <a:lnTo>
                    <a:pt x="13018" y="20047"/>
                  </a:lnTo>
                  <a:lnTo>
                    <a:pt x="12771" y="20115"/>
                  </a:lnTo>
                  <a:lnTo>
                    <a:pt x="12532"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4" y="19902"/>
                  </a:lnTo>
                  <a:lnTo>
                    <a:pt x="6705" y="19817"/>
                  </a:lnTo>
                  <a:lnTo>
                    <a:pt x="6475" y="19723"/>
                  </a:lnTo>
                  <a:lnTo>
                    <a:pt x="6245" y="19629"/>
                  </a:lnTo>
                  <a:lnTo>
                    <a:pt x="6015" y="19536"/>
                  </a:lnTo>
                  <a:lnTo>
                    <a:pt x="5793" y="19425"/>
                  </a:lnTo>
                  <a:lnTo>
                    <a:pt x="5572" y="19314"/>
                  </a:lnTo>
                  <a:lnTo>
                    <a:pt x="5350" y="19203"/>
                  </a:lnTo>
                  <a:lnTo>
                    <a:pt x="5137" y="19084"/>
                  </a:lnTo>
                  <a:lnTo>
                    <a:pt x="4924" y="18956"/>
                  </a:lnTo>
                  <a:lnTo>
                    <a:pt x="4711" y="18829"/>
                  </a:lnTo>
                  <a:lnTo>
                    <a:pt x="4507" y="18692"/>
                  </a:lnTo>
                  <a:lnTo>
                    <a:pt x="4303" y="18547"/>
                  </a:lnTo>
                  <a:lnTo>
                    <a:pt x="4107" y="18403"/>
                  </a:lnTo>
                  <a:lnTo>
                    <a:pt x="3911" y="18258"/>
                  </a:lnTo>
                  <a:lnTo>
                    <a:pt x="3723" y="18104"/>
                  </a:lnTo>
                  <a:lnTo>
                    <a:pt x="3536" y="17943"/>
                  </a:lnTo>
                  <a:lnTo>
                    <a:pt x="3348" y="17781"/>
                  </a:lnTo>
                  <a:lnTo>
                    <a:pt x="3169" y="17610"/>
                  </a:lnTo>
                  <a:lnTo>
                    <a:pt x="2999" y="17440"/>
                  </a:lnTo>
                  <a:lnTo>
                    <a:pt x="2820" y="17270"/>
                  </a:lnTo>
                  <a:lnTo>
                    <a:pt x="2658" y="17091"/>
                  </a:lnTo>
                  <a:lnTo>
                    <a:pt x="2496" y="16903"/>
                  </a:lnTo>
                  <a:lnTo>
                    <a:pt x="2335" y="16716"/>
                  </a:lnTo>
                  <a:lnTo>
                    <a:pt x="2181" y="16528"/>
                  </a:lnTo>
                  <a:lnTo>
                    <a:pt x="2036" y="16332"/>
                  </a:lnTo>
                  <a:lnTo>
                    <a:pt x="1892" y="16137"/>
                  </a:lnTo>
                  <a:lnTo>
                    <a:pt x="1747" y="15932"/>
                  </a:lnTo>
                  <a:lnTo>
                    <a:pt x="1610" y="15728"/>
                  </a:lnTo>
                  <a:lnTo>
                    <a:pt x="1483" y="15515"/>
                  </a:lnTo>
                  <a:lnTo>
                    <a:pt x="1355" y="15302"/>
                  </a:lnTo>
                  <a:lnTo>
                    <a:pt x="1236" y="15089"/>
                  </a:lnTo>
                  <a:lnTo>
                    <a:pt x="1125" y="14867"/>
                  </a:lnTo>
                  <a:lnTo>
                    <a:pt x="1014" y="14646"/>
                  </a:lnTo>
                  <a:lnTo>
                    <a:pt x="903" y="14424"/>
                  </a:lnTo>
                  <a:lnTo>
                    <a:pt x="810" y="14194"/>
                  </a:lnTo>
                  <a:lnTo>
                    <a:pt x="716" y="13964"/>
                  </a:lnTo>
                  <a:lnTo>
                    <a:pt x="622" y="13734"/>
                  </a:lnTo>
                  <a:lnTo>
                    <a:pt x="537" y="13496"/>
                  </a:lnTo>
                  <a:lnTo>
                    <a:pt x="460" y="13257"/>
                  </a:lnTo>
                  <a:lnTo>
                    <a:pt x="392" y="13018"/>
                  </a:lnTo>
                  <a:lnTo>
                    <a:pt x="324" y="12771"/>
                  </a:lnTo>
                  <a:lnTo>
                    <a:pt x="264" y="12524"/>
                  </a:lnTo>
                  <a:lnTo>
                    <a:pt x="213" y="12277"/>
                  </a:lnTo>
                  <a:lnTo>
                    <a:pt x="162" y="12030"/>
                  </a:lnTo>
                  <a:lnTo>
                    <a:pt x="120" y="11775"/>
                  </a:lnTo>
                  <a:lnTo>
                    <a:pt x="85" y="11519"/>
                  </a:lnTo>
                  <a:lnTo>
                    <a:pt x="60" y="11263"/>
                  </a:lnTo>
                  <a:lnTo>
                    <a:pt x="34" y="11008"/>
                  </a:lnTo>
                  <a:lnTo>
                    <a:pt x="17" y="10744"/>
                  </a:lnTo>
                  <a:lnTo>
                    <a:pt x="9" y="10480"/>
                  </a:lnTo>
                  <a:lnTo>
                    <a:pt x="0" y="10216"/>
                  </a:lnTo>
                  <a:lnTo>
                    <a:pt x="0" y="10216"/>
                  </a:lnTo>
                  <a:lnTo>
                    <a:pt x="9" y="9951"/>
                  </a:lnTo>
                  <a:lnTo>
                    <a:pt x="17" y="9687"/>
                  </a:lnTo>
                  <a:lnTo>
                    <a:pt x="34" y="9432"/>
                  </a:lnTo>
                  <a:lnTo>
                    <a:pt x="60" y="9176"/>
                  </a:lnTo>
                  <a:lnTo>
                    <a:pt x="85" y="8912"/>
                  </a:lnTo>
                  <a:lnTo>
                    <a:pt x="120" y="8657"/>
                  </a:lnTo>
                  <a:lnTo>
                    <a:pt x="162" y="8409"/>
                  </a:lnTo>
                  <a:lnTo>
                    <a:pt x="213" y="8154"/>
                  </a:lnTo>
                  <a:lnTo>
                    <a:pt x="264" y="7907"/>
                  </a:lnTo>
                  <a:lnTo>
                    <a:pt x="324" y="7660"/>
                  </a:lnTo>
                  <a:lnTo>
                    <a:pt x="392" y="7421"/>
                  </a:lnTo>
                  <a:lnTo>
                    <a:pt x="460" y="7174"/>
                  </a:lnTo>
                  <a:lnTo>
                    <a:pt x="537" y="6936"/>
                  </a:lnTo>
                  <a:lnTo>
                    <a:pt x="622" y="6706"/>
                  </a:lnTo>
                  <a:lnTo>
                    <a:pt x="716" y="6467"/>
                  </a:lnTo>
                  <a:lnTo>
                    <a:pt x="810" y="6237"/>
                  </a:lnTo>
                  <a:lnTo>
                    <a:pt x="903" y="6016"/>
                  </a:lnTo>
                  <a:lnTo>
                    <a:pt x="1014" y="5786"/>
                  </a:lnTo>
                  <a:lnTo>
                    <a:pt x="1125" y="5564"/>
                  </a:lnTo>
                  <a:lnTo>
                    <a:pt x="1236" y="5343"/>
                  </a:lnTo>
                  <a:lnTo>
                    <a:pt x="1355" y="5130"/>
                  </a:lnTo>
                  <a:lnTo>
                    <a:pt x="1483" y="4917"/>
                  </a:lnTo>
                  <a:lnTo>
                    <a:pt x="1610" y="4712"/>
                  </a:lnTo>
                  <a:lnTo>
                    <a:pt x="1747" y="4508"/>
                  </a:lnTo>
                  <a:lnTo>
                    <a:pt x="1892" y="4303"/>
                  </a:lnTo>
                  <a:lnTo>
                    <a:pt x="2036" y="4107"/>
                  </a:lnTo>
                  <a:lnTo>
                    <a:pt x="2181" y="3911"/>
                  </a:lnTo>
                  <a:lnTo>
                    <a:pt x="2335" y="3715"/>
                  </a:lnTo>
                  <a:lnTo>
                    <a:pt x="2496" y="3528"/>
                  </a:lnTo>
                  <a:lnTo>
                    <a:pt x="2658" y="3349"/>
                  </a:lnTo>
                  <a:lnTo>
                    <a:pt x="2820" y="3170"/>
                  </a:lnTo>
                  <a:lnTo>
                    <a:pt x="2999" y="2991"/>
                  </a:lnTo>
                  <a:lnTo>
                    <a:pt x="3169" y="2821"/>
                  </a:lnTo>
                  <a:lnTo>
                    <a:pt x="3348" y="2650"/>
                  </a:lnTo>
                  <a:lnTo>
                    <a:pt x="3536" y="2489"/>
                  </a:lnTo>
                  <a:lnTo>
                    <a:pt x="3723" y="2335"/>
                  </a:lnTo>
                  <a:lnTo>
                    <a:pt x="3911" y="2182"/>
                  </a:lnTo>
                  <a:lnTo>
                    <a:pt x="4107" y="2029"/>
                  </a:lnTo>
                  <a:lnTo>
                    <a:pt x="4303" y="1884"/>
                  </a:lnTo>
                  <a:lnTo>
                    <a:pt x="4507" y="1747"/>
                  </a:lnTo>
                  <a:lnTo>
                    <a:pt x="4711" y="1611"/>
                  </a:lnTo>
                  <a:lnTo>
                    <a:pt x="4924" y="1475"/>
                  </a:lnTo>
                  <a:lnTo>
                    <a:pt x="5137" y="1355"/>
                  </a:lnTo>
                  <a:lnTo>
                    <a:pt x="5350" y="1236"/>
                  </a:lnTo>
                  <a:lnTo>
                    <a:pt x="5572" y="1117"/>
                  </a:lnTo>
                  <a:lnTo>
                    <a:pt x="5793" y="1006"/>
                  </a:lnTo>
                  <a:lnTo>
                    <a:pt x="6015" y="904"/>
                  </a:lnTo>
                  <a:lnTo>
                    <a:pt x="6245" y="802"/>
                  </a:lnTo>
                  <a:lnTo>
                    <a:pt x="6475" y="708"/>
                  </a:lnTo>
                  <a:lnTo>
                    <a:pt x="6705" y="623"/>
                  </a:lnTo>
                  <a:lnTo>
                    <a:pt x="6944" y="538"/>
                  </a:lnTo>
                  <a:lnTo>
                    <a:pt x="7182" y="461"/>
                  </a:lnTo>
                  <a:lnTo>
                    <a:pt x="7421" y="384"/>
                  </a:lnTo>
                  <a:lnTo>
                    <a:pt x="7668" y="325"/>
                  </a:lnTo>
                  <a:lnTo>
                    <a:pt x="7915" y="265"/>
                  </a:lnTo>
                  <a:lnTo>
                    <a:pt x="8162" y="205"/>
                  </a:lnTo>
                  <a:lnTo>
                    <a:pt x="8409" y="163"/>
                  </a:lnTo>
                  <a:lnTo>
                    <a:pt x="8664" y="120"/>
                  </a:lnTo>
                  <a:lnTo>
                    <a:pt x="8920" y="78"/>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8"/>
                  </a:lnTo>
                  <a:lnTo>
                    <a:pt x="11774" y="120"/>
                  </a:lnTo>
                  <a:lnTo>
                    <a:pt x="12030" y="163"/>
                  </a:lnTo>
                  <a:lnTo>
                    <a:pt x="12277" y="205"/>
                  </a:lnTo>
                  <a:lnTo>
                    <a:pt x="12532" y="265"/>
                  </a:lnTo>
                  <a:lnTo>
                    <a:pt x="12771" y="325"/>
                  </a:lnTo>
                  <a:lnTo>
                    <a:pt x="13018" y="384"/>
                  </a:lnTo>
                  <a:lnTo>
                    <a:pt x="13256" y="461"/>
                  </a:lnTo>
                  <a:lnTo>
                    <a:pt x="13495" y="538"/>
                  </a:lnTo>
                  <a:lnTo>
                    <a:pt x="13733" y="623"/>
                  </a:lnTo>
                  <a:lnTo>
                    <a:pt x="13963" y="708"/>
                  </a:lnTo>
                  <a:lnTo>
                    <a:pt x="14193" y="802"/>
                  </a:lnTo>
                  <a:lnTo>
                    <a:pt x="14424" y="904"/>
                  </a:lnTo>
                  <a:lnTo>
                    <a:pt x="14654" y="1006"/>
                  </a:lnTo>
                  <a:lnTo>
                    <a:pt x="14875" y="1117"/>
                  </a:lnTo>
                  <a:lnTo>
                    <a:pt x="15088" y="1236"/>
                  </a:lnTo>
                  <a:lnTo>
                    <a:pt x="15310" y="1355"/>
                  </a:lnTo>
                  <a:lnTo>
                    <a:pt x="15523" y="1475"/>
                  </a:lnTo>
                  <a:lnTo>
                    <a:pt x="15727" y="1611"/>
                  </a:lnTo>
                  <a:lnTo>
                    <a:pt x="15931" y="1747"/>
                  </a:lnTo>
                  <a:lnTo>
                    <a:pt x="16136" y="1884"/>
                  </a:lnTo>
                  <a:lnTo>
                    <a:pt x="16332" y="2029"/>
                  </a:lnTo>
                  <a:lnTo>
                    <a:pt x="16528" y="2182"/>
                  </a:lnTo>
                  <a:lnTo>
                    <a:pt x="16724" y="2335"/>
                  </a:lnTo>
                  <a:lnTo>
                    <a:pt x="16911" y="2489"/>
                  </a:lnTo>
                  <a:lnTo>
                    <a:pt x="17090" y="2650"/>
                  </a:lnTo>
                  <a:lnTo>
                    <a:pt x="17269" y="2821"/>
                  </a:lnTo>
                  <a:lnTo>
                    <a:pt x="17448" y="2991"/>
                  </a:lnTo>
                  <a:lnTo>
                    <a:pt x="17618" y="3170"/>
                  </a:lnTo>
                  <a:lnTo>
                    <a:pt x="17780" y="3349"/>
                  </a:lnTo>
                  <a:lnTo>
                    <a:pt x="17951" y="3528"/>
                  </a:lnTo>
                  <a:lnTo>
                    <a:pt x="18104" y="3715"/>
                  </a:lnTo>
                  <a:lnTo>
                    <a:pt x="18257" y="3911"/>
                  </a:lnTo>
                  <a:lnTo>
                    <a:pt x="18411" y="4107"/>
                  </a:lnTo>
                  <a:lnTo>
                    <a:pt x="18555" y="4303"/>
                  </a:lnTo>
                  <a:lnTo>
                    <a:pt x="18692" y="4508"/>
                  </a:lnTo>
                  <a:lnTo>
                    <a:pt x="18828" y="4712"/>
                  </a:lnTo>
                  <a:lnTo>
                    <a:pt x="18956" y="4917"/>
                  </a:lnTo>
                  <a:lnTo>
                    <a:pt x="19084" y="5130"/>
                  </a:lnTo>
                  <a:lnTo>
                    <a:pt x="19203" y="5343"/>
                  </a:lnTo>
                  <a:lnTo>
                    <a:pt x="19322" y="5564"/>
                  </a:lnTo>
                  <a:lnTo>
                    <a:pt x="19433" y="5786"/>
                  </a:lnTo>
                  <a:lnTo>
                    <a:pt x="19535" y="6016"/>
                  </a:lnTo>
                  <a:lnTo>
                    <a:pt x="19637" y="6237"/>
                  </a:lnTo>
                  <a:lnTo>
                    <a:pt x="19731" y="6467"/>
                  </a:lnTo>
                  <a:lnTo>
                    <a:pt x="19816" y="6706"/>
                  </a:lnTo>
                  <a:lnTo>
                    <a:pt x="19901" y="6936"/>
                  </a:lnTo>
                  <a:lnTo>
                    <a:pt x="19978" y="7174"/>
                  </a:lnTo>
                  <a:lnTo>
                    <a:pt x="20055" y="7421"/>
                  </a:lnTo>
                  <a:lnTo>
                    <a:pt x="20114" y="7660"/>
                  </a:lnTo>
                  <a:lnTo>
                    <a:pt x="20174" y="7907"/>
                  </a:lnTo>
                  <a:lnTo>
                    <a:pt x="20234" y="8154"/>
                  </a:lnTo>
                  <a:lnTo>
                    <a:pt x="20276" y="8409"/>
                  </a:lnTo>
                  <a:lnTo>
                    <a:pt x="20319" y="8657"/>
                  </a:lnTo>
                  <a:lnTo>
                    <a:pt x="20353" y="8912"/>
                  </a:lnTo>
                  <a:lnTo>
                    <a:pt x="20387" y="9176"/>
                  </a:lnTo>
                  <a:lnTo>
                    <a:pt x="20413" y="9432"/>
                  </a:lnTo>
                  <a:lnTo>
                    <a:pt x="20430" y="9687"/>
                  </a:lnTo>
                  <a:lnTo>
                    <a:pt x="20438" y="9951"/>
                  </a:lnTo>
                  <a:lnTo>
                    <a:pt x="20438" y="10216"/>
                  </a:lnTo>
                  <a:lnTo>
                    <a:pt x="20438"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587;p67"/>
            <p:cNvSpPr/>
            <p:nvPr/>
          </p:nvSpPr>
          <p:spPr>
            <a:xfrm>
              <a:off x="-388650" y="-35510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88;p67"/>
            <p:cNvSpPr/>
            <p:nvPr/>
          </p:nvSpPr>
          <p:spPr>
            <a:xfrm>
              <a:off x="-2817300" y="-6933250"/>
              <a:ext cx="510975" cy="510750"/>
            </a:xfrm>
            <a:custGeom>
              <a:avLst/>
              <a:gdLst/>
              <a:ahLst/>
              <a:cxnLst/>
              <a:rect l="l" t="t" r="r" b="b"/>
              <a:pathLst>
                <a:path w="20439" h="20430" extrusionOk="0">
                  <a:moveTo>
                    <a:pt x="9959" y="1"/>
                  </a:moveTo>
                  <a:lnTo>
                    <a:pt x="9695" y="9"/>
                  </a:lnTo>
                  <a:lnTo>
                    <a:pt x="9431" y="26"/>
                  </a:lnTo>
                  <a:lnTo>
                    <a:pt x="9176" y="52"/>
                  </a:lnTo>
                  <a:lnTo>
                    <a:pt x="8920" y="77"/>
                  </a:lnTo>
                  <a:lnTo>
                    <a:pt x="8664" y="111"/>
                  </a:lnTo>
                  <a:lnTo>
                    <a:pt x="8409" y="154"/>
                  </a:lnTo>
                  <a:lnTo>
                    <a:pt x="8162" y="205"/>
                  </a:lnTo>
                  <a:lnTo>
                    <a:pt x="7915" y="256"/>
                  </a:lnTo>
                  <a:lnTo>
                    <a:pt x="7668" y="316"/>
                  </a:lnTo>
                  <a:lnTo>
                    <a:pt x="7421" y="384"/>
                  </a:lnTo>
                  <a:lnTo>
                    <a:pt x="7182" y="461"/>
                  </a:lnTo>
                  <a:lnTo>
                    <a:pt x="6943" y="537"/>
                  </a:lnTo>
                  <a:lnTo>
                    <a:pt x="6705" y="614"/>
                  </a:lnTo>
                  <a:lnTo>
                    <a:pt x="6475" y="708"/>
                  </a:lnTo>
                  <a:lnTo>
                    <a:pt x="6245" y="801"/>
                  </a:lnTo>
                  <a:lnTo>
                    <a:pt x="6015" y="904"/>
                  </a:lnTo>
                  <a:lnTo>
                    <a:pt x="5793" y="1006"/>
                  </a:lnTo>
                  <a:lnTo>
                    <a:pt x="5572" y="1117"/>
                  </a:lnTo>
                  <a:lnTo>
                    <a:pt x="5350" y="1227"/>
                  </a:lnTo>
                  <a:lnTo>
                    <a:pt x="5137" y="1355"/>
                  </a:lnTo>
                  <a:lnTo>
                    <a:pt x="4924" y="1474"/>
                  </a:lnTo>
                  <a:lnTo>
                    <a:pt x="4711" y="1611"/>
                  </a:lnTo>
                  <a:lnTo>
                    <a:pt x="4507" y="1739"/>
                  </a:lnTo>
                  <a:lnTo>
                    <a:pt x="4302" y="1883"/>
                  </a:lnTo>
                  <a:lnTo>
                    <a:pt x="4107" y="2028"/>
                  </a:lnTo>
                  <a:lnTo>
                    <a:pt x="3911" y="2173"/>
                  </a:lnTo>
                  <a:lnTo>
                    <a:pt x="3723" y="2326"/>
                  </a:lnTo>
                  <a:lnTo>
                    <a:pt x="3536" y="2488"/>
                  </a:lnTo>
                  <a:lnTo>
                    <a:pt x="3348" y="2650"/>
                  </a:lnTo>
                  <a:lnTo>
                    <a:pt x="3169" y="2820"/>
                  </a:lnTo>
                  <a:lnTo>
                    <a:pt x="2991" y="2991"/>
                  </a:lnTo>
                  <a:lnTo>
                    <a:pt x="2820" y="3161"/>
                  </a:lnTo>
                  <a:lnTo>
                    <a:pt x="2658" y="3349"/>
                  </a:lnTo>
                  <a:lnTo>
                    <a:pt x="2496" y="3528"/>
                  </a:lnTo>
                  <a:lnTo>
                    <a:pt x="2335" y="3715"/>
                  </a:lnTo>
                  <a:lnTo>
                    <a:pt x="2181" y="3902"/>
                  </a:lnTo>
                  <a:lnTo>
                    <a:pt x="2028" y="4098"/>
                  </a:lnTo>
                  <a:lnTo>
                    <a:pt x="1883" y="4303"/>
                  </a:lnTo>
                  <a:lnTo>
                    <a:pt x="1747" y="4499"/>
                  </a:lnTo>
                  <a:lnTo>
                    <a:pt x="1610" y="4712"/>
                  </a:lnTo>
                  <a:lnTo>
                    <a:pt x="1483" y="4916"/>
                  </a:lnTo>
                  <a:lnTo>
                    <a:pt x="1355" y="5129"/>
                  </a:lnTo>
                  <a:lnTo>
                    <a:pt x="1236" y="5342"/>
                  </a:lnTo>
                  <a:lnTo>
                    <a:pt x="1116" y="5564"/>
                  </a:lnTo>
                  <a:lnTo>
                    <a:pt x="1014" y="5785"/>
                  </a:lnTo>
                  <a:lnTo>
                    <a:pt x="903" y="6007"/>
                  </a:lnTo>
                  <a:lnTo>
                    <a:pt x="801" y="6237"/>
                  </a:lnTo>
                  <a:lnTo>
                    <a:pt x="707" y="6467"/>
                  </a:lnTo>
                  <a:lnTo>
                    <a:pt x="622" y="6705"/>
                  </a:lnTo>
                  <a:lnTo>
                    <a:pt x="537" y="6935"/>
                  </a:lnTo>
                  <a:lnTo>
                    <a:pt x="460" y="7174"/>
                  </a:lnTo>
                  <a:lnTo>
                    <a:pt x="392" y="7421"/>
                  </a:lnTo>
                  <a:lnTo>
                    <a:pt x="324" y="7659"/>
                  </a:lnTo>
                  <a:lnTo>
                    <a:pt x="264" y="7907"/>
                  </a:lnTo>
                  <a:lnTo>
                    <a:pt x="213" y="8154"/>
                  </a:lnTo>
                  <a:lnTo>
                    <a:pt x="162" y="8409"/>
                  </a:lnTo>
                  <a:lnTo>
                    <a:pt x="119" y="8656"/>
                  </a:lnTo>
                  <a:lnTo>
                    <a:pt x="85" y="8912"/>
                  </a:lnTo>
                  <a:lnTo>
                    <a:pt x="51" y="9167"/>
                  </a:lnTo>
                  <a:lnTo>
                    <a:pt x="34" y="9432"/>
                  </a:lnTo>
                  <a:lnTo>
                    <a:pt x="17" y="9687"/>
                  </a:lnTo>
                  <a:lnTo>
                    <a:pt x="9" y="9951"/>
                  </a:lnTo>
                  <a:lnTo>
                    <a:pt x="0" y="10215"/>
                  </a:lnTo>
                  <a:lnTo>
                    <a:pt x="9" y="10479"/>
                  </a:lnTo>
                  <a:lnTo>
                    <a:pt x="17" y="10743"/>
                  </a:lnTo>
                  <a:lnTo>
                    <a:pt x="34" y="10999"/>
                  </a:lnTo>
                  <a:lnTo>
                    <a:pt x="51" y="11263"/>
                  </a:lnTo>
                  <a:lnTo>
                    <a:pt x="85" y="11519"/>
                  </a:lnTo>
                  <a:lnTo>
                    <a:pt x="119" y="11774"/>
                  </a:lnTo>
                  <a:lnTo>
                    <a:pt x="162" y="12021"/>
                  </a:lnTo>
                  <a:lnTo>
                    <a:pt x="213" y="12277"/>
                  </a:lnTo>
                  <a:lnTo>
                    <a:pt x="264" y="12524"/>
                  </a:lnTo>
                  <a:lnTo>
                    <a:pt x="324" y="12771"/>
                  </a:lnTo>
                  <a:lnTo>
                    <a:pt x="392" y="13010"/>
                  </a:lnTo>
                  <a:lnTo>
                    <a:pt x="460" y="13257"/>
                  </a:lnTo>
                  <a:lnTo>
                    <a:pt x="537" y="13495"/>
                  </a:lnTo>
                  <a:lnTo>
                    <a:pt x="622" y="13734"/>
                  </a:lnTo>
                  <a:lnTo>
                    <a:pt x="707" y="13964"/>
                  </a:lnTo>
                  <a:lnTo>
                    <a:pt x="801" y="14194"/>
                  </a:lnTo>
                  <a:lnTo>
                    <a:pt x="903" y="14424"/>
                  </a:lnTo>
                  <a:lnTo>
                    <a:pt x="1014" y="14645"/>
                  </a:lnTo>
                  <a:lnTo>
                    <a:pt x="1116" y="14867"/>
                  </a:lnTo>
                  <a:lnTo>
                    <a:pt x="1236" y="15088"/>
                  </a:lnTo>
                  <a:lnTo>
                    <a:pt x="1355" y="15301"/>
                  </a:lnTo>
                  <a:lnTo>
                    <a:pt x="1483" y="15514"/>
                  </a:lnTo>
                  <a:lnTo>
                    <a:pt x="1610" y="15727"/>
                  </a:lnTo>
                  <a:lnTo>
                    <a:pt x="1747" y="15932"/>
                  </a:lnTo>
                  <a:lnTo>
                    <a:pt x="1883" y="16128"/>
                  </a:lnTo>
                  <a:lnTo>
                    <a:pt x="2028" y="16332"/>
                  </a:lnTo>
                  <a:lnTo>
                    <a:pt x="2181" y="16528"/>
                  </a:lnTo>
                  <a:lnTo>
                    <a:pt x="2335" y="16716"/>
                  </a:lnTo>
                  <a:lnTo>
                    <a:pt x="2496" y="16903"/>
                  </a:lnTo>
                  <a:lnTo>
                    <a:pt x="2658" y="17090"/>
                  </a:lnTo>
                  <a:lnTo>
                    <a:pt x="2820" y="17269"/>
                  </a:lnTo>
                  <a:lnTo>
                    <a:pt x="2991" y="17440"/>
                  </a:lnTo>
                  <a:lnTo>
                    <a:pt x="3169" y="17610"/>
                  </a:lnTo>
                  <a:lnTo>
                    <a:pt x="3348" y="17780"/>
                  </a:lnTo>
                  <a:lnTo>
                    <a:pt x="3536" y="17942"/>
                  </a:lnTo>
                  <a:lnTo>
                    <a:pt x="3723" y="18104"/>
                  </a:lnTo>
                  <a:lnTo>
                    <a:pt x="3911" y="18258"/>
                  </a:lnTo>
                  <a:lnTo>
                    <a:pt x="4107" y="18402"/>
                  </a:lnTo>
                  <a:lnTo>
                    <a:pt x="4302" y="18547"/>
                  </a:lnTo>
                  <a:lnTo>
                    <a:pt x="4507" y="18692"/>
                  </a:lnTo>
                  <a:lnTo>
                    <a:pt x="4711" y="18828"/>
                  </a:lnTo>
                  <a:lnTo>
                    <a:pt x="4924" y="18956"/>
                  </a:lnTo>
                  <a:lnTo>
                    <a:pt x="5137" y="19084"/>
                  </a:lnTo>
                  <a:lnTo>
                    <a:pt x="5350" y="19203"/>
                  </a:lnTo>
                  <a:lnTo>
                    <a:pt x="5572" y="19314"/>
                  </a:lnTo>
                  <a:lnTo>
                    <a:pt x="5793" y="19425"/>
                  </a:lnTo>
                  <a:lnTo>
                    <a:pt x="6015" y="19535"/>
                  </a:lnTo>
                  <a:lnTo>
                    <a:pt x="6245" y="19629"/>
                  </a:lnTo>
                  <a:lnTo>
                    <a:pt x="6475" y="19723"/>
                  </a:lnTo>
                  <a:lnTo>
                    <a:pt x="6705" y="19817"/>
                  </a:lnTo>
                  <a:lnTo>
                    <a:pt x="6943" y="19893"/>
                  </a:lnTo>
                  <a:lnTo>
                    <a:pt x="7182" y="19978"/>
                  </a:lnTo>
                  <a:lnTo>
                    <a:pt x="7421" y="20047"/>
                  </a:lnTo>
                  <a:lnTo>
                    <a:pt x="7668" y="20115"/>
                  </a:lnTo>
                  <a:lnTo>
                    <a:pt x="7915" y="20174"/>
                  </a:lnTo>
                  <a:lnTo>
                    <a:pt x="8162" y="20225"/>
                  </a:lnTo>
                  <a:lnTo>
                    <a:pt x="8409" y="20277"/>
                  </a:lnTo>
                  <a:lnTo>
                    <a:pt x="8664" y="20319"/>
                  </a:lnTo>
                  <a:lnTo>
                    <a:pt x="8920" y="20353"/>
                  </a:lnTo>
                  <a:lnTo>
                    <a:pt x="9176" y="20379"/>
                  </a:lnTo>
                  <a:lnTo>
                    <a:pt x="9431" y="20404"/>
                  </a:lnTo>
                  <a:lnTo>
                    <a:pt x="9695" y="20421"/>
                  </a:lnTo>
                  <a:lnTo>
                    <a:pt x="9959" y="20430"/>
                  </a:lnTo>
                  <a:lnTo>
                    <a:pt x="10488" y="20430"/>
                  </a:lnTo>
                  <a:lnTo>
                    <a:pt x="10743" y="20421"/>
                  </a:lnTo>
                  <a:lnTo>
                    <a:pt x="11007" y="20404"/>
                  </a:lnTo>
                  <a:lnTo>
                    <a:pt x="11263" y="20379"/>
                  </a:lnTo>
                  <a:lnTo>
                    <a:pt x="11518" y="20353"/>
                  </a:lnTo>
                  <a:lnTo>
                    <a:pt x="11774" y="20319"/>
                  </a:lnTo>
                  <a:lnTo>
                    <a:pt x="12030" y="20277"/>
                  </a:lnTo>
                  <a:lnTo>
                    <a:pt x="12277" y="20225"/>
                  </a:lnTo>
                  <a:lnTo>
                    <a:pt x="12524" y="20174"/>
                  </a:lnTo>
                  <a:lnTo>
                    <a:pt x="12771" y="20115"/>
                  </a:lnTo>
                  <a:lnTo>
                    <a:pt x="13018" y="20047"/>
                  </a:lnTo>
                  <a:lnTo>
                    <a:pt x="13256" y="19978"/>
                  </a:lnTo>
                  <a:lnTo>
                    <a:pt x="13495" y="19893"/>
                  </a:lnTo>
                  <a:lnTo>
                    <a:pt x="13733" y="19817"/>
                  </a:lnTo>
                  <a:lnTo>
                    <a:pt x="13963" y="19723"/>
                  </a:lnTo>
                  <a:lnTo>
                    <a:pt x="14193" y="19629"/>
                  </a:lnTo>
                  <a:lnTo>
                    <a:pt x="14423" y="19535"/>
                  </a:lnTo>
                  <a:lnTo>
                    <a:pt x="14653" y="19425"/>
                  </a:lnTo>
                  <a:lnTo>
                    <a:pt x="14875" y="19314"/>
                  </a:lnTo>
                  <a:lnTo>
                    <a:pt x="15088" y="19203"/>
                  </a:lnTo>
                  <a:lnTo>
                    <a:pt x="15309" y="19084"/>
                  </a:lnTo>
                  <a:lnTo>
                    <a:pt x="15514" y="18956"/>
                  </a:lnTo>
                  <a:lnTo>
                    <a:pt x="15727" y="18828"/>
                  </a:lnTo>
                  <a:lnTo>
                    <a:pt x="15931" y="18692"/>
                  </a:lnTo>
                  <a:lnTo>
                    <a:pt x="16136" y="18547"/>
                  </a:lnTo>
                  <a:lnTo>
                    <a:pt x="16332" y="18402"/>
                  </a:lnTo>
                  <a:lnTo>
                    <a:pt x="16528" y="18258"/>
                  </a:lnTo>
                  <a:lnTo>
                    <a:pt x="16715" y="18104"/>
                  </a:lnTo>
                  <a:lnTo>
                    <a:pt x="16903" y="17942"/>
                  </a:lnTo>
                  <a:lnTo>
                    <a:pt x="17090" y="17780"/>
                  </a:lnTo>
                  <a:lnTo>
                    <a:pt x="17269" y="17610"/>
                  </a:lnTo>
                  <a:lnTo>
                    <a:pt x="17448" y="17440"/>
                  </a:lnTo>
                  <a:lnTo>
                    <a:pt x="17618" y="17269"/>
                  </a:lnTo>
                  <a:lnTo>
                    <a:pt x="17780" y="17090"/>
                  </a:lnTo>
                  <a:lnTo>
                    <a:pt x="17942" y="16903"/>
                  </a:lnTo>
                  <a:lnTo>
                    <a:pt x="18104" y="16716"/>
                  </a:lnTo>
                  <a:lnTo>
                    <a:pt x="18257" y="16528"/>
                  </a:lnTo>
                  <a:lnTo>
                    <a:pt x="18410" y="16332"/>
                  </a:lnTo>
                  <a:lnTo>
                    <a:pt x="18555" y="16128"/>
                  </a:lnTo>
                  <a:lnTo>
                    <a:pt x="18692" y="15932"/>
                  </a:lnTo>
                  <a:lnTo>
                    <a:pt x="18828" y="15727"/>
                  </a:lnTo>
                  <a:lnTo>
                    <a:pt x="18956" y="15514"/>
                  </a:lnTo>
                  <a:lnTo>
                    <a:pt x="19084" y="15301"/>
                  </a:lnTo>
                  <a:lnTo>
                    <a:pt x="19203" y="15088"/>
                  </a:lnTo>
                  <a:lnTo>
                    <a:pt x="19322" y="14867"/>
                  </a:lnTo>
                  <a:lnTo>
                    <a:pt x="19433" y="14645"/>
                  </a:lnTo>
                  <a:lnTo>
                    <a:pt x="19535" y="14424"/>
                  </a:lnTo>
                  <a:lnTo>
                    <a:pt x="19637" y="14194"/>
                  </a:lnTo>
                  <a:lnTo>
                    <a:pt x="19731" y="13964"/>
                  </a:lnTo>
                  <a:lnTo>
                    <a:pt x="19816" y="13734"/>
                  </a:lnTo>
                  <a:lnTo>
                    <a:pt x="19901" y="13495"/>
                  </a:lnTo>
                  <a:lnTo>
                    <a:pt x="19978" y="13257"/>
                  </a:lnTo>
                  <a:lnTo>
                    <a:pt x="20055" y="13010"/>
                  </a:lnTo>
                  <a:lnTo>
                    <a:pt x="20114" y="12771"/>
                  </a:lnTo>
                  <a:lnTo>
                    <a:pt x="20174" y="12524"/>
                  </a:lnTo>
                  <a:lnTo>
                    <a:pt x="20234" y="12277"/>
                  </a:lnTo>
                  <a:lnTo>
                    <a:pt x="20276" y="12021"/>
                  </a:lnTo>
                  <a:lnTo>
                    <a:pt x="20319" y="11774"/>
                  </a:lnTo>
                  <a:lnTo>
                    <a:pt x="20353" y="11519"/>
                  </a:lnTo>
                  <a:lnTo>
                    <a:pt x="20387" y="11263"/>
                  </a:lnTo>
                  <a:lnTo>
                    <a:pt x="20413" y="10999"/>
                  </a:lnTo>
                  <a:lnTo>
                    <a:pt x="20421" y="10743"/>
                  </a:lnTo>
                  <a:lnTo>
                    <a:pt x="20438" y="10479"/>
                  </a:lnTo>
                  <a:lnTo>
                    <a:pt x="20438" y="10215"/>
                  </a:lnTo>
                  <a:lnTo>
                    <a:pt x="20438" y="9951"/>
                  </a:lnTo>
                  <a:lnTo>
                    <a:pt x="20421" y="9687"/>
                  </a:lnTo>
                  <a:lnTo>
                    <a:pt x="20413" y="9432"/>
                  </a:lnTo>
                  <a:lnTo>
                    <a:pt x="20387" y="9167"/>
                  </a:lnTo>
                  <a:lnTo>
                    <a:pt x="20353" y="8912"/>
                  </a:lnTo>
                  <a:lnTo>
                    <a:pt x="20319" y="8656"/>
                  </a:lnTo>
                  <a:lnTo>
                    <a:pt x="20276" y="8409"/>
                  </a:lnTo>
                  <a:lnTo>
                    <a:pt x="20234" y="8154"/>
                  </a:lnTo>
                  <a:lnTo>
                    <a:pt x="20174" y="7907"/>
                  </a:lnTo>
                  <a:lnTo>
                    <a:pt x="20114" y="7659"/>
                  </a:lnTo>
                  <a:lnTo>
                    <a:pt x="20055" y="7421"/>
                  </a:lnTo>
                  <a:lnTo>
                    <a:pt x="19978" y="7174"/>
                  </a:lnTo>
                  <a:lnTo>
                    <a:pt x="19901" y="6935"/>
                  </a:lnTo>
                  <a:lnTo>
                    <a:pt x="19816" y="6705"/>
                  </a:lnTo>
                  <a:lnTo>
                    <a:pt x="19731" y="6467"/>
                  </a:lnTo>
                  <a:lnTo>
                    <a:pt x="19637" y="6237"/>
                  </a:lnTo>
                  <a:lnTo>
                    <a:pt x="19535" y="6007"/>
                  </a:lnTo>
                  <a:lnTo>
                    <a:pt x="19433" y="5785"/>
                  </a:lnTo>
                  <a:lnTo>
                    <a:pt x="19322" y="5564"/>
                  </a:lnTo>
                  <a:lnTo>
                    <a:pt x="19203" y="5342"/>
                  </a:lnTo>
                  <a:lnTo>
                    <a:pt x="19084" y="5129"/>
                  </a:lnTo>
                  <a:lnTo>
                    <a:pt x="18956" y="4916"/>
                  </a:lnTo>
                  <a:lnTo>
                    <a:pt x="18828" y="4712"/>
                  </a:lnTo>
                  <a:lnTo>
                    <a:pt x="18692" y="4499"/>
                  </a:lnTo>
                  <a:lnTo>
                    <a:pt x="18555" y="4303"/>
                  </a:lnTo>
                  <a:lnTo>
                    <a:pt x="18410" y="4098"/>
                  </a:lnTo>
                  <a:lnTo>
                    <a:pt x="18257" y="3902"/>
                  </a:lnTo>
                  <a:lnTo>
                    <a:pt x="18104" y="3715"/>
                  </a:lnTo>
                  <a:lnTo>
                    <a:pt x="17942" y="3528"/>
                  </a:lnTo>
                  <a:lnTo>
                    <a:pt x="17780" y="3349"/>
                  </a:lnTo>
                  <a:lnTo>
                    <a:pt x="17618" y="3161"/>
                  </a:lnTo>
                  <a:lnTo>
                    <a:pt x="17448" y="2991"/>
                  </a:lnTo>
                  <a:lnTo>
                    <a:pt x="17269" y="2820"/>
                  </a:lnTo>
                  <a:lnTo>
                    <a:pt x="17090" y="2650"/>
                  </a:lnTo>
                  <a:lnTo>
                    <a:pt x="16903" y="2488"/>
                  </a:lnTo>
                  <a:lnTo>
                    <a:pt x="16715" y="2326"/>
                  </a:lnTo>
                  <a:lnTo>
                    <a:pt x="16528" y="2173"/>
                  </a:lnTo>
                  <a:lnTo>
                    <a:pt x="16332" y="2028"/>
                  </a:lnTo>
                  <a:lnTo>
                    <a:pt x="16136" y="1883"/>
                  </a:lnTo>
                  <a:lnTo>
                    <a:pt x="15931" y="1739"/>
                  </a:lnTo>
                  <a:lnTo>
                    <a:pt x="15727" y="1611"/>
                  </a:lnTo>
                  <a:lnTo>
                    <a:pt x="15514" y="1474"/>
                  </a:lnTo>
                  <a:lnTo>
                    <a:pt x="15309" y="1355"/>
                  </a:lnTo>
                  <a:lnTo>
                    <a:pt x="15088" y="1227"/>
                  </a:lnTo>
                  <a:lnTo>
                    <a:pt x="14875" y="1117"/>
                  </a:lnTo>
                  <a:lnTo>
                    <a:pt x="14653" y="1006"/>
                  </a:lnTo>
                  <a:lnTo>
                    <a:pt x="14423" y="904"/>
                  </a:lnTo>
                  <a:lnTo>
                    <a:pt x="14193" y="801"/>
                  </a:lnTo>
                  <a:lnTo>
                    <a:pt x="13963" y="708"/>
                  </a:lnTo>
                  <a:lnTo>
                    <a:pt x="13733" y="614"/>
                  </a:lnTo>
                  <a:lnTo>
                    <a:pt x="13495" y="537"/>
                  </a:lnTo>
                  <a:lnTo>
                    <a:pt x="13256" y="461"/>
                  </a:lnTo>
                  <a:lnTo>
                    <a:pt x="13018" y="384"/>
                  </a:lnTo>
                  <a:lnTo>
                    <a:pt x="12771" y="316"/>
                  </a:lnTo>
                  <a:lnTo>
                    <a:pt x="12524" y="256"/>
                  </a:lnTo>
                  <a:lnTo>
                    <a:pt x="12277" y="205"/>
                  </a:lnTo>
                  <a:lnTo>
                    <a:pt x="12030" y="154"/>
                  </a:lnTo>
                  <a:lnTo>
                    <a:pt x="11774" y="111"/>
                  </a:lnTo>
                  <a:lnTo>
                    <a:pt x="11518" y="77"/>
                  </a:lnTo>
                  <a:lnTo>
                    <a:pt x="11263" y="52"/>
                  </a:lnTo>
                  <a:lnTo>
                    <a:pt x="11007" y="26"/>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589;p67"/>
            <p:cNvSpPr/>
            <p:nvPr/>
          </p:nvSpPr>
          <p:spPr>
            <a:xfrm>
              <a:off x="-2817300" y="-6933250"/>
              <a:ext cx="510975" cy="510750"/>
            </a:xfrm>
            <a:custGeom>
              <a:avLst/>
              <a:gdLst/>
              <a:ahLst/>
              <a:cxnLst/>
              <a:rect l="l" t="t" r="r" b="b"/>
              <a:pathLst>
                <a:path w="20439" h="20430" fill="none" extrusionOk="0">
                  <a:moveTo>
                    <a:pt x="20438" y="10215"/>
                  </a:moveTo>
                  <a:lnTo>
                    <a:pt x="20438" y="10215"/>
                  </a:lnTo>
                  <a:lnTo>
                    <a:pt x="20438" y="10479"/>
                  </a:lnTo>
                  <a:lnTo>
                    <a:pt x="20421" y="10743"/>
                  </a:lnTo>
                  <a:lnTo>
                    <a:pt x="20413" y="10999"/>
                  </a:lnTo>
                  <a:lnTo>
                    <a:pt x="20387" y="11263"/>
                  </a:lnTo>
                  <a:lnTo>
                    <a:pt x="20353" y="11519"/>
                  </a:lnTo>
                  <a:lnTo>
                    <a:pt x="20319" y="11774"/>
                  </a:lnTo>
                  <a:lnTo>
                    <a:pt x="20276" y="12021"/>
                  </a:lnTo>
                  <a:lnTo>
                    <a:pt x="20234" y="12277"/>
                  </a:lnTo>
                  <a:lnTo>
                    <a:pt x="20174" y="12524"/>
                  </a:lnTo>
                  <a:lnTo>
                    <a:pt x="20114" y="12771"/>
                  </a:lnTo>
                  <a:lnTo>
                    <a:pt x="20055" y="13010"/>
                  </a:lnTo>
                  <a:lnTo>
                    <a:pt x="19978" y="13257"/>
                  </a:lnTo>
                  <a:lnTo>
                    <a:pt x="19901" y="13495"/>
                  </a:lnTo>
                  <a:lnTo>
                    <a:pt x="19816" y="13734"/>
                  </a:lnTo>
                  <a:lnTo>
                    <a:pt x="19731" y="13964"/>
                  </a:lnTo>
                  <a:lnTo>
                    <a:pt x="19637" y="14194"/>
                  </a:lnTo>
                  <a:lnTo>
                    <a:pt x="19535" y="14424"/>
                  </a:lnTo>
                  <a:lnTo>
                    <a:pt x="19433" y="14645"/>
                  </a:lnTo>
                  <a:lnTo>
                    <a:pt x="19322" y="14867"/>
                  </a:lnTo>
                  <a:lnTo>
                    <a:pt x="19203" y="15088"/>
                  </a:lnTo>
                  <a:lnTo>
                    <a:pt x="19084" y="15301"/>
                  </a:lnTo>
                  <a:lnTo>
                    <a:pt x="18956" y="15514"/>
                  </a:lnTo>
                  <a:lnTo>
                    <a:pt x="18828" y="15727"/>
                  </a:lnTo>
                  <a:lnTo>
                    <a:pt x="18692" y="15932"/>
                  </a:lnTo>
                  <a:lnTo>
                    <a:pt x="18555" y="16128"/>
                  </a:lnTo>
                  <a:lnTo>
                    <a:pt x="18410" y="16332"/>
                  </a:lnTo>
                  <a:lnTo>
                    <a:pt x="18257" y="16528"/>
                  </a:lnTo>
                  <a:lnTo>
                    <a:pt x="18104" y="16716"/>
                  </a:lnTo>
                  <a:lnTo>
                    <a:pt x="17942" y="16903"/>
                  </a:lnTo>
                  <a:lnTo>
                    <a:pt x="17780" y="17090"/>
                  </a:lnTo>
                  <a:lnTo>
                    <a:pt x="17618" y="17269"/>
                  </a:lnTo>
                  <a:lnTo>
                    <a:pt x="17448" y="17440"/>
                  </a:lnTo>
                  <a:lnTo>
                    <a:pt x="17269" y="17610"/>
                  </a:lnTo>
                  <a:lnTo>
                    <a:pt x="17090" y="17780"/>
                  </a:lnTo>
                  <a:lnTo>
                    <a:pt x="16903" y="17942"/>
                  </a:lnTo>
                  <a:lnTo>
                    <a:pt x="16715" y="18104"/>
                  </a:lnTo>
                  <a:lnTo>
                    <a:pt x="16528" y="18258"/>
                  </a:lnTo>
                  <a:lnTo>
                    <a:pt x="16332" y="18402"/>
                  </a:lnTo>
                  <a:lnTo>
                    <a:pt x="16136" y="18547"/>
                  </a:lnTo>
                  <a:lnTo>
                    <a:pt x="15931" y="18692"/>
                  </a:lnTo>
                  <a:lnTo>
                    <a:pt x="15727" y="18828"/>
                  </a:lnTo>
                  <a:lnTo>
                    <a:pt x="15514" y="18956"/>
                  </a:lnTo>
                  <a:lnTo>
                    <a:pt x="15309" y="19084"/>
                  </a:lnTo>
                  <a:lnTo>
                    <a:pt x="15088" y="19203"/>
                  </a:lnTo>
                  <a:lnTo>
                    <a:pt x="14875" y="19314"/>
                  </a:lnTo>
                  <a:lnTo>
                    <a:pt x="14653" y="19425"/>
                  </a:lnTo>
                  <a:lnTo>
                    <a:pt x="14423" y="19535"/>
                  </a:lnTo>
                  <a:lnTo>
                    <a:pt x="14193" y="19629"/>
                  </a:lnTo>
                  <a:lnTo>
                    <a:pt x="13963" y="19723"/>
                  </a:lnTo>
                  <a:lnTo>
                    <a:pt x="13733" y="19817"/>
                  </a:lnTo>
                  <a:lnTo>
                    <a:pt x="13495" y="19893"/>
                  </a:lnTo>
                  <a:lnTo>
                    <a:pt x="13256" y="19978"/>
                  </a:lnTo>
                  <a:lnTo>
                    <a:pt x="13018" y="20047"/>
                  </a:lnTo>
                  <a:lnTo>
                    <a:pt x="12771" y="20115"/>
                  </a:lnTo>
                  <a:lnTo>
                    <a:pt x="12524" y="20174"/>
                  </a:lnTo>
                  <a:lnTo>
                    <a:pt x="12277" y="20225"/>
                  </a:lnTo>
                  <a:lnTo>
                    <a:pt x="12030" y="20277"/>
                  </a:lnTo>
                  <a:lnTo>
                    <a:pt x="11774" y="20319"/>
                  </a:lnTo>
                  <a:lnTo>
                    <a:pt x="11518" y="20353"/>
                  </a:lnTo>
                  <a:lnTo>
                    <a:pt x="11263" y="20379"/>
                  </a:lnTo>
                  <a:lnTo>
                    <a:pt x="11007" y="20404"/>
                  </a:lnTo>
                  <a:lnTo>
                    <a:pt x="10743" y="20421"/>
                  </a:lnTo>
                  <a:lnTo>
                    <a:pt x="10488" y="20430"/>
                  </a:lnTo>
                  <a:lnTo>
                    <a:pt x="10223" y="20430"/>
                  </a:lnTo>
                  <a:lnTo>
                    <a:pt x="10223" y="20430"/>
                  </a:lnTo>
                  <a:lnTo>
                    <a:pt x="9959" y="20430"/>
                  </a:lnTo>
                  <a:lnTo>
                    <a:pt x="9695" y="20421"/>
                  </a:lnTo>
                  <a:lnTo>
                    <a:pt x="9431" y="20404"/>
                  </a:lnTo>
                  <a:lnTo>
                    <a:pt x="9176" y="20379"/>
                  </a:lnTo>
                  <a:lnTo>
                    <a:pt x="8920" y="20353"/>
                  </a:lnTo>
                  <a:lnTo>
                    <a:pt x="8664" y="20319"/>
                  </a:lnTo>
                  <a:lnTo>
                    <a:pt x="8409" y="20277"/>
                  </a:lnTo>
                  <a:lnTo>
                    <a:pt x="8162" y="20225"/>
                  </a:lnTo>
                  <a:lnTo>
                    <a:pt x="7915" y="20174"/>
                  </a:lnTo>
                  <a:lnTo>
                    <a:pt x="7668" y="20115"/>
                  </a:lnTo>
                  <a:lnTo>
                    <a:pt x="7421" y="20047"/>
                  </a:lnTo>
                  <a:lnTo>
                    <a:pt x="7182" y="19978"/>
                  </a:lnTo>
                  <a:lnTo>
                    <a:pt x="6943" y="19893"/>
                  </a:lnTo>
                  <a:lnTo>
                    <a:pt x="6705" y="19817"/>
                  </a:lnTo>
                  <a:lnTo>
                    <a:pt x="6475" y="19723"/>
                  </a:lnTo>
                  <a:lnTo>
                    <a:pt x="6245" y="19629"/>
                  </a:lnTo>
                  <a:lnTo>
                    <a:pt x="6015" y="19535"/>
                  </a:lnTo>
                  <a:lnTo>
                    <a:pt x="5793" y="19425"/>
                  </a:lnTo>
                  <a:lnTo>
                    <a:pt x="5572" y="19314"/>
                  </a:lnTo>
                  <a:lnTo>
                    <a:pt x="5350" y="19203"/>
                  </a:lnTo>
                  <a:lnTo>
                    <a:pt x="5137" y="19084"/>
                  </a:lnTo>
                  <a:lnTo>
                    <a:pt x="4924" y="18956"/>
                  </a:lnTo>
                  <a:lnTo>
                    <a:pt x="4711" y="18828"/>
                  </a:lnTo>
                  <a:lnTo>
                    <a:pt x="4507" y="18692"/>
                  </a:lnTo>
                  <a:lnTo>
                    <a:pt x="4302" y="18547"/>
                  </a:lnTo>
                  <a:lnTo>
                    <a:pt x="4107" y="18402"/>
                  </a:lnTo>
                  <a:lnTo>
                    <a:pt x="3911" y="18258"/>
                  </a:lnTo>
                  <a:lnTo>
                    <a:pt x="3723" y="18104"/>
                  </a:lnTo>
                  <a:lnTo>
                    <a:pt x="3536" y="17942"/>
                  </a:lnTo>
                  <a:lnTo>
                    <a:pt x="3348" y="17780"/>
                  </a:lnTo>
                  <a:lnTo>
                    <a:pt x="3169" y="17610"/>
                  </a:lnTo>
                  <a:lnTo>
                    <a:pt x="2991" y="17440"/>
                  </a:lnTo>
                  <a:lnTo>
                    <a:pt x="2820" y="17269"/>
                  </a:lnTo>
                  <a:lnTo>
                    <a:pt x="2658" y="17090"/>
                  </a:lnTo>
                  <a:lnTo>
                    <a:pt x="2496" y="16903"/>
                  </a:lnTo>
                  <a:lnTo>
                    <a:pt x="2335" y="16716"/>
                  </a:lnTo>
                  <a:lnTo>
                    <a:pt x="2181" y="16528"/>
                  </a:lnTo>
                  <a:lnTo>
                    <a:pt x="2028" y="16332"/>
                  </a:lnTo>
                  <a:lnTo>
                    <a:pt x="1883" y="16128"/>
                  </a:lnTo>
                  <a:lnTo>
                    <a:pt x="1747" y="15932"/>
                  </a:lnTo>
                  <a:lnTo>
                    <a:pt x="1610" y="15727"/>
                  </a:lnTo>
                  <a:lnTo>
                    <a:pt x="1483" y="15514"/>
                  </a:lnTo>
                  <a:lnTo>
                    <a:pt x="1355" y="15301"/>
                  </a:lnTo>
                  <a:lnTo>
                    <a:pt x="1236" y="15088"/>
                  </a:lnTo>
                  <a:lnTo>
                    <a:pt x="1116" y="14867"/>
                  </a:lnTo>
                  <a:lnTo>
                    <a:pt x="1014" y="14645"/>
                  </a:lnTo>
                  <a:lnTo>
                    <a:pt x="903" y="14424"/>
                  </a:lnTo>
                  <a:lnTo>
                    <a:pt x="801" y="14194"/>
                  </a:lnTo>
                  <a:lnTo>
                    <a:pt x="707" y="13964"/>
                  </a:lnTo>
                  <a:lnTo>
                    <a:pt x="622" y="13734"/>
                  </a:lnTo>
                  <a:lnTo>
                    <a:pt x="537" y="13495"/>
                  </a:lnTo>
                  <a:lnTo>
                    <a:pt x="460" y="13257"/>
                  </a:lnTo>
                  <a:lnTo>
                    <a:pt x="392" y="13010"/>
                  </a:lnTo>
                  <a:lnTo>
                    <a:pt x="324" y="12771"/>
                  </a:lnTo>
                  <a:lnTo>
                    <a:pt x="264" y="12524"/>
                  </a:lnTo>
                  <a:lnTo>
                    <a:pt x="213" y="12277"/>
                  </a:lnTo>
                  <a:lnTo>
                    <a:pt x="162" y="12021"/>
                  </a:lnTo>
                  <a:lnTo>
                    <a:pt x="119" y="11774"/>
                  </a:lnTo>
                  <a:lnTo>
                    <a:pt x="85" y="11519"/>
                  </a:lnTo>
                  <a:lnTo>
                    <a:pt x="51" y="11263"/>
                  </a:lnTo>
                  <a:lnTo>
                    <a:pt x="34" y="10999"/>
                  </a:lnTo>
                  <a:lnTo>
                    <a:pt x="17" y="10743"/>
                  </a:lnTo>
                  <a:lnTo>
                    <a:pt x="9" y="10479"/>
                  </a:lnTo>
                  <a:lnTo>
                    <a:pt x="0" y="10215"/>
                  </a:lnTo>
                  <a:lnTo>
                    <a:pt x="0" y="10215"/>
                  </a:lnTo>
                  <a:lnTo>
                    <a:pt x="9" y="9951"/>
                  </a:lnTo>
                  <a:lnTo>
                    <a:pt x="17" y="9687"/>
                  </a:lnTo>
                  <a:lnTo>
                    <a:pt x="34" y="9432"/>
                  </a:lnTo>
                  <a:lnTo>
                    <a:pt x="51" y="9167"/>
                  </a:lnTo>
                  <a:lnTo>
                    <a:pt x="85" y="8912"/>
                  </a:lnTo>
                  <a:lnTo>
                    <a:pt x="119" y="8656"/>
                  </a:lnTo>
                  <a:lnTo>
                    <a:pt x="162" y="8409"/>
                  </a:lnTo>
                  <a:lnTo>
                    <a:pt x="213" y="8154"/>
                  </a:lnTo>
                  <a:lnTo>
                    <a:pt x="264" y="7907"/>
                  </a:lnTo>
                  <a:lnTo>
                    <a:pt x="324" y="7659"/>
                  </a:lnTo>
                  <a:lnTo>
                    <a:pt x="392" y="7421"/>
                  </a:lnTo>
                  <a:lnTo>
                    <a:pt x="460" y="7174"/>
                  </a:lnTo>
                  <a:lnTo>
                    <a:pt x="537" y="6935"/>
                  </a:lnTo>
                  <a:lnTo>
                    <a:pt x="622" y="6705"/>
                  </a:lnTo>
                  <a:lnTo>
                    <a:pt x="707" y="6467"/>
                  </a:lnTo>
                  <a:lnTo>
                    <a:pt x="801" y="6237"/>
                  </a:lnTo>
                  <a:lnTo>
                    <a:pt x="903" y="6007"/>
                  </a:lnTo>
                  <a:lnTo>
                    <a:pt x="1014" y="5785"/>
                  </a:lnTo>
                  <a:lnTo>
                    <a:pt x="1116" y="5564"/>
                  </a:lnTo>
                  <a:lnTo>
                    <a:pt x="1236" y="5342"/>
                  </a:lnTo>
                  <a:lnTo>
                    <a:pt x="1355" y="5129"/>
                  </a:lnTo>
                  <a:lnTo>
                    <a:pt x="1483" y="4916"/>
                  </a:lnTo>
                  <a:lnTo>
                    <a:pt x="1610" y="4712"/>
                  </a:lnTo>
                  <a:lnTo>
                    <a:pt x="1747" y="4499"/>
                  </a:lnTo>
                  <a:lnTo>
                    <a:pt x="1883" y="4303"/>
                  </a:lnTo>
                  <a:lnTo>
                    <a:pt x="2028" y="4098"/>
                  </a:lnTo>
                  <a:lnTo>
                    <a:pt x="2181" y="3902"/>
                  </a:lnTo>
                  <a:lnTo>
                    <a:pt x="2335" y="3715"/>
                  </a:lnTo>
                  <a:lnTo>
                    <a:pt x="2496" y="3528"/>
                  </a:lnTo>
                  <a:lnTo>
                    <a:pt x="2658" y="3349"/>
                  </a:lnTo>
                  <a:lnTo>
                    <a:pt x="2820" y="3161"/>
                  </a:lnTo>
                  <a:lnTo>
                    <a:pt x="2991" y="2991"/>
                  </a:lnTo>
                  <a:lnTo>
                    <a:pt x="3169" y="2820"/>
                  </a:lnTo>
                  <a:lnTo>
                    <a:pt x="3348" y="2650"/>
                  </a:lnTo>
                  <a:lnTo>
                    <a:pt x="3536" y="2488"/>
                  </a:lnTo>
                  <a:lnTo>
                    <a:pt x="3723" y="2326"/>
                  </a:lnTo>
                  <a:lnTo>
                    <a:pt x="3911" y="2173"/>
                  </a:lnTo>
                  <a:lnTo>
                    <a:pt x="4107" y="2028"/>
                  </a:lnTo>
                  <a:lnTo>
                    <a:pt x="4302" y="1883"/>
                  </a:lnTo>
                  <a:lnTo>
                    <a:pt x="4507" y="1739"/>
                  </a:lnTo>
                  <a:lnTo>
                    <a:pt x="4711" y="1611"/>
                  </a:lnTo>
                  <a:lnTo>
                    <a:pt x="4924" y="1474"/>
                  </a:lnTo>
                  <a:lnTo>
                    <a:pt x="5137" y="1355"/>
                  </a:lnTo>
                  <a:lnTo>
                    <a:pt x="5350" y="1227"/>
                  </a:lnTo>
                  <a:lnTo>
                    <a:pt x="5572" y="1117"/>
                  </a:lnTo>
                  <a:lnTo>
                    <a:pt x="5793" y="1006"/>
                  </a:lnTo>
                  <a:lnTo>
                    <a:pt x="6015" y="904"/>
                  </a:lnTo>
                  <a:lnTo>
                    <a:pt x="6245" y="801"/>
                  </a:lnTo>
                  <a:lnTo>
                    <a:pt x="6475" y="708"/>
                  </a:lnTo>
                  <a:lnTo>
                    <a:pt x="6705" y="614"/>
                  </a:lnTo>
                  <a:lnTo>
                    <a:pt x="6943" y="537"/>
                  </a:lnTo>
                  <a:lnTo>
                    <a:pt x="7182" y="461"/>
                  </a:lnTo>
                  <a:lnTo>
                    <a:pt x="7421" y="384"/>
                  </a:lnTo>
                  <a:lnTo>
                    <a:pt x="7668" y="316"/>
                  </a:lnTo>
                  <a:lnTo>
                    <a:pt x="7915" y="256"/>
                  </a:lnTo>
                  <a:lnTo>
                    <a:pt x="8162" y="205"/>
                  </a:lnTo>
                  <a:lnTo>
                    <a:pt x="8409" y="154"/>
                  </a:lnTo>
                  <a:lnTo>
                    <a:pt x="8664" y="111"/>
                  </a:lnTo>
                  <a:lnTo>
                    <a:pt x="8920" y="77"/>
                  </a:lnTo>
                  <a:lnTo>
                    <a:pt x="9176" y="52"/>
                  </a:lnTo>
                  <a:lnTo>
                    <a:pt x="9431" y="26"/>
                  </a:lnTo>
                  <a:lnTo>
                    <a:pt x="9695" y="9"/>
                  </a:lnTo>
                  <a:lnTo>
                    <a:pt x="9959" y="1"/>
                  </a:lnTo>
                  <a:lnTo>
                    <a:pt x="10223" y="1"/>
                  </a:lnTo>
                  <a:lnTo>
                    <a:pt x="10223" y="1"/>
                  </a:lnTo>
                  <a:lnTo>
                    <a:pt x="10488" y="1"/>
                  </a:lnTo>
                  <a:lnTo>
                    <a:pt x="10743" y="9"/>
                  </a:lnTo>
                  <a:lnTo>
                    <a:pt x="11007" y="26"/>
                  </a:lnTo>
                  <a:lnTo>
                    <a:pt x="11263" y="52"/>
                  </a:lnTo>
                  <a:lnTo>
                    <a:pt x="11518" y="77"/>
                  </a:lnTo>
                  <a:lnTo>
                    <a:pt x="11774" y="111"/>
                  </a:lnTo>
                  <a:lnTo>
                    <a:pt x="12030" y="154"/>
                  </a:lnTo>
                  <a:lnTo>
                    <a:pt x="12277" y="205"/>
                  </a:lnTo>
                  <a:lnTo>
                    <a:pt x="12524" y="256"/>
                  </a:lnTo>
                  <a:lnTo>
                    <a:pt x="12771" y="316"/>
                  </a:lnTo>
                  <a:lnTo>
                    <a:pt x="13018" y="384"/>
                  </a:lnTo>
                  <a:lnTo>
                    <a:pt x="13256" y="461"/>
                  </a:lnTo>
                  <a:lnTo>
                    <a:pt x="13495" y="537"/>
                  </a:lnTo>
                  <a:lnTo>
                    <a:pt x="13733" y="614"/>
                  </a:lnTo>
                  <a:lnTo>
                    <a:pt x="13963" y="708"/>
                  </a:lnTo>
                  <a:lnTo>
                    <a:pt x="14193" y="801"/>
                  </a:lnTo>
                  <a:lnTo>
                    <a:pt x="14423" y="904"/>
                  </a:lnTo>
                  <a:lnTo>
                    <a:pt x="14653" y="1006"/>
                  </a:lnTo>
                  <a:lnTo>
                    <a:pt x="14875" y="1117"/>
                  </a:lnTo>
                  <a:lnTo>
                    <a:pt x="15088" y="1227"/>
                  </a:lnTo>
                  <a:lnTo>
                    <a:pt x="15309" y="1355"/>
                  </a:lnTo>
                  <a:lnTo>
                    <a:pt x="15514" y="1474"/>
                  </a:lnTo>
                  <a:lnTo>
                    <a:pt x="15727" y="1611"/>
                  </a:lnTo>
                  <a:lnTo>
                    <a:pt x="15931" y="1739"/>
                  </a:lnTo>
                  <a:lnTo>
                    <a:pt x="16136" y="1883"/>
                  </a:lnTo>
                  <a:lnTo>
                    <a:pt x="16332" y="2028"/>
                  </a:lnTo>
                  <a:lnTo>
                    <a:pt x="16528" y="2173"/>
                  </a:lnTo>
                  <a:lnTo>
                    <a:pt x="16715" y="2326"/>
                  </a:lnTo>
                  <a:lnTo>
                    <a:pt x="16903" y="2488"/>
                  </a:lnTo>
                  <a:lnTo>
                    <a:pt x="17090" y="2650"/>
                  </a:lnTo>
                  <a:lnTo>
                    <a:pt x="17269" y="2820"/>
                  </a:lnTo>
                  <a:lnTo>
                    <a:pt x="17448" y="2991"/>
                  </a:lnTo>
                  <a:lnTo>
                    <a:pt x="17618" y="3161"/>
                  </a:lnTo>
                  <a:lnTo>
                    <a:pt x="17780" y="3349"/>
                  </a:lnTo>
                  <a:lnTo>
                    <a:pt x="17942" y="3528"/>
                  </a:lnTo>
                  <a:lnTo>
                    <a:pt x="18104" y="3715"/>
                  </a:lnTo>
                  <a:lnTo>
                    <a:pt x="18257" y="3902"/>
                  </a:lnTo>
                  <a:lnTo>
                    <a:pt x="18410" y="4098"/>
                  </a:lnTo>
                  <a:lnTo>
                    <a:pt x="18555" y="4303"/>
                  </a:lnTo>
                  <a:lnTo>
                    <a:pt x="18692" y="4499"/>
                  </a:lnTo>
                  <a:lnTo>
                    <a:pt x="18828" y="4712"/>
                  </a:lnTo>
                  <a:lnTo>
                    <a:pt x="18956" y="4916"/>
                  </a:lnTo>
                  <a:lnTo>
                    <a:pt x="19084" y="5129"/>
                  </a:lnTo>
                  <a:lnTo>
                    <a:pt x="19203" y="5342"/>
                  </a:lnTo>
                  <a:lnTo>
                    <a:pt x="19322" y="5564"/>
                  </a:lnTo>
                  <a:lnTo>
                    <a:pt x="19433" y="5785"/>
                  </a:lnTo>
                  <a:lnTo>
                    <a:pt x="19535" y="6007"/>
                  </a:lnTo>
                  <a:lnTo>
                    <a:pt x="19637" y="6237"/>
                  </a:lnTo>
                  <a:lnTo>
                    <a:pt x="19731" y="6467"/>
                  </a:lnTo>
                  <a:lnTo>
                    <a:pt x="19816" y="6705"/>
                  </a:lnTo>
                  <a:lnTo>
                    <a:pt x="19901" y="6935"/>
                  </a:lnTo>
                  <a:lnTo>
                    <a:pt x="19978" y="7174"/>
                  </a:lnTo>
                  <a:lnTo>
                    <a:pt x="20055" y="7421"/>
                  </a:lnTo>
                  <a:lnTo>
                    <a:pt x="20114" y="7659"/>
                  </a:lnTo>
                  <a:lnTo>
                    <a:pt x="20174" y="7907"/>
                  </a:lnTo>
                  <a:lnTo>
                    <a:pt x="20234" y="8154"/>
                  </a:lnTo>
                  <a:lnTo>
                    <a:pt x="20276" y="8409"/>
                  </a:lnTo>
                  <a:lnTo>
                    <a:pt x="20319" y="8656"/>
                  </a:lnTo>
                  <a:lnTo>
                    <a:pt x="20353" y="8912"/>
                  </a:lnTo>
                  <a:lnTo>
                    <a:pt x="20387" y="9167"/>
                  </a:lnTo>
                  <a:lnTo>
                    <a:pt x="20413" y="9432"/>
                  </a:lnTo>
                  <a:lnTo>
                    <a:pt x="20421" y="9687"/>
                  </a:lnTo>
                  <a:lnTo>
                    <a:pt x="20438" y="9951"/>
                  </a:lnTo>
                  <a:lnTo>
                    <a:pt x="20438" y="10215"/>
                  </a:lnTo>
                  <a:lnTo>
                    <a:pt x="20438"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590;p67"/>
            <p:cNvSpPr/>
            <p:nvPr/>
          </p:nvSpPr>
          <p:spPr>
            <a:xfrm>
              <a:off x="-2306350" y="-667787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591;p67"/>
            <p:cNvSpPr/>
            <p:nvPr/>
          </p:nvSpPr>
          <p:spPr>
            <a:xfrm>
              <a:off x="-4026425" y="-6933250"/>
              <a:ext cx="510975" cy="510750"/>
            </a:xfrm>
            <a:custGeom>
              <a:avLst/>
              <a:gdLst/>
              <a:ahLst/>
              <a:cxnLst/>
              <a:rect l="l" t="t" r="r" b="b"/>
              <a:pathLst>
                <a:path w="20439" h="20430" extrusionOk="0">
                  <a:moveTo>
                    <a:pt x="9960" y="1"/>
                  </a:moveTo>
                  <a:lnTo>
                    <a:pt x="9696" y="9"/>
                  </a:lnTo>
                  <a:lnTo>
                    <a:pt x="9432" y="26"/>
                  </a:lnTo>
                  <a:lnTo>
                    <a:pt x="9176" y="52"/>
                  </a:lnTo>
                  <a:lnTo>
                    <a:pt x="8921" y="77"/>
                  </a:lnTo>
                  <a:lnTo>
                    <a:pt x="8665" y="111"/>
                  </a:lnTo>
                  <a:lnTo>
                    <a:pt x="8410" y="154"/>
                  </a:lnTo>
                  <a:lnTo>
                    <a:pt x="8162" y="205"/>
                  </a:lnTo>
                  <a:lnTo>
                    <a:pt x="7915" y="256"/>
                  </a:lnTo>
                  <a:lnTo>
                    <a:pt x="7668" y="316"/>
                  </a:lnTo>
                  <a:lnTo>
                    <a:pt x="7421" y="384"/>
                  </a:lnTo>
                  <a:lnTo>
                    <a:pt x="7183" y="461"/>
                  </a:lnTo>
                  <a:lnTo>
                    <a:pt x="6944" y="537"/>
                  </a:lnTo>
                  <a:lnTo>
                    <a:pt x="6706" y="614"/>
                  </a:lnTo>
                  <a:lnTo>
                    <a:pt x="6476" y="708"/>
                  </a:lnTo>
                  <a:lnTo>
                    <a:pt x="6246" y="801"/>
                  </a:lnTo>
                  <a:lnTo>
                    <a:pt x="6016" y="904"/>
                  </a:lnTo>
                  <a:lnTo>
                    <a:pt x="5794" y="1006"/>
                  </a:lnTo>
                  <a:lnTo>
                    <a:pt x="5564" y="1117"/>
                  </a:lnTo>
                  <a:lnTo>
                    <a:pt x="5351" y="1227"/>
                  </a:lnTo>
                  <a:lnTo>
                    <a:pt x="5130" y="1355"/>
                  </a:lnTo>
                  <a:lnTo>
                    <a:pt x="4925" y="1474"/>
                  </a:lnTo>
                  <a:lnTo>
                    <a:pt x="4712" y="1611"/>
                  </a:lnTo>
                  <a:lnTo>
                    <a:pt x="4508" y="1739"/>
                  </a:lnTo>
                  <a:lnTo>
                    <a:pt x="4303" y="1883"/>
                  </a:lnTo>
                  <a:lnTo>
                    <a:pt x="4107" y="2028"/>
                  </a:lnTo>
                  <a:lnTo>
                    <a:pt x="3911" y="2173"/>
                  </a:lnTo>
                  <a:lnTo>
                    <a:pt x="3724" y="2326"/>
                  </a:lnTo>
                  <a:lnTo>
                    <a:pt x="3537" y="2488"/>
                  </a:lnTo>
                  <a:lnTo>
                    <a:pt x="3349" y="2650"/>
                  </a:lnTo>
                  <a:lnTo>
                    <a:pt x="3170" y="2820"/>
                  </a:lnTo>
                  <a:lnTo>
                    <a:pt x="2991" y="2991"/>
                  </a:lnTo>
                  <a:lnTo>
                    <a:pt x="2821" y="3161"/>
                  </a:lnTo>
                  <a:lnTo>
                    <a:pt x="2659" y="3349"/>
                  </a:lnTo>
                  <a:lnTo>
                    <a:pt x="2497" y="3528"/>
                  </a:lnTo>
                  <a:lnTo>
                    <a:pt x="2335" y="3715"/>
                  </a:lnTo>
                  <a:lnTo>
                    <a:pt x="2182" y="3902"/>
                  </a:lnTo>
                  <a:lnTo>
                    <a:pt x="2029" y="4098"/>
                  </a:lnTo>
                  <a:lnTo>
                    <a:pt x="1884" y="4303"/>
                  </a:lnTo>
                  <a:lnTo>
                    <a:pt x="1747" y="4499"/>
                  </a:lnTo>
                  <a:lnTo>
                    <a:pt x="1611" y="4712"/>
                  </a:lnTo>
                  <a:lnTo>
                    <a:pt x="1483" y="4916"/>
                  </a:lnTo>
                  <a:lnTo>
                    <a:pt x="1356" y="5129"/>
                  </a:lnTo>
                  <a:lnTo>
                    <a:pt x="1236" y="5342"/>
                  </a:lnTo>
                  <a:lnTo>
                    <a:pt x="1117" y="5564"/>
                  </a:lnTo>
                  <a:lnTo>
                    <a:pt x="1006" y="5785"/>
                  </a:lnTo>
                  <a:lnTo>
                    <a:pt x="904" y="6007"/>
                  </a:lnTo>
                  <a:lnTo>
                    <a:pt x="802" y="6237"/>
                  </a:lnTo>
                  <a:lnTo>
                    <a:pt x="708" y="6467"/>
                  </a:lnTo>
                  <a:lnTo>
                    <a:pt x="623" y="6705"/>
                  </a:lnTo>
                  <a:lnTo>
                    <a:pt x="538" y="6935"/>
                  </a:lnTo>
                  <a:lnTo>
                    <a:pt x="461" y="7174"/>
                  </a:lnTo>
                  <a:lnTo>
                    <a:pt x="393" y="7421"/>
                  </a:lnTo>
                  <a:lnTo>
                    <a:pt x="325" y="7659"/>
                  </a:lnTo>
                  <a:lnTo>
                    <a:pt x="265" y="7907"/>
                  </a:lnTo>
                  <a:lnTo>
                    <a:pt x="214" y="8154"/>
                  </a:lnTo>
                  <a:lnTo>
                    <a:pt x="163" y="8409"/>
                  </a:lnTo>
                  <a:lnTo>
                    <a:pt x="120" y="8656"/>
                  </a:lnTo>
                  <a:lnTo>
                    <a:pt x="86" y="8912"/>
                  </a:lnTo>
                  <a:lnTo>
                    <a:pt x="52" y="9167"/>
                  </a:lnTo>
                  <a:lnTo>
                    <a:pt x="35" y="9432"/>
                  </a:lnTo>
                  <a:lnTo>
                    <a:pt x="18" y="9687"/>
                  </a:lnTo>
                  <a:lnTo>
                    <a:pt x="9" y="9951"/>
                  </a:lnTo>
                  <a:lnTo>
                    <a:pt x="1" y="10215"/>
                  </a:lnTo>
                  <a:lnTo>
                    <a:pt x="9" y="10479"/>
                  </a:lnTo>
                  <a:lnTo>
                    <a:pt x="18" y="10743"/>
                  </a:lnTo>
                  <a:lnTo>
                    <a:pt x="35" y="10999"/>
                  </a:lnTo>
                  <a:lnTo>
                    <a:pt x="52" y="11263"/>
                  </a:lnTo>
                  <a:lnTo>
                    <a:pt x="86" y="11519"/>
                  </a:lnTo>
                  <a:lnTo>
                    <a:pt x="120" y="11774"/>
                  </a:lnTo>
                  <a:lnTo>
                    <a:pt x="163" y="12021"/>
                  </a:lnTo>
                  <a:lnTo>
                    <a:pt x="214" y="12277"/>
                  </a:lnTo>
                  <a:lnTo>
                    <a:pt x="265" y="12524"/>
                  </a:lnTo>
                  <a:lnTo>
                    <a:pt x="325" y="12771"/>
                  </a:lnTo>
                  <a:lnTo>
                    <a:pt x="393" y="13010"/>
                  </a:lnTo>
                  <a:lnTo>
                    <a:pt x="461" y="13257"/>
                  </a:lnTo>
                  <a:lnTo>
                    <a:pt x="538" y="13495"/>
                  </a:lnTo>
                  <a:lnTo>
                    <a:pt x="623" y="13734"/>
                  </a:lnTo>
                  <a:lnTo>
                    <a:pt x="708" y="13964"/>
                  </a:lnTo>
                  <a:lnTo>
                    <a:pt x="802" y="14194"/>
                  </a:lnTo>
                  <a:lnTo>
                    <a:pt x="904" y="14424"/>
                  </a:lnTo>
                  <a:lnTo>
                    <a:pt x="1006" y="14645"/>
                  </a:lnTo>
                  <a:lnTo>
                    <a:pt x="1117" y="14867"/>
                  </a:lnTo>
                  <a:lnTo>
                    <a:pt x="1236" y="15088"/>
                  </a:lnTo>
                  <a:lnTo>
                    <a:pt x="1356" y="15301"/>
                  </a:lnTo>
                  <a:lnTo>
                    <a:pt x="1483" y="15514"/>
                  </a:lnTo>
                  <a:lnTo>
                    <a:pt x="1611" y="15727"/>
                  </a:lnTo>
                  <a:lnTo>
                    <a:pt x="1747" y="15932"/>
                  </a:lnTo>
                  <a:lnTo>
                    <a:pt x="1884" y="16128"/>
                  </a:lnTo>
                  <a:lnTo>
                    <a:pt x="2029" y="16332"/>
                  </a:lnTo>
                  <a:lnTo>
                    <a:pt x="2182" y="16528"/>
                  </a:lnTo>
                  <a:lnTo>
                    <a:pt x="2335" y="16716"/>
                  </a:lnTo>
                  <a:lnTo>
                    <a:pt x="2497" y="16903"/>
                  </a:lnTo>
                  <a:lnTo>
                    <a:pt x="2659" y="17090"/>
                  </a:lnTo>
                  <a:lnTo>
                    <a:pt x="2821" y="17269"/>
                  </a:lnTo>
                  <a:lnTo>
                    <a:pt x="2991" y="17440"/>
                  </a:lnTo>
                  <a:lnTo>
                    <a:pt x="3170" y="17610"/>
                  </a:lnTo>
                  <a:lnTo>
                    <a:pt x="3349" y="17780"/>
                  </a:lnTo>
                  <a:lnTo>
                    <a:pt x="3537" y="17942"/>
                  </a:lnTo>
                  <a:lnTo>
                    <a:pt x="3724" y="18104"/>
                  </a:lnTo>
                  <a:lnTo>
                    <a:pt x="3911" y="18258"/>
                  </a:lnTo>
                  <a:lnTo>
                    <a:pt x="4107" y="18402"/>
                  </a:lnTo>
                  <a:lnTo>
                    <a:pt x="4303" y="18547"/>
                  </a:lnTo>
                  <a:lnTo>
                    <a:pt x="4508" y="18692"/>
                  </a:lnTo>
                  <a:lnTo>
                    <a:pt x="4712" y="18828"/>
                  </a:lnTo>
                  <a:lnTo>
                    <a:pt x="4925" y="18956"/>
                  </a:lnTo>
                  <a:lnTo>
                    <a:pt x="5130" y="19084"/>
                  </a:lnTo>
                  <a:lnTo>
                    <a:pt x="5351" y="19203"/>
                  </a:lnTo>
                  <a:lnTo>
                    <a:pt x="5564" y="19314"/>
                  </a:lnTo>
                  <a:lnTo>
                    <a:pt x="5794" y="19425"/>
                  </a:lnTo>
                  <a:lnTo>
                    <a:pt x="6016" y="19535"/>
                  </a:lnTo>
                  <a:lnTo>
                    <a:pt x="6246" y="19629"/>
                  </a:lnTo>
                  <a:lnTo>
                    <a:pt x="6476" y="19723"/>
                  </a:lnTo>
                  <a:lnTo>
                    <a:pt x="6706" y="19817"/>
                  </a:lnTo>
                  <a:lnTo>
                    <a:pt x="6944" y="19893"/>
                  </a:lnTo>
                  <a:lnTo>
                    <a:pt x="7183" y="19978"/>
                  </a:lnTo>
                  <a:lnTo>
                    <a:pt x="7421" y="20047"/>
                  </a:lnTo>
                  <a:lnTo>
                    <a:pt x="7668" y="20115"/>
                  </a:lnTo>
                  <a:lnTo>
                    <a:pt x="7915" y="20174"/>
                  </a:lnTo>
                  <a:lnTo>
                    <a:pt x="8162" y="20225"/>
                  </a:lnTo>
                  <a:lnTo>
                    <a:pt x="8410" y="20277"/>
                  </a:lnTo>
                  <a:lnTo>
                    <a:pt x="8665" y="20319"/>
                  </a:lnTo>
                  <a:lnTo>
                    <a:pt x="8921" y="20353"/>
                  </a:lnTo>
                  <a:lnTo>
                    <a:pt x="9176" y="20379"/>
                  </a:lnTo>
                  <a:lnTo>
                    <a:pt x="9432" y="20404"/>
                  </a:lnTo>
                  <a:lnTo>
                    <a:pt x="9696" y="20421"/>
                  </a:lnTo>
                  <a:lnTo>
                    <a:pt x="9960" y="20430"/>
                  </a:lnTo>
                  <a:lnTo>
                    <a:pt x="10488" y="20430"/>
                  </a:lnTo>
                  <a:lnTo>
                    <a:pt x="10744" y="20421"/>
                  </a:lnTo>
                  <a:lnTo>
                    <a:pt x="11008" y="20404"/>
                  </a:lnTo>
                  <a:lnTo>
                    <a:pt x="11264" y="20379"/>
                  </a:lnTo>
                  <a:lnTo>
                    <a:pt x="11519" y="20353"/>
                  </a:lnTo>
                  <a:lnTo>
                    <a:pt x="11775" y="20319"/>
                  </a:lnTo>
                  <a:lnTo>
                    <a:pt x="12030" y="20277"/>
                  </a:lnTo>
                  <a:lnTo>
                    <a:pt x="12277" y="20225"/>
                  </a:lnTo>
                  <a:lnTo>
                    <a:pt x="12524" y="20174"/>
                  </a:lnTo>
                  <a:lnTo>
                    <a:pt x="12771" y="20115"/>
                  </a:lnTo>
                  <a:lnTo>
                    <a:pt x="13019" y="20047"/>
                  </a:lnTo>
                  <a:lnTo>
                    <a:pt x="13257" y="19978"/>
                  </a:lnTo>
                  <a:lnTo>
                    <a:pt x="13496" y="19893"/>
                  </a:lnTo>
                  <a:lnTo>
                    <a:pt x="13734" y="19817"/>
                  </a:lnTo>
                  <a:lnTo>
                    <a:pt x="13964" y="19723"/>
                  </a:lnTo>
                  <a:lnTo>
                    <a:pt x="14194" y="19629"/>
                  </a:lnTo>
                  <a:lnTo>
                    <a:pt x="14424" y="19535"/>
                  </a:lnTo>
                  <a:lnTo>
                    <a:pt x="14646" y="19425"/>
                  </a:lnTo>
                  <a:lnTo>
                    <a:pt x="14867" y="19314"/>
                  </a:lnTo>
                  <a:lnTo>
                    <a:pt x="15089" y="19203"/>
                  </a:lnTo>
                  <a:lnTo>
                    <a:pt x="15302" y="19084"/>
                  </a:lnTo>
                  <a:lnTo>
                    <a:pt x="15515" y="18956"/>
                  </a:lnTo>
                  <a:lnTo>
                    <a:pt x="15728" y="18828"/>
                  </a:lnTo>
                  <a:lnTo>
                    <a:pt x="15932" y="18692"/>
                  </a:lnTo>
                  <a:lnTo>
                    <a:pt x="16137" y="18547"/>
                  </a:lnTo>
                  <a:lnTo>
                    <a:pt x="16333" y="18402"/>
                  </a:lnTo>
                  <a:lnTo>
                    <a:pt x="16528" y="18258"/>
                  </a:lnTo>
                  <a:lnTo>
                    <a:pt x="16716" y="18104"/>
                  </a:lnTo>
                  <a:lnTo>
                    <a:pt x="16903" y="17942"/>
                  </a:lnTo>
                  <a:lnTo>
                    <a:pt x="17091" y="17780"/>
                  </a:lnTo>
                  <a:lnTo>
                    <a:pt x="17270" y="17610"/>
                  </a:lnTo>
                  <a:lnTo>
                    <a:pt x="17449" y="17440"/>
                  </a:lnTo>
                  <a:lnTo>
                    <a:pt x="17619" y="17269"/>
                  </a:lnTo>
                  <a:lnTo>
                    <a:pt x="17781" y="17090"/>
                  </a:lnTo>
                  <a:lnTo>
                    <a:pt x="17943" y="16903"/>
                  </a:lnTo>
                  <a:lnTo>
                    <a:pt x="18105" y="16716"/>
                  </a:lnTo>
                  <a:lnTo>
                    <a:pt x="18258" y="16528"/>
                  </a:lnTo>
                  <a:lnTo>
                    <a:pt x="18411" y="16332"/>
                  </a:lnTo>
                  <a:lnTo>
                    <a:pt x="18556" y="16128"/>
                  </a:lnTo>
                  <a:lnTo>
                    <a:pt x="18692" y="15932"/>
                  </a:lnTo>
                  <a:lnTo>
                    <a:pt x="18829" y="15727"/>
                  </a:lnTo>
                  <a:lnTo>
                    <a:pt x="18956" y="15514"/>
                  </a:lnTo>
                  <a:lnTo>
                    <a:pt x="19084" y="15301"/>
                  </a:lnTo>
                  <a:lnTo>
                    <a:pt x="19204" y="15088"/>
                  </a:lnTo>
                  <a:lnTo>
                    <a:pt x="19323" y="14867"/>
                  </a:lnTo>
                  <a:lnTo>
                    <a:pt x="19434" y="14645"/>
                  </a:lnTo>
                  <a:lnTo>
                    <a:pt x="19536" y="14424"/>
                  </a:lnTo>
                  <a:lnTo>
                    <a:pt x="19638" y="14194"/>
                  </a:lnTo>
                  <a:lnTo>
                    <a:pt x="19732" y="13964"/>
                  </a:lnTo>
                  <a:lnTo>
                    <a:pt x="19817" y="13734"/>
                  </a:lnTo>
                  <a:lnTo>
                    <a:pt x="19902" y="13495"/>
                  </a:lnTo>
                  <a:lnTo>
                    <a:pt x="19979" y="13257"/>
                  </a:lnTo>
                  <a:lnTo>
                    <a:pt x="20047" y="13010"/>
                  </a:lnTo>
                  <a:lnTo>
                    <a:pt x="20115" y="12771"/>
                  </a:lnTo>
                  <a:lnTo>
                    <a:pt x="20175" y="12524"/>
                  </a:lnTo>
                  <a:lnTo>
                    <a:pt x="20234" y="12277"/>
                  </a:lnTo>
                  <a:lnTo>
                    <a:pt x="20277" y="12021"/>
                  </a:lnTo>
                  <a:lnTo>
                    <a:pt x="20320" y="11774"/>
                  </a:lnTo>
                  <a:lnTo>
                    <a:pt x="20354" y="11519"/>
                  </a:lnTo>
                  <a:lnTo>
                    <a:pt x="20388" y="11263"/>
                  </a:lnTo>
                  <a:lnTo>
                    <a:pt x="20405" y="10999"/>
                  </a:lnTo>
                  <a:lnTo>
                    <a:pt x="20422" y="10743"/>
                  </a:lnTo>
                  <a:lnTo>
                    <a:pt x="20439" y="10479"/>
                  </a:lnTo>
                  <a:lnTo>
                    <a:pt x="20439" y="10215"/>
                  </a:lnTo>
                  <a:lnTo>
                    <a:pt x="20439" y="9951"/>
                  </a:lnTo>
                  <a:lnTo>
                    <a:pt x="20422" y="9687"/>
                  </a:lnTo>
                  <a:lnTo>
                    <a:pt x="20405" y="9432"/>
                  </a:lnTo>
                  <a:lnTo>
                    <a:pt x="20388" y="9167"/>
                  </a:lnTo>
                  <a:lnTo>
                    <a:pt x="20354" y="8912"/>
                  </a:lnTo>
                  <a:lnTo>
                    <a:pt x="20320" y="8656"/>
                  </a:lnTo>
                  <a:lnTo>
                    <a:pt x="20277" y="8409"/>
                  </a:lnTo>
                  <a:lnTo>
                    <a:pt x="20234" y="8154"/>
                  </a:lnTo>
                  <a:lnTo>
                    <a:pt x="20175" y="7907"/>
                  </a:lnTo>
                  <a:lnTo>
                    <a:pt x="20115" y="7659"/>
                  </a:lnTo>
                  <a:lnTo>
                    <a:pt x="20047" y="7421"/>
                  </a:lnTo>
                  <a:lnTo>
                    <a:pt x="19979" y="7174"/>
                  </a:lnTo>
                  <a:lnTo>
                    <a:pt x="19902" y="6935"/>
                  </a:lnTo>
                  <a:lnTo>
                    <a:pt x="19817" y="6705"/>
                  </a:lnTo>
                  <a:lnTo>
                    <a:pt x="19732" y="6467"/>
                  </a:lnTo>
                  <a:lnTo>
                    <a:pt x="19638" y="6237"/>
                  </a:lnTo>
                  <a:lnTo>
                    <a:pt x="19536" y="6007"/>
                  </a:lnTo>
                  <a:lnTo>
                    <a:pt x="19434" y="5785"/>
                  </a:lnTo>
                  <a:lnTo>
                    <a:pt x="19323" y="5564"/>
                  </a:lnTo>
                  <a:lnTo>
                    <a:pt x="19204" y="5342"/>
                  </a:lnTo>
                  <a:lnTo>
                    <a:pt x="19084" y="5129"/>
                  </a:lnTo>
                  <a:lnTo>
                    <a:pt x="18956" y="4916"/>
                  </a:lnTo>
                  <a:lnTo>
                    <a:pt x="18829" y="4712"/>
                  </a:lnTo>
                  <a:lnTo>
                    <a:pt x="18692" y="4499"/>
                  </a:lnTo>
                  <a:lnTo>
                    <a:pt x="18556" y="4303"/>
                  </a:lnTo>
                  <a:lnTo>
                    <a:pt x="18411" y="4098"/>
                  </a:lnTo>
                  <a:lnTo>
                    <a:pt x="18258" y="3902"/>
                  </a:lnTo>
                  <a:lnTo>
                    <a:pt x="18105" y="3715"/>
                  </a:lnTo>
                  <a:lnTo>
                    <a:pt x="17943" y="3528"/>
                  </a:lnTo>
                  <a:lnTo>
                    <a:pt x="17781" y="3349"/>
                  </a:lnTo>
                  <a:lnTo>
                    <a:pt x="17619" y="3161"/>
                  </a:lnTo>
                  <a:lnTo>
                    <a:pt x="17449" y="2991"/>
                  </a:lnTo>
                  <a:lnTo>
                    <a:pt x="17270" y="2820"/>
                  </a:lnTo>
                  <a:lnTo>
                    <a:pt x="17091" y="2650"/>
                  </a:lnTo>
                  <a:lnTo>
                    <a:pt x="16903" y="2488"/>
                  </a:lnTo>
                  <a:lnTo>
                    <a:pt x="16716" y="2326"/>
                  </a:lnTo>
                  <a:lnTo>
                    <a:pt x="16528" y="2173"/>
                  </a:lnTo>
                  <a:lnTo>
                    <a:pt x="16333" y="2028"/>
                  </a:lnTo>
                  <a:lnTo>
                    <a:pt x="16137" y="1883"/>
                  </a:lnTo>
                  <a:lnTo>
                    <a:pt x="15932" y="1739"/>
                  </a:lnTo>
                  <a:lnTo>
                    <a:pt x="15728" y="1611"/>
                  </a:lnTo>
                  <a:lnTo>
                    <a:pt x="15515" y="1474"/>
                  </a:lnTo>
                  <a:lnTo>
                    <a:pt x="15302" y="1355"/>
                  </a:lnTo>
                  <a:lnTo>
                    <a:pt x="15089" y="1227"/>
                  </a:lnTo>
                  <a:lnTo>
                    <a:pt x="14867" y="1117"/>
                  </a:lnTo>
                  <a:lnTo>
                    <a:pt x="14646" y="1006"/>
                  </a:lnTo>
                  <a:lnTo>
                    <a:pt x="14424" y="904"/>
                  </a:lnTo>
                  <a:lnTo>
                    <a:pt x="14194" y="801"/>
                  </a:lnTo>
                  <a:lnTo>
                    <a:pt x="13964" y="708"/>
                  </a:lnTo>
                  <a:lnTo>
                    <a:pt x="13734" y="614"/>
                  </a:lnTo>
                  <a:lnTo>
                    <a:pt x="13496" y="537"/>
                  </a:lnTo>
                  <a:lnTo>
                    <a:pt x="13257" y="461"/>
                  </a:lnTo>
                  <a:lnTo>
                    <a:pt x="13019" y="384"/>
                  </a:lnTo>
                  <a:lnTo>
                    <a:pt x="12771" y="316"/>
                  </a:lnTo>
                  <a:lnTo>
                    <a:pt x="12524" y="256"/>
                  </a:lnTo>
                  <a:lnTo>
                    <a:pt x="12277" y="205"/>
                  </a:lnTo>
                  <a:lnTo>
                    <a:pt x="12030" y="154"/>
                  </a:lnTo>
                  <a:lnTo>
                    <a:pt x="11775" y="111"/>
                  </a:lnTo>
                  <a:lnTo>
                    <a:pt x="11519" y="77"/>
                  </a:lnTo>
                  <a:lnTo>
                    <a:pt x="11264" y="52"/>
                  </a:lnTo>
                  <a:lnTo>
                    <a:pt x="11008" y="26"/>
                  </a:lnTo>
                  <a:lnTo>
                    <a:pt x="10744"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592;p67"/>
            <p:cNvSpPr/>
            <p:nvPr/>
          </p:nvSpPr>
          <p:spPr>
            <a:xfrm>
              <a:off x="-4026425" y="-6933250"/>
              <a:ext cx="510975" cy="510750"/>
            </a:xfrm>
            <a:custGeom>
              <a:avLst/>
              <a:gdLst/>
              <a:ahLst/>
              <a:cxnLst/>
              <a:rect l="l" t="t" r="r" b="b"/>
              <a:pathLst>
                <a:path w="20439" h="20430" fill="none" extrusionOk="0">
                  <a:moveTo>
                    <a:pt x="20439" y="10215"/>
                  </a:moveTo>
                  <a:lnTo>
                    <a:pt x="20439" y="10215"/>
                  </a:lnTo>
                  <a:lnTo>
                    <a:pt x="20439" y="10479"/>
                  </a:lnTo>
                  <a:lnTo>
                    <a:pt x="20422" y="10743"/>
                  </a:lnTo>
                  <a:lnTo>
                    <a:pt x="20405" y="10999"/>
                  </a:lnTo>
                  <a:lnTo>
                    <a:pt x="20388" y="11263"/>
                  </a:lnTo>
                  <a:lnTo>
                    <a:pt x="20354" y="11519"/>
                  </a:lnTo>
                  <a:lnTo>
                    <a:pt x="20320" y="11774"/>
                  </a:lnTo>
                  <a:lnTo>
                    <a:pt x="20277" y="12021"/>
                  </a:lnTo>
                  <a:lnTo>
                    <a:pt x="20234" y="12277"/>
                  </a:lnTo>
                  <a:lnTo>
                    <a:pt x="20175" y="12524"/>
                  </a:lnTo>
                  <a:lnTo>
                    <a:pt x="20115" y="12771"/>
                  </a:lnTo>
                  <a:lnTo>
                    <a:pt x="20047" y="13010"/>
                  </a:lnTo>
                  <a:lnTo>
                    <a:pt x="19979" y="13257"/>
                  </a:lnTo>
                  <a:lnTo>
                    <a:pt x="19902" y="13495"/>
                  </a:lnTo>
                  <a:lnTo>
                    <a:pt x="19817" y="13734"/>
                  </a:lnTo>
                  <a:lnTo>
                    <a:pt x="19732" y="13964"/>
                  </a:lnTo>
                  <a:lnTo>
                    <a:pt x="19638" y="14194"/>
                  </a:lnTo>
                  <a:lnTo>
                    <a:pt x="19536" y="14424"/>
                  </a:lnTo>
                  <a:lnTo>
                    <a:pt x="19434" y="14645"/>
                  </a:lnTo>
                  <a:lnTo>
                    <a:pt x="19323" y="14867"/>
                  </a:lnTo>
                  <a:lnTo>
                    <a:pt x="19204" y="15088"/>
                  </a:lnTo>
                  <a:lnTo>
                    <a:pt x="19084" y="15301"/>
                  </a:lnTo>
                  <a:lnTo>
                    <a:pt x="18956" y="15514"/>
                  </a:lnTo>
                  <a:lnTo>
                    <a:pt x="18829" y="15727"/>
                  </a:lnTo>
                  <a:lnTo>
                    <a:pt x="18692" y="15932"/>
                  </a:lnTo>
                  <a:lnTo>
                    <a:pt x="18556" y="16128"/>
                  </a:lnTo>
                  <a:lnTo>
                    <a:pt x="18411" y="16332"/>
                  </a:lnTo>
                  <a:lnTo>
                    <a:pt x="18258" y="16528"/>
                  </a:lnTo>
                  <a:lnTo>
                    <a:pt x="18105" y="16716"/>
                  </a:lnTo>
                  <a:lnTo>
                    <a:pt x="17943" y="16903"/>
                  </a:lnTo>
                  <a:lnTo>
                    <a:pt x="17781" y="17090"/>
                  </a:lnTo>
                  <a:lnTo>
                    <a:pt x="17619" y="17269"/>
                  </a:lnTo>
                  <a:lnTo>
                    <a:pt x="17449" y="17440"/>
                  </a:lnTo>
                  <a:lnTo>
                    <a:pt x="17270" y="17610"/>
                  </a:lnTo>
                  <a:lnTo>
                    <a:pt x="17091" y="17780"/>
                  </a:lnTo>
                  <a:lnTo>
                    <a:pt x="16903" y="17942"/>
                  </a:lnTo>
                  <a:lnTo>
                    <a:pt x="16716" y="18104"/>
                  </a:lnTo>
                  <a:lnTo>
                    <a:pt x="16528" y="18258"/>
                  </a:lnTo>
                  <a:lnTo>
                    <a:pt x="16333" y="18402"/>
                  </a:lnTo>
                  <a:lnTo>
                    <a:pt x="16137" y="18547"/>
                  </a:lnTo>
                  <a:lnTo>
                    <a:pt x="15932" y="18692"/>
                  </a:lnTo>
                  <a:lnTo>
                    <a:pt x="15728" y="18828"/>
                  </a:lnTo>
                  <a:lnTo>
                    <a:pt x="15515" y="18956"/>
                  </a:lnTo>
                  <a:lnTo>
                    <a:pt x="15302" y="19084"/>
                  </a:lnTo>
                  <a:lnTo>
                    <a:pt x="15089" y="19203"/>
                  </a:lnTo>
                  <a:lnTo>
                    <a:pt x="14867" y="19314"/>
                  </a:lnTo>
                  <a:lnTo>
                    <a:pt x="14646" y="19425"/>
                  </a:lnTo>
                  <a:lnTo>
                    <a:pt x="14424" y="19535"/>
                  </a:lnTo>
                  <a:lnTo>
                    <a:pt x="14194" y="19629"/>
                  </a:lnTo>
                  <a:lnTo>
                    <a:pt x="13964" y="19723"/>
                  </a:lnTo>
                  <a:lnTo>
                    <a:pt x="13734" y="19817"/>
                  </a:lnTo>
                  <a:lnTo>
                    <a:pt x="13496" y="19893"/>
                  </a:lnTo>
                  <a:lnTo>
                    <a:pt x="13257" y="19978"/>
                  </a:lnTo>
                  <a:lnTo>
                    <a:pt x="13019" y="20047"/>
                  </a:lnTo>
                  <a:lnTo>
                    <a:pt x="12771" y="20115"/>
                  </a:lnTo>
                  <a:lnTo>
                    <a:pt x="12524" y="20174"/>
                  </a:lnTo>
                  <a:lnTo>
                    <a:pt x="12277" y="20225"/>
                  </a:lnTo>
                  <a:lnTo>
                    <a:pt x="12030" y="20277"/>
                  </a:lnTo>
                  <a:lnTo>
                    <a:pt x="11775" y="20319"/>
                  </a:lnTo>
                  <a:lnTo>
                    <a:pt x="11519" y="20353"/>
                  </a:lnTo>
                  <a:lnTo>
                    <a:pt x="11264" y="20379"/>
                  </a:lnTo>
                  <a:lnTo>
                    <a:pt x="11008" y="20404"/>
                  </a:lnTo>
                  <a:lnTo>
                    <a:pt x="10744" y="20421"/>
                  </a:lnTo>
                  <a:lnTo>
                    <a:pt x="10488" y="20430"/>
                  </a:lnTo>
                  <a:lnTo>
                    <a:pt x="10224" y="20430"/>
                  </a:lnTo>
                  <a:lnTo>
                    <a:pt x="10224" y="20430"/>
                  </a:lnTo>
                  <a:lnTo>
                    <a:pt x="9960" y="20430"/>
                  </a:lnTo>
                  <a:lnTo>
                    <a:pt x="9696" y="20421"/>
                  </a:lnTo>
                  <a:lnTo>
                    <a:pt x="9432" y="20404"/>
                  </a:lnTo>
                  <a:lnTo>
                    <a:pt x="9176" y="20379"/>
                  </a:lnTo>
                  <a:lnTo>
                    <a:pt x="8921" y="20353"/>
                  </a:lnTo>
                  <a:lnTo>
                    <a:pt x="8665" y="20319"/>
                  </a:lnTo>
                  <a:lnTo>
                    <a:pt x="8410" y="20277"/>
                  </a:lnTo>
                  <a:lnTo>
                    <a:pt x="8162" y="20225"/>
                  </a:lnTo>
                  <a:lnTo>
                    <a:pt x="7915" y="20174"/>
                  </a:lnTo>
                  <a:lnTo>
                    <a:pt x="7668" y="20115"/>
                  </a:lnTo>
                  <a:lnTo>
                    <a:pt x="7421" y="20047"/>
                  </a:lnTo>
                  <a:lnTo>
                    <a:pt x="7183" y="19978"/>
                  </a:lnTo>
                  <a:lnTo>
                    <a:pt x="6944" y="19893"/>
                  </a:lnTo>
                  <a:lnTo>
                    <a:pt x="6706" y="19817"/>
                  </a:lnTo>
                  <a:lnTo>
                    <a:pt x="6476" y="19723"/>
                  </a:lnTo>
                  <a:lnTo>
                    <a:pt x="6246" y="19629"/>
                  </a:lnTo>
                  <a:lnTo>
                    <a:pt x="6016" y="19535"/>
                  </a:lnTo>
                  <a:lnTo>
                    <a:pt x="5794" y="19425"/>
                  </a:lnTo>
                  <a:lnTo>
                    <a:pt x="5564" y="19314"/>
                  </a:lnTo>
                  <a:lnTo>
                    <a:pt x="5351" y="19203"/>
                  </a:lnTo>
                  <a:lnTo>
                    <a:pt x="5130" y="19084"/>
                  </a:lnTo>
                  <a:lnTo>
                    <a:pt x="4925" y="18956"/>
                  </a:lnTo>
                  <a:lnTo>
                    <a:pt x="4712" y="18828"/>
                  </a:lnTo>
                  <a:lnTo>
                    <a:pt x="4508" y="18692"/>
                  </a:lnTo>
                  <a:lnTo>
                    <a:pt x="4303" y="18547"/>
                  </a:lnTo>
                  <a:lnTo>
                    <a:pt x="4107" y="18402"/>
                  </a:lnTo>
                  <a:lnTo>
                    <a:pt x="3911" y="18258"/>
                  </a:lnTo>
                  <a:lnTo>
                    <a:pt x="3724" y="18104"/>
                  </a:lnTo>
                  <a:lnTo>
                    <a:pt x="3537" y="17942"/>
                  </a:lnTo>
                  <a:lnTo>
                    <a:pt x="3349" y="17780"/>
                  </a:lnTo>
                  <a:lnTo>
                    <a:pt x="3170" y="17610"/>
                  </a:lnTo>
                  <a:lnTo>
                    <a:pt x="2991" y="17440"/>
                  </a:lnTo>
                  <a:lnTo>
                    <a:pt x="2821" y="17269"/>
                  </a:lnTo>
                  <a:lnTo>
                    <a:pt x="2659" y="17090"/>
                  </a:lnTo>
                  <a:lnTo>
                    <a:pt x="2497" y="16903"/>
                  </a:lnTo>
                  <a:lnTo>
                    <a:pt x="2335" y="16716"/>
                  </a:lnTo>
                  <a:lnTo>
                    <a:pt x="2182" y="16528"/>
                  </a:lnTo>
                  <a:lnTo>
                    <a:pt x="2029" y="16332"/>
                  </a:lnTo>
                  <a:lnTo>
                    <a:pt x="1884" y="16128"/>
                  </a:lnTo>
                  <a:lnTo>
                    <a:pt x="1747" y="15932"/>
                  </a:lnTo>
                  <a:lnTo>
                    <a:pt x="1611" y="15727"/>
                  </a:lnTo>
                  <a:lnTo>
                    <a:pt x="1483" y="15514"/>
                  </a:lnTo>
                  <a:lnTo>
                    <a:pt x="1356" y="15301"/>
                  </a:lnTo>
                  <a:lnTo>
                    <a:pt x="1236" y="15088"/>
                  </a:lnTo>
                  <a:lnTo>
                    <a:pt x="1117" y="14867"/>
                  </a:lnTo>
                  <a:lnTo>
                    <a:pt x="1006" y="14645"/>
                  </a:lnTo>
                  <a:lnTo>
                    <a:pt x="904" y="14424"/>
                  </a:lnTo>
                  <a:lnTo>
                    <a:pt x="802" y="14194"/>
                  </a:lnTo>
                  <a:lnTo>
                    <a:pt x="708" y="13964"/>
                  </a:lnTo>
                  <a:lnTo>
                    <a:pt x="623" y="13734"/>
                  </a:lnTo>
                  <a:lnTo>
                    <a:pt x="538" y="13495"/>
                  </a:lnTo>
                  <a:lnTo>
                    <a:pt x="461" y="13257"/>
                  </a:lnTo>
                  <a:lnTo>
                    <a:pt x="393" y="13010"/>
                  </a:lnTo>
                  <a:lnTo>
                    <a:pt x="325" y="12771"/>
                  </a:lnTo>
                  <a:lnTo>
                    <a:pt x="265" y="12524"/>
                  </a:lnTo>
                  <a:lnTo>
                    <a:pt x="214" y="12277"/>
                  </a:lnTo>
                  <a:lnTo>
                    <a:pt x="163" y="12021"/>
                  </a:lnTo>
                  <a:lnTo>
                    <a:pt x="120" y="11774"/>
                  </a:lnTo>
                  <a:lnTo>
                    <a:pt x="86" y="11519"/>
                  </a:lnTo>
                  <a:lnTo>
                    <a:pt x="52" y="11263"/>
                  </a:lnTo>
                  <a:lnTo>
                    <a:pt x="35" y="10999"/>
                  </a:lnTo>
                  <a:lnTo>
                    <a:pt x="18" y="10743"/>
                  </a:lnTo>
                  <a:lnTo>
                    <a:pt x="9" y="10479"/>
                  </a:lnTo>
                  <a:lnTo>
                    <a:pt x="1" y="10215"/>
                  </a:lnTo>
                  <a:lnTo>
                    <a:pt x="1" y="10215"/>
                  </a:lnTo>
                  <a:lnTo>
                    <a:pt x="9" y="9951"/>
                  </a:lnTo>
                  <a:lnTo>
                    <a:pt x="18" y="9687"/>
                  </a:lnTo>
                  <a:lnTo>
                    <a:pt x="35" y="9432"/>
                  </a:lnTo>
                  <a:lnTo>
                    <a:pt x="52" y="9167"/>
                  </a:lnTo>
                  <a:lnTo>
                    <a:pt x="86" y="8912"/>
                  </a:lnTo>
                  <a:lnTo>
                    <a:pt x="120" y="8656"/>
                  </a:lnTo>
                  <a:lnTo>
                    <a:pt x="163" y="8409"/>
                  </a:lnTo>
                  <a:lnTo>
                    <a:pt x="214" y="8154"/>
                  </a:lnTo>
                  <a:lnTo>
                    <a:pt x="265" y="7907"/>
                  </a:lnTo>
                  <a:lnTo>
                    <a:pt x="325" y="7659"/>
                  </a:lnTo>
                  <a:lnTo>
                    <a:pt x="393" y="7421"/>
                  </a:lnTo>
                  <a:lnTo>
                    <a:pt x="461" y="7174"/>
                  </a:lnTo>
                  <a:lnTo>
                    <a:pt x="538" y="6935"/>
                  </a:lnTo>
                  <a:lnTo>
                    <a:pt x="623" y="6705"/>
                  </a:lnTo>
                  <a:lnTo>
                    <a:pt x="708" y="6467"/>
                  </a:lnTo>
                  <a:lnTo>
                    <a:pt x="802" y="6237"/>
                  </a:lnTo>
                  <a:lnTo>
                    <a:pt x="904" y="6007"/>
                  </a:lnTo>
                  <a:lnTo>
                    <a:pt x="1006" y="5785"/>
                  </a:lnTo>
                  <a:lnTo>
                    <a:pt x="1117" y="5564"/>
                  </a:lnTo>
                  <a:lnTo>
                    <a:pt x="1236" y="5342"/>
                  </a:lnTo>
                  <a:lnTo>
                    <a:pt x="1356" y="5129"/>
                  </a:lnTo>
                  <a:lnTo>
                    <a:pt x="1483" y="4916"/>
                  </a:lnTo>
                  <a:lnTo>
                    <a:pt x="1611" y="4712"/>
                  </a:lnTo>
                  <a:lnTo>
                    <a:pt x="1747" y="4499"/>
                  </a:lnTo>
                  <a:lnTo>
                    <a:pt x="1884" y="4303"/>
                  </a:lnTo>
                  <a:lnTo>
                    <a:pt x="2029" y="4098"/>
                  </a:lnTo>
                  <a:lnTo>
                    <a:pt x="2182" y="3902"/>
                  </a:lnTo>
                  <a:lnTo>
                    <a:pt x="2335" y="3715"/>
                  </a:lnTo>
                  <a:lnTo>
                    <a:pt x="2497" y="3528"/>
                  </a:lnTo>
                  <a:lnTo>
                    <a:pt x="2659" y="3349"/>
                  </a:lnTo>
                  <a:lnTo>
                    <a:pt x="2821" y="3161"/>
                  </a:lnTo>
                  <a:lnTo>
                    <a:pt x="2991" y="2991"/>
                  </a:lnTo>
                  <a:lnTo>
                    <a:pt x="3170" y="2820"/>
                  </a:lnTo>
                  <a:lnTo>
                    <a:pt x="3349" y="2650"/>
                  </a:lnTo>
                  <a:lnTo>
                    <a:pt x="3537" y="2488"/>
                  </a:lnTo>
                  <a:lnTo>
                    <a:pt x="3724" y="2326"/>
                  </a:lnTo>
                  <a:lnTo>
                    <a:pt x="3911" y="2173"/>
                  </a:lnTo>
                  <a:lnTo>
                    <a:pt x="4107" y="2028"/>
                  </a:lnTo>
                  <a:lnTo>
                    <a:pt x="4303" y="1883"/>
                  </a:lnTo>
                  <a:lnTo>
                    <a:pt x="4508" y="1739"/>
                  </a:lnTo>
                  <a:lnTo>
                    <a:pt x="4712" y="1611"/>
                  </a:lnTo>
                  <a:lnTo>
                    <a:pt x="4925" y="1474"/>
                  </a:lnTo>
                  <a:lnTo>
                    <a:pt x="5130" y="1355"/>
                  </a:lnTo>
                  <a:lnTo>
                    <a:pt x="5351" y="1227"/>
                  </a:lnTo>
                  <a:lnTo>
                    <a:pt x="5564" y="1117"/>
                  </a:lnTo>
                  <a:lnTo>
                    <a:pt x="5794" y="1006"/>
                  </a:lnTo>
                  <a:lnTo>
                    <a:pt x="6016" y="904"/>
                  </a:lnTo>
                  <a:lnTo>
                    <a:pt x="6246" y="801"/>
                  </a:lnTo>
                  <a:lnTo>
                    <a:pt x="6476" y="708"/>
                  </a:lnTo>
                  <a:lnTo>
                    <a:pt x="6706" y="614"/>
                  </a:lnTo>
                  <a:lnTo>
                    <a:pt x="6944" y="537"/>
                  </a:lnTo>
                  <a:lnTo>
                    <a:pt x="7183" y="461"/>
                  </a:lnTo>
                  <a:lnTo>
                    <a:pt x="7421" y="384"/>
                  </a:lnTo>
                  <a:lnTo>
                    <a:pt x="7668" y="316"/>
                  </a:lnTo>
                  <a:lnTo>
                    <a:pt x="7915" y="256"/>
                  </a:lnTo>
                  <a:lnTo>
                    <a:pt x="8162" y="205"/>
                  </a:lnTo>
                  <a:lnTo>
                    <a:pt x="8410" y="154"/>
                  </a:lnTo>
                  <a:lnTo>
                    <a:pt x="8665" y="111"/>
                  </a:lnTo>
                  <a:lnTo>
                    <a:pt x="8921" y="77"/>
                  </a:lnTo>
                  <a:lnTo>
                    <a:pt x="9176" y="52"/>
                  </a:lnTo>
                  <a:lnTo>
                    <a:pt x="9432" y="26"/>
                  </a:lnTo>
                  <a:lnTo>
                    <a:pt x="9696" y="9"/>
                  </a:lnTo>
                  <a:lnTo>
                    <a:pt x="9960" y="1"/>
                  </a:lnTo>
                  <a:lnTo>
                    <a:pt x="10224" y="1"/>
                  </a:lnTo>
                  <a:lnTo>
                    <a:pt x="10224" y="1"/>
                  </a:lnTo>
                  <a:lnTo>
                    <a:pt x="10488" y="1"/>
                  </a:lnTo>
                  <a:lnTo>
                    <a:pt x="10744" y="9"/>
                  </a:lnTo>
                  <a:lnTo>
                    <a:pt x="11008" y="26"/>
                  </a:lnTo>
                  <a:lnTo>
                    <a:pt x="11264" y="52"/>
                  </a:lnTo>
                  <a:lnTo>
                    <a:pt x="11519" y="77"/>
                  </a:lnTo>
                  <a:lnTo>
                    <a:pt x="11775" y="111"/>
                  </a:lnTo>
                  <a:lnTo>
                    <a:pt x="12030" y="154"/>
                  </a:lnTo>
                  <a:lnTo>
                    <a:pt x="12277" y="205"/>
                  </a:lnTo>
                  <a:lnTo>
                    <a:pt x="12524" y="256"/>
                  </a:lnTo>
                  <a:lnTo>
                    <a:pt x="12771" y="316"/>
                  </a:lnTo>
                  <a:lnTo>
                    <a:pt x="13019" y="384"/>
                  </a:lnTo>
                  <a:lnTo>
                    <a:pt x="13257" y="461"/>
                  </a:lnTo>
                  <a:lnTo>
                    <a:pt x="13496" y="537"/>
                  </a:lnTo>
                  <a:lnTo>
                    <a:pt x="13734" y="614"/>
                  </a:lnTo>
                  <a:lnTo>
                    <a:pt x="13964" y="708"/>
                  </a:lnTo>
                  <a:lnTo>
                    <a:pt x="14194" y="801"/>
                  </a:lnTo>
                  <a:lnTo>
                    <a:pt x="14424" y="904"/>
                  </a:lnTo>
                  <a:lnTo>
                    <a:pt x="14646" y="1006"/>
                  </a:lnTo>
                  <a:lnTo>
                    <a:pt x="14867" y="1117"/>
                  </a:lnTo>
                  <a:lnTo>
                    <a:pt x="15089" y="1227"/>
                  </a:lnTo>
                  <a:lnTo>
                    <a:pt x="15302" y="1355"/>
                  </a:lnTo>
                  <a:lnTo>
                    <a:pt x="15515" y="1474"/>
                  </a:lnTo>
                  <a:lnTo>
                    <a:pt x="15728" y="1611"/>
                  </a:lnTo>
                  <a:lnTo>
                    <a:pt x="15932" y="1739"/>
                  </a:lnTo>
                  <a:lnTo>
                    <a:pt x="16137" y="1883"/>
                  </a:lnTo>
                  <a:lnTo>
                    <a:pt x="16333" y="2028"/>
                  </a:lnTo>
                  <a:lnTo>
                    <a:pt x="16528" y="2173"/>
                  </a:lnTo>
                  <a:lnTo>
                    <a:pt x="16716" y="2326"/>
                  </a:lnTo>
                  <a:lnTo>
                    <a:pt x="16903" y="2488"/>
                  </a:lnTo>
                  <a:lnTo>
                    <a:pt x="17091" y="2650"/>
                  </a:lnTo>
                  <a:lnTo>
                    <a:pt x="17270" y="2820"/>
                  </a:lnTo>
                  <a:lnTo>
                    <a:pt x="17449" y="2991"/>
                  </a:lnTo>
                  <a:lnTo>
                    <a:pt x="17619" y="3161"/>
                  </a:lnTo>
                  <a:lnTo>
                    <a:pt x="17781" y="3349"/>
                  </a:lnTo>
                  <a:lnTo>
                    <a:pt x="17943" y="3528"/>
                  </a:lnTo>
                  <a:lnTo>
                    <a:pt x="18105" y="3715"/>
                  </a:lnTo>
                  <a:lnTo>
                    <a:pt x="18258" y="3902"/>
                  </a:lnTo>
                  <a:lnTo>
                    <a:pt x="18411" y="4098"/>
                  </a:lnTo>
                  <a:lnTo>
                    <a:pt x="18556" y="4303"/>
                  </a:lnTo>
                  <a:lnTo>
                    <a:pt x="18692" y="4499"/>
                  </a:lnTo>
                  <a:lnTo>
                    <a:pt x="18829" y="4712"/>
                  </a:lnTo>
                  <a:lnTo>
                    <a:pt x="18956" y="4916"/>
                  </a:lnTo>
                  <a:lnTo>
                    <a:pt x="19084" y="5129"/>
                  </a:lnTo>
                  <a:lnTo>
                    <a:pt x="19204" y="5342"/>
                  </a:lnTo>
                  <a:lnTo>
                    <a:pt x="19323" y="5564"/>
                  </a:lnTo>
                  <a:lnTo>
                    <a:pt x="19434" y="5785"/>
                  </a:lnTo>
                  <a:lnTo>
                    <a:pt x="19536" y="6007"/>
                  </a:lnTo>
                  <a:lnTo>
                    <a:pt x="19638" y="6237"/>
                  </a:lnTo>
                  <a:lnTo>
                    <a:pt x="19732" y="6467"/>
                  </a:lnTo>
                  <a:lnTo>
                    <a:pt x="19817" y="6705"/>
                  </a:lnTo>
                  <a:lnTo>
                    <a:pt x="19902" y="6935"/>
                  </a:lnTo>
                  <a:lnTo>
                    <a:pt x="19979" y="7174"/>
                  </a:lnTo>
                  <a:lnTo>
                    <a:pt x="20047" y="7421"/>
                  </a:lnTo>
                  <a:lnTo>
                    <a:pt x="20115" y="7659"/>
                  </a:lnTo>
                  <a:lnTo>
                    <a:pt x="20175" y="7907"/>
                  </a:lnTo>
                  <a:lnTo>
                    <a:pt x="20234" y="8154"/>
                  </a:lnTo>
                  <a:lnTo>
                    <a:pt x="20277" y="8409"/>
                  </a:lnTo>
                  <a:lnTo>
                    <a:pt x="20320" y="8656"/>
                  </a:lnTo>
                  <a:lnTo>
                    <a:pt x="20354" y="8912"/>
                  </a:lnTo>
                  <a:lnTo>
                    <a:pt x="20388" y="9167"/>
                  </a:lnTo>
                  <a:lnTo>
                    <a:pt x="20405" y="9432"/>
                  </a:lnTo>
                  <a:lnTo>
                    <a:pt x="20422" y="9687"/>
                  </a:lnTo>
                  <a:lnTo>
                    <a:pt x="20439" y="9951"/>
                  </a:lnTo>
                  <a:lnTo>
                    <a:pt x="20439" y="10215"/>
                  </a:lnTo>
                  <a:lnTo>
                    <a:pt x="20439"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593;p67"/>
            <p:cNvSpPr/>
            <p:nvPr/>
          </p:nvSpPr>
          <p:spPr>
            <a:xfrm>
              <a:off x="-3515475" y="-667787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594;p67"/>
            <p:cNvSpPr/>
            <p:nvPr/>
          </p:nvSpPr>
          <p:spPr>
            <a:xfrm>
              <a:off x="-2817300" y="-1888750"/>
              <a:ext cx="510975" cy="510975"/>
            </a:xfrm>
            <a:custGeom>
              <a:avLst/>
              <a:gdLst/>
              <a:ahLst/>
              <a:cxnLst/>
              <a:rect l="l" t="t" r="r" b="b"/>
              <a:pathLst>
                <a:path w="20439" h="20439" extrusionOk="0">
                  <a:moveTo>
                    <a:pt x="9959" y="1"/>
                  </a:moveTo>
                  <a:lnTo>
                    <a:pt x="9695" y="9"/>
                  </a:lnTo>
                  <a:lnTo>
                    <a:pt x="9431" y="27"/>
                  </a:lnTo>
                  <a:lnTo>
                    <a:pt x="9176" y="52"/>
                  </a:lnTo>
                  <a:lnTo>
                    <a:pt x="8920" y="86"/>
                  </a:lnTo>
                  <a:lnTo>
                    <a:pt x="8664" y="120"/>
                  </a:lnTo>
                  <a:lnTo>
                    <a:pt x="8409" y="163"/>
                  </a:lnTo>
                  <a:lnTo>
                    <a:pt x="8162" y="205"/>
                  </a:lnTo>
                  <a:lnTo>
                    <a:pt x="7915" y="265"/>
                  </a:lnTo>
                  <a:lnTo>
                    <a:pt x="7668" y="325"/>
                  </a:lnTo>
                  <a:lnTo>
                    <a:pt x="7421" y="384"/>
                  </a:lnTo>
                  <a:lnTo>
                    <a:pt x="7182" y="461"/>
                  </a:lnTo>
                  <a:lnTo>
                    <a:pt x="6943" y="538"/>
                  </a:lnTo>
                  <a:lnTo>
                    <a:pt x="6705" y="623"/>
                  </a:lnTo>
                  <a:lnTo>
                    <a:pt x="6475" y="708"/>
                  </a:lnTo>
                  <a:lnTo>
                    <a:pt x="6245" y="802"/>
                  </a:lnTo>
                  <a:lnTo>
                    <a:pt x="6015" y="904"/>
                  </a:lnTo>
                  <a:lnTo>
                    <a:pt x="5793" y="1006"/>
                  </a:lnTo>
                  <a:lnTo>
                    <a:pt x="5572" y="1117"/>
                  </a:lnTo>
                  <a:lnTo>
                    <a:pt x="5350" y="1236"/>
                  </a:lnTo>
                  <a:lnTo>
                    <a:pt x="5137" y="1356"/>
                  </a:lnTo>
                  <a:lnTo>
                    <a:pt x="4924" y="1483"/>
                  </a:lnTo>
                  <a:lnTo>
                    <a:pt x="4711" y="1611"/>
                  </a:lnTo>
                  <a:lnTo>
                    <a:pt x="4507" y="1747"/>
                  </a:lnTo>
                  <a:lnTo>
                    <a:pt x="4302" y="1884"/>
                  </a:lnTo>
                  <a:lnTo>
                    <a:pt x="4107" y="2029"/>
                  </a:lnTo>
                  <a:lnTo>
                    <a:pt x="3911" y="2182"/>
                  </a:lnTo>
                  <a:lnTo>
                    <a:pt x="3723" y="2335"/>
                  </a:lnTo>
                  <a:lnTo>
                    <a:pt x="3536" y="2489"/>
                  </a:lnTo>
                  <a:lnTo>
                    <a:pt x="3348" y="2650"/>
                  </a:lnTo>
                  <a:lnTo>
                    <a:pt x="3169" y="2821"/>
                  </a:lnTo>
                  <a:lnTo>
                    <a:pt x="2991" y="2991"/>
                  </a:lnTo>
                  <a:lnTo>
                    <a:pt x="2820" y="3170"/>
                  </a:lnTo>
                  <a:lnTo>
                    <a:pt x="2658" y="3349"/>
                  </a:lnTo>
                  <a:lnTo>
                    <a:pt x="2496" y="3528"/>
                  </a:lnTo>
                  <a:lnTo>
                    <a:pt x="2335" y="3715"/>
                  </a:lnTo>
                  <a:lnTo>
                    <a:pt x="2181" y="3911"/>
                  </a:lnTo>
                  <a:lnTo>
                    <a:pt x="2028" y="4107"/>
                  </a:lnTo>
                  <a:lnTo>
                    <a:pt x="1883" y="4303"/>
                  </a:lnTo>
                  <a:lnTo>
                    <a:pt x="1747" y="4508"/>
                  </a:lnTo>
                  <a:lnTo>
                    <a:pt x="1610" y="4712"/>
                  </a:lnTo>
                  <a:lnTo>
                    <a:pt x="1483" y="4917"/>
                  </a:lnTo>
                  <a:lnTo>
                    <a:pt x="1355" y="5130"/>
                  </a:lnTo>
                  <a:lnTo>
                    <a:pt x="1236" y="5351"/>
                  </a:lnTo>
                  <a:lnTo>
                    <a:pt x="1116" y="5564"/>
                  </a:lnTo>
                  <a:lnTo>
                    <a:pt x="1014" y="5786"/>
                  </a:lnTo>
                  <a:lnTo>
                    <a:pt x="903" y="6016"/>
                  </a:lnTo>
                  <a:lnTo>
                    <a:pt x="801" y="6237"/>
                  </a:lnTo>
                  <a:lnTo>
                    <a:pt x="707" y="6467"/>
                  </a:lnTo>
                  <a:lnTo>
                    <a:pt x="622" y="6706"/>
                  </a:lnTo>
                  <a:lnTo>
                    <a:pt x="537" y="6944"/>
                  </a:lnTo>
                  <a:lnTo>
                    <a:pt x="460" y="7183"/>
                  </a:lnTo>
                  <a:lnTo>
                    <a:pt x="392" y="7421"/>
                  </a:lnTo>
                  <a:lnTo>
                    <a:pt x="324" y="7660"/>
                  </a:lnTo>
                  <a:lnTo>
                    <a:pt x="264" y="7907"/>
                  </a:lnTo>
                  <a:lnTo>
                    <a:pt x="213" y="8162"/>
                  </a:lnTo>
                  <a:lnTo>
                    <a:pt x="162" y="8410"/>
                  </a:lnTo>
                  <a:lnTo>
                    <a:pt x="119" y="8665"/>
                  </a:lnTo>
                  <a:lnTo>
                    <a:pt x="85" y="8912"/>
                  </a:lnTo>
                  <a:lnTo>
                    <a:pt x="51" y="9176"/>
                  </a:lnTo>
                  <a:lnTo>
                    <a:pt x="34" y="9432"/>
                  </a:lnTo>
                  <a:lnTo>
                    <a:pt x="17" y="9696"/>
                  </a:lnTo>
                  <a:lnTo>
                    <a:pt x="9" y="9952"/>
                  </a:lnTo>
                  <a:lnTo>
                    <a:pt x="0" y="10216"/>
                  </a:lnTo>
                  <a:lnTo>
                    <a:pt x="9" y="10480"/>
                  </a:lnTo>
                  <a:lnTo>
                    <a:pt x="17" y="10744"/>
                  </a:lnTo>
                  <a:lnTo>
                    <a:pt x="34" y="11008"/>
                  </a:lnTo>
                  <a:lnTo>
                    <a:pt x="51" y="11264"/>
                  </a:lnTo>
                  <a:lnTo>
                    <a:pt x="85" y="11519"/>
                  </a:lnTo>
                  <a:lnTo>
                    <a:pt x="119" y="11775"/>
                  </a:lnTo>
                  <a:lnTo>
                    <a:pt x="162" y="12030"/>
                  </a:lnTo>
                  <a:lnTo>
                    <a:pt x="213" y="12277"/>
                  </a:lnTo>
                  <a:lnTo>
                    <a:pt x="264" y="12524"/>
                  </a:lnTo>
                  <a:lnTo>
                    <a:pt x="324" y="12771"/>
                  </a:lnTo>
                  <a:lnTo>
                    <a:pt x="392" y="13018"/>
                  </a:lnTo>
                  <a:lnTo>
                    <a:pt x="460" y="13257"/>
                  </a:lnTo>
                  <a:lnTo>
                    <a:pt x="537" y="13496"/>
                  </a:lnTo>
                  <a:lnTo>
                    <a:pt x="622" y="13734"/>
                  </a:lnTo>
                  <a:lnTo>
                    <a:pt x="707" y="13964"/>
                  </a:lnTo>
                  <a:lnTo>
                    <a:pt x="801" y="14194"/>
                  </a:lnTo>
                  <a:lnTo>
                    <a:pt x="903" y="14424"/>
                  </a:lnTo>
                  <a:lnTo>
                    <a:pt x="1014" y="14646"/>
                  </a:lnTo>
                  <a:lnTo>
                    <a:pt x="1116" y="14867"/>
                  </a:lnTo>
                  <a:lnTo>
                    <a:pt x="1236" y="15089"/>
                  </a:lnTo>
                  <a:lnTo>
                    <a:pt x="1355" y="15302"/>
                  </a:lnTo>
                  <a:lnTo>
                    <a:pt x="1483" y="15515"/>
                  </a:lnTo>
                  <a:lnTo>
                    <a:pt x="1610" y="15728"/>
                  </a:lnTo>
                  <a:lnTo>
                    <a:pt x="1747" y="15932"/>
                  </a:lnTo>
                  <a:lnTo>
                    <a:pt x="1883" y="16128"/>
                  </a:lnTo>
                  <a:lnTo>
                    <a:pt x="2028" y="16333"/>
                  </a:lnTo>
                  <a:lnTo>
                    <a:pt x="2181" y="16528"/>
                  </a:lnTo>
                  <a:lnTo>
                    <a:pt x="2335" y="16716"/>
                  </a:lnTo>
                  <a:lnTo>
                    <a:pt x="2496" y="16903"/>
                  </a:lnTo>
                  <a:lnTo>
                    <a:pt x="2658" y="17091"/>
                  </a:lnTo>
                  <a:lnTo>
                    <a:pt x="2820" y="17270"/>
                  </a:lnTo>
                  <a:lnTo>
                    <a:pt x="2991" y="17440"/>
                  </a:lnTo>
                  <a:lnTo>
                    <a:pt x="3169" y="17610"/>
                  </a:lnTo>
                  <a:lnTo>
                    <a:pt x="3348" y="17781"/>
                  </a:lnTo>
                  <a:lnTo>
                    <a:pt x="3536" y="17943"/>
                  </a:lnTo>
                  <a:lnTo>
                    <a:pt x="3723" y="18105"/>
                  </a:lnTo>
                  <a:lnTo>
                    <a:pt x="3911" y="18258"/>
                  </a:lnTo>
                  <a:lnTo>
                    <a:pt x="4107" y="18403"/>
                  </a:lnTo>
                  <a:lnTo>
                    <a:pt x="4302" y="18548"/>
                  </a:lnTo>
                  <a:lnTo>
                    <a:pt x="4507" y="18692"/>
                  </a:lnTo>
                  <a:lnTo>
                    <a:pt x="4711" y="18829"/>
                  </a:lnTo>
                  <a:lnTo>
                    <a:pt x="4924" y="18956"/>
                  </a:lnTo>
                  <a:lnTo>
                    <a:pt x="5137" y="19084"/>
                  </a:lnTo>
                  <a:lnTo>
                    <a:pt x="5350" y="19204"/>
                  </a:lnTo>
                  <a:lnTo>
                    <a:pt x="5572" y="19314"/>
                  </a:lnTo>
                  <a:lnTo>
                    <a:pt x="5793" y="19425"/>
                  </a:lnTo>
                  <a:lnTo>
                    <a:pt x="6015" y="19536"/>
                  </a:lnTo>
                  <a:lnTo>
                    <a:pt x="6245" y="19629"/>
                  </a:lnTo>
                  <a:lnTo>
                    <a:pt x="6475" y="19723"/>
                  </a:lnTo>
                  <a:lnTo>
                    <a:pt x="6705" y="19817"/>
                  </a:lnTo>
                  <a:lnTo>
                    <a:pt x="6943" y="19902"/>
                  </a:lnTo>
                  <a:lnTo>
                    <a:pt x="7182" y="19979"/>
                  </a:lnTo>
                  <a:lnTo>
                    <a:pt x="7421" y="20047"/>
                  </a:lnTo>
                  <a:lnTo>
                    <a:pt x="7668" y="20115"/>
                  </a:lnTo>
                  <a:lnTo>
                    <a:pt x="7915" y="20175"/>
                  </a:lnTo>
                  <a:lnTo>
                    <a:pt x="8162" y="20226"/>
                  </a:lnTo>
                  <a:lnTo>
                    <a:pt x="8409" y="20277"/>
                  </a:lnTo>
                  <a:lnTo>
                    <a:pt x="8664" y="20320"/>
                  </a:lnTo>
                  <a:lnTo>
                    <a:pt x="8920" y="20354"/>
                  </a:lnTo>
                  <a:lnTo>
                    <a:pt x="9176" y="20379"/>
                  </a:lnTo>
                  <a:lnTo>
                    <a:pt x="9431" y="20405"/>
                  </a:lnTo>
                  <a:lnTo>
                    <a:pt x="9695" y="20422"/>
                  </a:lnTo>
                  <a:lnTo>
                    <a:pt x="9959" y="20430"/>
                  </a:lnTo>
                  <a:lnTo>
                    <a:pt x="10223" y="20439"/>
                  </a:lnTo>
                  <a:lnTo>
                    <a:pt x="10488" y="20430"/>
                  </a:lnTo>
                  <a:lnTo>
                    <a:pt x="10743" y="20422"/>
                  </a:lnTo>
                  <a:lnTo>
                    <a:pt x="11007" y="20405"/>
                  </a:lnTo>
                  <a:lnTo>
                    <a:pt x="11263" y="20379"/>
                  </a:lnTo>
                  <a:lnTo>
                    <a:pt x="11518" y="20354"/>
                  </a:lnTo>
                  <a:lnTo>
                    <a:pt x="11774" y="20320"/>
                  </a:lnTo>
                  <a:lnTo>
                    <a:pt x="12030" y="20277"/>
                  </a:lnTo>
                  <a:lnTo>
                    <a:pt x="12277" y="20226"/>
                  </a:lnTo>
                  <a:lnTo>
                    <a:pt x="12524" y="20175"/>
                  </a:lnTo>
                  <a:lnTo>
                    <a:pt x="12771" y="20115"/>
                  </a:lnTo>
                  <a:lnTo>
                    <a:pt x="13018" y="20047"/>
                  </a:lnTo>
                  <a:lnTo>
                    <a:pt x="13256" y="19979"/>
                  </a:lnTo>
                  <a:lnTo>
                    <a:pt x="13495" y="19902"/>
                  </a:lnTo>
                  <a:lnTo>
                    <a:pt x="13733" y="19817"/>
                  </a:lnTo>
                  <a:lnTo>
                    <a:pt x="13963" y="19723"/>
                  </a:lnTo>
                  <a:lnTo>
                    <a:pt x="14193" y="19629"/>
                  </a:lnTo>
                  <a:lnTo>
                    <a:pt x="14423" y="19536"/>
                  </a:lnTo>
                  <a:lnTo>
                    <a:pt x="14653" y="19425"/>
                  </a:lnTo>
                  <a:lnTo>
                    <a:pt x="14875" y="19314"/>
                  </a:lnTo>
                  <a:lnTo>
                    <a:pt x="15088" y="19204"/>
                  </a:lnTo>
                  <a:lnTo>
                    <a:pt x="15309" y="19084"/>
                  </a:lnTo>
                  <a:lnTo>
                    <a:pt x="15514" y="18956"/>
                  </a:lnTo>
                  <a:lnTo>
                    <a:pt x="15727" y="18829"/>
                  </a:lnTo>
                  <a:lnTo>
                    <a:pt x="15931" y="18692"/>
                  </a:lnTo>
                  <a:lnTo>
                    <a:pt x="16136" y="18548"/>
                  </a:lnTo>
                  <a:lnTo>
                    <a:pt x="16332" y="18403"/>
                  </a:lnTo>
                  <a:lnTo>
                    <a:pt x="16528" y="18258"/>
                  </a:lnTo>
                  <a:lnTo>
                    <a:pt x="16715" y="18105"/>
                  </a:lnTo>
                  <a:lnTo>
                    <a:pt x="16903" y="17943"/>
                  </a:lnTo>
                  <a:lnTo>
                    <a:pt x="17090" y="17781"/>
                  </a:lnTo>
                  <a:lnTo>
                    <a:pt x="17269" y="17610"/>
                  </a:lnTo>
                  <a:lnTo>
                    <a:pt x="17448" y="17440"/>
                  </a:lnTo>
                  <a:lnTo>
                    <a:pt x="17618" y="17270"/>
                  </a:lnTo>
                  <a:lnTo>
                    <a:pt x="17780" y="17091"/>
                  </a:lnTo>
                  <a:lnTo>
                    <a:pt x="17942" y="16903"/>
                  </a:lnTo>
                  <a:lnTo>
                    <a:pt x="18104" y="16716"/>
                  </a:lnTo>
                  <a:lnTo>
                    <a:pt x="18257" y="16528"/>
                  </a:lnTo>
                  <a:lnTo>
                    <a:pt x="18410" y="16333"/>
                  </a:lnTo>
                  <a:lnTo>
                    <a:pt x="18555" y="16128"/>
                  </a:lnTo>
                  <a:lnTo>
                    <a:pt x="18692" y="15932"/>
                  </a:lnTo>
                  <a:lnTo>
                    <a:pt x="18828" y="15728"/>
                  </a:lnTo>
                  <a:lnTo>
                    <a:pt x="18956" y="15515"/>
                  </a:lnTo>
                  <a:lnTo>
                    <a:pt x="19084" y="15302"/>
                  </a:lnTo>
                  <a:lnTo>
                    <a:pt x="19203" y="15089"/>
                  </a:lnTo>
                  <a:lnTo>
                    <a:pt x="19322" y="14867"/>
                  </a:lnTo>
                  <a:lnTo>
                    <a:pt x="19433" y="14646"/>
                  </a:lnTo>
                  <a:lnTo>
                    <a:pt x="19535" y="14424"/>
                  </a:lnTo>
                  <a:lnTo>
                    <a:pt x="19637" y="14194"/>
                  </a:lnTo>
                  <a:lnTo>
                    <a:pt x="19731" y="13964"/>
                  </a:lnTo>
                  <a:lnTo>
                    <a:pt x="19816" y="13734"/>
                  </a:lnTo>
                  <a:lnTo>
                    <a:pt x="19901" y="13496"/>
                  </a:lnTo>
                  <a:lnTo>
                    <a:pt x="19978" y="13257"/>
                  </a:lnTo>
                  <a:lnTo>
                    <a:pt x="20055" y="13018"/>
                  </a:lnTo>
                  <a:lnTo>
                    <a:pt x="20114" y="12771"/>
                  </a:lnTo>
                  <a:lnTo>
                    <a:pt x="20174" y="12524"/>
                  </a:lnTo>
                  <a:lnTo>
                    <a:pt x="20234" y="12277"/>
                  </a:lnTo>
                  <a:lnTo>
                    <a:pt x="20276" y="12030"/>
                  </a:lnTo>
                  <a:lnTo>
                    <a:pt x="20319" y="11775"/>
                  </a:lnTo>
                  <a:lnTo>
                    <a:pt x="20353" y="11519"/>
                  </a:lnTo>
                  <a:lnTo>
                    <a:pt x="20387" y="11264"/>
                  </a:lnTo>
                  <a:lnTo>
                    <a:pt x="20413" y="11008"/>
                  </a:lnTo>
                  <a:lnTo>
                    <a:pt x="20421" y="10744"/>
                  </a:lnTo>
                  <a:lnTo>
                    <a:pt x="20438" y="10480"/>
                  </a:lnTo>
                  <a:lnTo>
                    <a:pt x="20438" y="10216"/>
                  </a:lnTo>
                  <a:lnTo>
                    <a:pt x="20438" y="9952"/>
                  </a:lnTo>
                  <a:lnTo>
                    <a:pt x="20421" y="9696"/>
                  </a:lnTo>
                  <a:lnTo>
                    <a:pt x="20413" y="9432"/>
                  </a:lnTo>
                  <a:lnTo>
                    <a:pt x="20387" y="9176"/>
                  </a:lnTo>
                  <a:lnTo>
                    <a:pt x="20353" y="8912"/>
                  </a:lnTo>
                  <a:lnTo>
                    <a:pt x="20319" y="8665"/>
                  </a:lnTo>
                  <a:lnTo>
                    <a:pt x="20276" y="8410"/>
                  </a:lnTo>
                  <a:lnTo>
                    <a:pt x="20234" y="8162"/>
                  </a:lnTo>
                  <a:lnTo>
                    <a:pt x="20174" y="7907"/>
                  </a:lnTo>
                  <a:lnTo>
                    <a:pt x="20114" y="7660"/>
                  </a:lnTo>
                  <a:lnTo>
                    <a:pt x="20055" y="7421"/>
                  </a:lnTo>
                  <a:lnTo>
                    <a:pt x="19978" y="7183"/>
                  </a:lnTo>
                  <a:lnTo>
                    <a:pt x="19901" y="6944"/>
                  </a:lnTo>
                  <a:lnTo>
                    <a:pt x="19816" y="6706"/>
                  </a:lnTo>
                  <a:lnTo>
                    <a:pt x="19731" y="6467"/>
                  </a:lnTo>
                  <a:lnTo>
                    <a:pt x="19637" y="6237"/>
                  </a:lnTo>
                  <a:lnTo>
                    <a:pt x="19535" y="6016"/>
                  </a:lnTo>
                  <a:lnTo>
                    <a:pt x="19433" y="5786"/>
                  </a:lnTo>
                  <a:lnTo>
                    <a:pt x="19322" y="5564"/>
                  </a:lnTo>
                  <a:lnTo>
                    <a:pt x="19203" y="5351"/>
                  </a:lnTo>
                  <a:lnTo>
                    <a:pt x="19084" y="5130"/>
                  </a:lnTo>
                  <a:lnTo>
                    <a:pt x="18956" y="4917"/>
                  </a:lnTo>
                  <a:lnTo>
                    <a:pt x="18828" y="4712"/>
                  </a:lnTo>
                  <a:lnTo>
                    <a:pt x="18692" y="4508"/>
                  </a:lnTo>
                  <a:lnTo>
                    <a:pt x="18555" y="4303"/>
                  </a:lnTo>
                  <a:lnTo>
                    <a:pt x="18410" y="4107"/>
                  </a:lnTo>
                  <a:lnTo>
                    <a:pt x="18257" y="3911"/>
                  </a:lnTo>
                  <a:lnTo>
                    <a:pt x="18104" y="3715"/>
                  </a:lnTo>
                  <a:lnTo>
                    <a:pt x="17942" y="3528"/>
                  </a:lnTo>
                  <a:lnTo>
                    <a:pt x="17780" y="3349"/>
                  </a:lnTo>
                  <a:lnTo>
                    <a:pt x="17618" y="3170"/>
                  </a:lnTo>
                  <a:lnTo>
                    <a:pt x="17448" y="2991"/>
                  </a:lnTo>
                  <a:lnTo>
                    <a:pt x="17269" y="2821"/>
                  </a:lnTo>
                  <a:lnTo>
                    <a:pt x="17090" y="2650"/>
                  </a:lnTo>
                  <a:lnTo>
                    <a:pt x="16903" y="2489"/>
                  </a:lnTo>
                  <a:lnTo>
                    <a:pt x="16715" y="2335"/>
                  </a:lnTo>
                  <a:lnTo>
                    <a:pt x="16528" y="2182"/>
                  </a:lnTo>
                  <a:lnTo>
                    <a:pt x="16332" y="2029"/>
                  </a:lnTo>
                  <a:lnTo>
                    <a:pt x="16136" y="1884"/>
                  </a:lnTo>
                  <a:lnTo>
                    <a:pt x="15931" y="1747"/>
                  </a:lnTo>
                  <a:lnTo>
                    <a:pt x="15727" y="1611"/>
                  </a:lnTo>
                  <a:lnTo>
                    <a:pt x="15514" y="1483"/>
                  </a:lnTo>
                  <a:lnTo>
                    <a:pt x="15309" y="1356"/>
                  </a:lnTo>
                  <a:lnTo>
                    <a:pt x="15088" y="1236"/>
                  </a:lnTo>
                  <a:lnTo>
                    <a:pt x="14875" y="1117"/>
                  </a:lnTo>
                  <a:lnTo>
                    <a:pt x="14653" y="1006"/>
                  </a:lnTo>
                  <a:lnTo>
                    <a:pt x="14423" y="904"/>
                  </a:lnTo>
                  <a:lnTo>
                    <a:pt x="14193" y="802"/>
                  </a:lnTo>
                  <a:lnTo>
                    <a:pt x="13963" y="708"/>
                  </a:lnTo>
                  <a:lnTo>
                    <a:pt x="13733" y="623"/>
                  </a:lnTo>
                  <a:lnTo>
                    <a:pt x="13495" y="538"/>
                  </a:lnTo>
                  <a:lnTo>
                    <a:pt x="13256" y="461"/>
                  </a:lnTo>
                  <a:lnTo>
                    <a:pt x="13018" y="384"/>
                  </a:lnTo>
                  <a:lnTo>
                    <a:pt x="12771" y="325"/>
                  </a:lnTo>
                  <a:lnTo>
                    <a:pt x="12524" y="265"/>
                  </a:lnTo>
                  <a:lnTo>
                    <a:pt x="12277" y="205"/>
                  </a:lnTo>
                  <a:lnTo>
                    <a:pt x="12030" y="163"/>
                  </a:lnTo>
                  <a:lnTo>
                    <a:pt x="11774" y="120"/>
                  </a:lnTo>
                  <a:lnTo>
                    <a:pt x="11518" y="86"/>
                  </a:lnTo>
                  <a:lnTo>
                    <a:pt x="11263" y="52"/>
                  </a:lnTo>
                  <a:lnTo>
                    <a:pt x="11007" y="27"/>
                  </a:lnTo>
                  <a:lnTo>
                    <a:pt x="10743"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595;p67"/>
            <p:cNvSpPr/>
            <p:nvPr/>
          </p:nvSpPr>
          <p:spPr>
            <a:xfrm>
              <a:off x="-2817300" y="-1888750"/>
              <a:ext cx="510975" cy="510975"/>
            </a:xfrm>
            <a:custGeom>
              <a:avLst/>
              <a:gdLst/>
              <a:ahLst/>
              <a:cxnLst/>
              <a:rect l="l" t="t" r="r" b="b"/>
              <a:pathLst>
                <a:path w="20439" h="20439" fill="none" extrusionOk="0">
                  <a:moveTo>
                    <a:pt x="20438" y="10216"/>
                  </a:moveTo>
                  <a:lnTo>
                    <a:pt x="20438" y="10216"/>
                  </a:lnTo>
                  <a:lnTo>
                    <a:pt x="20438" y="10480"/>
                  </a:lnTo>
                  <a:lnTo>
                    <a:pt x="20421" y="10744"/>
                  </a:lnTo>
                  <a:lnTo>
                    <a:pt x="20413" y="11008"/>
                  </a:lnTo>
                  <a:lnTo>
                    <a:pt x="20387" y="11264"/>
                  </a:lnTo>
                  <a:lnTo>
                    <a:pt x="20353" y="11519"/>
                  </a:lnTo>
                  <a:lnTo>
                    <a:pt x="20319" y="11775"/>
                  </a:lnTo>
                  <a:lnTo>
                    <a:pt x="20276" y="12030"/>
                  </a:lnTo>
                  <a:lnTo>
                    <a:pt x="20234" y="12277"/>
                  </a:lnTo>
                  <a:lnTo>
                    <a:pt x="20174" y="12524"/>
                  </a:lnTo>
                  <a:lnTo>
                    <a:pt x="20114" y="12771"/>
                  </a:lnTo>
                  <a:lnTo>
                    <a:pt x="20055" y="13018"/>
                  </a:lnTo>
                  <a:lnTo>
                    <a:pt x="19978" y="13257"/>
                  </a:lnTo>
                  <a:lnTo>
                    <a:pt x="19901" y="13496"/>
                  </a:lnTo>
                  <a:lnTo>
                    <a:pt x="19816" y="13734"/>
                  </a:lnTo>
                  <a:lnTo>
                    <a:pt x="19731" y="13964"/>
                  </a:lnTo>
                  <a:lnTo>
                    <a:pt x="19637" y="14194"/>
                  </a:lnTo>
                  <a:lnTo>
                    <a:pt x="19535" y="14424"/>
                  </a:lnTo>
                  <a:lnTo>
                    <a:pt x="19433" y="14646"/>
                  </a:lnTo>
                  <a:lnTo>
                    <a:pt x="19322" y="14867"/>
                  </a:lnTo>
                  <a:lnTo>
                    <a:pt x="19203" y="15089"/>
                  </a:lnTo>
                  <a:lnTo>
                    <a:pt x="19084" y="15302"/>
                  </a:lnTo>
                  <a:lnTo>
                    <a:pt x="18956" y="15515"/>
                  </a:lnTo>
                  <a:lnTo>
                    <a:pt x="18828" y="15728"/>
                  </a:lnTo>
                  <a:lnTo>
                    <a:pt x="18692" y="15932"/>
                  </a:lnTo>
                  <a:lnTo>
                    <a:pt x="18555" y="16128"/>
                  </a:lnTo>
                  <a:lnTo>
                    <a:pt x="18410" y="16333"/>
                  </a:lnTo>
                  <a:lnTo>
                    <a:pt x="18257" y="16528"/>
                  </a:lnTo>
                  <a:lnTo>
                    <a:pt x="18104" y="16716"/>
                  </a:lnTo>
                  <a:lnTo>
                    <a:pt x="17942" y="16903"/>
                  </a:lnTo>
                  <a:lnTo>
                    <a:pt x="17780" y="17091"/>
                  </a:lnTo>
                  <a:lnTo>
                    <a:pt x="17618" y="17270"/>
                  </a:lnTo>
                  <a:lnTo>
                    <a:pt x="17448" y="17440"/>
                  </a:lnTo>
                  <a:lnTo>
                    <a:pt x="17269" y="17610"/>
                  </a:lnTo>
                  <a:lnTo>
                    <a:pt x="17090" y="17781"/>
                  </a:lnTo>
                  <a:lnTo>
                    <a:pt x="16903" y="17943"/>
                  </a:lnTo>
                  <a:lnTo>
                    <a:pt x="16715" y="18105"/>
                  </a:lnTo>
                  <a:lnTo>
                    <a:pt x="16528" y="18258"/>
                  </a:lnTo>
                  <a:lnTo>
                    <a:pt x="16332" y="18403"/>
                  </a:lnTo>
                  <a:lnTo>
                    <a:pt x="16136" y="18548"/>
                  </a:lnTo>
                  <a:lnTo>
                    <a:pt x="15931" y="18692"/>
                  </a:lnTo>
                  <a:lnTo>
                    <a:pt x="15727" y="18829"/>
                  </a:lnTo>
                  <a:lnTo>
                    <a:pt x="15514" y="18956"/>
                  </a:lnTo>
                  <a:lnTo>
                    <a:pt x="15309" y="19084"/>
                  </a:lnTo>
                  <a:lnTo>
                    <a:pt x="15088" y="19204"/>
                  </a:lnTo>
                  <a:lnTo>
                    <a:pt x="14875" y="19314"/>
                  </a:lnTo>
                  <a:lnTo>
                    <a:pt x="14653" y="19425"/>
                  </a:lnTo>
                  <a:lnTo>
                    <a:pt x="14423" y="19536"/>
                  </a:lnTo>
                  <a:lnTo>
                    <a:pt x="14193" y="19629"/>
                  </a:lnTo>
                  <a:lnTo>
                    <a:pt x="13963" y="19723"/>
                  </a:lnTo>
                  <a:lnTo>
                    <a:pt x="13733" y="19817"/>
                  </a:lnTo>
                  <a:lnTo>
                    <a:pt x="13495" y="19902"/>
                  </a:lnTo>
                  <a:lnTo>
                    <a:pt x="13256" y="19979"/>
                  </a:lnTo>
                  <a:lnTo>
                    <a:pt x="13018" y="20047"/>
                  </a:lnTo>
                  <a:lnTo>
                    <a:pt x="12771" y="20115"/>
                  </a:lnTo>
                  <a:lnTo>
                    <a:pt x="12524" y="20175"/>
                  </a:lnTo>
                  <a:lnTo>
                    <a:pt x="12277" y="20226"/>
                  </a:lnTo>
                  <a:lnTo>
                    <a:pt x="12030" y="20277"/>
                  </a:lnTo>
                  <a:lnTo>
                    <a:pt x="11774" y="20320"/>
                  </a:lnTo>
                  <a:lnTo>
                    <a:pt x="11518" y="20354"/>
                  </a:lnTo>
                  <a:lnTo>
                    <a:pt x="11263" y="20379"/>
                  </a:lnTo>
                  <a:lnTo>
                    <a:pt x="11007" y="20405"/>
                  </a:lnTo>
                  <a:lnTo>
                    <a:pt x="10743" y="20422"/>
                  </a:lnTo>
                  <a:lnTo>
                    <a:pt x="10488" y="20430"/>
                  </a:lnTo>
                  <a:lnTo>
                    <a:pt x="10223" y="20439"/>
                  </a:lnTo>
                  <a:lnTo>
                    <a:pt x="10223" y="20439"/>
                  </a:lnTo>
                  <a:lnTo>
                    <a:pt x="9959" y="20430"/>
                  </a:lnTo>
                  <a:lnTo>
                    <a:pt x="9695" y="20422"/>
                  </a:lnTo>
                  <a:lnTo>
                    <a:pt x="9431" y="20405"/>
                  </a:lnTo>
                  <a:lnTo>
                    <a:pt x="9176" y="20379"/>
                  </a:lnTo>
                  <a:lnTo>
                    <a:pt x="8920" y="20354"/>
                  </a:lnTo>
                  <a:lnTo>
                    <a:pt x="8664" y="20320"/>
                  </a:lnTo>
                  <a:lnTo>
                    <a:pt x="8409" y="20277"/>
                  </a:lnTo>
                  <a:lnTo>
                    <a:pt x="8162" y="20226"/>
                  </a:lnTo>
                  <a:lnTo>
                    <a:pt x="7915" y="20175"/>
                  </a:lnTo>
                  <a:lnTo>
                    <a:pt x="7668" y="20115"/>
                  </a:lnTo>
                  <a:lnTo>
                    <a:pt x="7421" y="20047"/>
                  </a:lnTo>
                  <a:lnTo>
                    <a:pt x="7182" y="19979"/>
                  </a:lnTo>
                  <a:lnTo>
                    <a:pt x="6943" y="19902"/>
                  </a:lnTo>
                  <a:lnTo>
                    <a:pt x="6705" y="19817"/>
                  </a:lnTo>
                  <a:lnTo>
                    <a:pt x="6475" y="19723"/>
                  </a:lnTo>
                  <a:lnTo>
                    <a:pt x="6245" y="19629"/>
                  </a:lnTo>
                  <a:lnTo>
                    <a:pt x="6015" y="19536"/>
                  </a:lnTo>
                  <a:lnTo>
                    <a:pt x="5793" y="19425"/>
                  </a:lnTo>
                  <a:lnTo>
                    <a:pt x="5572" y="19314"/>
                  </a:lnTo>
                  <a:lnTo>
                    <a:pt x="5350" y="19204"/>
                  </a:lnTo>
                  <a:lnTo>
                    <a:pt x="5137" y="19084"/>
                  </a:lnTo>
                  <a:lnTo>
                    <a:pt x="4924" y="18956"/>
                  </a:lnTo>
                  <a:lnTo>
                    <a:pt x="4711" y="18829"/>
                  </a:lnTo>
                  <a:lnTo>
                    <a:pt x="4507" y="18692"/>
                  </a:lnTo>
                  <a:lnTo>
                    <a:pt x="4302" y="18548"/>
                  </a:lnTo>
                  <a:lnTo>
                    <a:pt x="4107" y="18403"/>
                  </a:lnTo>
                  <a:lnTo>
                    <a:pt x="3911" y="18258"/>
                  </a:lnTo>
                  <a:lnTo>
                    <a:pt x="3723" y="18105"/>
                  </a:lnTo>
                  <a:lnTo>
                    <a:pt x="3536" y="17943"/>
                  </a:lnTo>
                  <a:lnTo>
                    <a:pt x="3348" y="17781"/>
                  </a:lnTo>
                  <a:lnTo>
                    <a:pt x="3169" y="17610"/>
                  </a:lnTo>
                  <a:lnTo>
                    <a:pt x="2991" y="17440"/>
                  </a:lnTo>
                  <a:lnTo>
                    <a:pt x="2820" y="17270"/>
                  </a:lnTo>
                  <a:lnTo>
                    <a:pt x="2658" y="17091"/>
                  </a:lnTo>
                  <a:lnTo>
                    <a:pt x="2496" y="16903"/>
                  </a:lnTo>
                  <a:lnTo>
                    <a:pt x="2335" y="16716"/>
                  </a:lnTo>
                  <a:lnTo>
                    <a:pt x="2181" y="16528"/>
                  </a:lnTo>
                  <a:lnTo>
                    <a:pt x="2028" y="16333"/>
                  </a:lnTo>
                  <a:lnTo>
                    <a:pt x="1883" y="16128"/>
                  </a:lnTo>
                  <a:lnTo>
                    <a:pt x="1747" y="15932"/>
                  </a:lnTo>
                  <a:lnTo>
                    <a:pt x="1610" y="15728"/>
                  </a:lnTo>
                  <a:lnTo>
                    <a:pt x="1483" y="15515"/>
                  </a:lnTo>
                  <a:lnTo>
                    <a:pt x="1355" y="15302"/>
                  </a:lnTo>
                  <a:lnTo>
                    <a:pt x="1236" y="15089"/>
                  </a:lnTo>
                  <a:lnTo>
                    <a:pt x="1116" y="14867"/>
                  </a:lnTo>
                  <a:lnTo>
                    <a:pt x="1014" y="14646"/>
                  </a:lnTo>
                  <a:lnTo>
                    <a:pt x="903" y="14424"/>
                  </a:lnTo>
                  <a:lnTo>
                    <a:pt x="801" y="14194"/>
                  </a:lnTo>
                  <a:lnTo>
                    <a:pt x="707" y="13964"/>
                  </a:lnTo>
                  <a:lnTo>
                    <a:pt x="622" y="13734"/>
                  </a:lnTo>
                  <a:lnTo>
                    <a:pt x="537" y="13496"/>
                  </a:lnTo>
                  <a:lnTo>
                    <a:pt x="460" y="13257"/>
                  </a:lnTo>
                  <a:lnTo>
                    <a:pt x="392" y="13018"/>
                  </a:lnTo>
                  <a:lnTo>
                    <a:pt x="324" y="12771"/>
                  </a:lnTo>
                  <a:lnTo>
                    <a:pt x="264" y="12524"/>
                  </a:lnTo>
                  <a:lnTo>
                    <a:pt x="213" y="12277"/>
                  </a:lnTo>
                  <a:lnTo>
                    <a:pt x="162" y="12030"/>
                  </a:lnTo>
                  <a:lnTo>
                    <a:pt x="119" y="11775"/>
                  </a:lnTo>
                  <a:lnTo>
                    <a:pt x="85" y="11519"/>
                  </a:lnTo>
                  <a:lnTo>
                    <a:pt x="51" y="11264"/>
                  </a:lnTo>
                  <a:lnTo>
                    <a:pt x="34" y="11008"/>
                  </a:lnTo>
                  <a:lnTo>
                    <a:pt x="17" y="10744"/>
                  </a:lnTo>
                  <a:lnTo>
                    <a:pt x="9" y="10480"/>
                  </a:lnTo>
                  <a:lnTo>
                    <a:pt x="0" y="10216"/>
                  </a:lnTo>
                  <a:lnTo>
                    <a:pt x="0" y="10216"/>
                  </a:lnTo>
                  <a:lnTo>
                    <a:pt x="9" y="9952"/>
                  </a:lnTo>
                  <a:lnTo>
                    <a:pt x="17" y="9696"/>
                  </a:lnTo>
                  <a:lnTo>
                    <a:pt x="34" y="9432"/>
                  </a:lnTo>
                  <a:lnTo>
                    <a:pt x="51" y="9176"/>
                  </a:lnTo>
                  <a:lnTo>
                    <a:pt x="85" y="8912"/>
                  </a:lnTo>
                  <a:lnTo>
                    <a:pt x="119" y="8665"/>
                  </a:lnTo>
                  <a:lnTo>
                    <a:pt x="162" y="8410"/>
                  </a:lnTo>
                  <a:lnTo>
                    <a:pt x="213" y="8162"/>
                  </a:lnTo>
                  <a:lnTo>
                    <a:pt x="264" y="7907"/>
                  </a:lnTo>
                  <a:lnTo>
                    <a:pt x="324" y="7660"/>
                  </a:lnTo>
                  <a:lnTo>
                    <a:pt x="392" y="7421"/>
                  </a:lnTo>
                  <a:lnTo>
                    <a:pt x="460" y="7183"/>
                  </a:lnTo>
                  <a:lnTo>
                    <a:pt x="537" y="6944"/>
                  </a:lnTo>
                  <a:lnTo>
                    <a:pt x="622" y="6706"/>
                  </a:lnTo>
                  <a:lnTo>
                    <a:pt x="707" y="6467"/>
                  </a:lnTo>
                  <a:lnTo>
                    <a:pt x="801" y="6237"/>
                  </a:lnTo>
                  <a:lnTo>
                    <a:pt x="903" y="6016"/>
                  </a:lnTo>
                  <a:lnTo>
                    <a:pt x="1014" y="5786"/>
                  </a:lnTo>
                  <a:lnTo>
                    <a:pt x="1116" y="5564"/>
                  </a:lnTo>
                  <a:lnTo>
                    <a:pt x="1236" y="5351"/>
                  </a:lnTo>
                  <a:lnTo>
                    <a:pt x="1355" y="5130"/>
                  </a:lnTo>
                  <a:lnTo>
                    <a:pt x="1483" y="4917"/>
                  </a:lnTo>
                  <a:lnTo>
                    <a:pt x="1610" y="4712"/>
                  </a:lnTo>
                  <a:lnTo>
                    <a:pt x="1747" y="4508"/>
                  </a:lnTo>
                  <a:lnTo>
                    <a:pt x="1883" y="4303"/>
                  </a:lnTo>
                  <a:lnTo>
                    <a:pt x="2028" y="4107"/>
                  </a:lnTo>
                  <a:lnTo>
                    <a:pt x="2181" y="3911"/>
                  </a:lnTo>
                  <a:lnTo>
                    <a:pt x="2335" y="3715"/>
                  </a:lnTo>
                  <a:lnTo>
                    <a:pt x="2496" y="3528"/>
                  </a:lnTo>
                  <a:lnTo>
                    <a:pt x="2658" y="3349"/>
                  </a:lnTo>
                  <a:lnTo>
                    <a:pt x="2820" y="3170"/>
                  </a:lnTo>
                  <a:lnTo>
                    <a:pt x="2991" y="2991"/>
                  </a:lnTo>
                  <a:lnTo>
                    <a:pt x="3169" y="2821"/>
                  </a:lnTo>
                  <a:lnTo>
                    <a:pt x="3348" y="2650"/>
                  </a:lnTo>
                  <a:lnTo>
                    <a:pt x="3536" y="2489"/>
                  </a:lnTo>
                  <a:lnTo>
                    <a:pt x="3723" y="2335"/>
                  </a:lnTo>
                  <a:lnTo>
                    <a:pt x="3911" y="2182"/>
                  </a:lnTo>
                  <a:lnTo>
                    <a:pt x="4107" y="2029"/>
                  </a:lnTo>
                  <a:lnTo>
                    <a:pt x="4302" y="1884"/>
                  </a:lnTo>
                  <a:lnTo>
                    <a:pt x="4507" y="1747"/>
                  </a:lnTo>
                  <a:lnTo>
                    <a:pt x="4711" y="1611"/>
                  </a:lnTo>
                  <a:lnTo>
                    <a:pt x="4924" y="1483"/>
                  </a:lnTo>
                  <a:lnTo>
                    <a:pt x="5137" y="1356"/>
                  </a:lnTo>
                  <a:lnTo>
                    <a:pt x="5350" y="1236"/>
                  </a:lnTo>
                  <a:lnTo>
                    <a:pt x="5572" y="1117"/>
                  </a:lnTo>
                  <a:lnTo>
                    <a:pt x="5793" y="1006"/>
                  </a:lnTo>
                  <a:lnTo>
                    <a:pt x="6015" y="904"/>
                  </a:lnTo>
                  <a:lnTo>
                    <a:pt x="6245" y="802"/>
                  </a:lnTo>
                  <a:lnTo>
                    <a:pt x="6475" y="708"/>
                  </a:lnTo>
                  <a:lnTo>
                    <a:pt x="6705" y="623"/>
                  </a:lnTo>
                  <a:lnTo>
                    <a:pt x="6943" y="538"/>
                  </a:lnTo>
                  <a:lnTo>
                    <a:pt x="7182" y="461"/>
                  </a:lnTo>
                  <a:lnTo>
                    <a:pt x="7421" y="384"/>
                  </a:lnTo>
                  <a:lnTo>
                    <a:pt x="7668" y="325"/>
                  </a:lnTo>
                  <a:lnTo>
                    <a:pt x="7915" y="265"/>
                  </a:lnTo>
                  <a:lnTo>
                    <a:pt x="8162" y="205"/>
                  </a:lnTo>
                  <a:lnTo>
                    <a:pt x="8409" y="163"/>
                  </a:lnTo>
                  <a:lnTo>
                    <a:pt x="8664" y="120"/>
                  </a:lnTo>
                  <a:lnTo>
                    <a:pt x="8920" y="86"/>
                  </a:lnTo>
                  <a:lnTo>
                    <a:pt x="9176" y="52"/>
                  </a:lnTo>
                  <a:lnTo>
                    <a:pt x="9431" y="27"/>
                  </a:lnTo>
                  <a:lnTo>
                    <a:pt x="9695" y="9"/>
                  </a:lnTo>
                  <a:lnTo>
                    <a:pt x="9959" y="1"/>
                  </a:lnTo>
                  <a:lnTo>
                    <a:pt x="10223" y="1"/>
                  </a:lnTo>
                  <a:lnTo>
                    <a:pt x="10223" y="1"/>
                  </a:lnTo>
                  <a:lnTo>
                    <a:pt x="10488" y="1"/>
                  </a:lnTo>
                  <a:lnTo>
                    <a:pt x="10743" y="9"/>
                  </a:lnTo>
                  <a:lnTo>
                    <a:pt x="11007" y="27"/>
                  </a:lnTo>
                  <a:lnTo>
                    <a:pt x="11263" y="52"/>
                  </a:lnTo>
                  <a:lnTo>
                    <a:pt x="11518" y="86"/>
                  </a:lnTo>
                  <a:lnTo>
                    <a:pt x="11774" y="120"/>
                  </a:lnTo>
                  <a:lnTo>
                    <a:pt x="12030" y="163"/>
                  </a:lnTo>
                  <a:lnTo>
                    <a:pt x="12277" y="205"/>
                  </a:lnTo>
                  <a:lnTo>
                    <a:pt x="12524" y="265"/>
                  </a:lnTo>
                  <a:lnTo>
                    <a:pt x="12771" y="325"/>
                  </a:lnTo>
                  <a:lnTo>
                    <a:pt x="13018" y="384"/>
                  </a:lnTo>
                  <a:lnTo>
                    <a:pt x="13256" y="461"/>
                  </a:lnTo>
                  <a:lnTo>
                    <a:pt x="13495" y="538"/>
                  </a:lnTo>
                  <a:lnTo>
                    <a:pt x="13733" y="623"/>
                  </a:lnTo>
                  <a:lnTo>
                    <a:pt x="13963" y="708"/>
                  </a:lnTo>
                  <a:lnTo>
                    <a:pt x="14193" y="802"/>
                  </a:lnTo>
                  <a:lnTo>
                    <a:pt x="14423" y="904"/>
                  </a:lnTo>
                  <a:lnTo>
                    <a:pt x="14653" y="1006"/>
                  </a:lnTo>
                  <a:lnTo>
                    <a:pt x="14875" y="1117"/>
                  </a:lnTo>
                  <a:lnTo>
                    <a:pt x="15088" y="1236"/>
                  </a:lnTo>
                  <a:lnTo>
                    <a:pt x="15309" y="1356"/>
                  </a:lnTo>
                  <a:lnTo>
                    <a:pt x="15514" y="1483"/>
                  </a:lnTo>
                  <a:lnTo>
                    <a:pt x="15727" y="1611"/>
                  </a:lnTo>
                  <a:lnTo>
                    <a:pt x="15931" y="1747"/>
                  </a:lnTo>
                  <a:lnTo>
                    <a:pt x="16136" y="1884"/>
                  </a:lnTo>
                  <a:lnTo>
                    <a:pt x="16332" y="2029"/>
                  </a:lnTo>
                  <a:lnTo>
                    <a:pt x="16528" y="2182"/>
                  </a:lnTo>
                  <a:lnTo>
                    <a:pt x="16715" y="2335"/>
                  </a:lnTo>
                  <a:lnTo>
                    <a:pt x="16903" y="2489"/>
                  </a:lnTo>
                  <a:lnTo>
                    <a:pt x="17090" y="2650"/>
                  </a:lnTo>
                  <a:lnTo>
                    <a:pt x="17269" y="2821"/>
                  </a:lnTo>
                  <a:lnTo>
                    <a:pt x="17448" y="2991"/>
                  </a:lnTo>
                  <a:lnTo>
                    <a:pt x="17618" y="3170"/>
                  </a:lnTo>
                  <a:lnTo>
                    <a:pt x="17780" y="3349"/>
                  </a:lnTo>
                  <a:lnTo>
                    <a:pt x="17942" y="3528"/>
                  </a:lnTo>
                  <a:lnTo>
                    <a:pt x="18104" y="3715"/>
                  </a:lnTo>
                  <a:lnTo>
                    <a:pt x="18257" y="3911"/>
                  </a:lnTo>
                  <a:lnTo>
                    <a:pt x="18410" y="4107"/>
                  </a:lnTo>
                  <a:lnTo>
                    <a:pt x="18555" y="4303"/>
                  </a:lnTo>
                  <a:lnTo>
                    <a:pt x="18692" y="4508"/>
                  </a:lnTo>
                  <a:lnTo>
                    <a:pt x="18828" y="4712"/>
                  </a:lnTo>
                  <a:lnTo>
                    <a:pt x="18956" y="4917"/>
                  </a:lnTo>
                  <a:lnTo>
                    <a:pt x="19084" y="5130"/>
                  </a:lnTo>
                  <a:lnTo>
                    <a:pt x="19203" y="5351"/>
                  </a:lnTo>
                  <a:lnTo>
                    <a:pt x="19322" y="5564"/>
                  </a:lnTo>
                  <a:lnTo>
                    <a:pt x="19433" y="5786"/>
                  </a:lnTo>
                  <a:lnTo>
                    <a:pt x="19535" y="6016"/>
                  </a:lnTo>
                  <a:lnTo>
                    <a:pt x="19637" y="6237"/>
                  </a:lnTo>
                  <a:lnTo>
                    <a:pt x="19731" y="6467"/>
                  </a:lnTo>
                  <a:lnTo>
                    <a:pt x="19816" y="6706"/>
                  </a:lnTo>
                  <a:lnTo>
                    <a:pt x="19901" y="6944"/>
                  </a:lnTo>
                  <a:lnTo>
                    <a:pt x="19978" y="7183"/>
                  </a:lnTo>
                  <a:lnTo>
                    <a:pt x="20055" y="7421"/>
                  </a:lnTo>
                  <a:lnTo>
                    <a:pt x="20114" y="7660"/>
                  </a:lnTo>
                  <a:lnTo>
                    <a:pt x="20174" y="7907"/>
                  </a:lnTo>
                  <a:lnTo>
                    <a:pt x="20234" y="8162"/>
                  </a:lnTo>
                  <a:lnTo>
                    <a:pt x="20276" y="8410"/>
                  </a:lnTo>
                  <a:lnTo>
                    <a:pt x="20319" y="8665"/>
                  </a:lnTo>
                  <a:lnTo>
                    <a:pt x="20353" y="8912"/>
                  </a:lnTo>
                  <a:lnTo>
                    <a:pt x="20387" y="9176"/>
                  </a:lnTo>
                  <a:lnTo>
                    <a:pt x="20413" y="9432"/>
                  </a:lnTo>
                  <a:lnTo>
                    <a:pt x="20421" y="9696"/>
                  </a:lnTo>
                  <a:lnTo>
                    <a:pt x="20438" y="9952"/>
                  </a:lnTo>
                  <a:lnTo>
                    <a:pt x="20438" y="10216"/>
                  </a:lnTo>
                  <a:lnTo>
                    <a:pt x="20438"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596;p67"/>
            <p:cNvSpPr/>
            <p:nvPr/>
          </p:nvSpPr>
          <p:spPr>
            <a:xfrm>
              <a:off x="-2306350" y="-16333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597;p67"/>
            <p:cNvSpPr/>
            <p:nvPr/>
          </p:nvSpPr>
          <p:spPr>
            <a:xfrm>
              <a:off x="-4026425" y="-1888750"/>
              <a:ext cx="510975" cy="510975"/>
            </a:xfrm>
            <a:custGeom>
              <a:avLst/>
              <a:gdLst/>
              <a:ahLst/>
              <a:cxnLst/>
              <a:rect l="l" t="t" r="r" b="b"/>
              <a:pathLst>
                <a:path w="20439" h="20439" extrusionOk="0">
                  <a:moveTo>
                    <a:pt x="9960" y="1"/>
                  </a:moveTo>
                  <a:lnTo>
                    <a:pt x="9696" y="9"/>
                  </a:lnTo>
                  <a:lnTo>
                    <a:pt x="9432" y="27"/>
                  </a:lnTo>
                  <a:lnTo>
                    <a:pt x="9176" y="52"/>
                  </a:lnTo>
                  <a:lnTo>
                    <a:pt x="8921" y="86"/>
                  </a:lnTo>
                  <a:lnTo>
                    <a:pt x="8665" y="120"/>
                  </a:lnTo>
                  <a:lnTo>
                    <a:pt x="8410" y="163"/>
                  </a:lnTo>
                  <a:lnTo>
                    <a:pt x="8162" y="205"/>
                  </a:lnTo>
                  <a:lnTo>
                    <a:pt x="7915" y="265"/>
                  </a:lnTo>
                  <a:lnTo>
                    <a:pt x="7668" y="325"/>
                  </a:lnTo>
                  <a:lnTo>
                    <a:pt x="7421" y="384"/>
                  </a:lnTo>
                  <a:lnTo>
                    <a:pt x="7183" y="461"/>
                  </a:lnTo>
                  <a:lnTo>
                    <a:pt x="6944" y="538"/>
                  </a:lnTo>
                  <a:lnTo>
                    <a:pt x="6706" y="623"/>
                  </a:lnTo>
                  <a:lnTo>
                    <a:pt x="6476" y="708"/>
                  </a:lnTo>
                  <a:lnTo>
                    <a:pt x="6246" y="802"/>
                  </a:lnTo>
                  <a:lnTo>
                    <a:pt x="6016" y="904"/>
                  </a:lnTo>
                  <a:lnTo>
                    <a:pt x="5794" y="1006"/>
                  </a:lnTo>
                  <a:lnTo>
                    <a:pt x="5564" y="1117"/>
                  </a:lnTo>
                  <a:lnTo>
                    <a:pt x="5351" y="1236"/>
                  </a:lnTo>
                  <a:lnTo>
                    <a:pt x="5130" y="1356"/>
                  </a:lnTo>
                  <a:lnTo>
                    <a:pt x="4925" y="1483"/>
                  </a:lnTo>
                  <a:lnTo>
                    <a:pt x="4712" y="1611"/>
                  </a:lnTo>
                  <a:lnTo>
                    <a:pt x="4508" y="1747"/>
                  </a:lnTo>
                  <a:lnTo>
                    <a:pt x="4303" y="1884"/>
                  </a:lnTo>
                  <a:lnTo>
                    <a:pt x="4107" y="2029"/>
                  </a:lnTo>
                  <a:lnTo>
                    <a:pt x="3911" y="2182"/>
                  </a:lnTo>
                  <a:lnTo>
                    <a:pt x="3724" y="2335"/>
                  </a:lnTo>
                  <a:lnTo>
                    <a:pt x="3537" y="2489"/>
                  </a:lnTo>
                  <a:lnTo>
                    <a:pt x="3349" y="2650"/>
                  </a:lnTo>
                  <a:lnTo>
                    <a:pt x="3170" y="2821"/>
                  </a:lnTo>
                  <a:lnTo>
                    <a:pt x="2991" y="2991"/>
                  </a:lnTo>
                  <a:lnTo>
                    <a:pt x="2821" y="3170"/>
                  </a:lnTo>
                  <a:lnTo>
                    <a:pt x="2659" y="3349"/>
                  </a:lnTo>
                  <a:lnTo>
                    <a:pt x="2497" y="3528"/>
                  </a:lnTo>
                  <a:lnTo>
                    <a:pt x="2335" y="3715"/>
                  </a:lnTo>
                  <a:lnTo>
                    <a:pt x="2182" y="3911"/>
                  </a:lnTo>
                  <a:lnTo>
                    <a:pt x="2029" y="4107"/>
                  </a:lnTo>
                  <a:lnTo>
                    <a:pt x="1884" y="4303"/>
                  </a:lnTo>
                  <a:lnTo>
                    <a:pt x="1747" y="4508"/>
                  </a:lnTo>
                  <a:lnTo>
                    <a:pt x="1611" y="4712"/>
                  </a:lnTo>
                  <a:lnTo>
                    <a:pt x="1483" y="4917"/>
                  </a:lnTo>
                  <a:lnTo>
                    <a:pt x="1356" y="5130"/>
                  </a:lnTo>
                  <a:lnTo>
                    <a:pt x="1236" y="5351"/>
                  </a:lnTo>
                  <a:lnTo>
                    <a:pt x="1117" y="5564"/>
                  </a:lnTo>
                  <a:lnTo>
                    <a:pt x="1006" y="5786"/>
                  </a:lnTo>
                  <a:lnTo>
                    <a:pt x="904" y="6016"/>
                  </a:lnTo>
                  <a:lnTo>
                    <a:pt x="802" y="6237"/>
                  </a:lnTo>
                  <a:lnTo>
                    <a:pt x="708" y="6467"/>
                  </a:lnTo>
                  <a:lnTo>
                    <a:pt x="623" y="6706"/>
                  </a:lnTo>
                  <a:lnTo>
                    <a:pt x="538" y="6944"/>
                  </a:lnTo>
                  <a:lnTo>
                    <a:pt x="461" y="7183"/>
                  </a:lnTo>
                  <a:lnTo>
                    <a:pt x="393" y="7421"/>
                  </a:lnTo>
                  <a:lnTo>
                    <a:pt x="325" y="7660"/>
                  </a:lnTo>
                  <a:lnTo>
                    <a:pt x="265" y="7907"/>
                  </a:lnTo>
                  <a:lnTo>
                    <a:pt x="214" y="8162"/>
                  </a:lnTo>
                  <a:lnTo>
                    <a:pt x="163" y="8410"/>
                  </a:lnTo>
                  <a:lnTo>
                    <a:pt x="120" y="8665"/>
                  </a:lnTo>
                  <a:lnTo>
                    <a:pt x="86" y="8912"/>
                  </a:lnTo>
                  <a:lnTo>
                    <a:pt x="52" y="9176"/>
                  </a:lnTo>
                  <a:lnTo>
                    <a:pt x="35" y="9432"/>
                  </a:lnTo>
                  <a:lnTo>
                    <a:pt x="18" y="9696"/>
                  </a:lnTo>
                  <a:lnTo>
                    <a:pt x="9" y="9952"/>
                  </a:lnTo>
                  <a:lnTo>
                    <a:pt x="1" y="10216"/>
                  </a:lnTo>
                  <a:lnTo>
                    <a:pt x="9" y="10480"/>
                  </a:lnTo>
                  <a:lnTo>
                    <a:pt x="18" y="10744"/>
                  </a:lnTo>
                  <a:lnTo>
                    <a:pt x="35" y="11008"/>
                  </a:lnTo>
                  <a:lnTo>
                    <a:pt x="52" y="11264"/>
                  </a:lnTo>
                  <a:lnTo>
                    <a:pt x="86" y="11519"/>
                  </a:lnTo>
                  <a:lnTo>
                    <a:pt x="120" y="11775"/>
                  </a:lnTo>
                  <a:lnTo>
                    <a:pt x="163" y="12030"/>
                  </a:lnTo>
                  <a:lnTo>
                    <a:pt x="214" y="12277"/>
                  </a:lnTo>
                  <a:lnTo>
                    <a:pt x="265" y="12524"/>
                  </a:lnTo>
                  <a:lnTo>
                    <a:pt x="325" y="12771"/>
                  </a:lnTo>
                  <a:lnTo>
                    <a:pt x="393" y="13018"/>
                  </a:lnTo>
                  <a:lnTo>
                    <a:pt x="461" y="13257"/>
                  </a:lnTo>
                  <a:lnTo>
                    <a:pt x="538" y="13496"/>
                  </a:lnTo>
                  <a:lnTo>
                    <a:pt x="623" y="13734"/>
                  </a:lnTo>
                  <a:lnTo>
                    <a:pt x="708" y="13964"/>
                  </a:lnTo>
                  <a:lnTo>
                    <a:pt x="802" y="14194"/>
                  </a:lnTo>
                  <a:lnTo>
                    <a:pt x="904" y="14424"/>
                  </a:lnTo>
                  <a:lnTo>
                    <a:pt x="1006" y="14646"/>
                  </a:lnTo>
                  <a:lnTo>
                    <a:pt x="1117" y="14867"/>
                  </a:lnTo>
                  <a:lnTo>
                    <a:pt x="1236" y="15089"/>
                  </a:lnTo>
                  <a:lnTo>
                    <a:pt x="1356" y="15302"/>
                  </a:lnTo>
                  <a:lnTo>
                    <a:pt x="1483" y="15515"/>
                  </a:lnTo>
                  <a:lnTo>
                    <a:pt x="1611" y="15728"/>
                  </a:lnTo>
                  <a:lnTo>
                    <a:pt x="1747" y="15932"/>
                  </a:lnTo>
                  <a:lnTo>
                    <a:pt x="1884" y="16128"/>
                  </a:lnTo>
                  <a:lnTo>
                    <a:pt x="2029" y="16333"/>
                  </a:lnTo>
                  <a:lnTo>
                    <a:pt x="2182" y="16528"/>
                  </a:lnTo>
                  <a:lnTo>
                    <a:pt x="2335" y="16716"/>
                  </a:lnTo>
                  <a:lnTo>
                    <a:pt x="2497" y="16903"/>
                  </a:lnTo>
                  <a:lnTo>
                    <a:pt x="2659" y="17091"/>
                  </a:lnTo>
                  <a:lnTo>
                    <a:pt x="2821" y="17270"/>
                  </a:lnTo>
                  <a:lnTo>
                    <a:pt x="2991" y="17440"/>
                  </a:lnTo>
                  <a:lnTo>
                    <a:pt x="3170" y="17610"/>
                  </a:lnTo>
                  <a:lnTo>
                    <a:pt x="3349" y="17781"/>
                  </a:lnTo>
                  <a:lnTo>
                    <a:pt x="3537" y="17943"/>
                  </a:lnTo>
                  <a:lnTo>
                    <a:pt x="3724" y="18105"/>
                  </a:lnTo>
                  <a:lnTo>
                    <a:pt x="3911" y="18258"/>
                  </a:lnTo>
                  <a:lnTo>
                    <a:pt x="4107" y="18403"/>
                  </a:lnTo>
                  <a:lnTo>
                    <a:pt x="4303" y="18548"/>
                  </a:lnTo>
                  <a:lnTo>
                    <a:pt x="4508" y="18692"/>
                  </a:lnTo>
                  <a:lnTo>
                    <a:pt x="4712" y="18829"/>
                  </a:lnTo>
                  <a:lnTo>
                    <a:pt x="4925" y="18956"/>
                  </a:lnTo>
                  <a:lnTo>
                    <a:pt x="5130" y="19084"/>
                  </a:lnTo>
                  <a:lnTo>
                    <a:pt x="5351" y="19204"/>
                  </a:lnTo>
                  <a:lnTo>
                    <a:pt x="5564" y="19314"/>
                  </a:lnTo>
                  <a:lnTo>
                    <a:pt x="5794" y="19425"/>
                  </a:lnTo>
                  <a:lnTo>
                    <a:pt x="6016" y="19536"/>
                  </a:lnTo>
                  <a:lnTo>
                    <a:pt x="6246" y="19629"/>
                  </a:lnTo>
                  <a:lnTo>
                    <a:pt x="6476" y="19723"/>
                  </a:lnTo>
                  <a:lnTo>
                    <a:pt x="6706" y="19817"/>
                  </a:lnTo>
                  <a:lnTo>
                    <a:pt x="6944" y="19902"/>
                  </a:lnTo>
                  <a:lnTo>
                    <a:pt x="7183" y="19979"/>
                  </a:lnTo>
                  <a:lnTo>
                    <a:pt x="7421" y="20047"/>
                  </a:lnTo>
                  <a:lnTo>
                    <a:pt x="7668" y="20115"/>
                  </a:lnTo>
                  <a:lnTo>
                    <a:pt x="7915" y="20175"/>
                  </a:lnTo>
                  <a:lnTo>
                    <a:pt x="8162" y="20226"/>
                  </a:lnTo>
                  <a:lnTo>
                    <a:pt x="8410" y="20277"/>
                  </a:lnTo>
                  <a:lnTo>
                    <a:pt x="8665" y="20320"/>
                  </a:lnTo>
                  <a:lnTo>
                    <a:pt x="8921" y="20354"/>
                  </a:lnTo>
                  <a:lnTo>
                    <a:pt x="9176" y="20379"/>
                  </a:lnTo>
                  <a:lnTo>
                    <a:pt x="9432" y="20405"/>
                  </a:lnTo>
                  <a:lnTo>
                    <a:pt x="9696" y="20422"/>
                  </a:lnTo>
                  <a:lnTo>
                    <a:pt x="9960" y="20430"/>
                  </a:lnTo>
                  <a:lnTo>
                    <a:pt x="10224" y="20439"/>
                  </a:lnTo>
                  <a:lnTo>
                    <a:pt x="10488" y="20430"/>
                  </a:lnTo>
                  <a:lnTo>
                    <a:pt x="10744" y="20422"/>
                  </a:lnTo>
                  <a:lnTo>
                    <a:pt x="11008" y="20405"/>
                  </a:lnTo>
                  <a:lnTo>
                    <a:pt x="11264" y="20379"/>
                  </a:lnTo>
                  <a:lnTo>
                    <a:pt x="11519" y="20354"/>
                  </a:lnTo>
                  <a:lnTo>
                    <a:pt x="11775" y="20320"/>
                  </a:lnTo>
                  <a:lnTo>
                    <a:pt x="12030" y="20277"/>
                  </a:lnTo>
                  <a:lnTo>
                    <a:pt x="12277" y="20226"/>
                  </a:lnTo>
                  <a:lnTo>
                    <a:pt x="12524" y="20175"/>
                  </a:lnTo>
                  <a:lnTo>
                    <a:pt x="12771" y="20115"/>
                  </a:lnTo>
                  <a:lnTo>
                    <a:pt x="13019" y="20047"/>
                  </a:lnTo>
                  <a:lnTo>
                    <a:pt x="13257" y="19979"/>
                  </a:lnTo>
                  <a:lnTo>
                    <a:pt x="13496" y="19902"/>
                  </a:lnTo>
                  <a:lnTo>
                    <a:pt x="13734" y="19817"/>
                  </a:lnTo>
                  <a:lnTo>
                    <a:pt x="13964" y="19723"/>
                  </a:lnTo>
                  <a:lnTo>
                    <a:pt x="14194" y="19629"/>
                  </a:lnTo>
                  <a:lnTo>
                    <a:pt x="14424" y="19536"/>
                  </a:lnTo>
                  <a:lnTo>
                    <a:pt x="14646" y="19425"/>
                  </a:lnTo>
                  <a:lnTo>
                    <a:pt x="14867" y="19314"/>
                  </a:lnTo>
                  <a:lnTo>
                    <a:pt x="15089" y="19204"/>
                  </a:lnTo>
                  <a:lnTo>
                    <a:pt x="15302" y="19084"/>
                  </a:lnTo>
                  <a:lnTo>
                    <a:pt x="15515" y="18956"/>
                  </a:lnTo>
                  <a:lnTo>
                    <a:pt x="15728" y="18829"/>
                  </a:lnTo>
                  <a:lnTo>
                    <a:pt x="15932" y="18692"/>
                  </a:lnTo>
                  <a:lnTo>
                    <a:pt x="16137" y="18548"/>
                  </a:lnTo>
                  <a:lnTo>
                    <a:pt x="16333" y="18403"/>
                  </a:lnTo>
                  <a:lnTo>
                    <a:pt x="16528" y="18258"/>
                  </a:lnTo>
                  <a:lnTo>
                    <a:pt x="16716" y="18105"/>
                  </a:lnTo>
                  <a:lnTo>
                    <a:pt x="16903" y="17943"/>
                  </a:lnTo>
                  <a:lnTo>
                    <a:pt x="17091" y="17781"/>
                  </a:lnTo>
                  <a:lnTo>
                    <a:pt x="17270" y="17610"/>
                  </a:lnTo>
                  <a:lnTo>
                    <a:pt x="17449" y="17440"/>
                  </a:lnTo>
                  <a:lnTo>
                    <a:pt x="17619" y="17270"/>
                  </a:lnTo>
                  <a:lnTo>
                    <a:pt x="17781" y="17091"/>
                  </a:lnTo>
                  <a:lnTo>
                    <a:pt x="17943" y="16903"/>
                  </a:lnTo>
                  <a:lnTo>
                    <a:pt x="18105" y="16716"/>
                  </a:lnTo>
                  <a:lnTo>
                    <a:pt x="18258" y="16528"/>
                  </a:lnTo>
                  <a:lnTo>
                    <a:pt x="18411" y="16333"/>
                  </a:lnTo>
                  <a:lnTo>
                    <a:pt x="18556" y="16128"/>
                  </a:lnTo>
                  <a:lnTo>
                    <a:pt x="18692" y="15932"/>
                  </a:lnTo>
                  <a:lnTo>
                    <a:pt x="18829" y="15728"/>
                  </a:lnTo>
                  <a:lnTo>
                    <a:pt x="18956" y="15515"/>
                  </a:lnTo>
                  <a:lnTo>
                    <a:pt x="19084" y="15302"/>
                  </a:lnTo>
                  <a:lnTo>
                    <a:pt x="19204" y="15089"/>
                  </a:lnTo>
                  <a:lnTo>
                    <a:pt x="19323" y="14867"/>
                  </a:lnTo>
                  <a:lnTo>
                    <a:pt x="19434" y="14646"/>
                  </a:lnTo>
                  <a:lnTo>
                    <a:pt x="19536" y="14424"/>
                  </a:lnTo>
                  <a:lnTo>
                    <a:pt x="19638" y="14194"/>
                  </a:lnTo>
                  <a:lnTo>
                    <a:pt x="19732" y="13964"/>
                  </a:lnTo>
                  <a:lnTo>
                    <a:pt x="19817" y="13734"/>
                  </a:lnTo>
                  <a:lnTo>
                    <a:pt x="19902" y="13496"/>
                  </a:lnTo>
                  <a:lnTo>
                    <a:pt x="19979" y="13257"/>
                  </a:lnTo>
                  <a:lnTo>
                    <a:pt x="20047" y="13018"/>
                  </a:lnTo>
                  <a:lnTo>
                    <a:pt x="20115" y="12771"/>
                  </a:lnTo>
                  <a:lnTo>
                    <a:pt x="20175" y="12524"/>
                  </a:lnTo>
                  <a:lnTo>
                    <a:pt x="20234" y="12277"/>
                  </a:lnTo>
                  <a:lnTo>
                    <a:pt x="20277" y="12030"/>
                  </a:lnTo>
                  <a:lnTo>
                    <a:pt x="20320" y="11775"/>
                  </a:lnTo>
                  <a:lnTo>
                    <a:pt x="20354" y="11519"/>
                  </a:lnTo>
                  <a:lnTo>
                    <a:pt x="20388" y="11264"/>
                  </a:lnTo>
                  <a:lnTo>
                    <a:pt x="20405" y="11008"/>
                  </a:lnTo>
                  <a:lnTo>
                    <a:pt x="20422" y="10744"/>
                  </a:lnTo>
                  <a:lnTo>
                    <a:pt x="20439" y="10480"/>
                  </a:lnTo>
                  <a:lnTo>
                    <a:pt x="20439" y="10216"/>
                  </a:lnTo>
                  <a:lnTo>
                    <a:pt x="20439" y="9952"/>
                  </a:lnTo>
                  <a:lnTo>
                    <a:pt x="20422" y="9696"/>
                  </a:lnTo>
                  <a:lnTo>
                    <a:pt x="20405" y="9432"/>
                  </a:lnTo>
                  <a:lnTo>
                    <a:pt x="20388" y="9176"/>
                  </a:lnTo>
                  <a:lnTo>
                    <a:pt x="20354" y="8912"/>
                  </a:lnTo>
                  <a:lnTo>
                    <a:pt x="20320" y="8665"/>
                  </a:lnTo>
                  <a:lnTo>
                    <a:pt x="20277" y="8410"/>
                  </a:lnTo>
                  <a:lnTo>
                    <a:pt x="20234" y="8162"/>
                  </a:lnTo>
                  <a:lnTo>
                    <a:pt x="20175" y="7907"/>
                  </a:lnTo>
                  <a:lnTo>
                    <a:pt x="20115" y="7660"/>
                  </a:lnTo>
                  <a:lnTo>
                    <a:pt x="20047" y="7421"/>
                  </a:lnTo>
                  <a:lnTo>
                    <a:pt x="19979" y="7183"/>
                  </a:lnTo>
                  <a:lnTo>
                    <a:pt x="19902" y="6944"/>
                  </a:lnTo>
                  <a:lnTo>
                    <a:pt x="19817" y="6706"/>
                  </a:lnTo>
                  <a:lnTo>
                    <a:pt x="19732" y="6467"/>
                  </a:lnTo>
                  <a:lnTo>
                    <a:pt x="19638" y="6237"/>
                  </a:lnTo>
                  <a:lnTo>
                    <a:pt x="19536" y="6016"/>
                  </a:lnTo>
                  <a:lnTo>
                    <a:pt x="19434" y="5786"/>
                  </a:lnTo>
                  <a:lnTo>
                    <a:pt x="19323" y="5564"/>
                  </a:lnTo>
                  <a:lnTo>
                    <a:pt x="19204" y="5351"/>
                  </a:lnTo>
                  <a:lnTo>
                    <a:pt x="19084" y="5130"/>
                  </a:lnTo>
                  <a:lnTo>
                    <a:pt x="18956" y="4917"/>
                  </a:lnTo>
                  <a:lnTo>
                    <a:pt x="18829" y="4712"/>
                  </a:lnTo>
                  <a:lnTo>
                    <a:pt x="18692" y="4508"/>
                  </a:lnTo>
                  <a:lnTo>
                    <a:pt x="18556" y="4303"/>
                  </a:lnTo>
                  <a:lnTo>
                    <a:pt x="18411" y="4107"/>
                  </a:lnTo>
                  <a:lnTo>
                    <a:pt x="18258" y="3911"/>
                  </a:lnTo>
                  <a:lnTo>
                    <a:pt x="18105" y="3715"/>
                  </a:lnTo>
                  <a:lnTo>
                    <a:pt x="17943" y="3528"/>
                  </a:lnTo>
                  <a:lnTo>
                    <a:pt x="17781" y="3349"/>
                  </a:lnTo>
                  <a:lnTo>
                    <a:pt x="17619" y="3170"/>
                  </a:lnTo>
                  <a:lnTo>
                    <a:pt x="17449" y="2991"/>
                  </a:lnTo>
                  <a:lnTo>
                    <a:pt x="17270" y="2821"/>
                  </a:lnTo>
                  <a:lnTo>
                    <a:pt x="17091" y="2650"/>
                  </a:lnTo>
                  <a:lnTo>
                    <a:pt x="16903" y="2489"/>
                  </a:lnTo>
                  <a:lnTo>
                    <a:pt x="16716" y="2335"/>
                  </a:lnTo>
                  <a:lnTo>
                    <a:pt x="16528" y="2182"/>
                  </a:lnTo>
                  <a:lnTo>
                    <a:pt x="16333" y="2029"/>
                  </a:lnTo>
                  <a:lnTo>
                    <a:pt x="16137" y="1884"/>
                  </a:lnTo>
                  <a:lnTo>
                    <a:pt x="15932" y="1747"/>
                  </a:lnTo>
                  <a:lnTo>
                    <a:pt x="15728" y="1611"/>
                  </a:lnTo>
                  <a:lnTo>
                    <a:pt x="15515" y="1483"/>
                  </a:lnTo>
                  <a:lnTo>
                    <a:pt x="15302" y="1356"/>
                  </a:lnTo>
                  <a:lnTo>
                    <a:pt x="15089" y="1236"/>
                  </a:lnTo>
                  <a:lnTo>
                    <a:pt x="14867" y="1117"/>
                  </a:lnTo>
                  <a:lnTo>
                    <a:pt x="14646" y="1006"/>
                  </a:lnTo>
                  <a:lnTo>
                    <a:pt x="14424" y="904"/>
                  </a:lnTo>
                  <a:lnTo>
                    <a:pt x="14194" y="802"/>
                  </a:lnTo>
                  <a:lnTo>
                    <a:pt x="13964" y="708"/>
                  </a:lnTo>
                  <a:lnTo>
                    <a:pt x="13734" y="623"/>
                  </a:lnTo>
                  <a:lnTo>
                    <a:pt x="13496" y="538"/>
                  </a:lnTo>
                  <a:lnTo>
                    <a:pt x="13257" y="461"/>
                  </a:lnTo>
                  <a:lnTo>
                    <a:pt x="13019" y="384"/>
                  </a:lnTo>
                  <a:lnTo>
                    <a:pt x="12771" y="325"/>
                  </a:lnTo>
                  <a:lnTo>
                    <a:pt x="12524" y="265"/>
                  </a:lnTo>
                  <a:lnTo>
                    <a:pt x="12277" y="205"/>
                  </a:lnTo>
                  <a:lnTo>
                    <a:pt x="12030" y="163"/>
                  </a:lnTo>
                  <a:lnTo>
                    <a:pt x="11775" y="120"/>
                  </a:lnTo>
                  <a:lnTo>
                    <a:pt x="11519" y="86"/>
                  </a:lnTo>
                  <a:lnTo>
                    <a:pt x="11264" y="52"/>
                  </a:lnTo>
                  <a:lnTo>
                    <a:pt x="11008" y="27"/>
                  </a:lnTo>
                  <a:lnTo>
                    <a:pt x="10744" y="9"/>
                  </a:lnTo>
                  <a:lnTo>
                    <a:pt x="104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598;p67"/>
            <p:cNvSpPr/>
            <p:nvPr/>
          </p:nvSpPr>
          <p:spPr>
            <a:xfrm>
              <a:off x="-4026425" y="-1888750"/>
              <a:ext cx="510975" cy="510975"/>
            </a:xfrm>
            <a:custGeom>
              <a:avLst/>
              <a:gdLst/>
              <a:ahLst/>
              <a:cxnLst/>
              <a:rect l="l" t="t" r="r" b="b"/>
              <a:pathLst>
                <a:path w="20439" h="20439" fill="none" extrusionOk="0">
                  <a:moveTo>
                    <a:pt x="20439" y="10216"/>
                  </a:moveTo>
                  <a:lnTo>
                    <a:pt x="20439" y="10216"/>
                  </a:lnTo>
                  <a:lnTo>
                    <a:pt x="20439" y="10480"/>
                  </a:lnTo>
                  <a:lnTo>
                    <a:pt x="20422" y="10744"/>
                  </a:lnTo>
                  <a:lnTo>
                    <a:pt x="20405" y="11008"/>
                  </a:lnTo>
                  <a:lnTo>
                    <a:pt x="20388" y="11264"/>
                  </a:lnTo>
                  <a:lnTo>
                    <a:pt x="20354" y="11519"/>
                  </a:lnTo>
                  <a:lnTo>
                    <a:pt x="20320" y="11775"/>
                  </a:lnTo>
                  <a:lnTo>
                    <a:pt x="20277" y="12030"/>
                  </a:lnTo>
                  <a:lnTo>
                    <a:pt x="20234" y="12277"/>
                  </a:lnTo>
                  <a:lnTo>
                    <a:pt x="20175" y="12524"/>
                  </a:lnTo>
                  <a:lnTo>
                    <a:pt x="20115" y="12771"/>
                  </a:lnTo>
                  <a:lnTo>
                    <a:pt x="20047" y="13018"/>
                  </a:lnTo>
                  <a:lnTo>
                    <a:pt x="19979" y="13257"/>
                  </a:lnTo>
                  <a:lnTo>
                    <a:pt x="19902" y="13496"/>
                  </a:lnTo>
                  <a:lnTo>
                    <a:pt x="19817" y="13734"/>
                  </a:lnTo>
                  <a:lnTo>
                    <a:pt x="19732" y="13964"/>
                  </a:lnTo>
                  <a:lnTo>
                    <a:pt x="19638" y="14194"/>
                  </a:lnTo>
                  <a:lnTo>
                    <a:pt x="19536" y="14424"/>
                  </a:lnTo>
                  <a:lnTo>
                    <a:pt x="19434" y="14646"/>
                  </a:lnTo>
                  <a:lnTo>
                    <a:pt x="19323" y="14867"/>
                  </a:lnTo>
                  <a:lnTo>
                    <a:pt x="19204" y="15089"/>
                  </a:lnTo>
                  <a:lnTo>
                    <a:pt x="19084" y="15302"/>
                  </a:lnTo>
                  <a:lnTo>
                    <a:pt x="18956" y="15515"/>
                  </a:lnTo>
                  <a:lnTo>
                    <a:pt x="18829" y="15728"/>
                  </a:lnTo>
                  <a:lnTo>
                    <a:pt x="18692" y="15932"/>
                  </a:lnTo>
                  <a:lnTo>
                    <a:pt x="18556" y="16128"/>
                  </a:lnTo>
                  <a:lnTo>
                    <a:pt x="18411" y="16333"/>
                  </a:lnTo>
                  <a:lnTo>
                    <a:pt x="18258" y="16528"/>
                  </a:lnTo>
                  <a:lnTo>
                    <a:pt x="18105" y="16716"/>
                  </a:lnTo>
                  <a:lnTo>
                    <a:pt x="17943" y="16903"/>
                  </a:lnTo>
                  <a:lnTo>
                    <a:pt x="17781" y="17091"/>
                  </a:lnTo>
                  <a:lnTo>
                    <a:pt x="17619" y="17270"/>
                  </a:lnTo>
                  <a:lnTo>
                    <a:pt x="17449" y="17440"/>
                  </a:lnTo>
                  <a:lnTo>
                    <a:pt x="17270" y="17610"/>
                  </a:lnTo>
                  <a:lnTo>
                    <a:pt x="17091" y="17781"/>
                  </a:lnTo>
                  <a:lnTo>
                    <a:pt x="16903" y="17943"/>
                  </a:lnTo>
                  <a:lnTo>
                    <a:pt x="16716" y="18105"/>
                  </a:lnTo>
                  <a:lnTo>
                    <a:pt x="16528" y="18258"/>
                  </a:lnTo>
                  <a:lnTo>
                    <a:pt x="16333" y="18403"/>
                  </a:lnTo>
                  <a:lnTo>
                    <a:pt x="16137" y="18548"/>
                  </a:lnTo>
                  <a:lnTo>
                    <a:pt x="15932" y="18692"/>
                  </a:lnTo>
                  <a:lnTo>
                    <a:pt x="15728" y="18829"/>
                  </a:lnTo>
                  <a:lnTo>
                    <a:pt x="15515" y="18956"/>
                  </a:lnTo>
                  <a:lnTo>
                    <a:pt x="15302" y="19084"/>
                  </a:lnTo>
                  <a:lnTo>
                    <a:pt x="15089" y="19204"/>
                  </a:lnTo>
                  <a:lnTo>
                    <a:pt x="14867" y="19314"/>
                  </a:lnTo>
                  <a:lnTo>
                    <a:pt x="14646" y="19425"/>
                  </a:lnTo>
                  <a:lnTo>
                    <a:pt x="14424" y="19536"/>
                  </a:lnTo>
                  <a:lnTo>
                    <a:pt x="14194" y="19629"/>
                  </a:lnTo>
                  <a:lnTo>
                    <a:pt x="13964" y="19723"/>
                  </a:lnTo>
                  <a:lnTo>
                    <a:pt x="13734" y="19817"/>
                  </a:lnTo>
                  <a:lnTo>
                    <a:pt x="13496" y="19902"/>
                  </a:lnTo>
                  <a:lnTo>
                    <a:pt x="13257" y="19979"/>
                  </a:lnTo>
                  <a:lnTo>
                    <a:pt x="13019" y="20047"/>
                  </a:lnTo>
                  <a:lnTo>
                    <a:pt x="12771" y="20115"/>
                  </a:lnTo>
                  <a:lnTo>
                    <a:pt x="12524" y="20175"/>
                  </a:lnTo>
                  <a:lnTo>
                    <a:pt x="12277" y="20226"/>
                  </a:lnTo>
                  <a:lnTo>
                    <a:pt x="12030" y="20277"/>
                  </a:lnTo>
                  <a:lnTo>
                    <a:pt x="11775" y="20320"/>
                  </a:lnTo>
                  <a:lnTo>
                    <a:pt x="11519" y="20354"/>
                  </a:lnTo>
                  <a:lnTo>
                    <a:pt x="11264" y="20379"/>
                  </a:lnTo>
                  <a:lnTo>
                    <a:pt x="11008" y="20405"/>
                  </a:lnTo>
                  <a:lnTo>
                    <a:pt x="10744" y="20422"/>
                  </a:lnTo>
                  <a:lnTo>
                    <a:pt x="10488" y="20430"/>
                  </a:lnTo>
                  <a:lnTo>
                    <a:pt x="10224" y="20439"/>
                  </a:lnTo>
                  <a:lnTo>
                    <a:pt x="10224" y="20439"/>
                  </a:lnTo>
                  <a:lnTo>
                    <a:pt x="9960" y="20430"/>
                  </a:lnTo>
                  <a:lnTo>
                    <a:pt x="9696" y="20422"/>
                  </a:lnTo>
                  <a:lnTo>
                    <a:pt x="9432" y="20405"/>
                  </a:lnTo>
                  <a:lnTo>
                    <a:pt x="9176" y="20379"/>
                  </a:lnTo>
                  <a:lnTo>
                    <a:pt x="8921" y="20354"/>
                  </a:lnTo>
                  <a:lnTo>
                    <a:pt x="8665" y="20320"/>
                  </a:lnTo>
                  <a:lnTo>
                    <a:pt x="8410" y="20277"/>
                  </a:lnTo>
                  <a:lnTo>
                    <a:pt x="8162" y="20226"/>
                  </a:lnTo>
                  <a:lnTo>
                    <a:pt x="7915" y="20175"/>
                  </a:lnTo>
                  <a:lnTo>
                    <a:pt x="7668" y="20115"/>
                  </a:lnTo>
                  <a:lnTo>
                    <a:pt x="7421" y="20047"/>
                  </a:lnTo>
                  <a:lnTo>
                    <a:pt x="7183" y="19979"/>
                  </a:lnTo>
                  <a:lnTo>
                    <a:pt x="6944" y="19902"/>
                  </a:lnTo>
                  <a:lnTo>
                    <a:pt x="6706" y="19817"/>
                  </a:lnTo>
                  <a:lnTo>
                    <a:pt x="6476" y="19723"/>
                  </a:lnTo>
                  <a:lnTo>
                    <a:pt x="6246" y="19629"/>
                  </a:lnTo>
                  <a:lnTo>
                    <a:pt x="6016" y="19536"/>
                  </a:lnTo>
                  <a:lnTo>
                    <a:pt x="5794" y="19425"/>
                  </a:lnTo>
                  <a:lnTo>
                    <a:pt x="5564" y="19314"/>
                  </a:lnTo>
                  <a:lnTo>
                    <a:pt x="5351" y="19204"/>
                  </a:lnTo>
                  <a:lnTo>
                    <a:pt x="5130" y="19084"/>
                  </a:lnTo>
                  <a:lnTo>
                    <a:pt x="4925" y="18956"/>
                  </a:lnTo>
                  <a:lnTo>
                    <a:pt x="4712" y="18829"/>
                  </a:lnTo>
                  <a:lnTo>
                    <a:pt x="4508" y="18692"/>
                  </a:lnTo>
                  <a:lnTo>
                    <a:pt x="4303" y="18548"/>
                  </a:lnTo>
                  <a:lnTo>
                    <a:pt x="4107" y="18403"/>
                  </a:lnTo>
                  <a:lnTo>
                    <a:pt x="3911" y="18258"/>
                  </a:lnTo>
                  <a:lnTo>
                    <a:pt x="3724" y="18105"/>
                  </a:lnTo>
                  <a:lnTo>
                    <a:pt x="3537" y="17943"/>
                  </a:lnTo>
                  <a:lnTo>
                    <a:pt x="3349" y="17781"/>
                  </a:lnTo>
                  <a:lnTo>
                    <a:pt x="3170" y="17610"/>
                  </a:lnTo>
                  <a:lnTo>
                    <a:pt x="2991" y="17440"/>
                  </a:lnTo>
                  <a:lnTo>
                    <a:pt x="2821" y="17270"/>
                  </a:lnTo>
                  <a:lnTo>
                    <a:pt x="2659" y="17091"/>
                  </a:lnTo>
                  <a:lnTo>
                    <a:pt x="2497" y="16903"/>
                  </a:lnTo>
                  <a:lnTo>
                    <a:pt x="2335" y="16716"/>
                  </a:lnTo>
                  <a:lnTo>
                    <a:pt x="2182" y="16528"/>
                  </a:lnTo>
                  <a:lnTo>
                    <a:pt x="2029" y="16333"/>
                  </a:lnTo>
                  <a:lnTo>
                    <a:pt x="1884" y="16128"/>
                  </a:lnTo>
                  <a:lnTo>
                    <a:pt x="1747" y="15932"/>
                  </a:lnTo>
                  <a:lnTo>
                    <a:pt x="1611" y="15728"/>
                  </a:lnTo>
                  <a:lnTo>
                    <a:pt x="1483" y="15515"/>
                  </a:lnTo>
                  <a:lnTo>
                    <a:pt x="1356" y="15302"/>
                  </a:lnTo>
                  <a:lnTo>
                    <a:pt x="1236" y="15089"/>
                  </a:lnTo>
                  <a:lnTo>
                    <a:pt x="1117" y="14867"/>
                  </a:lnTo>
                  <a:lnTo>
                    <a:pt x="1006" y="14646"/>
                  </a:lnTo>
                  <a:lnTo>
                    <a:pt x="904" y="14424"/>
                  </a:lnTo>
                  <a:lnTo>
                    <a:pt x="802" y="14194"/>
                  </a:lnTo>
                  <a:lnTo>
                    <a:pt x="708" y="13964"/>
                  </a:lnTo>
                  <a:lnTo>
                    <a:pt x="623" y="13734"/>
                  </a:lnTo>
                  <a:lnTo>
                    <a:pt x="538" y="13496"/>
                  </a:lnTo>
                  <a:lnTo>
                    <a:pt x="461" y="13257"/>
                  </a:lnTo>
                  <a:lnTo>
                    <a:pt x="393" y="13018"/>
                  </a:lnTo>
                  <a:lnTo>
                    <a:pt x="325" y="12771"/>
                  </a:lnTo>
                  <a:lnTo>
                    <a:pt x="265" y="12524"/>
                  </a:lnTo>
                  <a:lnTo>
                    <a:pt x="214" y="12277"/>
                  </a:lnTo>
                  <a:lnTo>
                    <a:pt x="163" y="12030"/>
                  </a:lnTo>
                  <a:lnTo>
                    <a:pt x="120" y="11775"/>
                  </a:lnTo>
                  <a:lnTo>
                    <a:pt x="86" y="11519"/>
                  </a:lnTo>
                  <a:lnTo>
                    <a:pt x="52" y="11264"/>
                  </a:lnTo>
                  <a:lnTo>
                    <a:pt x="35" y="11008"/>
                  </a:lnTo>
                  <a:lnTo>
                    <a:pt x="18" y="10744"/>
                  </a:lnTo>
                  <a:lnTo>
                    <a:pt x="9" y="10480"/>
                  </a:lnTo>
                  <a:lnTo>
                    <a:pt x="1" y="10216"/>
                  </a:lnTo>
                  <a:lnTo>
                    <a:pt x="1" y="10216"/>
                  </a:lnTo>
                  <a:lnTo>
                    <a:pt x="9" y="9952"/>
                  </a:lnTo>
                  <a:lnTo>
                    <a:pt x="18" y="9696"/>
                  </a:lnTo>
                  <a:lnTo>
                    <a:pt x="35" y="9432"/>
                  </a:lnTo>
                  <a:lnTo>
                    <a:pt x="52" y="9176"/>
                  </a:lnTo>
                  <a:lnTo>
                    <a:pt x="86" y="8912"/>
                  </a:lnTo>
                  <a:lnTo>
                    <a:pt x="120" y="8665"/>
                  </a:lnTo>
                  <a:lnTo>
                    <a:pt x="163" y="8410"/>
                  </a:lnTo>
                  <a:lnTo>
                    <a:pt x="214" y="8162"/>
                  </a:lnTo>
                  <a:lnTo>
                    <a:pt x="265" y="7907"/>
                  </a:lnTo>
                  <a:lnTo>
                    <a:pt x="325" y="7660"/>
                  </a:lnTo>
                  <a:lnTo>
                    <a:pt x="393" y="7421"/>
                  </a:lnTo>
                  <a:lnTo>
                    <a:pt x="461" y="7183"/>
                  </a:lnTo>
                  <a:lnTo>
                    <a:pt x="538" y="6944"/>
                  </a:lnTo>
                  <a:lnTo>
                    <a:pt x="623" y="6706"/>
                  </a:lnTo>
                  <a:lnTo>
                    <a:pt x="708" y="6467"/>
                  </a:lnTo>
                  <a:lnTo>
                    <a:pt x="802" y="6237"/>
                  </a:lnTo>
                  <a:lnTo>
                    <a:pt x="904" y="6016"/>
                  </a:lnTo>
                  <a:lnTo>
                    <a:pt x="1006" y="5786"/>
                  </a:lnTo>
                  <a:lnTo>
                    <a:pt x="1117" y="5564"/>
                  </a:lnTo>
                  <a:lnTo>
                    <a:pt x="1236" y="5351"/>
                  </a:lnTo>
                  <a:lnTo>
                    <a:pt x="1356" y="5130"/>
                  </a:lnTo>
                  <a:lnTo>
                    <a:pt x="1483" y="4917"/>
                  </a:lnTo>
                  <a:lnTo>
                    <a:pt x="1611" y="4712"/>
                  </a:lnTo>
                  <a:lnTo>
                    <a:pt x="1747" y="4508"/>
                  </a:lnTo>
                  <a:lnTo>
                    <a:pt x="1884" y="4303"/>
                  </a:lnTo>
                  <a:lnTo>
                    <a:pt x="2029" y="4107"/>
                  </a:lnTo>
                  <a:lnTo>
                    <a:pt x="2182" y="3911"/>
                  </a:lnTo>
                  <a:lnTo>
                    <a:pt x="2335" y="3715"/>
                  </a:lnTo>
                  <a:lnTo>
                    <a:pt x="2497" y="3528"/>
                  </a:lnTo>
                  <a:lnTo>
                    <a:pt x="2659" y="3349"/>
                  </a:lnTo>
                  <a:lnTo>
                    <a:pt x="2821" y="3170"/>
                  </a:lnTo>
                  <a:lnTo>
                    <a:pt x="2991" y="2991"/>
                  </a:lnTo>
                  <a:lnTo>
                    <a:pt x="3170" y="2821"/>
                  </a:lnTo>
                  <a:lnTo>
                    <a:pt x="3349" y="2650"/>
                  </a:lnTo>
                  <a:lnTo>
                    <a:pt x="3537" y="2489"/>
                  </a:lnTo>
                  <a:lnTo>
                    <a:pt x="3724" y="2335"/>
                  </a:lnTo>
                  <a:lnTo>
                    <a:pt x="3911" y="2182"/>
                  </a:lnTo>
                  <a:lnTo>
                    <a:pt x="4107" y="2029"/>
                  </a:lnTo>
                  <a:lnTo>
                    <a:pt x="4303" y="1884"/>
                  </a:lnTo>
                  <a:lnTo>
                    <a:pt x="4508" y="1747"/>
                  </a:lnTo>
                  <a:lnTo>
                    <a:pt x="4712" y="1611"/>
                  </a:lnTo>
                  <a:lnTo>
                    <a:pt x="4925" y="1483"/>
                  </a:lnTo>
                  <a:lnTo>
                    <a:pt x="5130" y="1356"/>
                  </a:lnTo>
                  <a:lnTo>
                    <a:pt x="5351" y="1236"/>
                  </a:lnTo>
                  <a:lnTo>
                    <a:pt x="5564" y="1117"/>
                  </a:lnTo>
                  <a:lnTo>
                    <a:pt x="5794" y="1006"/>
                  </a:lnTo>
                  <a:lnTo>
                    <a:pt x="6016" y="904"/>
                  </a:lnTo>
                  <a:lnTo>
                    <a:pt x="6246" y="802"/>
                  </a:lnTo>
                  <a:lnTo>
                    <a:pt x="6476" y="708"/>
                  </a:lnTo>
                  <a:lnTo>
                    <a:pt x="6706" y="623"/>
                  </a:lnTo>
                  <a:lnTo>
                    <a:pt x="6944" y="538"/>
                  </a:lnTo>
                  <a:lnTo>
                    <a:pt x="7183" y="461"/>
                  </a:lnTo>
                  <a:lnTo>
                    <a:pt x="7421" y="384"/>
                  </a:lnTo>
                  <a:lnTo>
                    <a:pt x="7668" y="325"/>
                  </a:lnTo>
                  <a:lnTo>
                    <a:pt x="7915" y="265"/>
                  </a:lnTo>
                  <a:lnTo>
                    <a:pt x="8162" y="205"/>
                  </a:lnTo>
                  <a:lnTo>
                    <a:pt x="8410" y="163"/>
                  </a:lnTo>
                  <a:lnTo>
                    <a:pt x="8665" y="120"/>
                  </a:lnTo>
                  <a:lnTo>
                    <a:pt x="8921" y="86"/>
                  </a:lnTo>
                  <a:lnTo>
                    <a:pt x="9176" y="52"/>
                  </a:lnTo>
                  <a:lnTo>
                    <a:pt x="9432" y="27"/>
                  </a:lnTo>
                  <a:lnTo>
                    <a:pt x="9696" y="9"/>
                  </a:lnTo>
                  <a:lnTo>
                    <a:pt x="9960" y="1"/>
                  </a:lnTo>
                  <a:lnTo>
                    <a:pt x="10224" y="1"/>
                  </a:lnTo>
                  <a:lnTo>
                    <a:pt x="10224" y="1"/>
                  </a:lnTo>
                  <a:lnTo>
                    <a:pt x="10488" y="1"/>
                  </a:lnTo>
                  <a:lnTo>
                    <a:pt x="10744" y="9"/>
                  </a:lnTo>
                  <a:lnTo>
                    <a:pt x="11008" y="27"/>
                  </a:lnTo>
                  <a:lnTo>
                    <a:pt x="11264" y="52"/>
                  </a:lnTo>
                  <a:lnTo>
                    <a:pt x="11519" y="86"/>
                  </a:lnTo>
                  <a:lnTo>
                    <a:pt x="11775" y="120"/>
                  </a:lnTo>
                  <a:lnTo>
                    <a:pt x="12030" y="163"/>
                  </a:lnTo>
                  <a:lnTo>
                    <a:pt x="12277" y="205"/>
                  </a:lnTo>
                  <a:lnTo>
                    <a:pt x="12524" y="265"/>
                  </a:lnTo>
                  <a:lnTo>
                    <a:pt x="12771" y="325"/>
                  </a:lnTo>
                  <a:lnTo>
                    <a:pt x="13019" y="384"/>
                  </a:lnTo>
                  <a:lnTo>
                    <a:pt x="13257" y="461"/>
                  </a:lnTo>
                  <a:lnTo>
                    <a:pt x="13496" y="538"/>
                  </a:lnTo>
                  <a:lnTo>
                    <a:pt x="13734" y="623"/>
                  </a:lnTo>
                  <a:lnTo>
                    <a:pt x="13964" y="708"/>
                  </a:lnTo>
                  <a:lnTo>
                    <a:pt x="14194" y="802"/>
                  </a:lnTo>
                  <a:lnTo>
                    <a:pt x="14424" y="904"/>
                  </a:lnTo>
                  <a:lnTo>
                    <a:pt x="14646" y="1006"/>
                  </a:lnTo>
                  <a:lnTo>
                    <a:pt x="14867" y="1117"/>
                  </a:lnTo>
                  <a:lnTo>
                    <a:pt x="15089" y="1236"/>
                  </a:lnTo>
                  <a:lnTo>
                    <a:pt x="15302" y="1356"/>
                  </a:lnTo>
                  <a:lnTo>
                    <a:pt x="15515" y="1483"/>
                  </a:lnTo>
                  <a:lnTo>
                    <a:pt x="15728" y="1611"/>
                  </a:lnTo>
                  <a:lnTo>
                    <a:pt x="15932" y="1747"/>
                  </a:lnTo>
                  <a:lnTo>
                    <a:pt x="16137" y="1884"/>
                  </a:lnTo>
                  <a:lnTo>
                    <a:pt x="16333" y="2029"/>
                  </a:lnTo>
                  <a:lnTo>
                    <a:pt x="16528" y="2182"/>
                  </a:lnTo>
                  <a:lnTo>
                    <a:pt x="16716" y="2335"/>
                  </a:lnTo>
                  <a:lnTo>
                    <a:pt x="16903" y="2489"/>
                  </a:lnTo>
                  <a:lnTo>
                    <a:pt x="17091" y="2650"/>
                  </a:lnTo>
                  <a:lnTo>
                    <a:pt x="17270" y="2821"/>
                  </a:lnTo>
                  <a:lnTo>
                    <a:pt x="17449" y="2991"/>
                  </a:lnTo>
                  <a:lnTo>
                    <a:pt x="17619" y="3170"/>
                  </a:lnTo>
                  <a:lnTo>
                    <a:pt x="17781" y="3349"/>
                  </a:lnTo>
                  <a:lnTo>
                    <a:pt x="17943" y="3528"/>
                  </a:lnTo>
                  <a:lnTo>
                    <a:pt x="18105" y="3715"/>
                  </a:lnTo>
                  <a:lnTo>
                    <a:pt x="18258" y="3911"/>
                  </a:lnTo>
                  <a:lnTo>
                    <a:pt x="18411" y="4107"/>
                  </a:lnTo>
                  <a:lnTo>
                    <a:pt x="18556" y="4303"/>
                  </a:lnTo>
                  <a:lnTo>
                    <a:pt x="18692" y="4508"/>
                  </a:lnTo>
                  <a:lnTo>
                    <a:pt x="18829" y="4712"/>
                  </a:lnTo>
                  <a:lnTo>
                    <a:pt x="18956" y="4917"/>
                  </a:lnTo>
                  <a:lnTo>
                    <a:pt x="19084" y="5130"/>
                  </a:lnTo>
                  <a:lnTo>
                    <a:pt x="19204" y="5351"/>
                  </a:lnTo>
                  <a:lnTo>
                    <a:pt x="19323" y="5564"/>
                  </a:lnTo>
                  <a:lnTo>
                    <a:pt x="19434" y="5786"/>
                  </a:lnTo>
                  <a:lnTo>
                    <a:pt x="19536" y="6016"/>
                  </a:lnTo>
                  <a:lnTo>
                    <a:pt x="19638" y="6237"/>
                  </a:lnTo>
                  <a:lnTo>
                    <a:pt x="19732" y="6467"/>
                  </a:lnTo>
                  <a:lnTo>
                    <a:pt x="19817" y="6706"/>
                  </a:lnTo>
                  <a:lnTo>
                    <a:pt x="19902" y="6944"/>
                  </a:lnTo>
                  <a:lnTo>
                    <a:pt x="19979" y="7183"/>
                  </a:lnTo>
                  <a:lnTo>
                    <a:pt x="20047" y="7421"/>
                  </a:lnTo>
                  <a:lnTo>
                    <a:pt x="20115" y="7660"/>
                  </a:lnTo>
                  <a:lnTo>
                    <a:pt x="20175" y="7907"/>
                  </a:lnTo>
                  <a:lnTo>
                    <a:pt x="20234" y="8162"/>
                  </a:lnTo>
                  <a:lnTo>
                    <a:pt x="20277" y="8410"/>
                  </a:lnTo>
                  <a:lnTo>
                    <a:pt x="20320" y="8665"/>
                  </a:lnTo>
                  <a:lnTo>
                    <a:pt x="20354" y="8912"/>
                  </a:lnTo>
                  <a:lnTo>
                    <a:pt x="20388" y="9176"/>
                  </a:lnTo>
                  <a:lnTo>
                    <a:pt x="20405" y="9432"/>
                  </a:lnTo>
                  <a:lnTo>
                    <a:pt x="20422" y="9696"/>
                  </a:lnTo>
                  <a:lnTo>
                    <a:pt x="20439" y="9952"/>
                  </a:lnTo>
                  <a:lnTo>
                    <a:pt x="20439" y="10216"/>
                  </a:lnTo>
                  <a:lnTo>
                    <a:pt x="20439" y="1021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599;p67"/>
            <p:cNvSpPr/>
            <p:nvPr/>
          </p:nvSpPr>
          <p:spPr>
            <a:xfrm>
              <a:off x="-3515475" y="-163337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600;p67"/>
            <p:cNvSpPr/>
            <p:nvPr/>
          </p:nvSpPr>
          <p:spPr>
            <a:xfrm>
              <a:off x="-6715325" y="-1765200"/>
              <a:ext cx="6670650" cy="2003325"/>
            </a:xfrm>
            <a:custGeom>
              <a:avLst/>
              <a:gdLst/>
              <a:ahLst/>
              <a:cxnLst/>
              <a:rect l="l" t="t" r="r" b="b"/>
              <a:pathLst>
                <a:path w="266826" h="80133" extrusionOk="0">
                  <a:moveTo>
                    <a:pt x="4984" y="0"/>
                  </a:move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38" y="30644"/>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65" y="30644"/>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601;p67"/>
            <p:cNvSpPr/>
            <p:nvPr/>
          </p:nvSpPr>
          <p:spPr>
            <a:xfrm>
              <a:off x="-6715325" y="-1765200"/>
              <a:ext cx="6670650" cy="2003325"/>
            </a:xfrm>
            <a:custGeom>
              <a:avLst/>
              <a:gdLst/>
              <a:ahLst/>
              <a:cxnLst/>
              <a:rect l="l" t="t" r="r" b="b"/>
              <a:pathLst>
                <a:path w="266826" h="80133" fill="none" extrusionOk="0">
                  <a:moveTo>
                    <a:pt x="259346" y="15096"/>
                  </a:moveTo>
                  <a:lnTo>
                    <a:pt x="259346" y="15096"/>
                  </a:lnTo>
                  <a:lnTo>
                    <a:pt x="258826" y="15369"/>
                  </a:lnTo>
                  <a:lnTo>
                    <a:pt x="258298" y="15633"/>
                  </a:lnTo>
                  <a:lnTo>
                    <a:pt x="257761" y="15889"/>
                  </a:lnTo>
                  <a:lnTo>
                    <a:pt x="257233" y="16144"/>
                  </a:lnTo>
                  <a:lnTo>
                    <a:pt x="256696" y="16391"/>
                  </a:lnTo>
                  <a:lnTo>
                    <a:pt x="256151" y="16630"/>
                  </a:lnTo>
                  <a:lnTo>
                    <a:pt x="255614" y="16860"/>
                  </a:lnTo>
                  <a:lnTo>
                    <a:pt x="255069" y="17081"/>
                  </a:lnTo>
                  <a:lnTo>
                    <a:pt x="254515" y="17303"/>
                  </a:lnTo>
                  <a:lnTo>
                    <a:pt x="253962" y="17516"/>
                  </a:lnTo>
                  <a:lnTo>
                    <a:pt x="253408" y="17720"/>
                  </a:lnTo>
                  <a:lnTo>
                    <a:pt x="252854" y="17916"/>
                  </a:lnTo>
                  <a:lnTo>
                    <a:pt x="252292" y="18112"/>
                  </a:lnTo>
                  <a:lnTo>
                    <a:pt x="251730" y="18291"/>
                  </a:lnTo>
                  <a:lnTo>
                    <a:pt x="251167" y="18470"/>
                  </a:lnTo>
                  <a:lnTo>
                    <a:pt x="250597" y="18640"/>
                  </a:lnTo>
                  <a:lnTo>
                    <a:pt x="250026" y="18811"/>
                  </a:lnTo>
                  <a:lnTo>
                    <a:pt x="249455" y="18964"/>
                  </a:lnTo>
                  <a:lnTo>
                    <a:pt x="248876" y="19118"/>
                  </a:lnTo>
                  <a:lnTo>
                    <a:pt x="248296" y="19262"/>
                  </a:lnTo>
                  <a:lnTo>
                    <a:pt x="247717" y="19407"/>
                  </a:lnTo>
                  <a:lnTo>
                    <a:pt x="247129" y="19535"/>
                  </a:lnTo>
                  <a:lnTo>
                    <a:pt x="246550" y="19663"/>
                  </a:lnTo>
                  <a:lnTo>
                    <a:pt x="245962" y="19782"/>
                  </a:lnTo>
                  <a:lnTo>
                    <a:pt x="245366" y="19893"/>
                  </a:lnTo>
                  <a:lnTo>
                    <a:pt x="244778" y="19995"/>
                  </a:lnTo>
                  <a:lnTo>
                    <a:pt x="244182" y="20089"/>
                  </a:lnTo>
                  <a:lnTo>
                    <a:pt x="243577" y="20182"/>
                  </a:lnTo>
                  <a:lnTo>
                    <a:pt x="242980" y="20268"/>
                  </a:lnTo>
                  <a:lnTo>
                    <a:pt x="242375" y="20344"/>
                  </a:lnTo>
                  <a:lnTo>
                    <a:pt x="241771" y="20421"/>
                  </a:lnTo>
                  <a:lnTo>
                    <a:pt x="241166" y="20481"/>
                  </a:lnTo>
                  <a:lnTo>
                    <a:pt x="241166" y="20481"/>
                  </a:lnTo>
                  <a:lnTo>
                    <a:pt x="240902" y="20515"/>
                  </a:lnTo>
                  <a:lnTo>
                    <a:pt x="240646" y="20557"/>
                  </a:lnTo>
                  <a:lnTo>
                    <a:pt x="240399" y="20617"/>
                  </a:lnTo>
                  <a:lnTo>
                    <a:pt x="240143" y="20694"/>
                  </a:lnTo>
                  <a:lnTo>
                    <a:pt x="239905" y="20770"/>
                  </a:lnTo>
                  <a:lnTo>
                    <a:pt x="239666" y="20873"/>
                  </a:lnTo>
                  <a:lnTo>
                    <a:pt x="239428" y="20975"/>
                  </a:lnTo>
                  <a:lnTo>
                    <a:pt x="239198" y="21094"/>
                  </a:lnTo>
                  <a:lnTo>
                    <a:pt x="238976" y="21222"/>
                  </a:lnTo>
                  <a:lnTo>
                    <a:pt x="238763" y="21367"/>
                  </a:lnTo>
                  <a:lnTo>
                    <a:pt x="238559" y="21520"/>
                  </a:lnTo>
                  <a:lnTo>
                    <a:pt x="238354" y="21682"/>
                  </a:lnTo>
                  <a:lnTo>
                    <a:pt x="238167" y="21852"/>
                  </a:lnTo>
                  <a:lnTo>
                    <a:pt x="237979" y="22040"/>
                  </a:lnTo>
                  <a:lnTo>
                    <a:pt x="237801" y="22227"/>
                  </a:lnTo>
                  <a:lnTo>
                    <a:pt x="237639" y="22432"/>
                  </a:lnTo>
                  <a:lnTo>
                    <a:pt x="237639" y="22432"/>
                  </a:lnTo>
                  <a:lnTo>
                    <a:pt x="237485" y="22645"/>
                  </a:lnTo>
                  <a:lnTo>
                    <a:pt x="237340" y="22866"/>
                  </a:lnTo>
                  <a:lnTo>
                    <a:pt x="237204" y="23088"/>
                  </a:lnTo>
                  <a:lnTo>
                    <a:pt x="237085" y="23318"/>
                  </a:lnTo>
                  <a:lnTo>
                    <a:pt x="236983" y="23548"/>
                  </a:lnTo>
                  <a:lnTo>
                    <a:pt x="236880" y="23786"/>
                  </a:lnTo>
                  <a:lnTo>
                    <a:pt x="236804" y="24033"/>
                  </a:lnTo>
                  <a:lnTo>
                    <a:pt x="236727" y="24280"/>
                  </a:lnTo>
                  <a:lnTo>
                    <a:pt x="236667" y="24527"/>
                  </a:lnTo>
                  <a:lnTo>
                    <a:pt x="236625" y="24783"/>
                  </a:lnTo>
                  <a:lnTo>
                    <a:pt x="236591" y="25038"/>
                  </a:lnTo>
                  <a:lnTo>
                    <a:pt x="236574" y="25294"/>
                  </a:lnTo>
                  <a:lnTo>
                    <a:pt x="236565" y="25558"/>
                  </a:lnTo>
                  <a:lnTo>
                    <a:pt x="236565" y="25814"/>
                  </a:lnTo>
                  <a:lnTo>
                    <a:pt x="236591" y="26069"/>
                  </a:lnTo>
                  <a:lnTo>
                    <a:pt x="236616" y="26333"/>
                  </a:lnTo>
                  <a:lnTo>
                    <a:pt x="236616" y="26333"/>
                  </a:lnTo>
                  <a:lnTo>
                    <a:pt x="236727" y="27041"/>
                  </a:lnTo>
                  <a:lnTo>
                    <a:pt x="236812" y="27722"/>
                  </a:lnTo>
                  <a:lnTo>
                    <a:pt x="236889" y="28378"/>
                  </a:lnTo>
                  <a:lnTo>
                    <a:pt x="236949" y="29008"/>
                  </a:lnTo>
                  <a:lnTo>
                    <a:pt x="236991" y="29613"/>
                  </a:lnTo>
                  <a:lnTo>
                    <a:pt x="237025" y="30201"/>
                  </a:lnTo>
                  <a:lnTo>
                    <a:pt x="237042" y="30781"/>
                  </a:lnTo>
                  <a:lnTo>
                    <a:pt x="237051" y="31343"/>
                  </a:lnTo>
                  <a:lnTo>
                    <a:pt x="237051" y="31343"/>
                  </a:lnTo>
                  <a:lnTo>
                    <a:pt x="237051" y="31837"/>
                  </a:lnTo>
                  <a:lnTo>
                    <a:pt x="237042" y="32331"/>
                  </a:lnTo>
                  <a:lnTo>
                    <a:pt x="237017" y="32825"/>
                  </a:lnTo>
                  <a:lnTo>
                    <a:pt x="236991" y="33319"/>
                  </a:lnTo>
                  <a:lnTo>
                    <a:pt x="236957" y="33813"/>
                  </a:lnTo>
                  <a:lnTo>
                    <a:pt x="236923" y="34299"/>
                  </a:lnTo>
                  <a:lnTo>
                    <a:pt x="236872" y="34793"/>
                  </a:lnTo>
                  <a:lnTo>
                    <a:pt x="236821" y="35279"/>
                  </a:lnTo>
                  <a:lnTo>
                    <a:pt x="236761" y="35764"/>
                  </a:lnTo>
                  <a:lnTo>
                    <a:pt x="236693" y="36241"/>
                  </a:lnTo>
                  <a:lnTo>
                    <a:pt x="236616" y="36727"/>
                  </a:lnTo>
                  <a:lnTo>
                    <a:pt x="236531" y="37204"/>
                  </a:lnTo>
                  <a:lnTo>
                    <a:pt x="236446" y="37681"/>
                  </a:lnTo>
                  <a:lnTo>
                    <a:pt x="236344" y="38158"/>
                  </a:lnTo>
                  <a:lnTo>
                    <a:pt x="236241" y="38635"/>
                  </a:lnTo>
                  <a:lnTo>
                    <a:pt x="236139" y="39104"/>
                  </a:lnTo>
                  <a:lnTo>
                    <a:pt x="236020" y="39572"/>
                  </a:lnTo>
                  <a:lnTo>
                    <a:pt x="235901" y="40041"/>
                  </a:lnTo>
                  <a:lnTo>
                    <a:pt x="235764" y="40510"/>
                  </a:lnTo>
                  <a:lnTo>
                    <a:pt x="235628" y="40970"/>
                  </a:lnTo>
                  <a:lnTo>
                    <a:pt x="235492" y="41430"/>
                  </a:lnTo>
                  <a:lnTo>
                    <a:pt x="235338" y="41890"/>
                  </a:lnTo>
                  <a:lnTo>
                    <a:pt x="235185" y="42341"/>
                  </a:lnTo>
                  <a:lnTo>
                    <a:pt x="235023" y="42801"/>
                  </a:lnTo>
                  <a:lnTo>
                    <a:pt x="234853" y="43253"/>
                  </a:lnTo>
                  <a:lnTo>
                    <a:pt x="234682" y="43696"/>
                  </a:lnTo>
                  <a:lnTo>
                    <a:pt x="234504" y="44147"/>
                  </a:lnTo>
                  <a:lnTo>
                    <a:pt x="234316" y="44590"/>
                  </a:lnTo>
                  <a:lnTo>
                    <a:pt x="234120" y="45033"/>
                  </a:lnTo>
                  <a:lnTo>
                    <a:pt x="233924" y="45468"/>
                  </a:lnTo>
                  <a:lnTo>
                    <a:pt x="233720" y="45911"/>
                  </a:lnTo>
                  <a:lnTo>
                    <a:pt x="233507" y="46337"/>
                  </a:lnTo>
                  <a:lnTo>
                    <a:pt x="233294" y="46771"/>
                  </a:lnTo>
                  <a:lnTo>
                    <a:pt x="233064" y="47197"/>
                  </a:lnTo>
                  <a:lnTo>
                    <a:pt x="232842" y="47623"/>
                  </a:lnTo>
                  <a:lnTo>
                    <a:pt x="232604" y="48049"/>
                  </a:lnTo>
                  <a:lnTo>
                    <a:pt x="232365" y="48467"/>
                  </a:lnTo>
                  <a:lnTo>
                    <a:pt x="232118" y="48884"/>
                  </a:lnTo>
                  <a:lnTo>
                    <a:pt x="231863" y="49302"/>
                  </a:lnTo>
                  <a:lnTo>
                    <a:pt x="231607" y="49710"/>
                  </a:lnTo>
                  <a:lnTo>
                    <a:pt x="231343" y="50119"/>
                  </a:lnTo>
                  <a:lnTo>
                    <a:pt x="231079" y="50528"/>
                  </a:lnTo>
                  <a:lnTo>
                    <a:pt x="230798" y="50929"/>
                  </a:lnTo>
                  <a:lnTo>
                    <a:pt x="230525" y="51329"/>
                  </a:lnTo>
                  <a:lnTo>
                    <a:pt x="230235" y="51721"/>
                  </a:lnTo>
                  <a:lnTo>
                    <a:pt x="229946" y="52113"/>
                  </a:lnTo>
                  <a:lnTo>
                    <a:pt x="229648" y="52505"/>
                  </a:lnTo>
                  <a:lnTo>
                    <a:pt x="229349" y="52897"/>
                  </a:lnTo>
                  <a:lnTo>
                    <a:pt x="229043" y="53280"/>
                  </a:lnTo>
                  <a:lnTo>
                    <a:pt x="228727" y="53655"/>
                  </a:lnTo>
                  <a:lnTo>
                    <a:pt x="228412" y="54030"/>
                  </a:lnTo>
                  <a:lnTo>
                    <a:pt x="228088" y="54405"/>
                  </a:lnTo>
                  <a:lnTo>
                    <a:pt x="227765" y="54779"/>
                  </a:lnTo>
                  <a:lnTo>
                    <a:pt x="227432" y="55146"/>
                  </a:lnTo>
                  <a:lnTo>
                    <a:pt x="227092" y="55504"/>
                  </a:lnTo>
                  <a:lnTo>
                    <a:pt x="226751" y="55861"/>
                  </a:lnTo>
                  <a:lnTo>
                    <a:pt x="226410" y="56219"/>
                  </a:lnTo>
                  <a:lnTo>
                    <a:pt x="226052" y="56569"/>
                  </a:lnTo>
                  <a:lnTo>
                    <a:pt x="225695" y="56918"/>
                  </a:lnTo>
                  <a:lnTo>
                    <a:pt x="225337" y="57267"/>
                  </a:lnTo>
                  <a:lnTo>
                    <a:pt x="224970" y="57608"/>
                  </a:lnTo>
                  <a:lnTo>
                    <a:pt x="224596" y="57940"/>
                  </a:lnTo>
                  <a:lnTo>
                    <a:pt x="224221" y="58272"/>
                  </a:lnTo>
                  <a:lnTo>
                    <a:pt x="223846" y="58605"/>
                  </a:lnTo>
                  <a:lnTo>
                    <a:pt x="223462" y="58928"/>
                  </a:lnTo>
                  <a:lnTo>
                    <a:pt x="223071" y="59252"/>
                  </a:lnTo>
                  <a:lnTo>
                    <a:pt x="222679" y="59567"/>
                  </a:lnTo>
                  <a:lnTo>
                    <a:pt x="222278" y="59883"/>
                  </a:lnTo>
                  <a:lnTo>
                    <a:pt x="221878" y="60189"/>
                  </a:lnTo>
                  <a:lnTo>
                    <a:pt x="221469" y="60496"/>
                  </a:lnTo>
                  <a:lnTo>
                    <a:pt x="221060" y="60803"/>
                  </a:lnTo>
                  <a:lnTo>
                    <a:pt x="220643" y="61092"/>
                  </a:lnTo>
                  <a:lnTo>
                    <a:pt x="220225" y="61390"/>
                  </a:lnTo>
                  <a:lnTo>
                    <a:pt x="219799" y="61680"/>
                  </a:lnTo>
                  <a:lnTo>
                    <a:pt x="219373" y="61961"/>
                  </a:lnTo>
                  <a:lnTo>
                    <a:pt x="218939" y="62242"/>
                  </a:lnTo>
                  <a:lnTo>
                    <a:pt x="218504" y="62515"/>
                  </a:lnTo>
                  <a:lnTo>
                    <a:pt x="218061" y="62788"/>
                  </a:lnTo>
                  <a:lnTo>
                    <a:pt x="217618" y="63052"/>
                  </a:lnTo>
                  <a:lnTo>
                    <a:pt x="217175" y="63316"/>
                  </a:lnTo>
                  <a:lnTo>
                    <a:pt x="216724" y="63580"/>
                  </a:lnTo>
                  <a:lnTo>
                    <a:pt x="216264" y="63827"/>
                  </a:lnTo>
                  <a:lnTo>
                    <a:pt x="215812" y="64083"/>
                  </a:lnTo>
                  <a:lnTo>
                    <a:pt x="215344" y="64321"/>
                  </a:lnTo>
                  <a:lnTo>
                    <a:pt x="214884" y="64560"/>
                  </a:lnTo>
                  <a:lnTo>
                    <a:pt x="214406" y="64798"/>
                  </a:lnTo>
                  <a:lnTo>
                    <a:pt x="213938" y="65028"/>
                  </a:lnTo>
                  <a:lnTo>
                    <a:pt x="213461" y="65250"/>
                  </a:lnTo>
                  <a:lnTo>
                    <a:pt x="212984" y="65471"/>
                  </a:lnTo>
                  <a:lnTo>
                    <a:pt x="212498" y="65693"/>
                  </a:lnTo>
                  <a:lnTo>
                    <a:pt x="212013" y="65897"/>
                  </a:lnTo>
                  <a:lnTo>
                    <a:pt x="211518" y="66102"/>
                  </a:lnTo>
                  <a:lnTo>
                    <a:pt x="211024" y="66306"/>
                  </a:lnTo>
                  <a:lnTo>
                    <a:pt x="210530" y="66502"/>
                  </a:lnTo>
                  <a:lnTo>
                    <a:pt x="210028" y="66689"/>
                  </a:lnTo>
                  <a:lnTo>
                    <a:pt x="209525" y="66877"/>
                  </a:lnTo>
                  <a:lnTo>
                    <a:pt x="209014" y="67056"/>
                  </a:lnTo>
                  <a:lnTo>
                    <a:pt x="208503" y="67235"/>
                  </a:lnTo>
                  <a:lnTo>
                    <a:pt x="207991" y="67405"/>
                  </a:lnTo>
                  <a:lnTo>
                    <a:pt x="207480" y="67567"/>
                  </a:lnTo>
                  <a:lnTo>
                    <a:pt x="206961" y="67729"/>
                  </a:lnTo>
                  <a:lnTo>
                    <a:pt x="206441" y="67882"/>
                  </a:lnTo>
                  <a:lnTo>
                    <a:pt x="205913" y="68036"/>
                  </a:lnTo>
                  <a:lnTo>
                    <a:pt x="205384" y="68180"/>
                  </a:lnTo>
                  <a:lnTo>
                    <a:pt x="204856" y="68317"/>
                  </a:lnTo>
                  <a:lnTo>
                    <a:pt x="204320" y="68453"/>
                  </a:lnTo>
                  <a:lnTo>
                    <a:pt x="203791" y="68581"/>
                  </a:lnTo>
                  <a:lnTo>
                    <a:pt x="203246" y="68700"/>
                  </a:lnTo>
                  <a:lnTo>
                    <a:pt x="202709" y="68811"/>
                  </a:lnTo>
                  <a:lnTo>
                    <a:pt x="202164" y="68922"/>
                  </a:lnTo>
                  <a:lnTo>
                    <a:pt x="201619" y="69032"/>
                  </a:lnTo>
                  <a:lnTo>
                    <a:pt x="201074" y="69126"/>
                  </a:lnTo>
                  <a:lnTo>
                    <a:pt x="200520" y="69220"/>
                  </a:lnTo>
                  <a:lnTo>
                    <a:pt x="199966" y="69313"/>
                  </a:lnTo>
                  <a:lnTo>
                    <a:pt x="199412" y="69390"/>
                  </a:lnTo>
                  <a:lnTo>
                    <a:pt x="198859" y="69467"/>
                  </a:lnTo>
                  <a:lnTo>
                    <a:pt x="198296" y="69543"/>
                  </a:lnTo>
                  <a:lnTo>
                    <a:pt x="197734" y="69603"/>
                  </a:lnTo>
                  <a:lnTo>
                    <a:pt x="197172" y="69663"/>
                  </a:lnTo>
                  <a:lnTo>
                    <a:pt x="196601" y="69714"/>
                  </a:lnTo>
                  <a:lnTo>
                    <a:pt x="196039" y="69765"/>
                  </a:lnTo>
                  <a:lnTo>
                    <a:pt x="195468" y="69799"/>
                  </a:lnTo>
                  <a:lnTo>
                    <a:pt x="194897" y="69833"/>
                  </a:lnTo>
                  <a:lnTo>
                    <a:pt x="194318" y="69867"/>
                  </a:lnTo>
                  <a:lnTo>
                    <a:pt x="193747" y="69884"/>
                  </a:lnTo>
                  <a:lnTo>
                    <a:pt x="193168" y="69901"/>
                  </a:lnTo>
                  <a:lnTo>
                    <a:pt x="192588" y="69910"/>
                  </a:lnTo>
                  <a:lnTo>
                    <a:pt x="192009" y="69918"/>
                  </a:lnTo>
                  <a:lnTo>
                    <a:pt x="192009" y="69918"/>
                  </a:lnTo>
                  <a:lnTo>
                    <a:pt x="191157" y="69910"/>
                  </a:lnTo>
                  <a:lnTo>
                    <a:pt x="190314" y="69884"/>
                  </a:lnTo>
                  <a:lnTo>
                    <a:pt x="189470" y="69859"/>
                  </a:lnTo>
                  <a:lnTo>
                    <a:pt x="188635" y="69808"/>
                  </a:lnTo>
                  <a:lnTo>
                    <a:pt x="187801" y="69748"/>
                  </a:lnTo>
                  <a:lnTo>
                    <a:pt x="186974" y="69671"/>
                  </a:lnTo>
                  <a:lnTo>
                    <a:pt x="186139" y="69586"/>
                  </a:lnTo>
                  <a:lnTo>
                    <a:pt x="185321" y="69492"/>
                  </a:lnTo>
                  <a:lnTo>
                    <a:pt x="184504" y="69382"/>
                  </a:lnTo>
                  <a:lnTo>
                    <a:pt x="183686" y="69254"/>
                  </a:lnTo>
                  <a:lnTo>
                    <a:pt x="182876" y="69118"/>
                  </a:lnTo>
                  <a:lnTo>
                    <a:pt x="182067" y="68973"/>
                  </a:lnTo>
                  <a:lnTo>
                    <a:pt x="181266" y="68811"/>
                  </a:lnTo>
                  <a:lnTo>
                    <a:pt x="180465" y="68632"/>
                  </a:lnTo>
                  <a:lnTo>
                    <a:pt x="179673" y="68444"/>
                  </a:lnTo>
                  <a:lnTo>
                    <a:pt x="178889" y="68249"/>
                  </a:lnTo>
                  <a:lnTo>
                    <a:pt x="178106" y="68044"/>
                  </a:lnTo>
                  <a:lnTo>
                    <a:pt x="177330" y="67823"/>
                  </a:lnTo>
                  <a:lnTo>
                    <a:pt x="176564" y="67584"/>
                  </a:lnTo>
                  <a:lnTo>
                    <a:pt x="175797" y="67337"/>
                  </a:lnTo>
                  <a:lnTo>
                    <a:pt x="175039" y="67081"/>
                  </a:lnTo>
                  <a:lnTo>
                    <a:pt x="174289" y="66817"/>
                  </a:lnTo>
                  <a:lnTo>
                    <a:pt x="173539" y="66536"/>
                  </a:lnTo>
                  <a:lnTo>
                    <a:pt x="172807" y="66246"/>
                  </a:lnTo>
                  <a:lnTo>
                    <a:pt x="172074" y="65940"/>
                  </a:lnTo>
                  <a:lnTo>
                    <a:pt x="171341" y="65625"/>
                  </a:lnTo>
                  <a:lnTo>
                    <a:pt x="170626" y="65301"/>
                  </a:lnTo>
                  <a:lnTo>
                    <a:pt x="169918" y="64969"/>
                  </a:lnTo>
                  <a:lnTo>
                    <a:pt x="169211" y="64619"/>
                  </a:lnTo>
                  <a:lnTo>
                    <a:pt x="168513" y="64261"/>
                  </a:lnTo>
                  <a:lnTo>
                    <a:pt x="167823" y="63895"/>
                  </a:lnTo>
                  <a:lnTo>
                    <a:pt x="167141" y="63520"/>
                  </a:lnTo>
                  <a:lnTo>
                    <a:pt x="166477" y="63128"/>
                  </a:lnTo>
                  <a:lnTo>
                    <a:pt x="165812" y="62728"/>
                  </a:lnTo>
                  <a:lnTo>
                    <a:pt x="165148" y="62319"/>
                  </a:lnTo>
                  <a:lnTo>
                    <a:pt x="164500" y="61902"/>
                  </a:lnTo>
                  <a:lnTo>
                    <a:pt x="163861" y="61467"/>
                  </a:lnTo>
                  <a:lnTo>
                    <a:pt x="163239" y="61033"/>
                  </a:lnTo>
                  <a:lnTo>
                    <a:pt x="162617" y="60581"/>
                  </a:lnTo>
                  <a:lnTo>
                    <a:pt x="162004" y="60121"/>
                  </a:lnTo>
                  <a:lnTo>
                    <a:pt x="161399" y="59653"/>
                  </a:lnTo>
                  <a:lnTo>
                    <a:pt x="160811" y="59175"/>
                  </a:lnTo>
                  <a:lnTo>
                    <a:pt x="160223" y="58690"/>
                  </a:lnTo>
                  <a:lnTo>
                    <a:pt x="159653" y="58187"/>
                  </a:lnTo>
                  <a:lnTo>
                    <a:pt x="159090" y="57685"/>
                  </a:lnTo>
                  <a:lnTo>
                    <a:pt x="158537" y="57165"/>
                  </a:lnTo>
                  <a:lnTo>
                    <a:pt x="157991" y="56637"/>
                  </a:lnTo>
                  <a:lnTo>
                    <a:pt x="157463" y="56108"/>
                  </a:lnTo>
                  <a:lnTo>
                    <a:pt x="156944" y="55563"/>
                  </a:lnTo>
                  <a:lnTo>
                    <a:pt x="156432" y="55009"/>
                  </a:lnTo>
                  <a:lnTo>
                    <a:pt x="155930" y="54447"/>
                  </a:lnTo>
                  <a:lnTo>
                    <a:pt x="155444" y="53876"/>
                  </a:lnTo>
                  <a:lnTo>
                    <a:pt x="154967" y="53306"/>
                  </a:lnTo>
                  <a:lnTo>
                    <a:pt x="154507" y="52718"/>
                  </a:lnTo>
                  <a:lnTo>
                    <a:pt x="154047" y="52121"/>
                  </a:lnTo>
                  <a:lnTo>
                    <a:pt x="153612" y="51517"/>
                  </a:lnTo>
                  <a:lnTo>
                    <a:pt x="153178" y="50903"/>
                  </a:lnTo>
                  <a:lnTo>
                    <a:pt x="152761" y="50290"/>
                  </a:lnTo>
                  <a:lnTo>
                    <a:pt x="152360" y="49659"/>
                  </a:lnTo>
                  <a:lnTo>
                    <a:pt x="151968" y="49020"/>
                  </a:lnTo>
                  <a:lnTo>
                    <a:pt x="151593" y="48381"/>
                  </a:lnTo>
                  <a:lnTo>
                    <a:pt x="151227" y="47734"/>
                  </a:lnTo>
                  <a:lnTo>
                    <a:pt x="150869" y="47069"/>
                  </a:lnTo>
                  <a:lnTo>
                    <a:pt x="150528" y="46405"/>
                  </a:lnTo>
                  <a:lnTo>
                    <a:pt x="150528" y="46405"/>
                  </a:lnTo>
                  <a:lnTo>
                    <a:pt x="150375" y="46107"/>
                  </a:lnTo>
                  <a:lnTo>
                    <a:pt x="150213" y="45817"/>
                  </a:lnTo>
                  <a:lnTo>
                    <a:pt x="150034" y="45536"/>
                  </a:lnTo>
                  <a:lnTo>
                    <a:pt x="149855" y="45255"/>
                  </a:lnTo>
                  <a:lnTo>
                    <a:pt x="149660" y="44991"/>
                  </a:lnTo>
                  <a:lnTo>
                    <a:pt x="149455" y="44727"/>
                  </a:lnTo>
                  <a:lnTo>
                    <a:pt x="149251" y="44480"/>
                  </a:lnTo>
                  <a:lnTo>
                    <a:pt x="149029" y="44233"/>
                  </a:lnTo>
                  <a:lnTo>
                    <a:pt x="148799" y="43994"/>
                  </a:lnTo>
                  <a:lnTo>
                    <a:pt x="148561" y="43772"/>
                  </a:lnTo>
                  <a:lnTo>
                    <a:pt x="148322" y="43551"/>
                  </a:lnTo>
                  <a:lnTo>
                    <a:pt x="148066" y="43338"/>
                  </a:lnTo>
                  <a:lnTo>
                    <a:pt x="147811" y="43142"/>
                  </a:lnTo>
                  <a:lnTo>
                    <a:pt x="147547" y="42946"/>
                  </a:lnTo>
                  <a:lnTo>
                    <a:pt x="147274" y="42767"/>
                  </a:lnTo>
                  <a:lnTo>
                    <a:pt x="147001" y="42588"/>
                  </a:lnTo>
                  <a:lnTo>
                    <a:pt x="146712" y="42426"/>
                  </a:lnTo>
                  <a:lnTo>
                    <a:pt x="146422" y="42273"/>
                  </a:lnTo>
                  <a:lnTo>
                    <a:pt x="146124" y="42128"/>
                  </a:lnTo>
                  <a:lnTo>
                    <a:pt x="145826" y="41992"/>
                  </a:lnTo>
                  <a:lnTo>
                    <a:pt x="145519" y="41864"/>
                  </a:lnTo>
                  <a:lnTo>
                    <a:pt x="145204" y="41753"/>
                  </a:lnTo>
                  <a:lnTo>
                    <a:pt x="144889" y="41643"/>
                  </a:lnTo>
                  <a:lnTo>
                    <a:pt x="144565" y="41549"/>
                  </a:lnTo>
                  <a:lnTo>
                    <a:pt x="144241" y="41464"/>
                  </a:lnTo>
                  <a:lnTo>
                    <a:pt x="143909" y="41396"/>
                  </a:lnTo>
                  <a:lnTo>
                    <a:pt x="143577" y="41327"/>
                  </a:lnTo>
                  <a:lnTo>
                    <a:pt x="143236" y="41276"/>
                  </a:lnTo>
                  <a:lnTo>
                    <a:pt x="142895" y="41242"/>
                  </a:lnTo>
                  <a:lnTo>
                    <a:pt x="142546" y="41208"/>
                  </a:lnTo>
                  <a:lnTo>
                    <a:pt x="142197" y="41191"/>
                  </a:lnTo>
                  <a:lnTo>
                    <a:pt x="141847" y="41191"/>
                  </a:lnTo>
                  <a:lnTo>
                    <a:pt x="141847" y="41191"/>
                  </a:lnTo>
                  <a:lnTo>
                    <a:pt x="141498" y="41191"/>
                  </a:lnTo>
                  <a:lnTo>
                    <a:pt x="141149" y="41208"/>
                  </a:lnTo>
                  <a:lnTo>
                    <a:pt x="140808" y="41242"/>
                  </a:lnTo>
                  <a:lnTo>
                    <a:pt x="140467" y="41276"/>
                  </a:lnTo>
                  <a:lnTo>
                    <a:pt x="140126" y="41327"/>
                  </a:lnTo>
                  <a:lnTo>
                    <a:pt x="139794" y="41396"/>
                  </a:lnTo>
                  <a:lnTo>
                    <a:pt x="139462" y="41464"/>
                  </a:lnTo>
                  <a:lnTo>
                    <a:pt x="139138" y="41549"/>
                  </a:lnTo>
                  <a:lnTo>
                    <a:pt x="138814" y="41643"/>
                  </a:lnTo>
                  <a:lnTo>
                    <a:pt x="138491" y="41753"/>
                  </a:lnTo>
                  <a:lnTo>
                    <a:pt x="138184" y="41864"/>
                  </a:lnTo>
                  <a:lnTo>
                    <a:pt x="137877" y="41992"/>
                  </a:lnTo>
                  <a:lnTo>
                    <a:pt x="137571" y="42128"/>
                  </a:lnTo>
                  <a:lnTo>
                    <a:pt x="137272" y="42273"/>
                  </a:lnTo>
                  <a:lnTo>
                    <a:pt x="136983" y="42426"/>
                  </a:lnTo>
                  <a:lnTo>
                    <a:pt x="136702" y="42588"/>
                  </a:lnTo>
                  <a:lnTo>
                    <a:pt x="136420" y="42767"/>
                  </a:lnTo>
                  <a:lnTo>
                    <a:pt x="136148" y="42946"/>
                  </a:lnTo>
                  <a:lnTo>
                    <a:pt x="135884" y="43142"/>
                  </a:lnTo>
                  <a:lnTo>
                    <a:pt x="135628" y="43338"/>
                  </a:lnTo>
                  <a:lnTo>
                    <a:pt x="135381" y="43551"/>
                  </a:lnTo>
                  <a:lnTo>
                    <a:pt x="135134" y="43772"/>
                  </a:lnTo>
                  <a:lnTo>
                    <a:pt x="134896" y="44003"/>
                  </a:lnTo>
                  <a:lnTo>
                    <a:pt x="134674" y="44233"/>
                  </a:lnTo>
                  <a:lnTo>
                    <a:pt x="134453" y="44480"/>
                  </a:lnTo>
                  <a:lnTo>
                    <a:pt x="134240" y="44735"/>
                  </a:lnTo>
                  <a:lnTo>
                    <a:pt x="134035" y="44991"/>
                  </a:lnTo>
                  <a:lnTo>
                    <a:pt x="133848" y="45263"/>
                  </a:lnTo>
                  <a:lnTo>
                    <a:pt x="133660" y="45536"/>
                  </a:lnTo>
                  <a:lnTo>
                    <a:pt x="133490" y="45817"/>
                  </a:lnTo>
                  <a:lnTo>
                    <a:pt x="133319" y="46115"/>
                  </a:lnTo>
                  <a:lnTo>
                    <a:pt x="133166" y="46413"/>
                  </a:lnTo>
                  <a:lnTo>
                    <a:pt x="133166" y="46413"/>
                  </a:lnTo>
                  <a:lnTo>
                    <a:pt x="132825" y="47078"/>
                  </a:lnTo>
                  <a:lnTo>
                    <a:pt x="132476" y="47734"/>
                  </a:lnTo>
                  <a:lnTo>
                    <a:pt x="132110" y="48381"/>
                  </a:lnTo>
                  <a:lnTo>
                    <a:pt x="131726" y="49029"/>
                  </a:lnTo>
                  <a:lnTo>
                    <a:pt x="131334" y="49659"/>
                  </a:lnTo>
                  <a:lnTo>
                    <a:pt x="130934" y="50290"/>
                  </a:lnTo>
                  <a:lnTo>
                    <a:pt x="130517" y="50912"/>
                  </a:lnTo>
                  <a:lnTo>
                    <a:pt x="130091" y="51517"/>
                  </a:lnTo>
                  <a:lnTo>
                    <a:pt x="129648" y="52121"/>
                  </a:lnTo>
                  <a:lnTo>
                    <a:pt x="129196" y="52718"/>
                  </a:lnTo>
                  <a:lnTo>
                    <a:pt x="128728" y="53306"/>
                  </a:lnTo>
                  <a:lnTo>
                    <a:pt x="128250" y="53885"/>
                  </a:lnTo>
                  <a:lnTo>
                    <a:pt x="127765" y="54447"/>
                  </a:lnTo>
                  <a:lnTo>
                    <a:pt x="127271" y="55009"/>
                  </a:lnTo>
                  <a:lnTo>
                    <a:pt x="126760" y="55563"/>
                  </a:lnTo>
                  <a:lnTo>
                    <a:pt x="126240" y="56108"/>
                  </a:lnTo>
                  <a:lnTo>
                    <a:pt x="125703" y="56637"/>
                  </a:lnTo>
                  <a:lnTo>
                    <a:pt x="125166" y="57165"/>
                  </a:lnTo>
                  <a:lnTo>
                    <a:pt x="124613" y="57685"/>
                  </a:lnTo>
                  <a:lnTo>
                    <a:pt x="124050" y="58187"/>
                  </a:lnTo>
                  <a:lnTo>
                    <a:pt x="123471" y="58690"/>
                  </a:lnTo>
                  <a:lnTo>
                    <a:pt x="122892" y="59175"/>
                  </a:lnTo>
                  <a:lnTo>
                    <a:pt x="122295" y="59653"/>
                  </a:lnTo>
                  <a:lnTo>
                    <a:pt x="121699" y="60121"/>
                  </a:lnTo>
                  <a:lnTo>
                    <a:pt x="121086" y="60581"/>
                  </a:lnTo>
                  <a:lnTo>
                    <a:pt x="120464" y="61033"/>
                  </a:lnTo>
                  <a:lnTo>
                    <a:pt x="119833" y="61467"/>
                  </a:lnTo>
                  <a:lnTo>
                    <a:pt x="119194" y="61902"/>
                  </a:lnTo>
                  <a:lnTo>
                    <a:pt x="118547" y="62319"/>
                  </a:lnTo>
                  <a:lnTo>
                    <a:pt x="117891" y="62728"/>
                  </a:lnTo>
                  <a:lnTo>
                    <a:pt x="117226" y="63128"/>
                  </a:lnTo>
                  <a:lnTo>
                    <a:pt x="116553" y="63520"/>
                  </a:lnTo>
                  <a:lnTo>
                    <a:pt x="115872" y="63895"/>
                  </a:lnTo>
                  <a:lnTo>
                    <a:pt x="115182" y="64261"/>
                  </a:lnTo>
                  <a:lnTo>
                    <a:pt x="114483" y="64619"/>
                  </a:lnTo>
                  <a:lnTo>
                    <a:pt x="113785" y="64969"/>
                  </a:lnTo>
                  <a:lnTo>
                    <a:pt x="113069" y="65301"/>
                  </a:lnTo>
                  <a:lnTo>
                    <a:pt x="112353" y="65625"/>
                  </a:lnTo>
                  <a:lnTo>
                    <a:pt x="111629" y="65940"/>
                  </a:lnTo>
                  <a:lnTo>
                    <a:pt x="110897" y="66246"/>
                  </a:lnTo>
                  <a:lnTo>
                    <a:pt x="110155" y="66536"/>
                  </a:lnTo>
                  <a:lnTo>
                    <a:pt x="109414" y="66817"/>
                  </a:lnTo>
                  <a:lnTo>
                    <a:pt x="108656" y="67081"/>
                  </a:lnTo>
                  <a:lnTo>
                    <a:pt x="107898" y="67337"/>
                  </a:lnTo>
                  <a:lnTo>
                    <a:pt x="107140" y="67584"/>
                  </a:lnTo>
                  <a:lnTo>
                    <a:pt x="106364" y="67814"/>
                  </a:lnTo>
                  <a:lnTo>
                    <a:pt x="105589" y="68044"/>
                  </a:lnTo>
                  <a:lnTo>
                    <a:pt x="104805" y="68249"/>
                  </a:lnTo>
                  <a:lnTo>
                    <a:pt x="104021" y="68444"/>
                  </a:lnTo>
                  <a:lnTo>
                    <a:pt x="103229" y="68632"/>
                  </a:lnTo>
                  <a:lnTo>
                    <a:pt x="102428" y="68811"/>
                  </a:lnTo>
                  <a:lnTo>
                    <a:pt x="101628" y="68973"/>
                  </a:lnTo>
                  <a:lnTo>
                    <a:pt x="100827" y="69118"/>
                  </a:lnTo>
                  <a:lnTo>
                    <a:pt x="100017" y="69254"/>
                  </a:lnTo>
                  <a:lnTo>
                    <a:pt x="99200" y="69382"/>
                  </a:lnTo>
                  <a:lnTo>
                    <a:pt x="98382" y="69492"/>
                  </a:lnTo>
                  <a:lnTo>
                    <a:pt x="97555" y="69586"/>
                  </a:lnTo>
                  <a:lnTo>
                    <a:pt x="96729" y="69671"/>
                  </a:lnTo>
                  <a:lnTo>
                    <a:pt x="95894" y="69748"/>
                  </a:lnTo>
                  <a:lnTo>
                    <a:pt x="95059" y="69808"/>
                  </a:lnTo>
                  <a:lnTo>
                    <a:pt x="94224" y="69859"/>
                  </a:lnTo>
                  <a:lnTo>
                    <a:pt x="93381" y="69884"/>
                  </a:lnTo>
                  <a:lnTo>
                    <a:pt x="92537" y="69910"/>
                  </a:lnTo>
                  <a:lnTo>
                    <a:pt x="91694" y="69918"/>
                  </a:lnTo>
                  <a:lnTo>
                    <a:pt x="91694" y="69918"/>
                  </a:lnTo>
                  <a:lnTo>
                    <a:pt x="91115" y="69910"/>
                  </a:lnTo>
                  <a:lnTo>
                    <a:pt x="90535" y="69901"/>
                  </a:lnTo>
                  <a:lnTo>
                    <a:pt x="89956" y="69884"/>
                  </a:lnTo>
                  <a:lnTo>
                    <a:pt x="89377" y="69867"/>
                  </a:lnTo>
                  <a:lnTo>
                    <a:pt x="88806" y="69833"/>
                  </a:lnTo>
                  <a:lnTo>
                    <a:pt x="88235" y="69799"/>
                  </a:lnTo>
                  <a:lnTo>
                    <a:pt x="87664" y="69765"/>
                  </a:lnTo>
                  <a:lnTo>
                    <a:pt x="87094" y="69714"/>
                  </a:lnTo>
                  <a:lnTo>
                    <a:pt x="86531" y="69663"/>
                  </a:lnTo>
                  <a:lnTo>
                    <a:pt x="85960" y="69603"/>
                  </a:lnTo>
                  <a:lnTo>
                    <a:pt x="85398" y="69543"/>
                  </a:lnTo>
                  <a:lnTo>
                    <a:pt x="84844" y="69467"/>
                  </a:lnTo>
                  <a:lnTo>
                    <a:pt x="84282" y="69390"/>
                  </a:lnTo>
                  <a:lnTo>
                    <a:pt x="83728" y="69313"/>
                  </a:lnTo>
                  <a:lnTo>
                    <a:pt x="83175" y="69220"/>
                  </a:lnTo>
                  <a:lnTo>
                    <a:pt x="82629" y="69126"/>
                  </a:lnTo>
                  <a:lnTo>
                    <a:pt x="82076" y="69032"/>
                  </a:lnTo>
                  <a:lnTo>
                    <a:pt x="81530" y="68922"/>
                  </a:lnTo>
                  <a:lnTo>
                    <a:pt x="80985" y="68811"/>
                  </a:lnTo>
                  <a:lnTo>
                    <a:pt x="80448" y="68700"/>
                  </a:lnTo>
                  <a:lnTo>
                    <a:pt x="79912" y="68572"/>
                  </a:lnTo>
                  <a:lnTo>
                    <a:pt x="79375" y="68453"/>
                  </a:lnTo>
                  <a:lnTo>
                    <a:pt x="78838" y="68317"/>
                  </a:lnTo>
                  <a:lnTo>
                    <a:pt x="78310" y="68180"/>
                  </a:lnTo>
                  <a:lnTo>
                    <a:pt x="77782" y="68036"/>
                  </a:lnTo>
                  <a:lnTo>
                    <a:pt x="77262" y="67882"/>
                  </a:lnTo>
                  <a:lnTo>
                    <a:pt x="76743" y="67729"/>
                  </a:lnTo>
                  <a:lnTo>
                    <a:pt x="76223" y="67567"/>
                  </a:lnTo>
                  <a:lnTo>
                    <a:pt x="75703" y="67405"/>
                  </a:lnTo>
                  <a:lnTo>
                    <a:pt x="75192" y="67235"/>
                  </a:lnTo>
                  <a:lnTo>
                    <a:pt x="74681" y="67056"/>
                  </a:lnTo>
                  <a:lnTo>
                    <a:pt x="74178" y="66877"/>
                  </a:lnTo>
                  <a:lnTo>
                    <a:pt x="73676" y="66689"/>
                  </a:lnTo>
                  <a:lnTo>
                    <a:pt x="73173" y="66502"/>
                  </a:lnTo>
                  <a:lnTo>
                    <a:pt x="72670" y="66306"/>
                  </a:lnTo>
                  <a:lnTo>
                    <a:pt x="72176" y="66102"/>
                  </a:lnTo>
                  <a:lnTo>
                    <a:pt x="71691" y="65897"/>
                  </a:lnTo>
                  <a:lnTo>
                    <a:pt x="71205" y="65684"/>
                  </a:lnTo>
                  <a:lnTo>
                    <a:pt x="70719" y="65471"/>
                  </a:lnTo>
                  <a:lnTo>
                    <a:pt x="70242" y="65250"/>
                  </a:lnTo>
                  <a:lnTo>
                    <a:pt x="69765" y="65028"/>
                  </a:lnTo>
                  <a:lnTo>
                    <a:pt x="69288" y="64798"/>
                  </a:lnTo>
                  <a:lnTo>
                    <a:pt x="68820" y="64560"/>
                  </a:lnTo>
                  <a:lnTo>
                    <a:pt x="68351" y="64321"/>
                  </a:lnTo>
                  <a:lnTo>
                    <a:pt x="67891" y="64074"/>
                  </a:lnTo>
                  <a:lnTo>
                    <a:pt x="67431" y="63827"/>
                  </a:lnTo>
                  <a:lnTo>
                    <a:pt x="66979" y="63571"/>
                  </a:lnTo>
                  <a:lnTo>
                    <a:pt x="66528" y="63316"/>
                  </a:lnTo>
                  <a:lnTo>
                    <a:pt x="66076" y="63052"/>
                  </a:lnTo>
                  <a:lnTo>
                    <a:pt x="65633" y="62788"/>
                  </a:lnTo>
                  <a:lnTo>
                    <a:pt x="65190" y="62515"/>
                  </a:lnTo>
                  <a:lnTo>
                    <a:pt x="64756" y="62242"/>
                  </a:lnTo>
                  <a:lnTo>
                    <a:pt x="64330" y="61961"/>
                  </a:lnTo>
                  <a:lnTo>
                    <a:pt x="63895" y="61680"/>
                  </a:lnTo>
                  <a:lnTo>
                    <a:pt x="63478" y="61390"/>
                  </a:lnTo>
                  <a:lnTo>
                    <a:pt x="63052" y="61092"/>
                  </a:lnTo>
                  <a:lnTo>
                    <a:pt x="62643" y="60794"/>
                  </a:lnTo>
                  <a:lnTo>
                    <a:pt x="62226" y="60496"/>
                  </a:lnTo>
                  <a:lnTo>
                    <a:pt x="61825" y="60189"/>
                  </a:lnTo>
                  <a:lnTo>
                    <a:pt x="61416" y="59883"/>
                  </a:lnTo>
                  <a:lnTo>
                    <a:pt x="61024" y="59567"/>
                  </a:lnTo>
                  <a:lnTo>
                    <a:pt x="60633" y="59252"/>
                  </a:lnTo>
                  <a:lnTo>
                    <a:pt x="60241" y="58928"/>
                  </a:lnTo>
                  <a:lnTo>
                    <a:pt x="59857" y="58605"/>
                  </a:lnTo>
                  <a:lnTo>
                    <a:pt x="59474" y="58272"/>
                  </a:lnTo>
                  <a:lnTo>
                    <a:pt x="59099" y="57940"/>
                  </a:lnTo>
                  <a:lnTo>
                    <a:pt x="58724" y="57599"/>
                  </a:lnTo>
                  <a:lnTo>
                    <a:pt x="58358" y="57259"/>
                  </a:lnTo>
                  <a:lnTo>
                    <a:pt x="58000" y="56918"/>
                  </a:lnTo>
                  <a:lnTo>
                    <a:pt x="57642" y="56569"/>
                  </a:lnTo>
                  <a:lnTo>
                    <a:pt x="57293" y="56219"/>
                  </a:lnTo>
                  <a:lnTo>
                    <a:pt x="56944" y="55861"/>
                  </a:lnTo>
                  <a:lnTo>
                    <a:pt x="56603" y="55504"/>
                  </a:lnTo>
                  <a:lnTo>
                    <a:pt x="56262" y="55137"/>
                  </a:lnTo>
                  <a:lnTo>
                    <a:pt x="55930" y="54771"/>
                  </a:lnTo>
                  <a:lnTo>
                    <a:pt x="55606" y="54405"/>
                  </a:lnTo>
                  <a:lnTo>
                    <a:pt x="55282" y="54030"/>
                  </a:lnTo>
                  <a:lnTo>
                    <a:pt x="54967" y="53655"/>
                  </a:lnTo>
                  <a:lnTo>
                    <a:pt x="54652" y="53272"/>
                  </a:lnTo>
                  <a:lnTo>
                    <a:pt x="54345" y="52888"/>
                  </a:lnTo>
                  <a:lnTo>
                    <a:pt x="54047" y="52505"/>
                  </a:lnTo>
                  <a:lnTo>
                    <a:pt x="53749" y="52113"/>
                  </a:lnTo>
                  <a:lnTo>
                    <a:pt x="53459" y="51721"/>
                  </a:lnTo>
                  <a:lnTo>
                    <a:pt x="53178" y="51329"/>
                  </a:lnTo>
                  <a:lnTo>
                    <a:pt x="52897" y="50929"/>
                  </a:lnTo>
                  <a:lnTo>
                    <a:pt x="52624" y="50528"/>
                  </a:lnTo>
                  <a:lnTo>
                    <a:pt x="52352" y="50119"/>
                  </a:lnTo>
                  <a:lnTo>
                    <a:pt x="52088" y="49710"/>
                  </a:lnTo>
                  <a:lnTo>
                    <a:pt x="51832" y="49302"/>
                  </a:lnTo>
                  <a:lnTo>
                    <a:pt x="51585" y="48884"/>
                  </a:lnTo>
                  <a:lnTo>
                    <a:pt x="51338" y="48467"/>
                  </a:lnTo>
                  <a:lnTo>
                    <a:pt x="51091" y="48049"/>
                  </a:lnTo>
                  <a:lnTo>
                    <a:pt x="50861" y="47623"/>
                  </a:lnTo>
                  <a:lnTo>
                    <a:pt x="50631" y="47197"/>
                  </a:lnTo>
                  <a:lnTo>
                    <a:pt x="50409" y="46771"/>
                  </a:lnTo>
                  <a:lnTo>
                    <a:pt x="50188" y="46337"/>
                  </a:lnTo>
                  <a:lnTo>
                    <a:pt x="49983" y="45902"/>
                  </a:lnTo>
                  <a:lnTo>
                    <a:pt x="49779" y="45468"/>
                  </a:lnTo>
                  <a:lnTo>
                    <a:pt x="49574" y="45033"/>
                  </a:lnTo>
                  <a:lnTo>
                    <a:pt x="49387" y="44590"/>
                  </a:lnTo>
                  <a:lnTo>
                    <a:pt x="49200" y="44147"/>
                  </a:lnTo>
                  <a:lnTo>
                    <a:pt x="49012" y="43696"/>
                  </a:lnTo>
                  <a:lnTo>
                    <a:pt x="48842" y="43244"/>
                  </a:lnTo>
                  <a:lnTo>
                    <a:pt x="48671" y="42793"/>
                  </a:lnTo>
                  <a:lnTo>
                    <a:pt x="48509" y="42341"/>
                  </a:lnTo>
                  <a:lnTo>
                    <a:pt x="48356" y="41890"/>
                  </a:lnTo>
                  <a:lnTo>
                    <a:pt x="48211" y="41430"/>
                  </a:lnTo>
                  <a:lnTo>
                    <a:pt x="48066" y="40970"/>
                  </a:lnTo>
                  <a:lnTo>
                    <a:pt x="47930" y="40501"/>
                  </a:lnTo>
                  <a:lnTo>
                    <a:pt x="47802" y="40041"/>
                  </a:lnTo>
                  <a:lnTo>
                    <a:pt x="47675" y="39572"/>
                  </a:lnTo>
                  <a:lnTo>
                    <a:pt x="47564" y="39104"/>
                  </a:lnTo>
                  <a:lnTo>
                    <a:pt x="47453" y="38635"/>
                  </a:lnTo>
                  <a:lnTo>
                    <a:pt x="47351" y="38158"/>
                  </a:lnTo>
                  <a:lnTo>
                    <a:pt x="47257" y="37681"/>
                  </a:lnTo>
                  <a:lnTo>
                    <a:pt x="47163" y="37204"/>
                  </a:lnTo>
                  <a:lnTo>
                    <a:pt x="47087" y="36727"/>
                  </a:lnTo>
                  <a:lnTo>
                    <a:pt x="47010" y="36241"/>
                  </a:lnTo>
                  <a:lnTo>
                    <a:pt x="46942" y="35764"/>
                  </a:lnTo>
                  <a:lnTo>
                    <a:pt x="46882" y="35279"/>
                  </a:lnTo>
                  <a:lnTo>
                    <a:pt x="46823" y="34793"/>
                  </a:lnTo>
                  <a:lnTo>
                    <a:pt x="46780" y="34299"/>
                  </a:lnTo>
                  <a:lnTo>
                    <a:pt x="46737" y="33813"/>
                  </a:lnTo>
                  <a:lnTo>
                    <a:pt x="46703" y="33319"/>
                  </a:lnTo>
                  <a:lnTo>
                    <a:pt x="46678" y="32825"/>
                  </a:lnTo>
                  <a:lnTo>
                    <a:pt x="46661" y="32331"/>
                  </a:lnTo>
                  <a:lnTo>
                    <a:pt x="46652" y="31837"/>
                  </a:lnTo>
                  <a:lnTo>
                    <a:pt x="46644" y="31343"/>
                  </a:lnTo>
                  <a:lnTo>
                    <a:pt x="46644" y="31343"/>
                  </a:lnTo>
                  <a:lnTo>
                    <a:pt x="46652" y="30781"/>
                  </a:lnTo>
                  <a:lnTo>
                    <a:pt x="46669" y="30201"/>
                  </a:lnTo>
                  <a:lnTo>
                    <a:pt x="46703" y="29613"/>
                  </a:lnTo>
                  <a:lnTo>
                    <a:pt x="46755" y="29008"/>
                  </a:lnTo>
                  <a:lnTo>
                    <a:pt x="46814" y="28378"/>
                  </a:lnTo>
                  <a:lnTo>
                    <a:pt x="46882" y="27722"/>
                  </a:lnTo>
                  <a:lnTo>
                    <a:pt x="46976" y="27041"/>
                  </a:lnTo>
                  <a:lnTo>
                    <a:pt x="47078" y="26333"/>
                  </a:lnTo>
                  <a:lnTo>
                    <a:pt x="47078" y="26333"/>
                  </a:lnTo>
                  <a:lnTo>
                    <a:pt x="47095" y="26223"/>
                  </a:lnTo>
                  <a:lnTo>
                    <a:pt x="47146" y="25933"/>
                  </a:lnTo>
                  <a:lnTo>
                    <a:pt x="47240" y="25473"/>
                  </a:lnTo>
                  <a:lnTo>
                    <a:pt x="47368" y="24877"/>
                  </a:lnTo>
                  <a:lnTo>
                    <a:pt x="47453" y="24519"/>
                  </a:lnTo>
                  <a:lnTo>
                    <a:pt x="47555" y="24144"/>
                  </a:lnTo>
                  <a:lnTo>
                    <a:pt x="47666" y="23727"/>
                  </a:lnTo>
                  <a:lnTo>
                    <a:pt x="47785" y="23292"/>
                  </a:lnTo>
                  <a:lnTo>
                    <a:pt x="47930" y="22832"/>
                  </a:lnTo>
                  <a:lnTo>
                    <a:pt x="48084" y="22346"/>
                  </a:lnTo>
                  <a:lnTo>
                    <a:pt x="48254" y="21844"/>
                  </a:lnTo>
                  <a:lnTo>
                    <a:pt x="48441" y="21324"/>
                  </a:lnTo>
                  <a:lnTo>
                    <a:pt x="48646" y="20779"/>
                  </a:lnTo>
                  <a:lnTo>
                    <a:pt x="48867" y="20234"/>
                  </a:lnTo>
                  <a:lnTo>
                    <a:pt x="49106" y="19663"/>
                  </a:lnTo>
                  <a:lnTo>
                    <a:pt x="49361" y="19092"/>
                  </a:lnTo>
                  <a:lnTo>
                    <a:pt x="49643" y="18504"/>
                  </a:lnTo>
                  <a:lnTo>
                    <a:pt x="49941" y="17916"/>
                  </a:lnTo>
                  <a:lnTo>
                    <a:pt x="50256" y="17328"/>
                  </a:lnTo>
                  <a:lnTo>
                    <a:pt x="50597" y="16732"/>
                  </a:lnTo>
                  <a:lnTo>
                    <a:pt x="50955" y="16136"/>
                  </a:lnTo>
                  <a:lnTo>
                    <a:pt x="51150" y="15846"/>
                  </a:lnTo>
                  <a:lnTo>
                    <a:pt x="51346" y="15548"/>
                  </a:lnTo>
                  <a:lnTo>
                    <a:pt x="51542" y="15258"/>
                  </a:lnTo>
                  <a:lnTo>
                    <a:pt x="51747" y="14960"/>
                  </a:lnTo>
                  <a:lnTo>
                    <a:pt x="51960" y="14670"/>
                  </a:lnTo>
                  <a:lnTo>
                    <a:pt x="52181" y="14381"/>
                  </a:lnTo>
                  <a:lnTo>
                    <a:pt x="52403" y="14091"/>
                  </a:lnTo>
                  <a:lnTo>
                    <a:pt x="52633" y="13810"/>
                  </a:lnTo>
                  <a:lnTo>
                    <a:pt x="52871" y="13529"/>
                  </a:lnTo>
                  <a:lnTo>
                    <a:pt x="53118" y="13248"/>
                  </a:lnTo>
                  <a:lnTo>
                    <a:pt x="53366" y="12975"/>
                  </a:lnTo>
                  <a:lnTo>
                    <a:pt x="53621" y="12702"/>
                  </a:lnTo>
                  <a:lnTo>
                    <a:pt x="53885" y="12430"/>
                  </a:lnTo>
                  <a:lnTo>
                    <a:pt x="54149" y="12166"/>
                  </a:lnTo>
                  <a:lnTo>
                    <a:pt x="54149" y="12166"/>
                  </a:lnTo>
                  <a:lnTo>
                    <a:pt x="54337" y="11978"/>
                  </a:lnTo>
                  <a:lnTo>
                    <a:pt x="54507" y="11782"/>
                  </a:lnTo>
                  <a:lnTo>
                    <a:pt x="54669" y="11586"/>
                  </a:lnTo>
                  <a:lnTo>
                    <a:pt x="54822" y="11373"/>
                  </a:lnTo>
                  <a:lnTo>
                    <a:pt x="54959" y="11160"/>
                  </a:lnTo>
                  <a:lnTo>
                    <a:pt x="55086" y="10948"/>
                  </a:lnTo>
                  <a:lnTo>
                    <a:pt x="55197" y="10726"/>
                  </a:lnTo>
                  <a:lnTo>
                    <a:pt x="55308" y="10496"/>
                  </a:lnTo>
                  <a:lnTo>
                    <a:pt x="55393" y="10266"/>
                  </a:lnTo>
                  <a:lnTo>
                    <a:pt x="55478" y="10036"/>
                  </a:lnTo>
                  <a:lnTo>
                    <a:pt x="55546" y="9797"/>
                  </a:lnTo>
                  <a:lnTo>
                    <a:pt x="55606" y="9559"/>
                  </a:lnTo>
                  <a:lnTo>
                    <a:pt x="55649" y="9312"/>
                  </a:lnTo>
                  <a:lnTo>
                    <a:pt x="55683" y="9073"/>
                  </a:lnTo>
                  <a:lnTo>
                    <a:pt x="55700" y="8826"/>
                  </a:lnTo>
                  <a:lnTo>
                    <a:pt x="55717" y="8579"/>
                  </a:lnTo>
                  <a:lnTo>
                    <a:pt x="55708" y="8332"/>
                  </a:lnTo>
                  <a:lnTo>
                    <a:pt x="55700" y="8094"/>
                  </a:lnTo>
                  <a:lnTo>
                    <a:pt x="55674" y="7846"/>
                  </a:lnTo>
                  <a:lnTo>
                    <a:pt x="55640" y="7599"/>
                  </a:lnTo>
                  <a:lnTo>
                    <a:pt x="55589" y="7361"/>
                  </a:lnTo>
                  <a:lnTo>
                    <a:pt x="55529" y="7122"/>
                  </a:lnTo>
                  <a:lnTo>
                    <a:pt x="55461" y="6884"/>
                  </a:lnTo>
                  <a:lnTo>
                    <a:pt x="55376" y="6654"/>
                  </a:lnTo>
                  <a:lnTo>
                    <a:pt x="55282" y="6424"/>
                  </a:lnTo>
                  <a:lnTo>
                    <a:pt x="55172" y="6194"/>
                  </a:lnTo>
                  <a:lnTo>
                    <a:pt x="55052" y="5972"/>
                  </a:lnTo>
                  <a:lnTo>
                    <a:pt x="54925" y="5759"/>
                  </a:lnTo>
                  <a:lnTo>
                    <a:pt x="54780" y="5546"/>
                  </a:lnTo>
                  <a:lnTo>
                    <a:pt x="54626" y="5333"/>
                  </a:lnTo>
                  <a:lnTo>
                    <a:pt x="54465" y="5137"/>
                  </a:lnTo>
                  <a:lnTo>
                    <a:pt x="54286" y="4941"/>
                  </a:lnTo>
                  <a:lnTo>
                    <a:pt x="54286" y="4941"/>
                  </a:lnTo>
                  <a:lnTo>
                    <a:pt x="54098" y="4754"/>
                  </a:lnTo>
                  <a:lnTo>
                    <a:pt x="53902" y="4584"/>
                  </a:lnTo>
                  <a:lnTo>
                    <a:pt x="53698" y="4422"/>
                  </a:lnTo>
                  <a:lnTo>
                    <a:pt x="53493" y="4277"/>
                  </a:lnTo>
                  <a:lnTo>
                    <a:pt x="53280" y="4132"/>
                  </a:lnTo>
                  <a:lnTo>
                    <a:pt x="53059" y="4004"/>
                  </a:lnTo>
                  <a:lnTo>
                    <a:pt x="52837" y="3894"/>
                  </a:lnTo>
                  <a:lnTo>
                    <a:pt x="52616" y="3791"/>
                  </a:lnTo>
                  <a:lnTo>
                    <a:pt x="52386" y="3698"/>
                  </a:lnTo>
                  <a:lnTo>
                    <a:pt x="52147" y="3621"/>
                  </a:lnTo>
                  <a:lnTo>
                    <a:pt x="51909" y="3544"/>
                  </a:lnTo>
                  <a:lnTo>
                    <a:pt x="51670" y="3493"/>
                  </a:lnTo>
                  <a:lnTo>
                    <a:pt x="51432" y="3442"/>
                  </a:lnTo>
                  <a:lnTo>
                    <a:pt x="51185" y="3416"/>
                  </a:lnTo>
                  <a:lnTo>
                    <a:pt x="50946" y="3391"/>
                  </a:lnTo>
                  <a:lnTo>
                    <a:pt x="50699" y="3382"/>
                  </a:lnTo>
                  <a:lnTo>
                    <a:pt x="50452" y="3382"/>
                  </a:lnTo>
                  <a:lnTo>
                    <a:pt x="50205" y="3391"/>
                  </a:lnTo>
                  <a:lnTo>
                    <a:pt x="49966" y="3416"/>
                  </a:lnTo>
                  <a:lnTo>
                    <a:pt x="49719" y="3459"/>
                  </a:lnTo>
                  <a:lnTo>
                    <a:pt x="49481" y="3502"/>
                  </a:lnTo>
                  <a:lnTo>
                    <a:pt x="49242" y="3561"/>
                  </a:lnTo>
                  <a:lnTo>
                    <a:pt x="49004" y="3638"/>
                  </a:lnTo>
                  <a:lnTo>
                    <a:pt x="48765" y="3723"/>
                  </a:lnTo>
                  <a:lnTo>
                    <a:pt x="48535" y="3817"/>
                  </a:lnTo>
                  <a:lnTo>
                    <a:pt x="48314" y="3919"/>
                  </a:lnTo>
                  <a:lnTo>
                    <a:pt x="48092" y="4038"/>
                  </a:lnTo>
                  <a:lnTo>
                    <a:pt x="47871" y="4175"/>
                  </a:lnTo>
                  <a:lnTo>
                    <a:pt x="47658" y="4311"/>
                  </a:lnTo>
                  <a:lnTo>
                    <a:pt x="47453" y="4464"/>
                  </a:lnTo>
                  <a:lnTo>
                    <a:pt x="47249" y="4635"/>
                  </a:lnTo>
                  <a:lnTo>
                    <a:pt x="47053" y="4814"/>
                  </a:lnTo>
                  <a:lnTo>
                    <a:pt x="47053" y="4814"/>
                  </a:lnTo>
                  <a:lnTo>
                    <a:pt x="46593" y="5265"/>
                  </a:lnTo>
                  <a:lnTo>
                    <a:pt x="46141" y="5734"/>
                  </a:lnTo>
                  <a:lnTo>
                    <a:pt x="45707" y="6202"/>
                  </a:lnTo>
                  <a:lnTo>
                    <a:pt x="45289" y="6679"/>
                  </a:lnTo>
                  <a:lnTo>
                    <a:pt x="44880" y="7156"/>
                  </a:lnTo>
                  <a:lnTo>
                    <a:pt x="44480" y="7642"/>
                  </a:lnTo>
                  <a:lnTo>
                    <a:pt x="44096" y="8128"/>
                  </a:lnTo>
                  <a:lnTo>
                    <a:pt x="43730" y="8613"/>
                  </a:lnTo>
                  <a:lnTo>
                    <a:pt x="43372" y="9107"/>
                  </a:lnTo>
                  <a:lnTo>
                    <a:pt x="43023" y="9601"/>
                  </a:lnTo>
                  <a:lnTo>
                    <a:pt x="42691" y="10096"/>
                  </a:lnTo>
                  <a:lnTo>
                    <a:pt x="42376" y="10598"/>
                  </a:lnTo>
                  <a:lnTo>
                    <a:pt x="42060" y="11092"/>
                  </a:lnTo>
                  <a:lnTo>
                    <a:pt x="41762" y="11586"/>
                  </a:lnTo>
                  <a:lnTo>
                    <a:pt x="41481" y="12081"/>
                  </a:lnTo>
                  <a:lnTo>
                    <a:pt x="41200" y="12575"/>
                  </a:lnTo>
                  <a:lnTo>
                    <a:pt x="40936" y="13069"/>
                  </a:lnTo>
                  <a:lnTo>
                    <a:pt x="40689" y="13563"/>
                  </a:lnTo>
                  <a:lnTo>
                    <a:pt x="40442" y="14049"/>
                  </a:lnTo>
                  <a:lnTo>
                    <a:pt x="40212" y="14526"/>
                  </a:lnTo>
                  <a:lnTo>
                    <a:pt x="39990" y="15011"/>
                  </a:lnTo>
                  <a:lnTo>
                    <a:pt x="39777" y="15480"/>
                  </a:lnTo>
                  <a:lnTo>
                    <a:pt x="39573" y="15948"/>
                  </a:lnTo>
                  <a:lnTo>
                    <a:pt x="39377" y="16417"/>
                  </a:lnTo>
                  <a:lnTo>
                    <a:pt x="39189" y="16868"/>
                  </a:lnTo>
                  <a:lnTo>
                    <a:pt x="39019" y="17320"/>
                  </a:lnTo>
                  <a:lnTo>
                    <a:pt x="38849" y="17763"/>
                  </a:lnTo>
                  <a:lnTo>
                    <a:pt x="38695" y="18197"/>
                  </a:lnTo>
                  <a:lnTo>
                    <a:pt x="38406" y="19041"/>
                  </a:lnTo>
                  <a:lnTo>
                    <a:pt x="38141" y="19850"/>
                  </a:lnTo>
                  <a:lnTo>
                    <a:pt x="38141" y="19850"/>
                  </a:lnTo>
                  <a:lnTo>
                    <a:pt x="37588" y="19739"/>
                  </a:lnTo>
                  <a:lnTo>
                    <a:pt x="37034" y="19620"/>
                  </a:lnTo>
                  <a:lnTo>
                    <a:pt x="36480" y="19501"/>
                  </a:lnTo>
                  <a:lnTo>
                    <a:pt x="35926" y="19373"/>
                  </a:lnTo>
                  <a:lnTo>
                    <a:pt x="35381" y="19245"/>
                  </a:lnTo>
                  <a:lnTo>
                    <a:pt x="34836" y="19109"/>
                  </a:lnTo>
                  <a:lnTo>
                    <a:pt x="34291" y="18964"/>
                  </a:lnTo>
                  <a:lnTo>
                    <a:pt x="33754" y="18811"/>
                  </a:lnTo>
                  <a:lnTo>
                    <a:pt x="33209" y="18658"/>
                  </a:lnTo>
                  <a:lnTo>
                    <a:pt x="32681" y="18496"/>
                  </a:lnTo>
                  <a:lnTo>
                    <a:pt x="32144" y="18325"/>
                  </a:lnTo>
                  <a:lnTo>
                    <a:pt x="31616" y="18146"/>
                  </a:lnTo>
                  <a:lnTo>
                    <a:pt x="31087" y="17967"/>
                  </a:lnTo>
                  <a:lnTo>
                    <a:pt x="30559" y="17789"/>
                  </a:lnTo>
                  <a:lnTo>
                    <a:pt x="30040" y="17593"/>
                  </a:lnTo>
                  <a:lnTo>
                    <a:pt x="29520" y="17397"/>
                  </a:lnTo>
                  <a:lnTo>
                    <a:pt x="29000" y="17201"/>
                  </a:lnTo>
                  <a:lnTo>
                    <a:pt x="28489" y="16988"/>
                  </a:lnTo>
                  <a:lnTo>
                    <a:pt x="27978" y="16783"/>
                  </a:lnTo>
                  <a:lnTo>
                    <a:pt x="27467" y="16562"/>
                  </a:lnTo>
                  <a:lnTo>
                    <a:pt x="26964" y="16340"/>
                  </a:lnTo>
                  <a:lnTo>
                    <a:pt x="26461" y="16110"/>
                  </a:lnTo>
                  <a:lnTo>
                    <a:pt x="25967" y="15872"/>
                  </a:lnTo>
                  <a:lnTo>
                    <a:pt x="25473" y="15633"/>
                  </a:lnTo>
                  <a:lnTo>
                    <a:pt x="24979" y="15395"/>
                  </a:lnTo>
                  <a:lnTo>
                    <a:pt x="24493" y="15139"/>
                  </a:lnTo>
                  <a:lnTo>
                    <a:pt x="24008" y="14883"/>
                  </a:lnTo>
                  <a:lnTo>
                    <a:pt x="23531" y="14628"/>
                  </a:lnTo>
                  <a:lnTo>
                    <a:pt x="23054" y="14364"/>
                  </a:lnTo>
                  <a:lnTo>
                    <a:pt x="22585" y="14091"/>
                  </a:lnTo>
                  <a:lnTo>
                    <a:pt x="22117" y="13819"/>
                  </a:lnTo>
                  <a:lnTo>
                    <a:pt x="21648" y="13537"/>
                  </a:lnTo>
                  <a:lnTo>
                    <a:pt x="21188" y="13248"/>
                  </a:lnTo>
                  <a:lnTo>
                    <a:pt x="20728" y="12958"/>
                  </a:lnTo>
                  <a:lnTo>
                    <a:pt x="20276" y="12668"/>
                  </a:lnTo>
                  <a:lnTo>
                    <a:pt x="19833" y="12370"/>
                  </a:lnTo>
                  <a:lnTo>
                    <a:pt x="19390" y="12064"/>
                  </a:lnTo>
                  <a:lnTo>
                    <a:pt x="18947" y="11757"/>
                  </a:lnTo>
                  <a:lnTo>
                    <a:pt x="18513" y="11442"/>
                  </a:lnTo>
                  <a:lnTo>
                    <a:pt x="18087" y="11118"/>
                  </a:lnTo>
                  <a:lnTo>
                    <a:pt x="17661" y="10794"/>
                  </a:lnTo>
                  <a:lnTo>
                    <a:pt x="17235" y="10470"/>
                  </a:lnTo>
                  <a:lnTo>
                    <a:pt x="16818" y="10138"/>
                  </a:lnTo>
                  <a:lnTo>
                    <a:pt x="16409" y="9797"/>
                  </a:lnTo>
                  <a:lnTo>
                    <a:pt x="16000" y="9457"/>
                  </a:lnTo>
                  <a:lnTo>
                    <a:pt x="15599" y="9107"/>
                  </a:lnTo>
                  <a:lnTo>
                    <a:pt x="15199" y="8758"/>
                  </a:lnTo>
                  <a:lnTo>
                    <a:pt x="14807" y="8409"/>
                  </a:lnTo>
                  <a:lnTo>
                    <a:pt x="14424" y="8042"/>
                  </a:lnTo>
                  <a:lnTo>
                    <a:pt x="14040" y="7685"/>
                  </a:lnTo>
                  <a:lnTo>
                    <a:pt x="13665" y="7310"/>
                  </a:lnTo>
                  <a:lnTo>
                    <a:pt x="13291" y="6943"/>
                  </a:lnTo>
                  <a:lnTo>
                    <a:pt x="12924" y="6569"/>
                  </a:lnTo>
                  <a:lnTo>
                    <a:pt x="12566" y="6185"/>
                  </a:lnTo>
                  <a:lnTo>
                    <a:pt x="12209" y="5802"/>
                  </a:lnTo>
                  <a:lnTo>
                    <a:pt x="11859" y="5410"/>
                  </a:lnTo>
                  <a:lnTo>
                    <a:pt x="11519" y="5018"/>
                  </a:lnTo>
                  <a:lnTo>
                    <a:pt x="11178" y="4618"/>
                  </a:lnTo>
                  <a:lnTo>
                    <a:pt x="10846" y="4217"/>
                  </a:lnTo>
                  <a:lnTo>
                    <a:pt x="10522" y="3817"/>
                  </a:lnTo>
                  <a:lnTo>
                    <a:pt x="10198" y="3408"/>
                  </a:lnTo>
                  <a:lnTo>
                    <a:pt x="9883" y="2990"/>
                  </a:lnTo>
                  <a:lnTo>
                    <a:pt x="9576" y="2573"/>
                  </a:lnTo>
                  <a:lnTo>
                    <a:pt x="9269" y="2156"/>
                  </a:lnTo>
                  <a:lnTo>
                    <a:pt x="9269" y="2156"/>
                  </a:lnTo>
                  <a:lnTo>
                    <a:pt x="9116" y="1943"/>
                  </a:lnTo>
                  <a:lnTo>
                    <a:pt x="8946" y="1747"/>
                  </a:lnTo>
                  <a:lnTo>
                    <a:pt x="8775" y="1551"/>
                  </a:lnTo>
                  <a:lnTo>
                    <a:pt x="8588" y="1372"/>
                  </a:lnTo>
                  <a:lnTo>
                    <a:pt x="8400" y="1201"/>
                  </a:lnTo>
                  <a:lnTo>
                    <a:pt x="8205" y="1048"/>
                  </a:lnTo>
                  <a:lnTo>
                    <a:pt x="8000" y="903"/>
                  </a:lnTo>
                  <a:lnTo>
                    <a:pt x="7796" y="767"/>
                  </a:lnTo>
                  <a:lnTo>
                    <a:pt x="7583" y="639"/>
                  </a:lnTo>
                  <a:lnTo>
                    <a:pt x="7361" y="528"/>
                  </a:lnTo>
                  <a:lnTo>
                    <a:pt x="7140" y="418"/>
                  </a:lnTo>
                  <a:lnTo>
                    <a:pt x="6910" y="332"/>
                  </a:lnTo>
                  <a:lnTo>
                    <a:pt x="6671" y="247"/>
                  </a:lnTo>
                  <a:lnTo>
                    <a:pt x="6441" y="179"/>
                  </a:lnTo>
                  <a:lnTo>
                    <a:pt x="6202" y="119"/>
                  </a:lnTo>
                  <a:lnTo>
                    <a:pt x="5964" y="77"/>
                  </a:lnTo>
                  <a:lnTo>
                    <a:pt x="5717" y="34"/>
                  </a:lnTo>
                  <a:lnTo>
                    <a:pt x="5478" y="17"/>
                  </a:lnTo>
                  <a:lnTo>
                    <a:pt x="5231" y="0"/>
                  </a:lnTo>
                  <a:lnTo>
                    <a:pt x="4984" y="0"/>
                  </a:lnTo>
                  <a:lnTo>
                    <a:pt x="4737" y="17"/>
                  </a:lnTo>
                  <a:lnTo>
                    <a:pt x="4490" y="34"/>
                  </a:lnTo>
                  <a:lnTo>
                    <a:pt x="4243" y="77"/>
                  </a:lnTo>
                  <a:lnTo>
                    <a:pt x="4005" y="119"/>
                  </a:lnTo>
                  <a:lnTo>
                    <a:pt x="3757" y="179"/>
                  </a:lnTo>
                  <a:lnTo>
                    <a:pt x="3519" y="256"/>
                  </a:lnTo>
                  <a:lnTo>
                    <a:pt x="3280" y="332"/>
                  </a:lnTo>
                  <a:lnTo>
                    <a:pt x="3050" y="435"/>
                  </a:lnTo>
                  <a:lnTo>
                    <a:pt x="2820" y="545"/>
                  </a:lnTo>
                  <a:lnTo>
                    <a:pt x="2590" y="665"/>
                  </a:lnTo>
                  <a:lnTo>
                    <a:pt x="2369" y="801"/>
                  </a:lnTo>
                  <a:lnTo>
                    <a:pt x="2147" y="946"/>
                  </a:lnTo>
                  <a:lnTo>
                    <a:pt x="2147" y="946"/>
                  </a:lnTo>
                  <a:lnTo>
                    <a:pt x="1934" y="1099"/>
                  </a:lnTo>
                  <a:lnTo>
                    <a:pt x="1738" y="1270"/>
                  </a:lnTo>
                  <a:lnTo>
                    <a:pt x="1551" y="1440"/>
                  </a:lnTo>
                  <a:lnTo>
                    <a:pt x="1372" y="1627"/>
                  </a:lnTo>
                  <a:lnTo>
                    <a:pt x="1202" y="1815"/>
                  </a:lnTo>
                  <a:lnTo>
                    <a:pt x="1040" y="2011"/>
                  </a:lnTo>
                  <a:lnTo>
                    <a:pt x="895" y="2215"/>
                  </a:lnTo>
                  <a:lnTo>
                    <a:pt x="759" y="2420"/>
                  </a:lnTo>
                  <a:lnTo>
                    <a:pt x="631" y="2641"/>
                  </a:lnTo>
                  <a:lnTo>
                    <a:pt x="520" y="2854"/>
                  </a:lnTo>
                  <a:lnTo>
                    <a:pt x="418" y="3084"/>
                  </a:lnTo>
                  <a:lnTo>
                    <a:pt x="324" y="3314"/>
                  </a:lnTo>
                  <a:lnTo>
                    <a:pt x="247" y="3544"/>
                  </a:lnTo>
                  <a:lnTo>
                    <a:pt x="171" y="3774"/>
                  </a:lnTo>
                  <a:lnTo>
                    <a:pt x="120" y="4013"/>
                  </a:lnTo>
                  <a:lnTo>
                    <a:pt x="69" y="4260"/>
                  </a:lnTo>
                  <a:lnTo>
                    <a:pt x="35" y="4498"/>
                  </a:lnTo>
                  <a:lnTo>
                    <a:pt x="9" y="4745"/>
                  </a:lnTo>
                  <a:lnTo>
                    <a:pt x="0" y="4992"/>
                  </a:lnTo>
                  <a:lnTo>
                    <a:pt x="0" y="5231"/>
                  </a:lnTo>
                  <a:lnTo>
                    <a:pt x="9" y="5478"/>
                  </a:lnTo>
                  <a:lnTo>
                    <a:pt x="35" y="5725"/>
                  </a:lnTo>
                  <a:lnTo>
                    <a:pt x="69" y="5972"/>
                  </a:lnTo>
                  <a:lnTo>
                    <a:pt x="120" y="6219"/>
                  </a:lnTo>
                  <a:lnTo>
                    <a:pt x="179" y="6458"/>
                  </a:lnTo>
                  <a:lnTo>
                    <a:pt x="247" y="6696"/>
                  </a:lnTo>
                  <a:lnTo>
                    <a:pt x="333" y="6935"/>
                  </a:lnTo>
                  <a:lnTo>
                    <a:pt x="426" y="7165"/>
                  </a:lnTo>
                  <a:lnTo>
                    <a:pt x="537" y="7403"/>
                  </a:lnTo>
                  <a:lnTo>
                    <a:pt x="656" y="7625"/>
                  </a:lnTo>
                  <a:lnTo>
                    <a:pt x="793" y="7846"/>
                  </a:lnTo>
                  <a:lnTo>
                    <a:pt x="938" y="8068"/>
                  </a:lnTo>
                  <a:lnTo>
                    <a:pt x="938" y="8068"/>
                  </a:lnTo>
                  <a:lnTo>
                    <a:pt x="1321" y="8596"/>
                  </a:lnTo>
                  <a:lnTo>
                    <a:pt x="1713" y="9124"/>
                  </a:lnTo>
                  <a:lnTo>
                    <a:pt x="2105" y="9644"/>
                  </a:lnTo>
                  <a:lnTo>
                    <a:pt x="2514" y="10164"/>
                  </a:lnTo>
                  <a:lnTo>
                    <a:pt x="2923" y="10666"/>
                  </a:lnTo>
                  <a:lnTo>
                    <a:pt x="3331" y="11178"/>
                  </a:lnTo>
                  <a:lnTo>
                    <a:pt x="3757" y="11672"/>
                  </a:lnTo>
                  <a:lnTo>
                    <a:pt x="4183" y="12166"/>
                  </a:lnTo>
                  <a:lnTo>
                    <a:pt x="4618" y="12651"/>
                  </a:lnTo>
                  <a:lnTo>
                    <a:pt x="5061" y="13137"/>
                  </a:lnTo>
                  <a:lnTo>
                    <a:pt x="5504" y="13614"/>
                  </a:lnTo>
                  <a:lnTo>
                    <a:pt x="5964" y="14083"/>
                  </a:lnTo>
                  <a:lnTo>
                    <a:pt x="6415" y="14551"/>
                  </a:lnTo>
                  <a:lnTo>
                    <a:pt x="6884" y="15011"/>
                  </a:lnTo>
                  <a:lnTo>
                    <a:pt x="7353" y="15463"/>
                  </a:lnTo>
                  <a:lnTo>
                    <a:pt x="7830" y="15906"/>
                  </a:lnTo>
                  <a:lnTo>
                    <a:pt x="8315" y="16349"/>
                  </a:lnTo>
                  <a:lnTo>
                    <a:pt x="8809" y="16783"/>
                  </a:lnTo>
                  <a:lnTo>
                    <a:pt x="9304" y="17218"/>
                  </a:lnTo>
                  <a:lnTo>
                    <a:pt x="9798" y="17644"/>
                  </a:lnTo>
                  <a:lnTo>
                    <a:pt x="10309" y="18061"/>
                  </a:lnTo>
                  <a:lnTo>
                    <a:pt x="10820" y="18470"/>
                  </a:lnTo>
                  <a:lnTo>
                    <a:pt x="11331" y="18879"/>
                  </a:lnTo>
                  <a:lnTo>
                    <a:pt x="11859" y="19279"/>
                  </a:lnTo>
                  <a:lnTo>
                    <a:pt x="12388" y="19671"/>
                  </a:lnTo>
                  <a:lnTo>
                    <a:pt x="12916" y="20063"/>
                  </a:lnTo>
                  <a:lnTo>
                    <a:pt x="13452" y="20447"/>
                  </a:lnTo>
                  <a:lnTo>
                    <a:pt x="13998" y="20821"/>
                  </a:lnTo>
                  <a:lnTo>
                    <a:pt x="14551" y="21188"/>
                  </a:lnTo>
                  <a:lnTo>
                    <a:pt x="15097" y="21554"/>
                  </a:lnTo>
                  <a:lnTo>
                    <a:pt x="15659" y="21912"/>
                  </a:lnTo>
                  <a:lnTo>
                    <a:pt x="16221" y="22261"/>
                  </a:lnTo>
                  <a:lnTo>
                    <a:pt x="16792" y="22610"/>
                  </a:lnTo>
                  <a:lnTo>
                    <a:pt x="17363" y="22943"/>
                  </a:lnTo>
                  <a:lnTo>
                    <a:pt x="17942" y="23275"/>
                  </a:lnTo>
                  <a:lnTo>
                    <a:pt x="18521" y="23599"/>
                  </a:lnTo>
                  <a:lnTo>
                    <a:pt x="19109" y="23922"/>
                  </a:lnTo>
                  <a:lnTo>
                    <a:pt x="19697" y="24229"/>
                  </a:lnTo>
                  <a:lnTo>
                    <a:pt x="20293" y="24536"/>
                  </a:lnTo>
                  <a:lnTo>
                    <a:pt x="20898" y="24834"/>
                  </a:lnTo>
                  <a:lnTo>
                    <a:pt x="21503" y="25132"/>
                  </a:lnTo>
                  <a:lnTo>
                    <a:pt x="22108" y="25413"/>
                  </a:lnTo>
                  <a:lnTo>
                    <a:pt x="22721" y="25694"/>
                  </a:lnTo>
                  <a:lnTo>
                    <a:pt x="23343" y="25967"/>
                  </a:lnTo>
                  <a:lnTo>
                    <a:pt x="23965" y="26231"/>
                  </a:lnTo>
                  <a:lnTo>
                    <a:pt x="24587" y="26487"/>
                  </a:lnTo>
                  <a:lnTo>
                    <a:pt x="25218" y="26742"/>
                  </a:lnTo>
                  <a:lnTo>
                    <a:pt x="25848" y="26989"/>
                  </a:lnTo>
                  <a:lnTo>
                    <a:pt x="26487" y="27228"/>
                  </a:lnTo>
                  <a:lnTo>
                    <a:pt x="27126" y="27458"/>
                  </a:lnTo>
                  <a:lnTo>
                    <a:pt x="27773" y="27679"/>
                  </a:lnTo>
                  <a:lnTo>
                    <a:pt x="28421" y="27892"/>
                  </a:lnTo>
                  <a:lnTo>
                    <a:pt x="29068" y="28105"/>
                  </a:lnTo>
                  <a:lnTo>
                    <a:pt x="29724" y="28310"/>
                  </a:lnTo>
                  <a:lnTo>
                    <a:pt x="30380" y="28506"/>
                  </a:lnTo>
                  <a:lnTo>
                    <a:pt x="31045" y="28693"/>
                  </a:lnTo>
                  <a:lnTo>
                    <a:pt x="31709" y="28872"/>
                  </a:lnTo>
                  <a:lnTo>
                    <a:pt x="32382" y="29051"/>
                  </a:lnTo>
                  <a:lnTo>
                    <a:pt x="33055" y="29213"/>
                  </a:lnTo>
                  <a:lnTo>
                    <a:pt x="33728" y="29375"/>
                  </a:lnTo>
                  <a:lnTo>
                    <a:pt x="34401" y="29528"/>
                  </a:lnTo>
                  <a:lnTo>
                    <a:pt x="35083" y="29673"/>
                  </a:lnTo>
                  <a:lnTo>
                    <a:pt x="35773" y="29809"/>
                  </a:lnTo>
                  <a:lnTo>
                    <a:pt x="36455" y="29937"/>
                  </a:lnTo>
                  <a:lnTo>
                    <a:pt x="36455" y="29937"/>
                  </a:lnTo>
                  <a:lnTo>
                    <a:pt x="36438" y="30644"/>
                  </a:lnTo>
                  <a:lnTo>
                    <a:pt x="36429" y="31343"/>
                  </a:lnTo>
                  <a:lnTo>
                    <a:pt x="36429" y="31343"/>
                  </a:lnTo>
                  <a:lnTo>
                    <a:pt x="36429" y="31965"/>
                  </a:lnTo>
                  <a:lnTo>
                    <a:pt x="36446" y="32595"/>
                  </a:lnTo>
                  <a:lnTo>
                    <a:pt x="36472" y="33226"/>
                  </a:lnTo>
                  <a:lnTo>
                    <a:pt x="36497" y="33847"/>
                  </a:lnTo>
                  <a:lnTo>
                    <a:pt x="36540" y="34469"/>
                  </a:lnTo>
                  <a:lnTo>
                    <a:pt x="36591" y="35091"/>
                  </a:lnTo>
                  <a:lnTo>
                    <a:pt x="36651" y="35705"/>
                  </a:lnTo>
                  <a:lnTo>
                    <a:pt x="36710" y="36318"/>
                  </a:lnTo>
                  <a:lnTo>
                    <a:pt x="36787" y="36931"/>
                  </a:lnTo>
                  <a:lnTo>
                    <a:pt x="36872" y="37545"/>
                  </a:lnTo>
                  <a:lnTo>
                    <a:pt x="36966" y="38150"/>
                  </a:lnTo>
                  <a:lnTo>
                    <a:pt x="37068" y="38763"/>
                  </a:lnTo>
                  <a:lnTo>
                    <a:pt x="37179" y="39359"/>
                  </a:lnTo>
                  <a:lnTo>
                    <a:pt x="37290" y="39964"/>
                  </a:lnTo>
                  <a:lnTo>
                    <a:pt x="37417" y="40561"/>
                  </a:lnTo>
                  <a:lnTo>
                    <a:pt x="37554" y="41157"/>
                  </a:lnTo>
                  <a:lnTo>
                    <a:pt x="37698" y="41753"/>
                  </a:lnTo>
                  <a:lnTo>
                    <a:pt x="37843" y="42341"/>
                  </a:lnTo>
                  <a:lnTo>
                    <a:pt x="38005" y="42929"/>
                  </a:lnTo>
                  <a:lnTo>
                    <a:pt x="38167" y="43517"/>
                  </a:lnTo>
                  <a:lnTo>
                    <a:pt x="38346" y="44105"/>
                  </a:lnTo>
                  <a:lnTo>
                    <a:pt x="38525" y="44684"/>
                  </a:lnTo>
                  <a:lnTo>
                    <a:pt x="38721" y="45255"/>
                  </a:lnTo>
                  <a:lnTo>
                    <a:pt x="38917" y="45834"/>
                  </a:lnTo>
                  <a:lnTo>
                    <a:pt x="39121" y="46405"/>
                  </a:lnTo>
                  <a:lnTo>
                    <a:pt x="39334" y="46967"/>
                  </a:lnTo>
                  <a:lnTo>
                    <a:pt x="39556" y="47538"/>
                  </a:lnTo>
                  <a:lnTo>
                    <a:pt x="39786" y="48100"/>
                  </a:lnTo>
                  <a:lnTo>
                    <a:pt x="40024" y="48654"/>
                  </a:lnTo>
                  <a:lnTo>
                    <a:pt x="40271" y="49208"/>
                  </a:lnTo>
                  <a:lnTo>
                    <a:pt x="40518" y="49762"/>
                  </a:lnTo>
                  <a:lnTo>
                    <a:pt x="40774" y="50315"/>
                  </a:lnTo>
                  <a:lnTo>
                    <a:pt x="41047" y="50861"/>
                  </a:lnTo>
                  <a:lnTo>
                    <a:pt x="41319" y="51397"/>
                  </a:lnTo>
                  <a:lnTo>
                    <a:pt x="41600" y="51943"/>
                  </a:lnTo>
                  <a:lnTo>
                    <a:pt x="41881" y="52471"/>
                  </a:lnTo>
                  <a:lnTo>
                    <a:pt x="42180" y="53007"/>
                  </a:lnTo>
                  <a:lnTo>
                    <a:pt x="42486" y="53536"/>
                  </a:lnTo>
                  <a:lnTo>
                    <a:pt x="42793" y="54055"/>
                  </a:lnTo>
                  <a:lnTo>
                    <a:pt x="43108" y="54575"/>
                  </a:lnTo>
                  <a:lnTo>
                    <a:pt x="43432" y="55095"/>
                  </a:lnTo>
                  <a:lnTo>
                    <a:pt x="43764" y="55606"/>
                  </a:lnTo>
                  <a:lnTo>
                    <a:pt x="44096" y="56117"/>
                  </a:lnTo>
                  <a:lnTo>
                    <a:pt x="44437" y="56620"/>
                  </a:lnTo>
                  <a:lnTo>
                    <a:pt x="44787" y="57122"/>
                  </a:lnTo>
                  <a:lnTo>
                    <a:pt x="45144" y="57616"/>
                  </a:lnTo>
                  <a:lnTo>
                    <a:pt x="45511" y="58111"/>
                  </a:lnTo>
                  <a:lnTo>
                    <a:pt x="45877" y="58596"/>
                  </a:lnTo>
                  <a:lnTo>
                    <a:pt x="46252" y="59082"/>
                  </a:lnTo>
                  <a:lnTo>
                    <a:pt x="46635" y="59567"/>
                  </a:lnTo>
                  <a:lnTo>
                    <a:pt x="47027" y="60044"/>
                  </a:lnTo>
                  <a:lnTo>
                    <a:pt x="47419" y="60513"/>
                  </a:lnTo>
                  <a:lnTo>
                    <a:pt x="47819" y="60982"/>
                  </a:lnTo>
                  <a:lnTo>
                    <a:pt x="48228" y="61442"/>
                  </a:lnTo>
                  <a:lnTo>
                    <a:pt x="48646" y="61902"/>
                  </a:lnTo>
                  <a:lnTo>
                    <a:pt x="49063" y="62362"/>
                  </a:lnTo>
                  <a:lnTo>
                    <a:pt x="49489" y="62805"/>
                  </a:lnTo>
                  <a:lnTo>
                    <a:pt x="49924" y="63256"/>
                  </a:lnTo>
                  <a:lnTo>
                    <a:pt x="50358" y="63691"/>
                  </a:lnTo>
                  <a:lnTo>
                    <a:pt x="50801" y="64125"/>
                  </a:lnTo>
                  <a:lnTo>
                    <a:pt x="51253" y="64560"/>
                  </a:lnTo>
                  <a:lnTo>
                    <a:pt x="51704" y="64986"/>
                  </a:lnTo>
                  <a:lnTo>
                    <a:pt x="52164" y="65412"/>
                  </a:lnTo>
                  <a:lnTo>
                    <a:pt x="52633" y="65821"/>
                  </a:lnTo>
                  <a:lnTo>
                    <a:pt x="53101" y="66238"/>
                  </a:lnTo>
                  <a:lnTo>
                    <a:pt x="53578" y="66647"/>
                  </a:lnTo>
                  <a:lnTo>
                    <a:pt x="54064" y="67047"/>
                  </a:lnTo>
                  <a:lnTo>
                    <a:pt x="54550" y="67439"/>
                  </a:lnTo>
                  <a:lnTo>
                    <a:pt x="55044" y="67831"/>
                  </a:lnTo>
                  <a:lnTo>
                    <a:pt x="55546" y="68223"/>
                  </a:lnTo>
                  <a:lnTo>
                    <a:pt x="56049" y="68598"/>
                  </a:lnTo>
                  <a:lnTo>
                    <a:pt x="56560" y="68973"/>
                  </a:lnTo>
                  <a:lnTo>
                    <a:pt x="57071" y="69348"/>
                  </a:lnTo>
                  <a:lnTo>
                    <a:pt x="57591" y="69714"/>
                  </a:lnTo>
                  <a:lnTo>
                    <a:pt x="58119" y="70072"/>
                  </a:lnTo>
                  <a:lnTo>
                    <a:pt x="58647" y="70429"/>
                  </a:lnTo>
                  <a:lnTo>
                    <a:pt x="59184" y="70779"/>
                  </a:lnTo>
                  <a:lnTo>
                    <a:pt x="59721" y="71120"/>
                  </a:lnTo>
                  <a:lnTo>
                    <a:pt x="60266" y="71452"/>
                  </a:lnTo>
                  <a:lnTo>
                    <a:pt x="60811" y="71784"/>
                  </a:lnTo>
                  <a:lnTo>
                    <a:pt x="61365" y="72116"/>
                  </a:lnTo>
                  <a:lnTo>
                    <a:pt x="61927" y="72432"/>
                  </a:lnTo>
                  <a:lnTo>
                    <a:pt x="62490" y="72747"/>
                  </a:lnTo>
                  <a:lnTo>
                    <a:pt x="63061" y="73062"/>
                  </a:lnTo>
                  <a:lnTo>
                    <a:pt x="63631" y="73360"/>
                  </a:lnTo>
                  <a:lnTo>
                    <a:pt x="64202" y="73658"/>
                  </a:lnTo>
                  <a:lnTo>
                    <a:pt x="64790" y="73948"/>
                  </a:lnTo>
                  <a:lnTo>
                    <a:pt x="65369" y="74238"/>
                  </a:lnTo>
                  <a:lnTo>
                    <a:pt x="65957" y="74510"/>
                  </a:lnTo>
                  <a:lnTo>
                    <a:pt x="66553" y="74783"/>
                  </a:lnTo>
                  <a:lnTo>
                    <a:pt x="67150" y="75055"/>
                  </a:lnTo>
                  <a:lnTo>
                    <a:pt x="67755" y="75311"/>
                  </a:lnTo>
                  <a:lnTo>
                    <a:pt x="68360" y="75567"/>
                  </a:lnTo>
                  <a:lnTo>
                    <a:pt x="68973" y="75814"/>
                  </a:lnTo>
                  <a:lnTo>
                    <a:pt x="69586" y="76061"/>
                  </a:lnTo>
                  <a:lnTo>
                    <a:pt x="70200" y="76291"/>
                  </a:lnTo>
                  <a:lnTo>
                    <a:pt x="70822" y="76521"/>
                  </a:lnTo>
                  <a:lnTo>
                    <a:pt x="71452" y="76742"/>
                  </a:lnTo>
                  <a:lnTo>
                    <a:pt x="72074" y="76955"/>
                  </a:lnTo>
                  <a:lnTo>
                    <a:pt x="72713" y="77168"/>
                  </a:lnTo>
                  <a:lnTo>
                    <a:pt x="73343" y="77373"/>
                  </a:lnTo>
                  <a:lnTo>
                    <a:pt x="73982" y="77569"/>
                  </a:lnTo>
                  <a:lnTo>
                    <a:pt x="74630" y="77756"/>
                  </a:lnTo>
                  <a:lnTo>
                    <a:pt x="75277" y="77935"/>
                  </a:lnTo>
                  <a:lnTo>
                    <a:pt x="75925" y="78114"/>
                  </a:lnTo>
                  <a:lnTo>
                    <a:pt x="76581" y="78276"/>
                  </a:lnTo>
                  <a:lnTo>
                    <a:pt x="77237" y="78438"/>
                  </a:lnTo>
                  <a:lnTo>
                    <a:pt x="77901" y="78591"/>
                  </a:lnTo>
                  <a:lnTo>
                    <a:pt x="78557" y="78744"/>
                  </a:lnTo>
                  <a:lnTo>
                    <a:pt x="79230" y="78881"/>
                  </a:lnTo>
                  <a:lnTo>
                    <a:pt x="79895" y="79017"/>
                  </a:lnTo>
                  <a:lnTo>
                    <a:pt x="80568" y="79136"/>
                  </a:lnTo>
                  <a:lnTo>
                    <a:pt x="81241" y="79256"/>
                  </a:lnTo>
                  <a:lnTo>
                    <a:pt x="81922" y="79366"/>
                  </a:lnTo>
                  <a:lnTo>
                    <a:pt x="82604" y="79477"/>
                  </a:lnTo>
                  <a:lnTo>
                    <a:pt x="83285" y="79571"/>
                  </a:lnTo>
                  <a:lnTo>
                    <a:pt x="83975" y="79656"/>
                  </a:lnTo>
                  <a:lnTo>
                    <a:pt x="84666" y="79741"/>
                  </a:lnTo>
                  <a:lnTo>
                    <a:pt x="85356" y="79818"/>
                  </a:lnTo>
                  <a:lnTo>
                    <a:pt x="86054" y="79877"/>
                  </a:lnTo>
                  <a:lnTo>
                    <a:pt x="86744" y="79937"/>
                  </a:lnTo>
                  <a:lnTo>
                    <a:pt x="87443" y="79988"/>
                  </a:lnTo>
                  <a:lnTo>
                    <a:pt x="88150" y="80031"/>
                  </a:lnTo>
                  <a:lnTo>
                    <a:pt x="88849" y="80073"/>
                  </a:lnTo>
                  <a:lnTo>
                    <a:pt x="89556" y="80099"/>
                  </a:lnTo>
                  <a:lnTo>
                    <a:pt x="90271" y="80116"/>
                  </a:lnTo>
                  <a:lnTo>
                    <a:pt x="90978" y="80133"/>
                  </a:lnTo>
                  <a:lnTo>
                    <a:pt x="91694" y="80133"/>
                  </a:lnTo>
                  <a:lnTo>
                    <a:pt x="91694" y="80133"/>
                  </a:lnTo>
                  <a:lnTo>
                    <a:pt x="92699" y="80124"/>
                  </a:lnTo>
                  <a:lnTo>
                    <a:pt x="93705" y="80099"/>
                  </a:lnTo>
                  <a:lnTo>
                    <a:pt x="94710" y="80065"/>
                  </a:lnTo>
                  <a:lnTo>
                    <a:pt x="95707" y="80005"/>
                  </a:lnTo>
                  <a:lnTo>
                    <a:pt x="96703" y="79937"/>
                  </a:lnTo>
                  <a:lnTo>
                    <a:pt x="97700" y="79843"/>
                  </a:lnTo>
                  <a:lnTo>
                    <a:pt x="98688" y="79741"/>
                  </a:lnTo>
                  <a:lnTo>
                    <a:pt x="99668" y="79622"/>
                  </a:lnTo>
                  <a:lnTo>
                    <a:pt x="100648" y="79494"/>
                  </a:lnTo>
                  <a:lnTo>
                    <a:pt x="101619" y="79341"/>
                  </a:lnTo>
                  <a:lnTo>
                    <a:pt x="102590" y="79179"/>
                  </a:lnTo>
                  <a:lnTo>
                    <a:pt x="103553" y="79000"/>
                  </a:lnTo>
                  <a:lnTo>
                    <a:pt x="104516" y="78804"/>
                  </a:lnTo>
                  <a:lnTo>
                    <a:pt x="105470" y="78600"/>
                  </a:lnTo>
                  <a:lnTo>
                    <a:pt x="106415" y="78370"/>
                  </a:lnTo>
                  <a:lnTo>
                    <a:pt x="107353" y="78139"/>
                  </a:lnTo>
                  <a:lnTo>
                    <a:pt x="108290" y="77884"/>
                  </a:lnTo>
                  <a:lnTo>
                    <a:pt x="109218" y="77620"/>
                  </a:lnTo>
                  <a:lnTo>
                    <a:pt x="110147" y="77339"/>
                  </a:lnTo>
                  <a:lnTo>
                    <a:pt x="111058" y="77040"/>
                  </a:lnTo>
                  <a:lnTo>
                    <a:pt x="111970" y="76734"/>
                  </a:lnTo>
                  <a:lnTo>
                    <a:pt x="112873" y="76410"/>
                  </a:lnTo>
                  <a:lnTo>
                    <a:pt x="113768" y="76078"/>
                  </a:lnTo>
                  <a:lnTo>
                    <a:pt x="114654" y="75729"/>
                  </a:lnTo>
                  <a:lnTo>
                    <a:pt x="115540" y="75362"/>
                  </a:lnTo>
                  <a:lnTo>
                    <a:pt x="116409" y="74987"/>
                  </a:lnTo>
                  <a:lnTo>
                    <a:pt x="117269" y="74595"/>
                  </a:lnTo>
                  <a:lnTo>
                    <a:pt x="118129" y="74195"/>
                  </a:lnTo>
                  <a:lnTo>
                    <a:pt x="118981" y="73778"/>
                  </a:lnTo>
                  <a:lnTo>
                    <a:pt x="119816" y="73352"/>
                  </a:lnTo>
                  <a:lnTo>
                    <a:pt x="120651" y="72909"/>
                  </a:lnTo>
                  <a:lnTo>
                    <a:pt x="121469" y="72449"/>
                  </a:lnTo>
                  <a:lnTo>
                    <a:pt x="122278" y="71989"/>
                  </a:lnTo>
                  <a:lnTo>
                    <a:pt x="123088" y="71503"/>
                  </a:lnTo>
                  <a:lnTo>
                    <a:pt x="123880" y="71009"/>
                  </a:lnTo>
                  <a:lnTo>
                    <a:pt x="124664" y="70506"/>
                  </a:lnTo>
                  <a:lnTo>
                    <a:pt x="125439" y="69995"/>
                  </a:lnTo>
                  <a:lnTo>
                    <a:pt x="126197" y="69467"/>
                  </a:lnTo>
                  <a:lnTo>
                    <a:pt x="126955" y="68922"/>
                  </a:lnTo>
                  <a:lnTo>
                    <a:pt x="127697" y="68368"/>
                  </a:lnTo>
                  <a:lnTo>
                    <a:pt x="128429" y="67806"/>
                  </a:lnTo>
                  <a:lnTo>
                    <a:pt x="129145" y="67235"/>
                  </a:lnTo>
                  <a:lnTo>
                    <a:pt x="129861" y="66647"/>
                  </a:lnTo>
                  <a:lnTo>
                    <a:pt x="130559" y="66051"/>
                  </a:lnTo>
                  <a:lnTo>
                    <a:pt x="131241" y="65437"/>
                  </a:lnTo>
                  <a:lnTo>
                    <a:pt x="131922" y="64815"/>
                  </a:lnTo>
                  <a:lnTo>
                    <a:pt x="132578" y="64185"/>
                  </a:lnTo>
                  <a:lnTo>
                    <a:pt x="133234" y="63546"/>
                  </a:lnTo>
                  <a:lnTo>
                    <a:pt x="133873" y="62890"/>
                  </a:lnTo>
                  <a:lnTo>
                    <a:pt x="134495" y="62225"/>
                  </a:lnTo>
                  <a:lnTo>
                    <a:pt x="135117" y="61552"/>
                  </a:lnTo>
                  <a:lnTo>
                    <a:pt x="135713" y="60862"/>
                  </a:lnTo>
                  <a:lnTo>
                    <a:pt x="136301" y="60172"/>
                  </a:lnTo>
                  <a:lnTo>
                    <a:pt x="136881" y="59465"/>
                  </a:lnTo>
                  <a:lnTo>
                    <a:pt x="137434" y="58749"/>
                  </a:lnTo>
                  <a:lnTo>
                    <a:pt x="137988" y="58025"/>
                  </a:lnTo>
                  <a:lnTo>
                    <a:pt x="138516" y="57284"/>
                  </a:lnTo>
                  <a:lnTo>
                    <a:pt x="139036" y="56543"/>
                  </a:lnTo>
                  <a:lnTo>
                    <a:pt x="139547" y="55785"/>
                  </a:lnTo>
                  <a:lnTo>
                    <a:pt x="140033" y="55027"/>
                  </a:lnTo>
                  <a:lnTo>
                    <a:pt x="140510" y="54251"/>
                  </a:lnTo>
                  <a:lnTo>
                    <a:pt x="140970" y="53467"/>
                  </a:lnTo>
                  <a:lnTo>
                    <a:pt x="141421" y="52675"/>
                  </a:lnTo>
                  <a:lnTo>
                    <a:pt x="141847" y="51874"/>
                  </a:lnTo>
                  <a:lnTo>
                    <a:pt x="141847" y="51874"/>
                  </a:lnTo>
                  <a:lnTo>
                    <a:pt x="142282" y="52675"/>
                  </a:lnTo>
                  <a:lnTo>
                    <a:pt x="142725" y="53467"/>
                  </a:lnTo>
                  <a:lnTo>
                    <a:pt x="143185" y="54251"/>
                  </a:lnTo>
                  <a:lnTo>
                    <a:pt x="143662" y="55027"/>
                  </a:lnTo>
                  <a:lnTo>
                    <a:pt x="144156" y="55785"/>
                  </a:lnTo>
                  <a:lnTo>
                    <a:pt x="144659" y="56543"/>
                  </a:lnTo>
                  <a:lnTo>
                    <a:pt x="145178" y="57284"/>
                  </a:lnTo>
                  <a:lnTo>
                    <a:pt x="145715" y="58025"/>
                  </a:lnTo>
                  <a:lnTo>
                    <a:pt x="146260" y="58749"/>
                  </a:lnTo>
                  <a:lnTo>
                    <a:pt x="146823" y="59465"/>
                  </a:lnTo>
                  <a:lnTo>
                    <a:pt x="147393" y="60172"/>
                  </a:lnTo>
                  <a:lnTo>
                    <a:pt x="147981" y="60862"/>
                  </a:lnTo>
                  <a:lnTo>
                    <a:pt x="148586" y="61552"/>
                  </a:lnTo>
                  <a:lnTo>
                    <a:pt x="149199" y="62225"/>
                  </a:lnTo>
                  <a:lnTo>
                    <a:pt x="149830" y="62890"/>
                  </a:lnTo>
                  <a:lnTo>
                    <a:pt x="150469" y="63546"/>
                  </a:lnTo>
                  <a:lnTo>
                    <a:pt x="151116" y="64185"/>
                  </a:lnTo>
                  <a:lnTo>
                    <a:pt x="151781" y="64815"/>
                  </a:lnTo>
                  <a:lnTo>
                    <a:pt x="152454" y="65437"/>
                  </a:lnTo>
                  <a:lnTo>
                    <a:pt x="153144" y="66051"/>
                  </a:lnTo>
                  <a:lnTo>
                    <a:pt x="153843" y="66647"/>
                  </a:lnTo>
                  <a:lnTo>
                    <a:pt x="154550" y="67235"/>
                  </a:lnTo>
                  <a:lnTo>
                    <a:pt x="155274" y="67806"/>
                  </a:lnTo>
                  <a:lnTo>
                    <a:pt x="156006" y="68368"/>
                  </a:lnTo>
                  <a:lnTo>
                    <a:pt x="156748" y="68922"/>
                  </a:lnTo>
                  <a:lnTo>
                    <a:pt x="157497" y="69467"/>
                  </a:lnTo>
                  <a:lnTo>
                    <a:pt x="158264" y="69995"/>
                  </a:lnTo>
                  <a:lnTo>
                    <a:pt x="159039" y="70506"/>
                  </a:lnTo>
                  <a:lnTo>
                    <a:pt x="159823" y="71009"/>
                  </a:lnTo>
                  <a:lnTo>
                    <a:pt x="160615" y="71503"/>
                  </a:lnTo>
                  <a:lnTo>
                    <a:pt x="161416" y="71989"/>
                  </a:lnTo>
                  <a:lnTo>
                    <a:pt x="162226" y="72449"/>
                  </a:lnTo>
                  <a:lnTo>
                    <a:pt x="163052" y="72909"/>
                  </a:lnTo>
                  <a:lnTo>
                    <a:pt x="163878" y="73352"/>
                  </a:lnTo>
                  <a:lnTo>
                    <a:pt x="164722" y="73778"/>
                  </a:lnTo>
                  <a:lnTo>
                    <a:pt x="165565" y="74195"/>
                  </a:lnTo>
                  <a:lnTo>
                    <a:pt x="166426" y="74595"/>
                  </a:lnTo>
                  <a:lnTo>
                    <a:pt x="167286" y="74987"/>
                  </a:lnTo>
                  <a:lnTo>
                    <a:pt x="168164" y="75362"/>
                  </a:lnTo>
                  <a:lnTo>
                    <a:pt x="169041" y="75729"/>
                  </a:lnTo>
                  <a:lnTo>
                    <a:pt x="169927" y="76078"/>
                  </a:lnTo>
                  <a:lnTo>
                    <a:pt x="170830" y="76410"/>
                  </a:lnTo>
                  <a:lnTo>
                    <a:pt x="171725" y="76734"/>
                  </a:lnTo>
                  <a:lnTo>
                    <a:pt x="172636" y="77040"/>
                  </a:lnTo>
                  <a:lnTo>
                    <a:pt x="173556" y="77339"/>
                  </a:lnTo>
                  <a:lnTo>
                    <a:pt x="174476" y="77620"/>
                  </a:lnTo>
                  <a:lnTo>
                    <a:pt x="175405" y="77884"/>
                  </a:lnTo>
                  <a:lnTo>
                    <a:pt x="176342" y="78139"/>
                  </a:lnTo>
                  <a:lnTo>
                    <a:pt x="177288" y="78370"/>
                  </a:lnTo>
                  <a:lnTo>
                    <a:pt x="178233" y="78600"/>
                  </a:lnTo>
                  <a:lnTo>
                    <a:pt x="179188" y="78804"/>
                  </a:lnTo>
                  <a:lnTo>
                    <a:pt x="180142" y="79000"/>
                  </a:lnTo>
                  <a:lnTo>
                    <a:pt x="181113" y="79179"/>
                  </a:lnTo>
                  <a:lnTo>
                    <a:pt x="182076" y="79341"/>
                  </a:lnTo>
                  <a:lnTo>
                    <a:pt x="183055" y="79494"/>
                  </a:lnTo>
                  <a:lnTo>
                    <a:pt x="184035" y="79622"/>
                  </a:lnTo>
                  <a:lnTo>
                    <a:pt x="185015" y="79741"/>
                  </a:lnTo>
                  <a:lnTo>
                    <a:pt x="186003" y="79843"/>
                  </a:lnTo>
                  <a:lnTo>
                    <a:pt x="186991" y="79937"/>
                  </a:lnTo>
                  <a:lnTo>
                    <a:pt x="187988" y="80005"/>
                  </a:lnTo>
                  <a:lnTo>
                    <a:pt x="188985" y="80065"/>
                  </a:lnTo>
                  <a:lnTo>
                    <a:pt x="189990" y="80099"/>
                  </a:lnTo>
                  <a:lnTo>
                    <a:pt x="190995" y="80124"/>
                  </a:lnTo>
                  <a:lnTo>
                    <a:pt x="192009" y="80133"/>
                  </a:lnTo>
                  <a:lnTo>
                    <a:pt x="192009" y="80133"/>
                  </a:lnTo>
                  <a:lnTo>
                    <a:pt x="192716" y="80133"/>
                  </a:lnTo>
                  <a:lnTo>
                    <a:pt x="193432" y="80116"/>
                  </a:lnTo>
                  <a:lnTo>
                    <a:pt x="194139" y="80099"/>
                  </a:lnTo>
                  <a:lnTo>
                    <a:pt x="194846" y="80073"/>
                  </a:lnTo>
                  <a:lnTo>
                    <a:pt x="195553" y="80031"/>
                  </a:lnTo>
                  <a:lnTo>
                    <a:pt x="196252" y="79988"/>
                  </a:lnTo>
                  <a:lnTo>
                    <a:pt x="196950" y="79937"/>
                  </a:lnTo>
                  <a:lnTo>
                    <a:pt x="197649" y="79877"/>
                  </a:lnTo>
                  <a:lnTo>
                    <a:pt x="198339" y="79818"/>
                  </a:lnTo>
                  <a:lnTo>
                    <a:pt x="199038" y="79741"/>
                  </a:lnTo>
                  <a:lnTo>
                    <a:pt x="199728" y="79656"/>
                  </a:lnTo>
                  <a:lnTo>
                    <a:pt x="200409" y="79571"/>
                  </a:lnTo>
                  <a:lnTo>
                    <a:pt x="201091" y="79477"/>
                  </a:lnTo>
                  <a:lnTo>
                    <a:pt x="201772" y="79366"/>
                  </a:lnTo>
                  <a:lnTo>
                    <a:pt x="202454" y="79256"/>
                  </a:lnTo>
                  <a:lnTo>
                    <a:pt x="203127" y="79136"/>
                  </a:lnTo>
                  <a:lnTo>
                    <a:pt x="203800" y="79017"/>
                  </a:lnTo>
                  <a:lnTo>
                    <a:pt x="204473" y="78881"/>
                  </a:lnTo>
                  <a:lnTo>
                    <a:pt x="205137" y="78744"/>
                  </a:lnTo>
                  <a:lnTo>
                    <a:pt x="205802" y="78591"/>
                  </a:lnTo>
                  <a:lnTo>
                    <a:pt x="206458" y="78438"/>
                  </a:lnTo>
                  <a:lnTo>
                    <a:pt x="207114" y="78276"/>
                  </a:lnTo>
                  <a:lnTo>
                    <a:pt x="207770" y="78114"/>
                  </a:lnTo>
                  <a:lnTo>
                    <a:pt x="208417" y="77935"/>
                  </a:lnTo>
                  <a:lnTo>
                    <a:pt x="209065" y="77756"/>
                  </a:lnTo>
                  <a:lnTo>
                    <a:pt x="209712" y="77569"/>
                  </a:lnTo>
                  <a:lnTo>
                    <a:pt x="210351" y="77373"/>
                  </a:lnTo>
                  <a:lnTo>
                    <a:pt x="210990" y="77168"/>
                  </a:lnTo>
                  <a:lnTo>
                    <a:pt x="211621" y="76955"/>
                  </a:lnTo>
                  <a:lnTo>
                    <a:pt x="212251" y="76742"/>
                  </a:lnTo>
                  <a:lnTo>
                    <a:pt x="212873" y="76521"/>
                  </a:lnTo>
                  <a:lnTo>
                    <a:pt x="213495" y="76291"/>
                  </a:lnTo>
                  <a:lnTo>
                    <a:pt x="214117" y="76061"/>
                  </a:lnTo>
                  <a:lnTo>
                    <a:pt x="214730" y="75814"/>
                  </a:lnTo>
                  <a:lnTo>
                    <a:pt x="215335" y="75567"/>
                  </a:lnTo>
                  <a:lnTo>
                    <a:pt x="215940" y="75311"/>
                  </a:lnTo>
                  <a:lnTo>
                    <a:pt x="216545" y="75055"/>
                  </a:lnTo>
                  <a:lnTo>
                    <a:pt x="217141" y="74783"/>
                  </a:lnTo>
                  <a:lnTo>
                    <a:pt x="217737" y="74510"/>
                  </a:lnTo>
                  <a:lnTo>
                    <a:pt x="218325" y="74238"/>
                  </a:lnTo>
                  <a:lnTo>
                    <a:pt x="218913" y="73948"/>
                  </a:lnTo>
                  <a:lnTo>
                    <a:pt x="219492" y="73658"/>
                  </a:lnTo>
                  <a:lnTo>
                    <a:pt x="220072" y="73360"/>
                  </a:lnTo>
                  <a:lnTo>
                    <a:pt x="220643" y="73062"/>
                  </a:lnTo>
                  <a:lnTo>
                    <a:pt x="221205" y="72747"/>
                  </a:lnTo>
                  <a:lnTo>
                    <a:pt x="221767" y="72432"/>
                  </a:lnTo>
                  <a:lnTo>
                    <a:pt x="222329" y="72116"/>
                  </a:lnTo>
                  <a:lnTo>
                    <a:pt x="222883" y="71784"/>
                  </a:lnTo>
                  <a:lnTo>
                    <a:pt x="223428" y="71452"/>
                  </a:lnTo>
                  <a:lnTo>
                    <a:pt x="223974" y="71120"/>
                  </a:lnTo>
                  <a:lnTo>
                    <a:pt x="224519" y="70779"/>
                  </a:lnTo>
                  <a:lnTo>
                    <a:pt x="225047" y="70429"/>
                  </a:lnTo>
                  <a:lnTo>
                    <a:pt x="225584" y="70072"/>
                  </a:lnTo>
                  <a:lnTo>
                    <a:pt x="226103" y="69714"/>
                  </a:lnTo>
                  <a:lnTo>
                    <a:pt x="226623" y="69348"/>
                  </a:lnTo>
                  <a:lnTo>
                    <a:pt x="227143" y="68973"/>
                  </a:lnTo>
                  <a:lnTo>
                    <a:pt x="227645" y="68598"/>
                  </a:lnTo>
                  <a:lnTo>
                    <a:pt x="228148" y="68223"/>
                  </a:lnTo>
                  <a:lnTo>
                    <a:pt x="228651" y="67831"/>
                  </a:lnTo>
                  <a:lnTo>
                    <a:pt x="229145" y="67439"/>
                  </a:lnTo>
                  <a:lnTo>
                    <a:pt x="229630" y="67047"/>
                  </a:lnTo>
                  <a:lnTo>
                    <a:pt x="230116" y="66647"/>
                  </a:lnTo>
                  <a:lnTo>
                    <a:pt x="230593" y="66238"/>
                  </a:lnTo>
                  <a:lnTo>
                    <a:pt x="231062" y="65821"/>
                  </a:lnTo>
                  <a:lnTo>
                    <a:pt x="231530" y="65412"/>
                  </a:lnTo>
                  <a:lnTo>
                    <a:pt x="231990" y="64986"/>
                  </a:lnTo>
                  <a:lnTo>
                    <a:pt x="232450" y="64560"/>
                  </a:lnTo>
                  <a:lnTo>
                    <a:pt x="232893" y="64125"/>
                  </a:lnTo>
                  <a:lnTo>
                    <a:pt x="233336" y="63691"/>
                  </a:lnTo>
                  <a:lnTo>
                    <a:pt x="233779" y="63256"/>
                  </a:lnTo>
                  <a:lnTo>
                    <a:pt x="234205" y="62805"/>
                  </a:lnTo>
                  <a:lnTo>
                    <a:pt x="234631" y="62362"/>
                  </a:lnTo>
                  <a:lnTo>
                    <a:pt x="235057" y="61902"/>
                  </a:lnTo>
                  <a:lnTo>
                    <a:pt x="235466" y="61442"/>
                  </a:lnTo>
                  <a:lnTo>
                    <a:pt x="235875" y="60982"/>
                  </a:lnTo>
                  <a:lnTo>
                    <a:pt x="236276" y="60513"/>
                  </a:lnTo>
                  <a:lnTo>
                    <a:pt x="236676" y="60044"/>
                  </a:lnTo>
                  <a:lnTo>
                    <a:pt x="237059" y="59567"/>
                  </a:lnTo>
                  <a:lnTo>
                    <a:pt x="237443" y="59082"/>
                  </a:lnTo>
                  <a:lnTo>
                    <a:pt x="237818" y="58596"/>
                  </a:lnTo>
                  <a:lnTo>
                    <a:pt x="238192" y="58111"/>
                  </a:lnTo>
                  <a:lnTo>
                    <a:pt x="238550" y="57616"/>
                  </a:lnTo>
                  <a:lnTo>
                    <a:pt x="238908" y="57122"/>
                  </a:lnTo>
                  <a:lnTo>
                    <a:pt x="239257" y="56620"/>
                  </a:lnTo>
                  <a:lnTo>
                    <a:pt x="239598" y="56117"/>
                  </a:lnTo>
                  <a:lnTo>
                    <a:pt x="239939" y="55606"/>
                  </a:lnTo>
                  <a:lnTo>
                    <a:pt x="240271" y="55095"/>
                  </a:lnTo>
                  <a:lnTo>
                    <a:pt x="240586" y="54575"/>
                  </a:lnTo>
                  <a:lnTo>
                    <a:pt x="240910" y="54055"/>
                  </a:lnTo>
                  <a:lnTo>
                    <a:pt x="241217" y="53536"/>
                  </a:lnTo>
                  <a:lnTo>
                    <a:pt x="241515" y="53007"/>
                  </a:lnTo>
                  <a:lnTo>
                    <a:pt x="241813" y="52471"/>
                  </a:lnTo>
                  <a:lnTo>
                    <a:pt x="242103" y="51943"/>
                  </a:lnTo>
                  <a:lnTo>
                    <a:pt x="242384" y="51397"/>
                  </a:lnTo>
                  <a:lnTo>
                    <a:pt x="242657" y="50861"/>
                  </a:lnTo>
                  <a:lnTo>
                    <a:pt x="242921" y="50315"/>
                  </a:lnTo>
                  <a:lnTo>
                    <a:pt x="243176" y="49762"/>
                  </a:lnTo>
                  <a:lnTo>
                    <a:pt x="243432" y="49208"/>
                  </a:lnTo>
                  <a:lnTo>
                    <a:pt x="243679" y="48654"/>
                  </a:lnTo>
                  <a:lnTo>
                    <a:pt x="243909" y="48100"/>
                  </a:lnTo>
                  <a:lnTo>
                    <a:pt x="244139" y="47538"/>
                  </a:lnTo>
                  <a:lnTo>
                    <a:pt x="244360" y="46967"/>
                  </a:lnTo>
                  <a:lnTo>
                    <a:pt x="244573" y="46405"/>
                  </a:lnTo>
                  <a:lnTo>
                    <a:pt x="244778" y="45834"/>
                  </a:lnTo>
                  <a:lnTo>
                    <a:pt x="244982" y="45255"/>
                  </a:lnTo>
                  <a:lnTo>
                    <a:pt x="245170" y="44684"/>
                  </a:lnTo>
                  <a:lnTo>
                    <a:pt x="245357" y="44105"/>
                  </a:lnTo>
                  <a:lnTo>
                    <a:pt x="245528" y="43517"/>
                  </a:lnTo>
                  <a:lnTo>
                    <a:pt x="245698" y="42929"/>
                  </a:lnTo>
                  <a:lnTo>
                    <a:pt x="245851" y="42341"/>
                  </a:lnTo>
                  <a:lnTo>
                    <a:pt x="246005" y="41753"/>
                  </a:lnTo>
                  <a:lnTo>
                    <a:pt x="246149" y="41157"/>
                  </a:lnTo>
                  <a:lnTo>
                    <a:pt x="246277" y="40561"/>
                  </a:lnTo>
                  <a:lnTo>
                    <a:pt x="246405" y="39964"/>
                  </a:lnTo>
                  <a:lnTo>
                    <a:pt x="246524" y="39359"/>
                  </a:lnTo>
                  <a:lnTo>
                    <a:pt x="246635" y="38763"/>
                  </a:lnTo>
                  <a:lnTo>
                    <a:pt x="246737" y="38150"/>
                  </a:lnTo>
                  <a:lnTo>
                    <a:pt x="246822" y="37545"/>
                  </a:lnTo>
                  <a:lnTo>
                    <a:pt x="246908" y="36931"/>
                  </a:lnTo>
                  <a:lnTo>
                    <a:pt x="246984" y="36318"/>
                  </a:lnTo>
                  <a:lnTo>
                    <a:pt x="247053" y="35705"/>
                  </a:lnTo>
                  <a:lnTo>
                    <a:pt x="247112" y="35091"/>
                  </a:lnTo>
                  <a:lnTo>
                    <a:pt x="247155" y="34469"/>
                  </a:lnTo>
                  <a:lnTo>
                    <a:pt x="247197" y="33847"/>
                  </a:lnTo>
                  <a:lnTo>
                    <a:pt x="247231" y="33226"/>
                  </a:lnTo>
                  <a:lnTo>
                    <a:pt x="247248" y="32595"/>
                  </a:lnTo>
                  <a:lnTo>
                    <a:pt x="247265" y="31965"/>
                  </a:lnTo>
                  <a:lnTo>
                    <a:pt x="247274" y="31343"/>
                  </a:lnTo>
                  <a:lnTo>
                    <a:pt x="247274" y="31343"/>
                  </a:lnTo>
                  <a:lnTo>
                    <a:pt x="247265" y="30644"/>
                  </a:lnTo>
                  <a:lnTo>
                    <a:pt x="247240" y="29937"/>
                  </a:lnTo>
                  <a:lnTo>
                    <a:pt x="247240" y="29937"/>
                  </a:lnTo>
                  <a:lnTo>
                    <a:pt x="247794" y="29826"/>
                  </a:lnTo>
                  <a:lnTo>
                    <a:pt x="248347" y="29724"/>
                  </a:lnTo>
                  <a:lnTo>
                    <a:pt x="248901" y="29605"/>
                  </a:lnTo>
                  <a:lnTo>
                    <a:pt x="249455" y="29486"/>
                  </a:lnTo>
                  <a:lnTo>
                    <a:pt x="250000" y="29366"/>
                  </a:lnTo>
                  <a:lnTo>
                    <a:pt x="250545" y="29230"/>
                  </a:lnTo>
                  <a:lnTo>
                    <a:pt x="251091" y="29102"/>
                  </a:lnTo>
                  <a:lnTo>
                    <a:pt x="251636" y="28957"/>
                  </a:lnTo>
                  <a:lnTo>
                    <a:pt x="252181" y="28813"/>
                  </a:lnTo>
                  <a:lnTo>
                    <a:pt x="252718" y="28668"/>
                  </a:lnTo>
                  <a:lnTo>
                    <a:pt x="253255" y="28514"/>
                  </a:lnTo>
                  <a:lnTo>
                    <a:pt x="253791" y="28353"/>
                  </a:lnTo>
                  <a:lnTo>
                    <a:pt x="254328" y="28191"/>
                  </a:lnTo>
                  <a:lnTo>
                    <a:pt x="254856" y="28020"/>
                  </a:lnTo>
                  <a:lnTo>
                    <a:pt x="255384" y="27850"/>
                  </a:lnTo>
                  <a:lnTo>
                    <a:pt x="255913" y="27671"/>
                  </a:lnTo>
                  <a:lnTo>
                    <a:pt x="256441" y="27484"/>
                  </a:lnTo>
                  <a:lnTo>
                    <a:pt x="256969" y="27296"/>
                  </a:lnTo>
                  <a:lnTo>
                    <a:pt x="257489" y="27109"/>
                  </a:lnTo>
                  <a:lnTo>
                    <a:pt x="258008" y="26904"/>
                  </a:lnTo>
                  <a:lnTo>
                    <a:pt x="258528" y="26708"/>
                  </a:lnTo>
                  <a:lnTo>
                    <a:pt x="259039" y="26495"/>
                  </a:lnTo>
                  <a:lnTo>
                    <a:pt x="259559" y="26282"/>
                  </a:lnTo>
                  <a:lnTo>
                    <a:pt x="260070" y="26069"/>
                  </a:lnTo>
                  <a:lnTo>
                    <a:pt x="260581" y="25848"/>
                  </a:lnTo>
                  <a:lnTo>
                    <a:pt x="261084" y="25618"/>
                  </a:lnTo>
                  <a:lnTo>
                    <a:pt x="261595" y="25388"/>
                  </a:lnTo>
                  <a:lnTo>
                    <a:pt x="262098" y="25149"/>
                  </a:lnTo>
                  <a:lnTo>
                    <a:pt x="262600" y="24902"/>
                  </a:lnTo>
                  <a:lnTo>
                    <a:pt x="263094" y="24655"/>
                  </a:lnTo>
                  <a:lnTo>
                    <a:pt x="263597" y="24408"/>
                  </a:lnTo>
                  <a:lnTo>
                    <a:pt x="264091" y="24152"/>
                  </a:lnTo>
                  <a:lnTo>
                    <a:pt x="264091" y="24152"/>
                  </a:lnTo>
                  <a:lnTo>
                    <a:pt x="264321" y="24025"/>
                  </a:lnTo>
                  <a:lnTo>
                    <a:pt x="264534" y="23888"/>
                  </a:lnTo>
                  <a:lnTo>
                    <a:pt x="264747" y="23735"/>
                  </a:lnTo>
                  <a:lnTo>
                    <a:pt x="264952" y="23582"/>
                  </a:lnTo>
                  <a:lnTo>
                    <a:pt x="265148" y="23420"/>
                  </a:lnTo>
                  <a:lnTo>
                    <a:pt x="265326" y="23241"/>
                  </a:lnTo>
                  <a:lnTo>
                    <a:pt x="265497" y="23062"/>
                  </a:lnTo>
                  <a:lnTo>
                    <a:pt x="265659" y="22875"/>
                  </a:lnTo>
                  <a:lnTo>
                    <a:pt x="265812" y="22679"/>
                  </a:lnTo>
                  <a:lnTo>
                    <a:pt x="265957" y="22474"/>
                  </a:lnTo>
                  <a:lnTo>
                    <a:pt x="266093" y="22270"/>
                  </a:lnTo>
                  <a:lnTo>
                    <a:pt x="266213" y="22057"/>
                  </a:lnTo>
                  <a:lnTo>
                    <a:pt x="266323" y="21835"/>
                  </a:lnTo>
                  <a:lnTo>
                    <a:pt x="266425" y="21614"/>
                  </a:lnTo>
                  <a:lnTo>
                    <a:pt x="266511" y="21384"/>
                  </a:lnTo>
                  <a:lnTo>
                    <a:pt x="266596" y="21154"/>
                  </a:lnTo>
                  <a:lnTo>
                    <a:pt x="266656" y="20915"/>
                  </a:lnTo>
                  <a:lnTo>
                    <a:pt x="266715" y="20677"/>
                  </a:lnTo>
                  <a:lnTo>
                    <a:pt x="266758" y="20438"/>
                  </a:lnTo>
                  <a:lnTo>
                    <a:pt x="266792" y="20191"/>
                  </a:lnTo>
                  <a:lnTo>
                    <a:pt x="266817" y="19944"/>
                  </a:lnTo>
                  <a:lnTo>
                    <a:pt x="266826" y="19697"/>
                  </a:lnTo>
                  <a:lnTo>
                    <a:pt x="266826" y="19450"/>
                  </a:lnTo>
                  <a:lnTo>
                    <a:pt x="266809" y="19203"/>
                  </a:lnTo>
                  <a:lnTo>
                    <a:pt x="266783" y="18956"/>
                  </a:lnTo>
                  <a:lnTo>
                    <a:pt x="266741" y="18709"/>
                  </a:lnTo>
                  <a:lnTo>
                    <a:pt x="266690" y="18462"/>
                  </a:lnTo>
                  <a:lnTo>
                    <a:pt x="266630" y="18214"/>
                  </a:lnTo>
                  <a:lnTo>
                    <a:pt x="266553" y="17976"/>
                  </a:lnTo>
                  <a:lnTo>
                    <a:pt x="266460" y="17729"/>
                  </a:lnTo>
                  <a:lnTo>
                    <a:pt x="266357" y="17490"/>
                  </a:lnTo>
                  <a:lnTo>
                    <a:pt x="266238" y="17260"/>
                  </a:lnTo>
                  <a:lnTo>
                    <a:pt x="266238" y="17260"/>
                  </a:lnTo>
                  <a:lnTo>
                    <a:pt x="266110" y="17030"/>
                  </a:lnTo>
                  <a:lnTo>
                    <a:pt x="265974" y="16809"/>
                  </a:lnTo>
                  <a:lnTo>
                    <a:pt x="265829" y="16596"/>
                  </a:lnTo>
                  <a:lnTo>
                    <a:pt x="265676" y="16391"/>
                  </a:lnTo>
                  <a:lnTo>
                    <a:pt x="265505" y="16204"/>
                  </a:lnTo>
                  <a:lnTo>
                    <a:pt x="265335" y="16017"/>
                  </a:lnTo>
                  <a:lnTo>
                    <a:pt x="265156" y="15846"/>
                  </a:lnTo>
                  <a:lnTo>
                    <a:pt x="264960" y="15684"/>
                  </a:lnTo>
                  <a:lnTo>
                    <a:pt x="264764" y="15531"/>
                  </a:lnTo>
                  <a:lnTo>
                    <a:pt x="264568" y="15386"/>
                  </a:lnTo>
                  <a:lnTo>
                    <a:pt x="264355" y="15250"/>
                  </a:lnTo>
                  <a:lnTo>
                    <a:pt x="264142" y="15131"/>
                  </a:lnTo>
                  <a:lnTo>
                    <a:pt x="263921" y="15020"/>
                  </a:lnTo>
                  <a:lnTo>
                    <a:pt x="263699" y="14918"/>
                  </a:lnTo>
                  <a:lnTo>
                    <a:pt x="263469" y="14832"/>
                  </a:lnTo>
                  <a:lnTo>
                    <a:pt x="263239" y="14747"/>
                  </a:lnTo>
                  <a:lnTo>
                    <a:pt x="263001" y="14679"/>
                  </a:lnTo>
                  <a:lnTo>
                    <a:pt x="262762" y="14628"/>
                  </a:lnTo>
                  <a:lnTo>
                    <a:pt x="262524" y="14585"/>
                  </a:lnTo>
                  <a:lnTo>
                    <a:pt x="262285" y="14551"/>
                  </a:lnTo>
                  <a:lnTo>
                    <a:pt x="262038" y="14526"/>
                  </a:lnTo>
                  <a:lnTo>
                    <a:pt x="261791" y="14517"/>
                  </a:lnTo>
                  <a:lnTo>
                    <a:pt x="261544" y="14517"/>
                  </a:lnTo>
                  <a:lnTo>
                    <a:pt x="261297" y="14534"/>
                  </a:lnTo>
                  <a:lnTo>
                    <a:pt x="261050" y="14560"/>
                  </a:lnTo>
                  <a:lnTo>
                    <a:pt x="260803" y="14602"/>
                  </a:lnTo>
                  <a:lnTo>
                    <a:pt x="260556" y="14653"/>
                  </a:lnTo>
                  <a:lnTo>
                    <a:pt x="260309" y="14713"/>
                  </a:lnTo>
                  <a:lnTo>
                    <a:pt x="260062" y="14790"/>
                  </a:lnTo>
                  <a:lnTo>
                    <a:pt x="259823" y="14883"/>
                  </a:lnTo>
                  <a:lnTo>
                    <a:pt x="259584" y="14986"/>
                  </a:lnTo>
                  <a:lnTo>
                    <a:pt x="259346" y="15096"/>
                  </a:lnTo>
                  <a:lnTo>
                    <a:pt x="259346" y="15096"/>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602;p67"/>
            <p:cNvSpPr/>
            <p:nvPr/>
          </p:nvSpPr>
          <p:spPr>
            <a:xfrm>
              <a:off x="-231700" y="-1387800"/>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603;p67"/>
            <p:cNvSpPr/>
            <p:nvPr/>
          </p:nvSpPr>
          <p:spPr>
            <a:xfrm>
              <a:off x="-7528700" y="-7352400"/>
              <a:ext cx="1745200" cy="5269875"/>
            </a:xfrm>
            <a:custGeom>
              <a:avLst/>
              <a:gdLst/>
              <a:ahLst/>
              <a:cxnLst/>
              <a:rect l="l" t="t" r="r" b="b"/>
              <a:pathLst>
                <a:path w="69808" h="210795" extrusionOk="0">
                  <a:moveTo>
                    <a:pt x="57190" y="1"/>
                  </a:move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604;p67"/>
            <p:cNvSpPr/>
            <p:nvPr/>
          </p:nvSpPr>
          <p:spPr>
            <a:xfrm>
              <a:off x="-7528700" y="-7352400"/>
              <a:ext cx="1745200" cy="5269875"/>
            </a:xfrm>
            <a:custGeom>
              <a:avLst/>
              <a:gdLst/>
              <a:ahLst/>
              <a:cxnLst/>
              <a:rect l="l" t="t" r="r" b="b"/>
              <a:pathLst>
                <a:path w="69808" h="210795" fill="none" extrusionOk="0">
                  <a:moveTo>
                    <a:pt x="35296" y="205683"/>
                  </a:moveTo>
                  <a:lnTo>
                    <a:pt x="35296" y="205683"/>
                  </a:lnTo>
                  <a:lnTo>
                    <a:pt x="35296" y="205248"/>
                  </a:lnTo>
                  <a:lnTo>
                    <a:pt x="35304" y="204814"/>
                  </a:lnTo>
                  <a:lnTo>
                    <a:pt x="35321" y="204379"/>
                  </a:lnTo>
                  <a:lnTo>
                    <a:pt x="35338" y="203953"/>
                  </a:lnTo>
                  <a:lnTo>
                    <a:pt x="35364" y="203519"/>
                  </a:lnTo>
                  <a:lnTo>
                    <a:pt x="35398" y="203084"/>
                  </a:lnTo>
                  <a:lnTo>
                    <a:pt x="35432" y="202658"/>
                  </a:lnTo>
                  <a:lnTo>
                    <a:pt x="35475" y="202224"/>
                  </a:lnTo>
                  <a:lnTo>
                    <a:pt x="35517" y="201789"/>
                  </a:lnTo>
                  <a:lnTo>
                    <a:pt x="35577" y="201363"/>
                  </a:lnTo>
                  <a:lnTo>
                    <a:pt x="35628" y="200929"/>
                  </a:lnTo>
                  <a:lnTo>
                    <a:pt x="35696" y="200503"/>
                  </a:lnTo>
                  <a:lnTo>
                    <a:pt x="35764" y="200077"/>
                  </a:lnTo>
                  <a:lnTo>
                    <a:pt x="35841" y="199651"/>
                  </a:lnTo>
                  <a:lnTo>
                    <a:pt x="35918" y="199225"/>
                  </a:lnTo>
                  <a:lnTo>
                    <a:pt x="36003" y="198799"/>
                  </a:lnTo>
                  <a:lnTo>
                    <a:pt x="36097" y="198373"/>
                  </a:lnTo>
                  <a:lnTo>
                    <a:pt x="36190" y="197947"/>
                  </a:lnTo>
                  <a:lnTo>
                    <a:pt x="36292" y="197521"/>
                  </a:lnTo>
                  <a:lnTo>
                    <a:pt x="36403" y="197104"/>
                  </a:lnTo>
                  <a:lnTo>
                    <a:pt x="36514" y="196678"/>
                  </a:lnTo>
                  <a:lnTo>
                    <a:pt x="36633" y="196260"/>
                  </a:lnTo>
                  <a:lnTo>
                    <a:pt x="36752" y="195843"/>
                  </a:lnTo>
                  <a:lnTo>
                    <a:pt x="36880" y="195426"/>
                  </a:lnTo>
                  <a:lnTo>
                    <a:pt x="37008" y="195008"/>
                  </a:lnTo>
                  <a:lnTo>
                    <a:pt x="37153" y="194599"/>
                  </a:lnTo>
                  <a:lnTo>
                    <a:pt x="37289" y="194182"/>
                  </a:lnTo>
                  <a:lnTo>
                    <a:pt x="37443" y="193773"/>
                  </a:lnTo>
                  <a:lnTo>
                    <a:pt x="37596" y="193364"/>
                  </a:lnTo>
                  <a:lnTo>
                    <a:pt x="37749" y="192955"/>
                  </a:lnTo>
                  <a:lnTo>
                    <a:pt x="37911" y="192546"/>
                  </a:lnTo>
                  <a:lnTo>
                    <a:pt x="38082" y="192146"/>
                  </a:lnTo>
                  <a:lnTo>
                    <a:pt x="38252" y="191737"/>
                  </a:lnTo>
                  <a:lnTo>
                    <a:pt x="38431" y="191336"/>
                  </a:lnTo>
                  <a:lnTo>
                    <a:pt x="38618" y="190936"/>
                  </a:lnTo>
                  <a:lnTo>
                    <a:pt x="38806" y="190544"/>
                  </a:lnTo>
                  <a:lnTo>
                    <a:pt x="38993" y="190144"/>
                  </a:lnTo>
                  <a:lnTo>
                    <a:pt x="39189" y="189752"/>
                  </a:lnTo>
                  <a:lnTo>
                    <a:pt x="39393" y="189360"/>
                  </a:lnTo>
                  <a:lnTo>
                    <a:pt x="39598" y="188976"/>
                  </a:lnTo>
                  <a:lnTo>
                    <a:pt x="39811" y="188584"/>
                  </a:lnTo>
                  <a:lnTo>
                    <a:pt x="40032" y="188201"/>
                  </a:lnTo>
                  <a:lnTo>
                    <a:pt x="40254" y="187818"/>
                  </a:lnTo>
                  <a:lnTo>
                    <a:pt x="40475" y="187443"/>
                  </a:lnTo>
                  <a:lnTo>
                    <a:pt x="40705" y="187060"/>
                  </a:lnTo>
                  <a:lnTo>
                    <a:pt x="40944" y="186685"/>
                  </a:lnTo>
                  <a:lnTo>
                    <a:pt x="41183" y="186318"/>
                  </a:lnTo>
                  <a:lnTo>
                    <a:pt x="41430" y="185943"/>
                  </a:lnTo>
                  <a:lnTo>
                    <a:pt x="41677" y="185577"/>
                  </a:lnTo>
                  <a:lnTo>
                    <a:pt x="41932" y="185211"/>
                  </a:lnTo>
                  <a:lnTo>
                    <a:pt x="42188" y="184853"/>
                  </a:lnTo>
                  <a:lnTo>
                    <a:pt x="42452" y="184495"/>
                  </a:lnTo>
                  <a:lnTo>
                    <a:pt x="42716" y="184137"/>
                  </a:lnTo>
                  <a:lnTo>
                    <a:pt x="42989" y="183788"/>
                  </a:lnTo>
                  <a:lnTo>
                    <a:pt x="43270" y="183439"/>
                  </a:lnTo>
                  <a:lnTo>
                    <a:pt x="43551" y="183090"/>
                  </a:lnTo>
                  <a:lnTo>
                    <a:pt x="43832" y="182740"/>
                  </a:lnTo>
                  <a:lnTo>
                    <a:pt x="44122" y="182399"/>
                  </a:lnTo>
                  <a:lnTo>
                    <a:pt x="44420" y="182067"/>
                  </a:lnTo>
                  <a:lnTo>
                    <a:pt x="44718" y="181735"/>
                  </a:lnTo>
                  <a:lnTo>
                    <a:pt x="45016" y="181403"/>
                  </a:lnTo>
                  <a:lnTo>
                    <a:pt x="45323" y="181070"/>
                  </a:lnTo>
                  <a:lnTo>
                    <a:pt x="45638" y="180747"/>
                  </a:lnTo>
                  <a:lnTo>
                    <a:pt x="45953" y="180431"/>
                  </a:lnTo>
                  <a:lnTo>
                    <a:pt x="45953" y="180431"/>
                  </a:lnTo>
                  <a:lnTo>
                    <a:pt x="46073" y="180304"/>
                  </a:lnTo>
                  <a:lnTo>
                    <a:pt x="46183" y="180176"/>
                  </a:lnTo>
                  <a:lnTo>
                    <a:pt x="46294" y="180040"/>
                  </a:lnTo>
                  <a:lnTo>
                    <a:pt x="46405" y="179903"/>
                  </a:lnTo>
                  <a:lnTo>
                    <a:pt x="46499" y="179767"/>
                  </a:lnTo>
                  <a:lnTo>
                    <a:pt x="46601" y="179631"/>
                  </a:lnTo>
                  <a:lnTo>
                    <a:pt x="46686" y="179486"/>
                  </a:lnTo>
                  <a:lnTo>
                    <a:pt x="46771" y="179341"/>
                  </a:lnTo>
                  <a:lnTo>
                    <a:pt x="46856" y="179188"/>
                  </a:lnTo>
                  <a:lnTo>
                    <a:pt x="46933" y="179043"/>
                  </a:lnTo>
                  <a:lnTo>
                    <a:pt x="47001" y="178889"/>
                  </a:lnTo>
                  <a:lnTo>
                    <a:pt x="47069" y="178728"/>
                  </a:lnTo>
                  <a:lnTo>
                    <a:pt x="47129" y="178574"/>
                  </a:lnTo>
                  <a:lnTo>
                    <a:pt x="47180" y="178412"/>
                  </a:lnTo>
                  <a:lnTo>
                    <a:pt x="47231" y="178259"/>
                  </a:lnTo>
                  <a:lnTo>
                    <a:pt x="47274" y="178097"/>
                  </a:lnTo>
                  <a:lnTo>
                    <a:pt x="47316" y="177927"/>
                  </a:lnTo>
                  <a:lnTo>
                    <a:pt x="47351" y="177765"/>
                  </a:lnTo>
                  <a:lnTo>
                    <a:pt x="47376" y="177603"/>
                  </a:lnTo>
                  <a:lnTo>
                    <a:pt x="47402" y="177433"/>
                  </a:lnTo>
                  <a:lnTo>
                    <a:pt x="47419" y="177271"/>
                  </a:lnTo>
                  <a:lnTo>
                    <a:pt x="47427" y="177100"/>
                  </a:lnTo>
                  <a:lnTo>
                    <a:pt x="47436" y="176930"/>
                  </a:lnTo>
                  <a:lnTo>
                    <a:pt x="47436" y="176760"/>
                  </a:lnTo>
                  <a:lnTo>
                    <a:pt x="47436" y="176589"/>
                  </a:lnTo>
                  <a:lnTo>
                    <a:pt x="47419" y="176419"/>
                  </a:lnTo>
                  <a:lnTo>
                    <a:pt x="47402" y="176257"/>
                  </a:lnTo>
                  <a:lnTo>
                    <a:pt x="47385" y="176087"/>
                  </a:lnTo>
                  <a:lnTo>
                    <a:pt x="47359" y="175916"/>
                  </a:lnTo>
                  <a:lnTo>
                    <a:pt x="47325" y="175746"/>
                  </a:lnTo>
                  <a:lnTo>
                    <a:pt x="47282" y="175575"/>
                  </a:lnTo>
                  <a:lnTo>
                    <a:pt x="47240" y="175414"/>
                  </a:lnTo>
                  <a:lnTo>
                    <a:pt x="47240" y="175414"/>
                  </a:lnTo>
                  <a:lnTo>
                    <a:pt x="47189" y="175243"/>
                  </a:lnTo>
                  <a:lnTo>
                    <a:pt x="47129" y="175081"/>
                  </a:lnTo>
                  <a:lnTo>
                    <a:pt x="47069" y="174919"/>
                  </a:lnTo>
                  <a:lnTo>
                    <a:pt x="47001" y="174766"/>
                  </a:lnTo>
                  <a:lnTo>
                    <a:pt x="46933" y="174613"/>
                  </a:lnTo>
                  <a:lnTo>
                    <a:pt x="46856" y="174459"/>
                  </a:lnTo>
                  <a:lnTo>
                    <a:pt x="46771" y="174306"/>
                  </a:lnTo>
                  <a:lnTo>
                    <a:pt x="46686" y="174161"/>
                  </a:lnTo>
                  <a:lnTo>
                    <a:pt x="46601" y="174016"/>
                  </a:lnTo>
                  <a:lnTo>
                    <a:pt x="46499" y="173880"/>
                  </a:lnTo>
                  <a:lnTo>
                    <a:pt x="46405" y="173744"/>
                  </a:lnTo>
                  <a:lnTo>
                    <a:pt x="46303" y="173607"/>
                  </a:lnTo>
                  <a:lnTo>
                    <a:pt x="46192" y="173480"/>
                  </a:lnTo>
                  <a:lnTo>
                    <a:pt x="46081" y="173360"/>
                  </a:lnTo>
                  <a:lnTo>
                    <a:pt x="45962" y="173233"/>
                  </a:lnTo>
                  <a:lnTo>
                    <a:pt x="45843" y="173122"/>
                  </a:lnTo>
                  <a:lnTo>
                    <a:pt x="45723" y="173003"/>
                  </a:lnTo>
                  <a:lnTo>
                    <a:pt x="45596" y="172900"/>
                  </a:lnTo>
                  <a:lnTo>
                    <a:pt x="45459" y="172790"/>
                  </a:lnTo>
                  <a:lnTo>
                    <a:pt x="45331" y="172687"/>
                  </a:lnTo>
                  <a:lnTo>
                    <a:pt x="45195" y="172594"/>
                  </a:lnTo>
                  <a:lnTo>
                    <a:pt x="45050" y="172500"/>
                  </a:lnTo>
                  <a:lnTo>
                    <a:pt x="44905" y="172415"/>
                  </a:lnTo>
                  <a:lnTo>
                    <a:pt x="44761" y="172330"/>
                  </a:lnTo>
                  <a:lnTo>
                    <a:pt x="44607" y="172253"/>
                  </a:lnTo>
                  <a:lnTo>
                    <a:pt x="44454" y="172185"/>
                  </a:lnTo>
                  <a:lnTo>
                    <a:pt x="44301" y="172108"/>
                  </a:lnTo>
                  <a:lnTo>
                    <a:pt x="44139" y="172048"/>
                  </a:lnTo>
                  <a:lnTo>
                    <a:pt x="43985" y="171989"/>
                  </a:lnTo>
                  <a:lnTo>
                    <a:pt x="43815" y="171938"/>
                  </a:lnTo>
                  <a:lnTo>
                    <a:pt x="43653" y="171895"/>
                  </a:lnTo>
                  <a:lnTo>
                    <a:pt x="43483" y="171853"/>
                  </a:lnTo>
                  <a:lnTo>
                    <a:pt x="43483" y="171853"/>
                  </a:lnTo>
                  <a:lnTo>
                    <a:pt x="42571" y="171631"/>
                  </a:lnTo>
                  <a:lnTo>
                    <a:pt x="41668" y="171392"/>
                  </a:lnTo>
                  <a:lnTo>
                    <a:pt x="40774" y="171137"/>
                  </a:lnTo>
                  <a:lnTo>
                    <a:pt x="39879" y="170873"/>
                  </a:lnTo>
                  <a:lnTo>
                    <a:pt x="39002" y="170592"/>
                  </a:lnTo>
                  <a:lnTo>
                    <a:pt x="38141" y="170293"/>
                  </a:lnTo>
                  <a:lnTo>
                    <a:pt x="37281" y="169987"/>
                  </a:lnTo>
                  <a:lnTo>
                    <a:pt x="36429" y="169655"/>
                  </a:lnTo>
                  <a:lnTo>
                    <a:pt x="35594" y="169314"/>
                  </a:lnTo>
                  <a:lnTo>
                    <a:pt x="34767" y="168964"/>
                  </a:lnTo>
                  <a:lnTo>
                    <a:pt x="33950" y="168598"/>
                  </a:lnTo>
                  <a:lnTo>
                    <a:pt x="33140" y="168215"/>
                  </a:lnTo>
                  <a:lnTo>
                    <a:pt x="32348" y="167823"/>
                  </a:lnTo>
                  <a:lnTo>
                    <a:pt x="31556" y="167414"/>
                  </a:lnTo>
                  <a:lnTo>
                    <a:pt x="30789" y="166996"/>
                  </a:lnTo>
                  <a:lnTo>
                    <a:pt x="30022" y="166562"/>
                  </a:lnTo>
                  <a:lnTo>
                    <a:pt x="29273" y="166119"/>
                  </a:lnTo>
                  <a:lnTo>
                    <a:pt x="28531" y="165659"/>
                  </a:lnTo>
                  <a:lnTo>
                    <a:pt x="27807" y="165190"/>
                  </a:lnTo>
                  <a:lnTo>
                    <a:pt x="27092" y="164705"/>
                  </a:lnTo>
                  <a:lnTo>
                    <a:pt x="26384" y="164211"/>
                  </a:lnTo>
                  <a:lnTo>
                    <a:pt x="25694" y="163708"/>
                  </a:lnTo>
                  <a:lnTo>
                    <a:pt x="25013" y="163188"/>
                  </a:lnTo>
                  <a:lnTo>
                    <a:pt x="24348" y="162660"/>
                  </a:lnTo>
                  <a:lnTo>
                    <a:pt x="23701" y="162123"/>
                  </a:lnTo>
                  <a:lnTo>
                    <a:pt x="23062" y="161578"/>
                  </a:lnTo>
                  <a:lnTo>
                    <a:pt x="22431" y="161016"/>
                  </a:lnTo>
                  <a:lnTo>
                    <a:pt x="21818" y="160445"/>
                  </a:lnTo>
                  <a:lnTo>
                    <a:pt x="21222" y="159866"/>
                  </a:lnTo>
                  <a:lnTo>
                    <a:pt x="20634" y="159269"/>
                  </a:lnTo>
                  <a:lnTo>
                    <a:pt x="20063" y="158673"/>
                  </a:lnTo>
                  <a:lnTo>
                    <a:pt x="19501" y="158060"/>
                  </a:lnTo>
                  <a:lnTo>
                    <a:pt x="18964" y="157446"/>
                  </a:lnTo>
                  <a:lnTo>
                    <a:pt x="18436" y="156816"/>
                  </a:lnTo>
                  <a:lnTo>
                    <a:pt x="17916" y="156177"/>
                  </a:lnTo>
                  <a:lnTo>
                    <a:pt x="17422" y="155529"/>
                  </a:lnTo>
                  <a:lnTo>
                    <a:pt x="16937" y="154882"/>
                  </a:lnTo>
                  <a:lnTo>
                    <a:pt x="16468" y="154217"/>
                  </a:lnTo>
                  <a:lnTo>
                    <a:pt x="16016" y="153544"/>
                  </a:lnTo>
                  <a:lnTo>
                    <a:pt x="15582" y="152863"/>
                  </a:lnTo>
                  <a:lnTo>
                    <a:pt x="15156" y="152181"/>
                  </a:lnTo>
                  <a:lnTo>
                    <a:pt x="14747" y="151483"/>
                  </a:lnTo>
                  <a:lnTo>
                    <a:pt x="14364" y="150784"/>
                  </a:lnTo>
                  <a:lnTo>
                    <a:pt x="13989" y="150077"/>
                  </a:lnTo>
                  <a:lnTo>
                    <a:pt x="13631" y="149361"/>
                  </a:lnTo>
                  <a:lnTo>
                    <a:pt x="13290" y="148637"/>
                  </a:lnTo>
                  <a:lnTo>
                    <a:pt x="12967" y="147905"/>
                  </a:lnTo>
                  <a:lnTo>
                    <a:pt x="12660" y="147172"/>
                  </a:lnTo>
                  <a:lnTo>
                    <a:pt x="12370" y="146431"/>
                  </a:lnTo>
                  <a:lnTo>
                    <a:pt x="12098" y="145681"/>
                  </a:lnTo>
                  <a:lnTo>
                    <a:pt x="11842" y="144923"/>
                  </a:lnTo>
                  <a:lnTo>
                    <a:pt x="11612" y="144165"/>
                  </a:lnTo>
                  <a:lnTo>
                    <a:pt x="11390" y="143406"/>
                  </a:lnTo>
                  <a:lnTo>
                    <a:pt x="11186" y="142631"/>
                  </a:lnTo>
                  <a:lnTo>
                    <a:pt x="11007" y="141856"/>
                  </a:lnTo>
                  <a:lnTo>
                    <a:pt x="10845" y="141081"/>
                  </a:lnTo>
                  <a:lnTo>
                    <a:pt x="10700" y="140297"/>
                  </a:lnTo>
                  <a:lnTo>
                    <a:pt x="10573" y="139505"/>
                  </a:lnTo>
                  <a:lnTo>
                    <a:pt x="10462" y="138712"/>
                  </a:lnTo>
                  <a:lnTo>
                    <a:pt x="10377" y="137920"/>
                  </a:lnTo>
                  <a:lnTo>
                    <a:pt x="10308" y="137119"/>
                  </a:lnTo>
                  <a:lnTo>
                    <a:pt x="10257" y="136310"/>
                  </a:lnTo>
                  <a:lnTo>
                    <a:pt x="10223" y="135509"/>
                  </a:lnTo>
                  <a:lnTo>
                    <a:pt x="10215" y="134700"/>
                  </a:lnTo>
                  <a:lnTo>
                    <a:pt x="10215" y="134700"/>
                  </a:lnTo>
                  <a:lnTo>
                    <a:pt x="10223" y="134189"/>
                  </a:lnTo>
                  <a:lnTo>
                    <a:pt x="10232" y="133686"/>
                  </a:lnTo>
                  <a:lnTo>
                    <a:pt x="10249" y="133183"/>
                  </a:lnTo>
                  <a:lnTo>
                    <a:pt x="10274" y="132681"/>
                  </a:lnTo>
                  <a:lnTo>
                    <a:pt x="10308" y="132178"/>
                  </a:lnTo>
                  <a:lnTo>
                    <a:pt x="10351" y="131684"/>
                  </a:lnTo>
                  <a:lnTo>
                    <a:pt x="10394" y="131181"/>
                  </a:lnTo>
                  <a:lnTo>
                    <a:pt x="10453" y="130679"/>
                  </a:lnTo>
                  <a:lnTo>
                    <a:pt x="10513" y="130184"/>
                  </a:lnTo>
                  <a:lnTo>
                    <a:pt x="10581" y="129690"/>
                  </a:lnTo>
                  <a:lnTo>
                    <a:pt x="10658" y="129196"/>
                  </a:lnTo>
                  <a:lnTo>
                    <a:pt x="10743" y="128702"/>
                  </a:lnTo>
                  <a:lnTo>
                    <a:pt x="10828" y="128208"/>
                  </a:lnTo>
                  <a:lnTo>
                    <a:pt x="10930" y="127722"/>
                  </a:lnTo>
                  <a:lnTo>
                    <a:pt x="11033" y="127228"/>
                  </a:lnTo>
                  <a:lnTo>
                    <a:pt x="11143" y="126743"/>
                  </a:lnTo>
                  <a:lnTo>
                    <a:pt x="11263" y="126257"/>
                  </a:lnTo>
                  <a:lnTo>
                    <a:pt x="11390" y="125771"/>
                  </a:lnTo>
                  <a:lnTo>
                    <a:pt x="11518" y="125286"/>
                  </a:lnTo>
                  <a:lnTo>
                    <a:pt x="11655" y="124809"/>
                  </a:lnTo>
                  <a:lnTo>
                    <a:pt x="11808" y="124323"/>
                  </a:lnTo>
                  <a:lnTo>
                    <a:pt x="11961" y="123846"/>
                  </a:lnTo>
                  <a:lnTo>
                    <a:pt x="12115" y="123369"/>
                  </a:lnTo>
                  <a:lnTo>
                    <a:pt x="12285" y="122900"/>
                  </a:lnTo>
                  <a:lnTo>
                    <a:pt x="12455" y="122423"/>
                  </a:lnTo>
                  <a:lnTo>
                    <a:pt x="12643" y="121955"/>
                  </a:lnTo>
                  <a:lnTo>
                    <a:pt x="12830" y="121486"/>
                  </a:lnTo>
                  <a:lnTo>
                    <a:pt x="13018" y="121018"/>
                  </a:lnTo>
                  <a:lnTo>
                    <a:pt x="13222" y="120549"/>
                  </a:lnTo>
                  <a:lnTo>
                    <a:pt x="13427" y="120089"/>
                  </a:lnTo>
                  <a:lnTo>
                    <a:pt x="13648" y="119629"/>
                  </a:lnTo>
                  <a:lnTo>
                    <a:pt x="13870" y="119169"/>
                  </a:lnTo>
                  <a:lnTo>
                    <a:pt x="14091" y="118709"/>
                  </a:lnTo>
                  <a:lnTo>
                    <a:pt x="14330" y="118257"/>
                  </a:lnTo>
                  <a:lnTo>
                    <a:pt x="14568" y="117806"/>
                  </a:lnTo>
                  <a:lnTo>
                    <a:pt x="14815" y="117354"/>
                  </a:lnTo>
                  <a:lnTo>
                    <a:pt x="15071" y="116903"/>
                  </a:lnTo>
                  <a:lnTo>
                    <a:pt x="15335" y="116460"/>
                  </a:lnTo>
                  <a:lnTo>
                    <a:pt x="15599" y="116017"/>
                  </a:lnTo>
                  <a:lnTo>
                    <a:pt x="15872" y="115574"/>
                  </a:lnTo>
                  <a:lnTo>
                    <a:pt x="16153" y="115139"/>
                  </a:lnTo>
                  <a:lnTo>
                    <a:pt x="16442" y="114705"/>
                  </a:lnTo>
                  <a:lnTo>
                    <a:pt x="16732" y="114270"/>
                  </a:lnTo>
                  <a:lnTo>
                    <a:pt x="17030" y="113844"/>
                  </a:lnTo>
                  <a:lnTo>
                    <a:pt x="17337" y="113410"/>
                  </a:lnTo>
                  <a:lnTo>
                    <a:pt x="17652" y="112992"/>
                  </a:lnTo>
                  <a:lnTo>
                    <a:pt x="17967" y="112566"/>
                  </a:lnTo>
                  <a:lnTo>
                    <a:pt x="18300" y="112149"/>
                  </a:lnTo>
                  <a:lnTo>
                    <a:pt x="18632" y="111732"/>
                  </a:lnTo>
                  <a:lnTo>
                    <a:pt x="18964" y="111314"/>
                  </a:lnTo>
                  <a:lnTo>
                    <a:pt x="19313" y="110905"/>
                  </a:lnTo>
                  <a:lnTo>
                    <a:pt x="19663" y="110496"/>
                  </a:lnTo>
                  <a:lnTo>
                    <a:pt x="20021" y="110096"/>
                  </a:lnTo>
                  <a:lnTo>
                    <a:pt x="20378" y="109695"/>
                  </a:lnTo>
                  <a:lnTo>
                    <a:pt x="20753" y="109295"/>
                  </a:lnTo>
                  <a:lnTo>
                    <a:pt x="21128" y="108903"/>
                  </a:lnTo>
                  <a:lnTo>
                    <a:pt x="21511" y="108511"/>
                  </a:lnTo>
                  <a:lnTo>
                    <a:pt x="21895" y="108119"/>
                  </a:lnTo>
                  <a:lnTo>
                    <a:pt x="22287" y="107736"/>
                  </a:lnTo>
                  <a:lnTo>
                    <a:pt x="22687" y="107353"/>
                  </a:lnTo>
                  <a:lnTo>
                    <a:pt x="23096" y="106978"/>
                  </a:lnTo>
                  <a:lnTo>
                    <a:pt x="23505" y="106594"/>
                  </a:lnTo>
                  <a:lnTo>
                    <a:pt x="23922" y="106228"/>
                  </a:lnTo>
                  <a:lnTo>
                    <a:pt x="24348" y="105862"/>
                  </a:lnTo>
                  <a:lnTo>
                    <a:pt x="24348" y="105862"/>
                  </a:lnTo>
                  <a:lnTo>
                    <a:pt x="24553" y="105674"/>
                  </a:lnTo>
                  <a:lnTo>
                    <a:pt x="24740" y="105487"/>
                  </a:lnTo>
                  <a:lnTo>
                    <a:pt x="24919" y="105291"/>
                  </a:lnTo>
                  <a:lnTo>
                    <a:pt x="25081" y="105087"/>
                  </a:lnTo>
                  <a:lnTo>
                    <a:pt x="25234" y="104865"/>
                  </a:lnTo>
                  <a:lnTo>
                    <a:pt x="25379" y="104643"/>
                  </a:lnTo>
                  <a:lnTo>
                    <a:pt x="25515" y="104422"/>
                  </a:lnTo>
                  <a:lnTo>
                    <a:pt x="25635" y="104183"/>
                  </a:lnTo>
                  <a:lnTo>
                    <a:pt x="25737" y="103945"/>
                  </a:lnTo>
                  <a:lnTo>
                    <a:pt x="25839" y="103698"/>
                  </a:lnTo>
                  <a:lnTo>
                    <a:pt x="25916" y="103442"/>
                  </a:lnTo>
                  <a:lnTo>
                    <a:pt x="25984" y="103187"/>
                  </a:lnTo>
                  <a:lnTo>
                    <a:pt x="26044" y="102931"/>
                  </a:lnTo>
                  <a:lnTo>
                    <a:pt x="26086" y="102667"/>
                  </a:lnTo>
                  <a:lnTo>
                    <a:pt x="26120" y="102403"/>
                  </a:lnTo>
                  <a:lnTo>
                    <a:pt x="26129" y="102130"/>
                  </a:lnTo>
                  <a:lnTo>
                    <a:pt x="26129" y="102130"/>
                  </a:lnTo>
                  <a:lnTo>
                    <a:pt x="26129" y="101866"/>
                  </a:lnTo>
                  <a:lnTo>
                    <a:pt x="26120" y="101602"/>
                  </a:lnTo>
                  <a:lnTo>
                    <a:pt x="26095" y="101329"/>
                  </a:lnTo>
                  <a:lnTo>
                    <a:pt x="26052" y="101074"/>
                  </a:lnTo>
                  <a:lnTo>
                    <a:pt x="26001" y="100810"/>
                  </a:lnTo>
                  <a:lnTo>
                    <a:pt x="25933" y="100554"/>
                  </a:lnTo>
                  <a:lnTo>
                    <a:pt x="25848" y="100307"/>
                  </a:lnTo>
                  <a:lnTo>
                    <a:pt x="25754" y="100060"/>
                  </a:lnTo>
                  <a:lnTo>
                    <a:pt x="25652" y="99813"/>
                  </a:lnTo>
                  <a:lnTo>
                    <a:pt x="25533" y="99583"/>
                  </a:lnTo>
                  <a:lnTo>
                    <a:pt x="25405" y="99353"/>
                  </a:lnTo>
                  <a:lnTo>
                    <a:pt x="25260" y="99131"/>
                  </a:lnTo>
                  <a:lnTo>
                    <a:pt x="25107" y="98910"/>
                  </a:lnTo>
                  <a:lnTo>
                    <a:pt x="24945" y="98706"/>
                  </a:lnTo>
                  <a:lnTo>
                    <a:pt x="24766" y="98501"/>
                  </a:lnTo>
                  <a:lnTo>
                    <a:pt x="24578" y="98314"/>
                  </a:lnTo>
                  <a:lnTo>
                    <a:pt x="24578" y="98314"/>
                  </a:lnTo>
                  <a:lnTo>
                    <a:pt x="24093" y="97837"/>
                  </a:lnTo>
                  <a:lnTo>
                    <a:pt x="23624" y="97351"/>
                  </a:lnTo>
                  <a:lnTo>
                    <a:pt x="23173" y="96857"/>
                  </a:lnTo>
                  <a:lnTo>
                    <a:pt x="22730" y="96354"/>
                  </a:lnTo>
                  <a:lnTo>
                    <a:pt x="22304" y="95843"/>
                  </a:lnTo>
                  <a:lnTo>
                    <a:pt x="21895" y="95323"/>
                  </a:lnTo>
                  <a:lnTo>
                    <a:pt x="21494" y="94804"/>
                  </a:lnTo>
                  <a:lnTo>
                    <a:pt x="21111" y="94275"/>
                  </a:lnTo>
                  <a:lnTo>
                    <a:pt x="20745" y="93739"/>
                  </a:lnTo>
                  <a:lnTo>
                    <a:pt x="20387" y="93194"/>
                  </a:lnTo>
                  <a:lnTo>
                    <a:pt x="20046" y="92648"/>
                  </a:lnTo>
                  <a:lnTo>
                    <a:pt x="19722" y="92086"/>
                  </a:lnTo>
                  <a:lnTo>
                    <a:pt x="19416" y="91532"/>
                  </a:lnTo>
                  <a:lnTo>
                    <a:pt x="19117" y="90961"/>
                  </a:lnTo>
                  <a:lnTo>
                    <a:pt x="18836" y="90391"/>
                  </a:lnTo>
                  <a:lnTo>
                    <a:pt x="18572" y="89820"/>
                  </a:lnTo>
                  <a:lnTo>
                    <a:pt x="18325" y="89232"/>
                  </a:lnTo>
                  <a:lnTo>
                    <a:pt x="18095" y="88653"/>
                  </a:lnTo>
                  <a:lnTo>
                    <a:pt x="17874" y="88056"/>
                  </a:lnTo>
                  <a:lnTo>
                    <a:pt x="17669" y="87469"/>
                  </a:lnTo>
                  <a:lnTo>
                    <a:pt x="17482" y="86864"/>
                  </a:lnTo>
                  <a:lnTo>
                    <a:pt x="17311" y="86267"/>
                  </a:lnTo>
                  <a:lnTo>
                    <a:pt x="17158" y="85662"/>
                  </a:lnTo>
                  <a:lnTo>
                    <a:pt x="17013" y="85049"/>
                  </a:lnTo>
                  <a:lnTo>
                    <a:pt x="16894" y="84436"/>
                  </a:lnTo>
                  <a:lnTo>
                    <a:pt x="16783" y="83822"/>
                  </a:lnTo>
                  <a:lnTo>
                    <a:pt x="16689" y="83209"/>
                  </a:lnTo>
                  <a:lnTo>
                    <a:pt x="16621" y="82587"/>
                  </a:lnTo>
                  <a:lnTo>
                    <a:pt x="16562" y="81965"/>
                  </a:lnTo>
                  <a:lnTo>
                    <a:pt x="16519" y="81343"/>
                  </a:lnTo>
                  <a:lnTo>
                    <a:pt x="16494" y="80721"/>
                  </a:lnTo>
                  <a:lnTo>
                    <a:pt x="16485" y="80091"/>
                  </a:lnTo>
                  <a:lnTo>
                    <a:pt x="16485" y="80091"/>
                  </a:lnTo>
                  <a:lnTo>
                    <a:pt x="16494" y="79392"/>
                  </a:lnTo>
                  <a:lnTo>
                    <a:pt x="16528" y="78694"/>
                  </a:lnTo>
                  <a:lnTo>
                    <a:pt x="16579" y="78004"/>
                  </a:lnTo>
                  <a:lnTo>
                    <a:pt x="16647" y="77313"/>
                  </a:lnTo>
                  <a:lnTo>
                    <a:pt x="16732" y="76632"/>
                  </a:lnTo>
                  <a:lnTo>
                    <a:pt x="16843" y="75950"/>
                  </a:lnTo>
                  <a:lnTo>
                    <a:pt x="16971" y="75277"/>
                  </a:lnTo>
                  <a:lnTo>
                    <a:pt x="17115" y="74613"/>
                  </a:lnTo>
                  <a:lnTo>
                    <a:pt x="17277" y="73957"/>
                  </a:lnTo>
                  <a:lnTo>
                    <a:pt x="17456" y="73301"/>
                  </a:lnTo>
                  <a:lnTo>
                    <a:pt x="17661" y="72653"/>
                  </a:lnTo>
                  <a:lnTo>
                    <a:pt x="17874" y="72006"/>
                  </a:lnTo>
                  <a:lnTo>
                    <a:pt x="18112" y="71376"/>
                  </a:lnTo>
                  <a:lnTo>
                    <a:pt x="18368" y="70745"/>
                  </a:lnTo>
                  <a:lnTo>
                    <a:pt x="18632" y="70123"/>
                  </a:lnTo>
                  <a:lnTo>
                    <a:pt x="18922" y="69510"/>
                  </a:lnTo>
                  <a:lnTo>
                    <a:pt x="19228" y="68905"/>
                  </a:lnTo>
                  <a:lnTo>
                    <a:pt x="19543" y="68309"/>
                  </a:lnTo>
                  <a:lnTo>
                    <a:pt x="19884" y="67712"/>
                  </a:lnTo>
                  <a:lnTo>
                    <a:pt x="20234" y="67133"/>
                  </a:lnTo>
                  <a:lnTo>
                    <a:pt x="20600" y="66554"/>
                  </a:lnTo>
                  <a:lnTo>
                    <a:pt x="20983" y="65991"/>
                  </a:lnTo>
                  <a:lnTo>
                    <a:pt x="21375" y="65438"/>
                  </a:lnTo>
                  <a:lnTo>
                    <a:pt x="21793" y="64884"/>
                  </a:lnTo>
                  <a:lnTo>
                    <a:pt x="22219" y="64347"/>
                  </a:lnTo>
                  <a:lnTo>
                    <a:pt x="22662" y="63810"/>
                  </a:lnTo>
                  <a:lnTo>
                    <a:pt x="23122" y="63291"/>
                  </a:lnTo>
                  <a:lnTo>
                    <a:pt x="23590" y="62780"/>
                  </a:lnTo>
                  <a:lnTo>
                    <a:pt x="24076" y="62277"/>
                  </a:lnTo>
                  <a:lnTo>
                    <a:pt x="24570" y="61791"/>
                  </a:lnTo>
                  <a:lnTo>
                    <a:pt x="25081" y="61306"/>
                  </a:lnTo>
                  <a:lnTo>
                    <a:pt x="25609" y="60837"/>
                  </a:lnTo>
                  <a:lnTo>
                    <a:pt x="26146" y="60377"/>
                  </a:lnTo>
                  <a:lnTo>
                    <a:pt x="26691" y="59926"/>
                  </a:lnTo>
                  <a:lnTo>
                    <a:pt x="27253" y="59491"/>
                  </a:lnTo>
                  <a:lnTo>
                    <a:pt x="27833" y="59065"/>
                  </a:lnTo>
                  <a:lnTo>
                    <a:pt x="28421" y="58648"/>
                  </a:lnTo>
                  <a:lnTo>
                    <a:pt x="29017" y="58239"/>
                  </a:lnTo>
                  <a:lnTo>
                    <a:pt x="29630" y="57847"/>
                  </a:lnTo>
                  <a:lnTo>
                    <a:pt x="30252" y="57472"/>
                  </a:lnTo>
                  <a:lnTo>
                    <a:pt x="30883" y="57106"/>
                  </a:lnTo>
                  <a:lnTo>
                    <a:pt x="31522" y="56748"/>
                  </a:lnTo>
                  <a:lnTo>
                    <a:pt x="32178" y="56407"/>
                  </a:lnTo>
                  <a:lnTo>
                    <a:pt x="32842" y="56075"/>
                  </a:lnTo>
                  <a:lnTo>
                    <a:pt x="33515" y="55760"/>
                  </a:lnTo>
                  <a:lnTo>
                    <a:pt x="34205" y="55453"/>
                  </a:lnTo>
                  <a:lnTo>
                    <a:pt x="34895" y="55163"/>
                  </a:lnTo>
                  <a:lnTo>
                    <a:pt x="35602" y="54891"/>
                  </a:lnTo>
                  <a:lnTo>
                    <a:pt x="36318" y="54627"/>
                  </a:lnTo>
                  <a:lnTo>
                    <a:pt x="37034" y="54379"/>
                  </a:lnTo>
                  <a:lnTo>
                    <a:pt x="37766" y="54141"/>
                  </a:lnTo>
                  <a:lnTo>
                    <a:pt x="38507" y="53919"/>
                  </a:lnTo>
                  <a:lnTo>
                    <a:pt x="39257" y="53715"/>
                  </a:lnTo>
                  <a:lnTo>
                    <a:pt x="40015" y="53528"/>
                  </a:lnTo>
                  <a:lnTo>
                    <a:pt x="40774" y="53349"/>
                  </a:lnTo>
                  <a:lnTo>
                    <a:pt x="41549" y="53195"/>
                  </a:lnTo>
                  <a:lnTo>
                    <a:pt x="42324" y="53050"/>
                  </a:lnTo>
                  <a:lnTo>
                    <a:pt x="43116" y="52923"/>
                  </a:lnTo>
                  <a:lnTo>
                    <a:pt x="43909" y="52803"/>
                  </a:lnTo>
                  <a:lnTo>
                    <a:pt x="44710" y="52710"/>
                  </a:lnTo>
                  <a:lnTo>
                    <a:pt x="45510" y="52633"/>
                  </a:lnTo>
                  <a:lnTo>
                    <a:pt x="46328" y="52565"/>
                  </a:lnTo>
                  <a:lnTo>
                    <a:pt x="47146" y="52514"/>
                  </a:lnTo>
                  <a:lnTo>
                    <a:pt x="47972" y="52488"/>
                  </a:lnTo>
                  <a:lnTo>
                    <a:pt x="47972" y="52488"/>
                  </a:lnTo>
                  <a:lnTo>
                    <a:pt x="48075" y="52488"/>
                  </a:lnTo>
                  <a:lnTo>
                    <a:pt x="48339" y="52505"/>
                  </a:lnTo>
                  <a:lnTo>
                    <a:pt x="48765" y="52531"/>
                  </a:lnTo>
                  <a:lnTo>
                    <a:pt x="49319" y="52582"/>
                  </a:lnTo>
                  <a:lnTo>
                    <a:pt x="49642" y="52616"/>
                  </a:lnTo>
                  <a:lnTo>
                    <a:pt x="50000" y="52667"/>
                  </a:lnTo>
                  <a:lnTo>
                    <a:pt x="50375" y="52718"/>
                  </a:lnTo>
                  <a:lnTo>
                    <a:pt x="50784" y="52786"/>
                  </a:lnTo>
                  <a:lnTo>
                    <a:pt x="51210" y="52854"/>
                  </a:lnTo>
                  <a:lnTo>
                    <a:pt x="51661" y="52948"/>
                  </a:lnTo>
                  <a:lnTo>
                    <a:pt x="52130" y="53042"/>
                  </a:lnTo>
                  <a:lnTo>
                    <a:pt x="52615" y="53153"/>
                  </a:lnTo>
                  <a:lnTo>
                    <a:pt x="53118" y="53280"/>
                  </a:lnTo>
                  <a:lnTo>
                    <a:pt x="53638" y="53425"/>
                  </a:lnTo>
                  <a:lnTo>
                    <a:pt x="54166" y="53587"/>
                  </a:lnTo>
                  <a:lnTo>
                    <a:pt x="54711" y="53758"/>
                  </a:lnTo>
                  <a:lnTo>
                    <a:pt x="55256" y="53945"/>
                  </a:lnTo>
                  <a:lnTo>
                    <a:pt x="55810" y="54158"/>
                  </a:lnTo>
                  <a:lnTo>
                    <a:pt x="56373" y="54388"/>
                  </a:lnTo>
                  <a:lnTo>
                    <a:pt x="56935" y="54635"/>
                  </a:lnTo>
                  <a:lnTo>
                    <a:pt x="57497" y="54908"/>
                  </a:lnTo>
                  <a:lnTo>
                    <a:pt x="57778" y="55052"/>
                  </a:lnTo>
                  <a:lnTo>
                    <a:pt x="58059" y="55197"/>
                  </a:lnTo>
                  <a:lnTo>
                    <a:pt x="58340" y="55359"/>
                  </a:lnTo>
                  <a:lnTo>
                    <a:pt x="58622" y="55513"/>
                  </a:lnTo>
                  <a:lnTo>
                    <a:pt x="58894" y="55683"/>
                  </a:lnTo>
                  <a:lnTo>
                    <a:pt x="59175" y="55853"/>
                  </a:lnTo>
                  <a:lnTo>
                    <a:pt x="59448" y="56032"/>
                  </a:lnTo>
                  <a:lnTo>
                    <a:pt x="59721" y="56220"/>
                  </a:lnTo>
                  <a:lnTo>
                    <a:pt x="59993" y="56407"/>
                  </a:lnTo>
                  <a:lnTo>
                    <a:pt x="60266" y="56603"/>
                  </a:lnTo>
                  <a:lnTo>
                    <a:pt x="60530" y="56807"/>
                  </a:lnTo>
                  <a:lnTo>
                    <a:pt x="60794" y="57020"/>
                  </a:lnTo>
                  <a:lnTo>
                    <a:pt x="61058" y="57233"/>
                  </a:lnTo>
                  <a:lnTo>
                    <a:pt x="61314" y="57455"/>
                  </a:lnTo>
                  <a:lnTo>
                    <a:pt x="61314" y="57455"/>
                  </a:lnTo>
                  <a:lnTo>
                    <a:pt x="61501" y="57617"/>
                  </a:lnTo>
                  <a:lnTo>
                    <a:pt x="61689" y="57762"/>
                  </a:lnTo>
                  <a:lnTo>
                    <a:pt x="61885" y="57898"/>
                  </a:lnTo>
                  <a:lnTo>
                    <a:pt x="62089" y="58017"/>
                  </a:lnTo>
                  <a:lnTo>
                    <a:pt x="62293" y="58136"/>
                  </a:lnTo>
                  <a:lnTo>
                    <a:pt x="62498" y="58239"/>
                  </a:lnTo>
                  <a:lnTo>
                    <a:pt x="62711" y="58332"/>
                  </a:lnTo>
                  <a:lnTo>
                    <a:pt x="62924" y="58418"/>
                  </a:lnTo>
                  <a:lnTo>
                    <a:pt x="63137" y="58494"/>
                  </a:lnTo>
                  <a:lnTo>
                    <a:pt x="63358" y="58562"/>
                  </a:lnTo>
                  <a:lnTo>
                    <a:pt x="63580" y="58614"/>
                  </a:lnTo>
                  <a:lnTo>
                    <a:pt x="63801" y="58656"/>
                  </a:lnTo>
                  <a:lnTo>
                    <a:pt x="64023" y="58690"/>
                  </a:lnTo>
                  <a:lnTo>
                    <a:pt x="64253" y="58716"/>
                  </a:lnTo>
                  <a:lnTo>
                    <a:pt x="64474" y="58733"/>
                  </a:lnTo>
                  <a:lnTo>
                    <a:pt x="64704" y="58741"/>
                  </a:lnTo>
                  <a:lnTo>
                    <a:pt x="64704" y="58741"/>
                  </a:lnTo>
                  <a:lnTo>
                    <a:pt x="64969" y="58733"/>
                  </a:lnTo>
                  <a:lnTo>
                    <a:pt x="65233" y="58716"/>
                  </a:lnTo>
                  <a:lnTo>
                    <a:pt x="65488" y="58682"/>
                  </a:lnTo>
                  <a:lnTo>
                    <a:pt x="65752" y="58631"/>
                  </a:lnTo>
                  <a:lnTo>
                    <a:pt x="66008" y="58571"/>
                  </a:lnTo>
                  <a:lnTo>
                    <a:pt x="66263" y="58494"/>
                  </a:lnTo>
                  <a:lnTo>
                    <a:pt x="66519" y="58409"/>
                  </a:lnTo>
                  <a:lnTo>
                    <a:pt x="66766" y="58307"/>
                  </a:lnTo>
                  <a:lnTo>
                    <a:pt x="67005" y="58188"/>
                  </a:lnTo>
                  <a:lnTo>
                    <a:pt x="67243" y="58060"/>
                  </a:lnTo>
                  <a:lnTo>
                    <a:pt x="67482" y="57923"/>
                  </a:lnTo>
                  <a:lnTo>
                    <a:pt x="67703" y="57770"/>
                  </a:lnTo>
                  <a:lnTo>
                    <a:pt x="67925" y="57600"/>
                  </a:lnTo>
                  <a:lnTo>
                    <a:pt x="68129" y="57421"/>
                  </a:lnTo>
                  <a:lnTo>
                    <a:pt x="68334" y="57225"/>
                  </a:lnTo>
                  <a:lnTo>
                    <a:pt x="68530" y="57020"/>
                  </a:lnTo>
                  <a:lnTo>
                    <a:pt x="68530" y="57020"/>
                  </a:lnTo>
                  <a:lnTo>
                    <a:pt x="68700" y="56816"/>
                  </a:lnTo>
                  <a:lnTo>
                    <a:pt x="68853" y="56612"/>
                  </a:lnTo>
                  <a:lnTo>
                    <a:pt x="68998" y="56399"/>
                  </a:lnTo>
                  <a:lnTo>
                    <a:pt x="69134" y="56177"/>
                  </a:lnTo>
                  <a:lnTo>
                    <a:pt x="69254" y="55956"/>
                  </a:lnTo>
                  <a:lnTo>
                    <a:pt x="69364" y="55725"/>
                  </a:lnTo>
                  <a:lnTo>
                    <a:pt x="69458" y="55495"/>
                  </a:lnTo>
                  <a:lnTo>
                    <a:pt x="69543" y="55265"/>
                  </a:lnTo>
                  <a:lnTo>
                    <a:pt x="69620" y="55027"/>
                  </a:lnTo>
                  <a:lnTo>
                    <a:pt x="69680" y="54788"/>
                  </a:lnTo>
                  <a:lnTo>
                    <a:pt x="69731" y="54541"/>
                  </a:lnTo>
                  <a:lnTo>
                    <a:pt x="69765" y="54303"/>
                  </a:lnTo>
                  <a:lnTo>
                    <a:pt x="69790" y="54056"/>
                  </a:lnTo>
                  <a:lnTo>
                    <a:pt x="69807" y="53809"/>
                  </a:lnTo>
                  <a:lnTo>
                    <a:pt x="69807" y="53562"/>
                  </a:lnTo>
                  <a:lnTo>
                    <a:pt x="69799" y="53323"/>
                  </a:lnTo>
                  <a:lnTo>
                    <a:pt x="69782" y="53076"/>
                  </a:lnTo>
                  <a:lnTo>
                    <a:pt x="69748" y="52829"/>
                  </a:lnTo>
                  <a:lnTo>
                    <a:pt x="69705" y="52590"/>
                  </a:lnTo>
                  <a:lnTo>
                    <a:pt x="69646" y="52352"/>
                  </a:lnTo>
                  <a:lnTo>
                    <a:pt x="69577" y="52113"/>
                  </a:lnTo>
                  <a:lnTo>
                    <a:pt x="69501" y="51883"/>
                  </a:lnTo>
                  <a:lnTo>
                    <a:pt x="69416" y="51653"/>
                  </a:lnTo>
                  <a:lnTo>
                    <a:pt x="69313" y="51423"/>
                  </a:lnTo>
                  <a:lnTo>
                    <a:pt x="69194" y="51202"/>
                  </a:lnTo>
                  <a:lnTo>
                    <a:pt x="69075" y="50980"/>
                  </a:lnTo>
                  <a:lnTo>
                    <a:pt x="68939" y="50776"/>
                  </a:lnTo>
                  <a:lnTo>
                    <a:pt x="68785" y="50563"/>
                  </a:lnTo>
                  <a:lnTo>
                    <a:pt x="68632" y="50367"/>
                  </a:lnTo>
                  <a:lnTo>
                    <a:pt x="68461" y="50171"/>
                  </a:lnTo>
                  <a:lnTo>
                    <a:pt x="68283" y="49983"/>
                  </a:lnTo>
                  <a:lnTo>
                    <a:pt x="68087" y="49805"/>
                  </a:lnTo>
                  <a:lnTo>
                    <a:pt x="68087" y="49805"/>
                  </a:lnTo>
                  <a:lnTo>
                    <a:pt x="67805" y="49566"/>
                  </a:lnTo>
                  <a:lnTo>
                    <a:pt x="67533" y="49327"/>
                  </a:lnTo>
                  <a:lnTo>
                    <a:pt x="66962" y="48867"/>
                  </a:lnTo>
                  <a:lnTo>
                    <a:pt x="66391" y="48433"/>
                  </a:lnTo>
                  <a:lnTo>
                    <a:pt x="65820" y="48016"/>
                  </a:lnTo>
                  <a:lnTo>
                    <a:pt x="65233" y="47615"/>
                  </a:lnTo>
                  <a:lnTo>
                    <a:pt x="64653" y="47232"/>
                  </a:lnTo>
                  <a:lnTo>
                    <a:pt x="64065" y="46874"/>
                  </a:lnTo>
                  <a:lnTo>
                    <a:pt x="63469" y="46533"/>
                  </a:lnTo>
                  <a:lnTo>
                    <a:pt x="62881" y="46201"/>
                  </a:lnTo>
                  <a:lnTo>
                    <a:pt x="62285" y="45894"/>
                  </a:lnTo>
                  <a:lnTo>
                    <a:pt x="61697" y="45605"/>
                  </a:lnTo>
                  <a:lnTo>
                    <a:pt x="61101" y="45323"/>
                  </a:lnTo>
                  <a:lnTo>
                    <a:pt x="60513" y="45068"/>
                  </a:lnTo>
                  <a:lnTo>
                    <a:pt x="59925" y="44821"/>
                  </a:lnTo>
                  <a:lnTo>
                    <a:pt x="59346" y="44591"/>
                  </a:lnTo>
                  <a:lnTo>
                    <a:pt x="58766" y="44378"/>
                  </a:lnTo>
                  <a:lnTo>
                    <a:pt x="58196" y="44173"/>
                  </a:lnTo>
                  <a:lnTo>
                    <a:pt x="57625" y="43986"/>
                  </a:lnTo>
                  <a:lnTo>
                    <a:pt x="57063" y="43807"/>
                  </a:lnTo>
                  <a:lnTo>
                    <a:pt x="56517" y="43645"/>
                  </a:lnTo>
                  <a:lnTo>
                    <a:pt x="55972" y="43492"/>
                  </a:lnTo>
                  <a:lnTo>
                    <a:pt x="55435" y="43355"/>
                  </a:lnTo>
                  <a:lnTo>
                    <a:pt x="54916" y="43219"/>
                  </a:lnTo>
                  <a:lnTo>
                    <a:pt x="54405" y="43100"/>
                  </a:lnTo>
                  <a:lnTo>
                    <a:pt x="53910" y="42998"/>
                  </a:lnTo>
                  <a:lnTo>
                    <a:pt x="53425" y="42895"/>
                  </a:lnTo>
                  <a:lnTo>
                    <a:pt x="52956" y="42810"/>
                  </a:lnTo>
                  <a:lnTo>
                    <a:pt x="52496" y="42725"/>
                  </a:lnTo>
                  <a:lnTo>
                    <a:pt x="52053" y="42657"/>
                  </a:lnTo>
                  <a:lnTo>
                    <a:pt x="51636" y="42589"/>
                  </a:lnTo>
                  <a:lnTo>
                    <a:pt x="50843" y="42486"/>
                  </a:lnTo>
                  <a:lnTo>
                    <a:pt x="50843" y="42486"/>
                  </a:lnTo>
                  <a:lnTo>
                    <a:pt x="50656" y="42146"/>
                  </a:lnTo>
                  <a:lnTo>
                    <a:pt x="50477" y="41805"/>
                  </a:lnTo>
                  <a:lnTo>
                    <a:pt x="50307" y="41456"/>
                  </a:lnTo>
                  <a:lnTo>
                    <a:pt x="50145" y="41115"/>
                  </a:lnTo>
                  <a:lnTo>
                    <a:pt x="49983" y="40766"/>
                  </a:lnTo>
                  <a:lnTo>
                    <a:pt x="49830" y="40416"/>
                  </a:lnTo>
                  <a:lnTo>
                    <a:pt x="49685" y="40067"/>
                  </a:lnTo>
                  <a:lnTo>
                    <a:pt x="49540" y="39709"/>
                  </a:lnTo>
                  <a:lnTo>
                    <a:pt x="49404" y="39360"/>
                  </a:lnTo>
                  <a:lnTo>
                    <a:pt x="49267" y="39002"/>
                  </a:lnTo>
                  <a:lnTo>
                    <a:pt x="49140" y="38644"/>
                  </a:lnTo>
                  <a:lnTo>
                    <a:pt x="49020" y="38286"/>
                  </a:lnTo>
                  <a:lnTo>
                    <a:pt x="48910" y="37929"/>
                  </a:lnTo>
                  <a:lnTo>
                    <a:pt x="48799" y="37571"/>
                  </a:lnTo>
                  <a:lnTo>
                    <a:pt x="48697" y="37204"/>
                  </a:lnTo>
                  <a:lnTo>
                    <a:pt x="48594" y="36847"/>
                  </a:lnTo>
                  <a:lnTo>
                    <a:pt x="48509" y="36480"/>
                  </a:lnTo>
                  <a:lnTo>
                    <a:pt x="48424" y="36114"/>
                  </a:lnTo>
                  <a:lnTo>
                    <a:pt x="48339" y="35748"/>
                  </a:lnTo>
                  <a:lnTo>
                    <a:pt x="48262" y="35390"/>
                  </a:lnTo>
                  <a:lnTo>
                    <a:pt x="48194" y="35015"/>
                  </a:lnTo>
                  <a:lnTo>
                    <a:pt x="48134" y="34649"/>
                  </a:lnTo>
                  <a:lnTo>
                    <a:pt x="48075" y="34282"/>
                  </a:lnTo>
                  <a:lnTo>
                    <a:pt x="48024" y="33916"/>
                  </a:lnTo>
                  <a:lnTo>
                    <a:pt x="47981" y="33541"/>
                  </a:lnTo>
                  <a:lnTo>
                    <a:pt x="47947" y="33175"/>
                  </a:lnTo>
                  <a:lnTo>
                    <a:pt x="47913" y="32808"/>
                  </a:lnTo>
                  <a:lnTo>
                    <a:pt x="47879" y="32434"/>
                  </a:lnTo>
                  <a:lnTo>
                    <a:pt x="47862" y="32059"/>
                  </a:lnTo>
                  <a:lnTo>
                    <a:pt x="47845" y="31692"/>
                  </a:lnTo>
                  <a:lnTo>
                    <a:pt x="47836" y="31318"/>
                  </a:lnTo>
                  <a:lnTo>
                    <a:pt x="47836" y="30951"/>
                  </a:lnTo>
                  <a:lnTo>
                    <a:pt x="47836" y="30951"/>
                  </a:lnTo>
                  <a:lnTo>
                    <a:pt x="47836" y="30551"/>
                  </a:lnTo>
                  <a:lnTo>
                    <a:pt x="47845" y="30159"/>
                  </a:lnTo>
                  <a:lnTo>
                    <a:pt x="47862" y="29767"/>
                  </a:lnTo>
                  <a:lnTo>
                    <a:pt x="47887" y="29375"/>
                  </a:lnTo>
                  <a:lnTo>
                    <a:pt x="47913" y="28983"/>
                  </a:lnTo>
                  <a:lnTo>
                    <a:pt x="47955" y="28591"/>
                  </a:lnTo>
                  <a:lnTo>
                    <a:pt x="47989" y="28200"/>
                  </a:lnTo>
                  <a:lnTo>
                    <a:pt x="48041" y="27816"/>
                  </a:lnTo>
                  <a:lnTo>
                    <a:pt x="48100" y="27424"/>
                  </a:lnTo>
                  <a:lnTo>
                    <a:pt x="48160" y="27041"/>
                  </a:lnTo>
                  <a:lnTo>
                    <a:pt x="48228" y="26658"/>
                  </a:lnTo>
                  <a:lnTo>
                    <a:pt x="48296" y="26274"/>
                  </a:lnTo>
                  <a:lnTo>
                    <a:pt x="48381" y="25891"/>
                  </a:lnTo>
                  <a:lnTo>
                    <a:pt x="48467" y="25507"/>
                  </a:lnTo>
                  <a:lnTo>
                    <a:pt x="48552" y="25133"/>
                  </a:lnTo>
                  <a:lnTo>
                    <a:pt x="48654" y="24749"/>
                  </a:lnTo>
                  <a:lnTo>
                    <a:pt x="48756" y="24374"/>
                  </a:lnTo>
                  <a:lnTo>
                    <a:pt x="48867" y="24000"/>
                  </a:lnTo>
                  <a:lnTo>
                    <a:pt x="48986" y="23633"/>
                  </a:lnTo>
                  <a:lnTo>
                    <a:pt x="49106" y="23258"/>
                  </a:lnTo>
                  <a:lnTo>
                    <a:pt x="49233" y="22892"/>
                  </a:lnTo>
                  <a:lnTo>
                    <a:pt x="49370" y="22526"/>
                  </a:lnTo>
                  <a:lnTo>
                    <a:pt x="49514" y="22159"/>
                  </a:lnTo>
                  <a:lnTo>
                    <a:pt x="49659" y="21793"/>
                  </a:lnTo>
                  <a:lnTo>
                    <a:pt x="49813" y="21435"/>
                  </a:lnTo>
                  <a:lnTo>
                    <a:pt x="49966" y="21069"/>
                  </a:lnTo>
                  <a:lnTo>
                    <a:pt x="50128" y="20720"/>
                  </a:lnTo>
                  <a:lnTo>
                    <a:pt x="50298" y="20362"/>
                  </a:lnTo>
                  <a:lnTo>
                    <a:pt x="50477" y="20004"/>
                  </a:lnTo>
                  <a:lnTo>
                    <a:pt x="50656" y="19655"/>
                  </a:lnTo>
                  <a:lnTo>
                    <a:pt x="50843" y="19305"/>
                  </a:lnTo>
                  <a:lnTo>
                    <a:pt x="51039" y="18956"/>
                  </a:lnTo>
                  <a:lnTo>
                    <a:pt x="51235" y="18615"/>
                  </a:lnTo>
                  <a:lnTo>
                    <a:pt x="51440" y="18275"/>
                  </a:lnTo>
                  <a:lnTo>
                    <a:pt x="51653" y="17934"/>
                  </a:lnTo>
                  <a:lnTo>
                    <a:pt x="51866" y="17593"/>
                  </a:lnTo>
                  <a:lnTo>
                    <a:pt x="52087" y="17261"/>
                  </a:lnTo>
                  <a:lnTo>
                    <a:pt x="52317" y="16928"/>
                  </a:lnTo>
                  <a:lnTo>
                    <a:pt x="52547" y="16596"/>
                  </a:lnTo>
                  <a:lnTo>
                    <a:pt x="52786" y="16272"/>
                  </a:lnTo>
                  <a:lnTo>
                    <a:pt x="53033" y="15949"/>
                  </a:lnTo>
                  <a:lnTo>
                    <a:pt x="53280" y="15625"/>
                  </a:lnTo>
                  <a:lnTo>
                    <a:pt x="53536" y="15310"/>
                  </a:lnTo>
                  <a:lnTo>
                    <a:pt x="53791" y="14995"/>
                  </a:lnTo>
                  <a:lnTo>
                    <a:pt x="54055" y="14679"/>
                  </a:lnTo>
                  <a:lnTo>
                    <a:pt x="54328" y="14373"/>
                  </a:lnTo>
                  <a:lnTo>
                    <a:pt x="54600" y="14057"/>
                  </a:lnTo>
                  <a:lnTo>
                    <a:pt x="54882" y="13759"/>
                  </a:lnTo>
                  <a:lnTo>
                    <a:pt x="55171" y="13453"/>
                  </a:lnTo>
                  <a:lnTo>
                    <a:pt x="55461" y="13154"/>
                  </a:lnTo>
                  <a:lnTo>
                    <a:pt x="55759" y="12865"/>
                  </a:lnTo>
                  <a:lnTo>
                    <a:pt x="56057" y="12567"/>
                  </a:lnTo>
                  <a:lnTo>
                    <a:pt x="56364" y="12285"/>
                  </a:lnTo>
                  <a:lnTo>
                    <a:pt x="56679" y="11996"/>
                  </a:lnTo>
                  <a:lnTo>
                    <a:pt x="56994" y="11715"/>
                  </a:lnTo>
                  <a:lnTo>
                    <a:pt x="57318" y="11433"/>
                  </a:lnTo>
                  <a:lnTo>
                    <a:pt x="57650" y="11161"/>
                  </a:lnTo>
                  <a:lnTo>
                    <a:pt x="57983" y="10888"/>
                  </a:lnTo>
                  <a:lnTo>
                    <a:pt x="58315" y="10624"/>
                  </a:lnTo>
                  <a:lnTo>
                    <a:pt x="58664" y="10360"/>
                  </a:lnTo>
                  <a:lnTo>
                    <a:pt x="59005" y="10096"/>
                  </a:lnTo>
                  <a:lnTo>
                    <a:pt x="59363" y="9840"/>
                  </a:lnTo>
                  <a:lnTo>
                    <a:pt x="59721" y="9585"/>
                  </a:lnTo>
                  <a:lnTo>
                    <a:pt x="60078" y="9338"/>
                  </a:lnTo>
                  <a:lnTo>
                    <a:pt x="60078" y="9338"/>
                  </a:lnTo>
                  <a:lnTo>
                    <a:pt x="60291" y="9184"/>
                  </a:lnTo>
                  <a:lnTo>
                    <a:pt x="60496" y="9014"/>
                  </a:lnTo>
                  <a:lnTo>
                    <a:pt x="60692" y="8844"/>
                  </a:lnTo>
                  <a:lnTo>
                    <a:pt x="60879" y="8665"/>
                  </a:lnTo>
                  <a:lnTo>
                    <a:pt x="61050" y="8486"/>
                  </a:lnTo>
                  <a:lnTo>
                    <a:pt x="61211" y="8290"/>
                  </a:lnTo>
                  <a:lnTo>
                    <a:pt x="61356" y="8085"/>
                  </a:lnTo>
                  <a:lnTo>
                    <a:pt x="61501" y="7881"/>
                  </a:lnTo>
                  <a:lnTo>
                    <a:pt x="61629" y="7668"/>
                  </a:lnTo>
                  <a:lnTo>
                    <a:pt x="61748" y="7455"/>
                  </a:lnTo>
                  <a:lnTo>
                    <a:pt x="61859" y="7233"/>
                  </a:lnTo>
                  <a:lnTo>
                    <a:pt x="61953" y="7003"/>
                  </a:lnTo>
                  <a:lnTo>
                    <a:pt x="62038" y="6773"/>
                  </a:lnTo>
                  <a:lnTo>
                    <a:pt x="62115" y="6543"/>
                  </a:lnTo>
                  <a:lnTo>
                    <a:pt x="62174" y="6305"/>
                  </a:lnTo>
                  <a:lnTo>
                    <a:pt x="62225" y="6066"/>
                  </a:lnTo>
                  <a:lnTo>
                    <a:pt x="62268" y="5819"/>
                  </a:lnTo>
                  <a:lnTo>
                    <a:pt x="62293" y="5581"/>
                  </a:lnTo>
                  <a:lnTo>
                    <a:pt x="62310" y="5334"/>
                  </a:lnTo>
                  <a:lnTo>
                    <a:pt x="62319" y="5087"/>
                  </a:lnTo>
                  <a:lnTo>
                    <a:pt x="62310" y="4840"/>
                  </a:lnTo>
                  <a:lnTo>
                    <a:pt x="62293" y="4592"/>
                  </a:lnTo>
                  <a:lnTo>
                    <a:pt x="62259" y="4354"/>
                  </a:lnTo>
                  <a:lnTo>
                    <a:pt x="62217" y="4107"/>
                  </a:lnTo>
                  <a:lnTo>
                    <a:pt x="62166" y="3860"/>
                  </a:lnTo>
                  <a:lnTo>
                    <a:pt x="62097" y="3621"/>
                  </a:lnTo>
                  <a:lnTo>
                    <a:pt x="62021" y="3383"/>
                  </a:lnTo>
                  <a:lnTo>
                    <a:pt x="61927" y="3144"/>
                  </a:lnTo>
                  <a:lnTo>
                    <a:pt x="61825" y="2914"/>
                  </a:lnTo>
                  <a:lnTo>
                    <a:pt x="61706" y="2684"/>
                  </a:lnTo>
                  <a:lnTo>
                    <a:pt x="61578" y="2454"/>
                  </a:lnTo>
                  <a:lnTo>
                    <a:pt x="61433" y="2233"/>
                  </a:lnTo>
                  <a:lnTo>
                    <a:pt x="61433" y="2233"/>
                  </a:lnTo>
                  <a:lnTo>
                    <a:pt x="61280" y="2020"/>
                  </a:lnTo>
                  <a:lnTo>
                    <a:pt x="61118" y="1815"/>
                  </a:lnTo>
                  <a:lnTo>
                    <a:pt x="60947" y="1628"/>
                  </a:lnTo>
                  <a:lnTo>
                    <a:pt x="60768" y="1440"/>
                  </a:lnTo>
                  <a:lnTo>
                    <a:pt x="60581" y="1270"/>
                  </a:lnTo>
                  <a:lnTo>
                    <a:pt x="60394" y="1108"/>
                  </a:lnTo>
                  <a:lnTo>
                    <a:pt x="60189" y="955"/>
                  </a:lnTo>
                  <a:lnTo>
                    <a:pt x="59985" y="818"/>
                  </a:lnTo>
                  <a:lnTo>
                    <a:pt x="59772" y="691"/>
                  </a:lnTo>
                  <a:lnTo>
                    <a:pt x="59559" y="571"/>
                  </a:lnTo>
                  <a:lnTo>
                    <a:pt x="59329" y="461"/>
                  </a:lnTo>
                  <a:lnTo>
                    <a:pt x="59107" y="367"/>
                  </a:lnTo>
                  <a:lnTo>
                    <a:pt x="58877" y="282"/>
                  </a:lnTo>
                  <a:lnTo>
                    <a:pt x="58639" y="205"/>
                  </a:lnTo>
                  <a:lnTo>
                    <a:pt x="58409" y="137"/>
                  </a:lnTo>
                  <a:lnTo>
                    <a:pt x="58162" y="86"/>
                  </a:lnTo>
                  <a:lnTo>
                    <a:pt x="57923" y="52"/>
                  </a:lnTo>
                  <a:lnTo>
                    <a:pt x="57676" y="18"/>
                  </a:lnTo>
                  <a:lnTo>
                    <a:pt x="57437" y="1"/>
                  </a:lnTo>
                  <a:lnTo>
                    <a:pt x="57190" y="1"/>
                  </a:lnTo>
                  <a:lnTo>
                    <a:pt x="56943" y="9"/>
                  </a:lnTo>
                  <a:lnTo>
                    <a:pt x="56696" y="26"/>
                  </a:lnTo>
                  <a:lnTo>
                    <a:pt x="56449" y="52"/>
                  </a:lnTo>
                  <a:lnTo>
                    <a:pt x="56211" y="94"/>
                  </a:lnTo>
                  <a:lnTo>
                    <a:pt x="55964" y="154"/>
                  </a:lnTo>
                  <a:lnTo>
                    <a:pt x="55725" y="222"/>
                  </a:lnTo>
                  <a:lnTo>
                    <a:pt x="55486" y="299"/>
                  </a:lnTo>
                  <a:lnTo>
                    <a:pt x="55248" y="392"/>
                  </a:lnTo>
                  <a:lnTo>
                    <a:pt x="55018" y="495"/>
                  </a:lnTo>
                  <a:lnTo>
                    <a:pt x="54788" y="614"/>
                  </a:lnTo>
                  <a:lnTo>
                    <a:pt x="54558" y="742"/>
                  </a:lnTo>
                  <a:lnTo>
                    <a:pt x="54336" y="887"/>
                  </a:lnTo>
                  <a:lnTo>
                    <a:pt x="54336" y="887"/>
                  </a:lnTo>
                  <a:lnTo>
                    <a:pt x="53842" y="1227"/>
                  </a:lnTo>
                  <a:lnTo>
                    <a:pt x="53357" y="1568"/>
                  </a:lnTo>
                  <a:lnTo>
                    <a:pt x="52871" y="1926"/>
                  </a:lnTo>
                  <a:lnTo>
                    <a:pt x="52394" y="2284"/>
                  </a:lnTo>
                  <a:lnTo>
                    <a:pt x="51934" y="2642"/>
                  </a:lnTo>
                  <a:lnTo>
                    <a:pt x="51465" y="3016"/>
                  </a:lnTo>
                  <a:lnTo>
                    <a:pt x="51014" y="3383"/>
                  </a:lnTo>
                  <a:lnTo>
                    <a:pt x="50571" y="3766"/>
                  </a:lnTo>
                  <a:lnTo>
                    <a:pt x="50128" y="4149"/>
                  </a:lnTo>
                  <a:lnTo>
                    <a:pt x="49693" y="4533"/>
                  </a:lnTo>
                  <a:lnTo>
                    <a:pt x="49267" y="4925"/>
                  </a:lnTo>
                  <a:lnTo>
                    <a:pt x="48850" y="5325"/>
                  </a:lnTo>
                  <a:lnTo>
                    <a:pt x="48432" y="5726"/>
                  </a:lnTo>
                  <a:lnTo>
                    <a:pt x="48032" y="6134"/>
                  </a:lnTo>
                  <a:lnTo>
                    <a:pt x="47632" y="6543"/>
                  </a:lnTo>
                  <a:lnTo>
                    <a:pt x="47240" y="6961"/>
                  </a:lnTo>
                  <a:lnTo>
                    <a:pt x="46856" y="7378"/>
                  </a:lnTo>
                  <a:lnTo>
                    <a:pt x="46482" y="7804"/>
                  </a:lnTo>
                  <a:lnTo>
                    <a:pt x="46115" y="8230"/>
                  </a:lnTo>
                  <a:lnTo>
                    <a:pt x="45749" y="8665"/>
                  </a:lnTo>
                  <a:lnTo>
                    <a:pt x="45391" y="9108"/>
                  </a:lnTo>
                  <a:lnTo>
                    <a:pt x="45050" y="9542"/>
                  </a:lnTo>
                  <a:lnTo>
                    <a:pt x="44710" y="9994"/>
                  </a:lnTo>
                  <a:lnTo>
                    <a:pt x="44377" y="10437"/>
                  </a:lnTo>
                  <a:lnTo>
                    <a:pt x="44054" y="10897"/>
                  </a:lnTo>
                  <a:lnTo>
                    <a:pt x="43730" y="11348"/>
                  </a:lnTo>
                  <a:lnTo>
                    <a:pt x="43423" y="11808"/>
                  </a:lnTo>
                  <a:lnTo>
                    <a:pt x="43125" y="12277"/>
                  </a:lnTo>
                  <a:lnTo>
                    <a:pt x="42827" y="12745"/>
                  </a:lnTo>
                  <a:lnTo>
                    <a:pt x="42537" y="13214"/>
                  </a:lnTo>
                  <a:lnTo>
                    <a:pt x="42264" y="13691"/>
                  </a:lnTo>
                  <a:lnTo>
                    <a:pt x="41992" y="14168"/>
                  </a:lnTo>
                  <a:lnTo>
                    <a:pt x="41728" y="14654"/>
                  </a:lnTo>
                  <a:lnTo>
                    <a:pt x="41472" y="15139"/>
                  </a:lnTo>
                  <a:lnTo>
                    <a:pt x="41225" y="15625"/>
                  </a:lnTo>
                  <a:lnTo>
                    <a:pt x="40987" y="16119"/>
                  </a:lnTo>
                  <a:lnTo>
                    <a:pt x="40757" y="16613"/>
                  </a:lnTo>
                  <a:lnTo>
                    <a:pt x="40527" y="17116"/>
                  </a:lnTo>
                  <a:lnTo>
                    <a:pt x="40314" y="17619"/>
                  </a:lnTo>
                  <a:lnTo>
                    <a:pt x="40101" y="18121"/>
                  </a:lnTo>
                  <a:lnTo>
                    <a:pt x="39905" y="18632"/>
                  </a:lnTo>
                  <a:lnTo>
                    <a:pt x="39709" y="19135"/>
                  </a:lnTo>
                  <a:lnTo>
                    <a:pt x="39530" y="19655"/>
                  </a:lnTo>
                  <a:lnTo>
                    <a:pt x="39351" y="20166"/>
                  </a:lnTo>
                  <a:lnTo>
                    <a:pt x="39189" y="20685"/>
                  </a:lnTo>
                  <a:lnTo>
                    <a:pt x="39027" y="21205"/>
                  </a:lnTo>
                  <a:lnTo>
                    <a:pt x="38874" y="21733"/>
                  </a:lnTo>
                  <a:lnTo>
                    <a:pt x="38737" y="22253"/>
                  </a:lnTo>
                  <a:lnTo>
                    <a:pt x="38601" y="22781"/>
                  </a:lnTo>
                  <a:lnTo>
                    <a:pt x="38473" y="23318"/>
                  </a:lnTo>
                  <a:lnTo>
                    <a:pt x="38354" y="23846"/>
                  </a:lnTo>
                  <a:lnTo>
                    <a:pt x="38252" y="24383"/>
                  </a:lnTo>
                  <a:lnTo>
                    <a:pt x="38150" y="24920"/>
                  </a:lnTo>
                  <a:lnTo>
                    <a:pt x="38056" y="25456"/>
                  </a:lnTo>
                  <a:lnTo>
                    <a:pt x="37971" y="26002"/>
                  </a:lnTo>
                  <a:lnTo>
                    <a:pt x="37903" y="26538"/>
                  </a:lnTo>
                  <a:lnTo>
                    <a:pt x="37834" y="27084"/>
                  </a:lnTo>
                  <a:lnTo>
                    <a:pt x="37775" y="27637"/>
                  </a:lnTo>
                  <a:lnTo>
                    <a:pt x="37724" y="28183"/>
                  </a:lnTo>
                  <a:lnTo>
                    <a:pt x="37690" y="28736"/>
                  </a:lnTo>
                  <a:lnTo>
                    <a:pt x="37656" y="29281"/>
                  </a:lnTo>
                  <a:lnTo>
                    <a:pt x="37639" y="29835"/>
                  </a:lnTo>
                  <a:lnTo>
                    <a:pt x="37621" y="30389"/>
                  </a:lnTo>
                  <a:lnTo>
                    <a:pt x="37613" y="30951"/>
                  </a:lnTo>
                  <a:lnTo>
                    <a:pt x="37613" y="30951"/>
                  </a:lnTo>
                  <a:lnTo>
                    <a:pt x="37621" y="31727"/>
                  </a:lnTo>
                  <a:lnTo>
                    <a:pt x="37656" y="32502"/>
                  </a:lnTo>
                  <a:lnTo>
                    <a:pt x="37698" y="33269"/>
                  </a:lnTo>
                  <a:lnTo>
                    <a:pt x="37758" y="34044"/>
                  </a:lnTo>
                  <a:lnTo>
                    <a:pt x="37843" y="34819"/>
                  </a:lnTo>
                  <a:lnTo>
                    <a:pt x="37945" y="35586"/>
                  </a:lnTo>
                  <a:lnTo>
                    <a:pt x="38056" y="36353"/>
                  </a:lnTo>
                  <a:lnTo>
                    <a:pt x="38192" y="37111"/>
                  </a:lnTo>
                  <a:lnTo>
                    <a:pt x="38346" y="37877"/>
                  </a:lnTo>
                  <a:lnTo>
                    <a:pt x="38516" y="38636"/>
                  </a:lnTo>
                  <a:lnTo>
                    <a:pt x="38703" y="39385"/>
                  </a:lnTo>
                  <a:lnTo>
                    <a:pt x="38908" y="40135"/>
                  </a:lnTo>
                  <a:lnTo>
                    <a:pt x="39121" y="40885"/>
                  </a:lnTo>
                  <a:lnTo>
                    <a:pt x="39359" y="41626"/>
                  </a:lnTo>
                  <a:lnTo>
                    <a:pt x="39615" y="42367"/>
                  </a:lnTo>
                  <a:lnTo>
                    <a:pt x="39888" y="43100"/>
                  </a:lnTo>
                  <a:lnTo>
                    <a:pt x="39888" y="43100"/>
                  </a:lnTo>
                  <a:lnTo>
                    <a:pt x="38985" y="43287"/>
                  </a:lnTo>
                  <a:lnTo>
                    <a:pt x="38090" y="43483"/>
                  </a:lnTo>
                  <a:lnTo>
                    <a:pt x="37204" y="43696"/>
                  </a:lnTo>
                  <a:lnTo>
                    <a:pt x="36318" y="43926"/>
                  </a:lnTo>
                  <a:lnTo>
                    <a:pt x="35449" y="44165"/>
                  </a:lnTo>
                  <a:lnTo>
                    <a:pt x="34589" y="44429"/>
                  </a:lnTo>
                  <a:lnTo>
                    <a:pt x="33728" y="44701"/>
                  </a:lnTo>
                  <a:lnTo>
                    <a:pt x="32885" y="45000"/>
                  </a:lnTo>
                  <a:lnTo>
                    <a:pt x="32050" y="45306"/>
                  </a:lnTo>
                  <a:lnTo>
                    <a:pt x="31215" y="45630"/>
                  </a:lnTo>
                  <a:lnTo>
                    <a:pt x="30397" y="45962"/>
                  </a:lnTo>
                  <a:lnTo>
                    <a:pt x="29596" y="46320"/>
                  </a:lnTo>
                  <a:lnTo>
                    <a:pt x="28795" y="46686"/>
                  </a:lnTo>
                  <a:lnTo>
                    <a:pt x="28012" y="47061"/>
                  </a:lnTo>
                  <a:lnTo>
                    <a:pt x="27228" y="47462"/>
                  </a:lnTo>
                  <a:lnTo>
                    <a:pt x="26461" y="47871"/>
                  </a:lnTo>
                  <a:lnTo>
                    <a:pt x="25711" y="48288"/>
                  </a:lnTo>
                  <a:lnTo>
                    <a:pt x="24962" y="48723"/>
                  </a:lnTo>
                  <a:lnTo>
                    <a:pt x="24229" y="49174"/>
                  </a:lnTo>
                  <a:lnTo>
                    <a:pt x="23505" y="49634"/>
                  </a:lnTo>
                  <a:lnTo>
                    <a:pt x="22798" y="50111"/>
                  </a:lnTo>
                  <a:lnTo>
                    <a:pt x="22099" y="50597"/>
                  </a:lnTo>
                  <a:lnTo>
                    <a:pt x="21409" y="51099"/>
                  </a:lnTo>
                  <a:lnTo>
                    <a:pt x="20736" y="51611"/>
                  </a:lnTo>
                  <a:lnTo>
                    <a:pt x="20080" y="52139"/>
                  </a:lnTo>
                  <a:lnTo>
                    <a:pt x="19424" y="52676"/>
                  </a:lnTo>
                  <a:lnTo>
                    <a:pt x="18794" y="53229"/>
                  </a:lnTo>
                  <a:lnTo>
                    <a:pt x="18172" y="53783"/>
                  </a:lnTo>
                  <a:lnTo>
                    <a:pt x="17558" y="54354"/>
                  </a:lnTo>
                  <a:lnTo>
                    <a:pt x="16962" y="54942"/>
                  </a:lnTo>
                  <a:lnTo>
                    <a:pt x="16383" y="55538"/>
                  </a:lnTo>
                  <a:lnTo>
                    <a:pt x="15812" y="56143"/>
                  </a:lnTo>
                  <a:lnTo>
                    <a:pt x="15258" y="56756"/>
                  </a:lnTo>
                  <a:lnTo>
                    <a:pt x="14722" y="57378"/>
                  </a:lnTo>
                  <a:lnTo>
                    <a:pt x="14193" y="58017"/>
                  </a:lnTo>
                  <a:lnTo>
                    <a:pt x="13682" y="58665"/>
                  </a:lnTo>
                  <a:lnTo>
                    <a:pt x="13188" y="59321"/>
                  </a:lnTo>
                  <a:lnTo>
                    <a:pt x="12711" y="59985"/>
                  </a:lnTo>
                  <a:lnTo>
                    <a:pt x="12242" y="60667"/>
                  </a:lnTo>
                  <a:lnTo>
                    <a:pt x="11799" y="61348"/>
                  </a:lnTo>
                  <a:lnTo>
                    <a:pt x="11365" y="62047"/>
                  </a:lnTo>
                  <a:lnTo>
                    <a:pt x="10947" y="62745"/>
                  </a:lnTo>
                  <a:lnTo>
                    <a:pt x="10547" y="63461"/>
                  </a:lnTo>
                  <a:lnTo>
                    <a:pt x="10164" y="64177"/>
                  </a:lnTo>
                  <a:lnTo>
                    <a:pt x="9797" y="64909"/>
                  </a:lnTo>
                  <a:lnTo>
                    <a:pt x="9448" y="65642"/>
                  </a:lnTo>
                  <a:lnTo>
                    <a:pt x="9116" y="66392"/>
                  </a:lnTo>
                  <a:lnTo>
                    <a:pt x="8792" y="67141"/>
                  </a:lnTo>
                  <a:lnTo>
                    <a:pt x="8494" y="67900"/>
                  </a:lnTo>
                  <a:lnTo>
                    <a:pt x="8221" y="68666"/>
                  </a:lnTo>
                  <a:lnTo>
                    <a:pt x="7957" y="69442"/>
                  </a:lnTo>
                  <a:lnTo>
                    <a:pt x="7710" y="70225"/>
                  </a:lnTo>
                  <a:lnTo>
                    <a:pt x="7480" y="71018"/>
                  </a:lnTo>
                  <a:lnTo>
                    <a:pt x="7276" y="71810"/>
                  </a:lnTo>
                  <a:lnTo>
                    <a:pt x="7088" y="72611"/>
                  </a:lnTo>
                  <a:lnTo>
                    <a:pt x="6918" y="73420"/>
                  </a:lnTo>
                  <a:lnTo>
                    <a:pt x="6764" y="74238"/>
                  </a:lnTo>
                  <a:lnTo>
                    <a:pt x="6637" y="75056"/>
                  </a:lnTo>
                  <a:lnTo>
                    <a:pt x="6526" y="75882"/>
                  </a:lnTo>
                  <a:lnTo>
                    <a:pt x="6432" y="76717"/>
                  </a:lnTo>
                  <a:lnTo>
                    <a:pt x="6390" y="77135"/>
                  </a:lnTo>
                  <a:lnTo>
                    <a:pt x="6364" y="77552"/>
                  </a:lnTo>
                  <a:lnTo>
                    <a:pt x="6330" y="77969"/>
                  </a:lnTo>
                  <a:lnTo>
                    <a:pt x="6304" y="78395"/>
                  </a:lnTo>
                  <a:lnTo>
                    <a:pt x="6287" y="78813"/>
                  </a:lnTo>
                  <a:lnTo>
                    <a:pt x="6279" y="79239"/>
                  </a:lnTo>
                  <a:lnTo>
                    <a:pt x="6270" y="79665"/>
                  </a:lnTo>
                  <a:lnTo>
                    <a:pt x="6270" y="80091"/>
                  </a:lnTo>
                  <a:lnTo>
                    <a:pt x="6270" y="80091"/>
                  </a:lnTo>
                  <a:lnTo>
                    <a:pt x="6279" y="80815"/>
                  </a:lnTo>
                  <a:lnTo>
                    <a:pt x="6296" y="81548"/>
                  </a:lnTo>
                  <a:lnTo>
                    <a:pt x="6338" y="82272"/>
                  </a:lnTo>
                  <a:lnTo>
                    <a:pt x="6390" y="82996"/>
                  </a:lnTo>
                  <a:lnTo>
                    <a:pt x="6458" y="83712"/>
                  </a:lnTo>
                  <a:lnTo>
                    <a:pt x="6543" y="84436"/>
                  </a:lnTo>
                  <a:lnTo>
                    <a:pt x="6645" y="85143"/>
                  </a:lnTo>
                  <a:lnTo>
                    <a:pt x="6764" y="85858"/>
                  </a:lnTo>
                  <a:lnTo>
                    <a:pt x="6892" y="86565"/>
                  </a:lnTo>
                  <a:lnTo>
                    <a:pt x="7037" y="87273"/>
                  </a:lnTo>
                  <a:lnTo>
                    <a:pt x="7199" y="87980"/>
                  </a:lnTo>
                  <a:lnTo>
                    <a:pt x="7378" y="88678"/>
                  </a:lnTo>
                  <a:lnTo>
                    <a:pt x="7565" y="89377"/>
                  </a:lnTo>
                  <a:lnTo>
                    <a:pt x="7770" y="90067"/>
                  </a:lnTo>
                  <a:lnTo>
                    <a:pt x="7991" y="90757"/>
                  </a:lnTo>
                  <a:lnTo>
                    <a:pt x="8221" y="91439"/>
                  </a:lnTo>
                  <a:lnTo>
                    <a:pt x="8468" y="92120"/>
                  </a:lnTo>
                  <a:lnTo>
                    <a:pt x="8732" y="92793"/>
                  </a:lnTo>
                  <a:lnTo>
                    <a:pt x="9014" y="93466"/>
                  </a:lnTo>
                  <a:lnTo>
                    <a:pt x="9303" y="94131"/>
                  </a:lnTo>
                  <a:lnTo>
                    <a:pt x="9610" y="94787"/>
                  </a:lnTo>
                  <a:lnTo>
                    <a:pt x="9934" y="95443"/>
                  </a:lnTo>
                  <a:lnTo>
                    <a:pt x="10266" y="96099"/>
                  </a:lnTo>
                  <a:lnTo>
                    <a:pt x="10615" y="96738"/>
                  </a:lnTo>
                  <a:lnTo>
                    <a:pt x="10973" y="97377"/>
                  </a:lnTo>
                  <a:lnTo>
                    <a:pt x="11348" y="98015"/>
                  </a:lnTo>
                  <a:lnTo>
                    <a:pt x="11740" y="98637"/>
                  </a:lnTo>
                  <a:lnTo>
                    <a:pt x="12140" y="99259"/>
                  </a:lnTo>
                  <a:lnTo>
                    <a:pt x="12558" y="99881"/>
                  </a:lnTo>
                  <a:lnTo>
                    <a:pt x="12992" y="100486"/>
                  </a:lnTo>
                  <a:lnTo>
                    <a:pt x="13435" y="101091"/>
                  </a:lnTo>
                  <a:lnTo>
                    <a:pt x="13895" y="101679"/>
                  </a:lnTo>
                  <a:lnTo>
                    <a:pt x="13895" y="101679"/>
                  </a:lnTo>
                  <a:lnTo>
                    <a:pt x="13469" y="102122"/>
                  </a:lnTo>
                  <a:lnTo>
                    <a:pt x="13060" y="102556"/>
                  </a:lnTo>
                  <a:lnTo>
                    <a:pt x="12651" y="102999"/>
                  </a:lnTo>
                  <a:lnTo>
                    <a:pt x="12251" y="103451"/>
                  </a:lnTo>
                  <a:lnTo>
                    <a:pt x="11859" y="103894"/>
                  </a:lnTo>
                  <a:lnTo>
                    <a:pt x="11467" y="104345"/>
                  </a:lnTo>
                  <a:lnTo>
                    <a:pt x="11092" y="104805"/>
                  </a:lnTo>
                  <a:lnTo>
                    <a:pt x="10709" y="105265"/>
                  </a:lnTo>
                  <a:lnTo>
                    <a:pt x="10343" y="105725"/>
                  </a:lnTo>
                  <a:lnTo>
                    <a:pt x="9976" y="106194"/>
                  </a:lnTo>
                  <a:lnTo>
                    <a:pt x="9618" y="106654"/>
                  </a:lnTo>
                  <a:lnTo>
                    <a:pt x="9269" y="107131"/>
                  </a:lnTo>
                  <a:lnTo>
                    <a:pt x="8920" y="107600"/>
                  </a:lnTo>
                  <a:lnTo>
                    <a:pt x="8588" y="108077"/>
                  </a:lnTo>
                  <a:lnTo>
                    <a:pt x="8255" y="108554"/>
                  </a:lnTo>
                  <a:lnTo>
                    <a:pt x="7923" y="109039"/>
                  </a:lnTo>
                  <a:lnTo>
                    <a:pt x="7608" y="109525"/>
                  </a:lnTo>
                  <a:lnTo>
                    <a:pt x="7293" y="110011"/>
                  </a:lnTo>
                  <a:lnTo>
                    <a:pt x="6986" y="110505"/>
                  </a:lnTo>
                  <a:lnTo>
                    <a:pt x="6679" y="110999"/>
                  </a:lnTo>
                  <a:lnTo>
                    <a:pt x="6390" y="111493"/>
                  </a:lnTo>
                  <a:lnTo>
                    <a:pt x="6100" y="111987"/>
                  </a:lnTo>
                  <a:lnTo>
                    <a:pt x="5819" y="112490"/>
                  </a:lnTo>
                  <a:lnTo>
                    <a:pt x="5546" y="112992"/>
                  </a:lnTo>
                  <a:lnTo>
                    <a:pt x="5274" y="113495"/>
                  </a:lnTo>
                  <a:lnTo>
                    <a:pt x="5009" y="114006"/>
                  </a:lnTo>
                  <a:lnTo>
                    <a:pt x="4754" y="114517"/>
                  </a:lnTo>
                  <a:lnTo>
                    <a:pt x="4507" y="115029"/>
                  </a:lnTo>
                  <a:lnTo>
                    <a:pt x="4260" y="115540"/>
                  </a:lnTo>
                  <a:lnTo>
                    <a:pt x="4021" y="116059"/>
                  </a:lnTo>
                  <a:lnTo>
                    <a:pt x="3791" y="116579"/>
                  </a:lnTo>
                  <a:lnTo>
                    <a:pt x="3570" y="117099"/>
                  </a:lnTo>
                  <a:lnTo>
                    <a:pt x="3357" y="117618"/>
                  </a:lnTo>
                  <a:lnTo>
                    <a:pt x="3144" y="118147"/>
                  </a:lnTo>
                  <a:lnTo>
                    <a:pt x="2939" y="118675"/>
                  </a:lnTo>
                  <a:lnTo>
                    <a:pt x="2743" y="119203"/>
                  </a:lnTo>
                  <a:lnTo>
                    <a:pt x="2556" y="119731"/>
                  </a:lnTo>
                  <a:lnTo>
                    <a:pt x="2368" y="120268"/>
                  </a:lnTo>
                  <a:lnTo>
                    <a:pt x="2190" y="120805"/>
                  </a:lnTo>
                  <a:lnTo>
                    <a:pt x="2019" y="121341"/>
                  </a:lnTo>
                  <a:lnTo>
                    <a:pt x="1857" y="121878"/>
                  </a:lnTo>
                  <a:lnTo>
                    <a:pt x="1704" y="122423"/>
                  </a:lnTo>
                  <a:lnTo>
                    <a:pt x="1551" y="122960"/>
                  </a:lnTo>
                  <a:lnTo>
                    <a:pt x="1406" y="123505"/>
                  </a:lnTo>
                  <a:lnTo>
                    <a:pt x="1269" y="124051"/>
                  </a:lnTo>
                  <a:lnTo>
                    <a:pt x="1142" y="124604"/>
                  </a:lnTo>
                  <a:lnTo>
                    <a:pt x="1022" y="125150"/>
                  </a:lnTo>
                  <a:lnTo>
                    <a:pt x="903" y="125703"/>
                  </a:lnTo>
                  <a:lnTo>
                    <a:pt x="792" y="126257"/>
                  </a:lnTo>
                  <a:lnTo>
                    <a:pt x="690" y="126811"/>
                  </a:lnTo>
                  <a:lnTo>
                    <a:pt x="596" y="127365"/>
                  </a:lnTo>
                  <a:lnTo>
                    <a:pt x="511" y="127918"/>
                  </a:lnTo>
                  <a:lnTo>
                    <a:pt x="426" y="128481"/>
                  </a:lnTo>
                  <a:lnTo>
                    <a:pt x="358" y="129034"/>
                  </a:lnTo>
                  <a:lnTo>
                    <a:pt x="290" y="129597"/>
                  </a:lnTo>
                  <a:lnTo>
                    <a:pt x="230" y="130159"/>
                  </a:lnTo>
                  <a:lnTo>
                    <a:pt x="170" y="130721"/>
                  </a:lnTo>
                  <a:lnTo>
                    <a:pt x="128" y="131283"/>
                  </a:lnTo>
                  <a:lnTo>
                    <a:pt x="85" y="131854"/>
                  </a:lnTo>
                  <a:lnTo>
                    <a:pt x="60" y="132417"/>
                  </a:lnTo>
                  <a:lnTo>
                    <a:pt x="34" y="132987"/>
                  </a:lnTo>
                  <a:lnTo>
                    <a:pt x="9" y="133558"/>
                  </a:lnTo>
                  <a:lnTo>
                    <a:pt x="0" y="134129"/>
                  </a:lnTo>
                  <a:lnTo>
                    <a:pt x="0" y="134700"/>
                  </a:lnTo>
                  <a:lnTo>
                    <a:pt x="0" y="134700"/>
                  </a:lnTo>
                  <a:lnTo>
                    <a:pt x="9" y="135620"/>
                  </a:lnTo>
                  <a:lnTo>
                    <a:pt x="34" y="136531"/>
                  </a:lnTo>
                  <a:lnTo>
                    <a:pt x="85" y="137451"/>
                  </a:lnTo>
                  <a:lnTo>
                    <a:pt x="153" y="138363"/>
                  </a:lnTo>
                  <a:lnTo>
                    <a:pt x="239" y="139266"/>
                  </a:lnTo>
                  <a:lnTo>
                    <a:pt x="349" y="140169"/>
                  </a:lnTo>
                  <a:lnTo>
                    <a:pt x="469" y="141064"/>
                  </a:lnTo>
                  <a:lnTo>
                    <a:pt x="613" y="141958"/>
                  </a:lnTo>
                  <a:lnTo>
                    <a:pt x="775" y="142853"/>
                  </a:lnTo>
                  <a:lnTo>
                    <a:pt x="954" y="143730"/>
                  </a:lnTo>
                  <a:lnTo>
                    <a:pt x="1150" y="144616"/>
                  </a:lnTo>
                  <a:lnTo>
                    <a:pt x="1372" y="145485"/>
                  </a:lnTo>
                  <a:lnTo>
                    <a:pt x="1602" y="146354"/>
                  </a:lnTo>
                  <a:lnTo>
                    <a:pt x="1857" y="147223"/>
                  </a:lnTo>
                  <a:lnTo>
                    <a:pt x="2121" y="148075"/>
                  </a:lnTo>
                  <a:lnTo>
                    <a:pt x="2411" y="148927"/>
                  </a:lnTo>
                  <a:lnTo>
                    <a:pt x="2709" y="149779"/>
                  </a:lnTo>
                  <a:lnTo>
                    <a:pt x="3033" y="150614"/>
                  </a:lnTo>
                  <a:lnTo>
                    <a:pt x="3374" y="151449"/>
                  </a:lnTo>
                  <a:lnTo>
                    <a:pt x="3723" y="152275"/>
                  </a:lnTo>
                  <a:lnTo>
                    <a:pt x="4098" y="153093"/>
                  </a:lnTo>
                  <a:lnTo>
                    <a:pt x="4481" y="153911"/>
                  </a:lnTo>
                  <a:lnTo>
                    <a:pt x="4882" y="154720"/>
                  </a:lnTo>
                  <a:lnTo>
                    <a:pt x="5308" y="155512"/>
                  </a:lnTo>
                  <a:lnTo>
                    <a:pt x="5742" y="156305"/>
                  </a:lnTo>
                  <a:lnTo>
                    <a:pt x="6194" y="157089"/>
                  </a:lnTo>
                  <a:lnTo>
                    <a:pt x="6654" y="157864"/>
                  </a:lnTo>
                  <a:lnTo>
                    <a:pt x="7139" y="158639"/>
                  </a:lnTo>
                  <a:lnTo>
                    <a:pt x="7633" y="159397"/>
                  </a:lnTo>
                  <a:lnTo>
                    <a:pt x="8145" y="160147"/>
                  </a:lnTo>
                  <a:lnTo>
                    <a:pt x="8673" y="160888"/>
                  </a:lnTo>
                  <a:lnTo>
                    <a:pt x="9218" y="161621"/>
                  </a:lnTo>
                  <a:lnTo>
                    <a:pt x="9772" y="162353"/>
                  </a:lnTo>
                  <a:lnTo>
                    <a:pt x="10351" y="163069"/>
                  </a:lnTo>
                  <a:lnTo>
                    <a:pt x="10930" y="163776"/>
                  </a:lnTo>
                  <a:lnTo>
                    <a:pt x="11535" y="164475"/>
                  </a:lnTo>
                  <a:lnTo>
                    <a:pt x="12149" y="165156"/>
                  </a:lnTo>
                  <a:lnTo>
                    <a:pt x="12779" y="165838"/>
                  </a:lnTo>
                  <a:lnTo>
                    <a:pt x="13418" y="166502"/>
                  </a:lnTo>
                  <a:lnTo>
                    <a:pt x="14074" y="167167"/>
                  </a:lnTo>
                  <a:lnTo>
                    <a:pt x="14739" y="167814"/>
                  </a:lnTo>
                  <a:lnTo>
                    <a:pt x="15420" y="168453"/>
                  </a:lnTo>
                  <a:lnTo>
                    <a:pt x="16119" y="169075"/>
                  </a:lnTo>
                  <a:lnTo>
                    <a:pt x="16826" y="169697"/>
                  </a:lnTo>
                  <a:lnTo>
                    <a:pt x="17550" y="170302"/>
                  </a:lnTo>
                  <a:lnTo>
                    <a:pt x="18283" y="170890"/>
                  </a:lnTo>
                  <a:lnTo>
                    <a:pt x="19032" y="171478"/>
                  </a:lnTo>
                  <a:lnTo>
                    <a:pt x="19791" y="172048"/>
                  </a:lnTo>
                  <a:lnTo>
                    <a:pt x="20557" y="172602"/>
                  </a:lnTo>
                  <a:lnTo>
                    <a:pt x="21341" y="173156"/>
                  </a:lnTo>
                  <a:lnTo>
                    <a:pt x="22133" y="173693"/>
                  </a:lnTo>
                  <a:lnTo>
                    <a:pt x="22943" y="174212"/>
                  </a:lnTo>
                  <a:lnTo>
                    <a:pt x="23761" y="174724"/>
                  </a:lnTo>
                  <a:lnTo>
                    <a:pt x="24595" y="175218"/>
                  </a:lnTo>
                  <a:lnTo>
                    <a:pt x="25430" y="175703"/>
                  </a:lnTo>
                  <a:lnTo>
                    <a:pt x="26282" y="176180"/>
                  </a:lnTo>
                  <a:lnTo>
                    <a:pt x="27151" y="176640"/>
                  </a:lnTo>
                  <a:lnTo>
                    <a:pt x="28020" y="177083"/>
                  </a:lnTo>
                  <a:lnTo>
                    <a:pt x="28906" y="177518"/>
                  </a:lnTo>
                  <a:lnTo>
                    <a:pt x="29801" y="177935"/>
                  </a:lnTo>
                  <a:lnTo>
                    <a:pt x="30704" y="178344"/>
                  </a:lnTo>
                  <a:lnTo>
                    <a:pt x="31624" y="178728"/>
                  </a:lnTo>
                  <a:lnTo>
                    <a:pt x="32544" y="179111"/>
                  </a:lnTo>
                  <a:lnTo>
                    <a:pt x="33481" y="179469"/>
                  </a:lnTo>
                  <a:lnTo>
                    <a:pt x="33481" y="179469"/>
                  </a:lnTo>
                  <a:lnTo>
                    <a:pt x="32987" y="180201"/>
                  </a:lnTo>
                  <a:lnTo>
                    <a:pt x="32501" y="180934"/>
                  </a:lnTo>
                  <a:lnTo>
                    <a:pt x="32024" y="181684"/>
                  </a:lnTo>
                  <a:lnTo>
                    <a:pt x="31573" y="182434"/>
                  </a:lnTo>
                  <a:lnTo>
                    <a:pt x="31130" y="183200"/>
                  </a:lnTo>
                  <a:lnTo>
                    <a:pt x="30695" y="183967"/>
                  </a:lnTo>
                  <a:lnTo>
                    <a:pt x="30286" y="184742"/>
                  </a:lnTo>
                  <a:lnTo>
                    <a:pt x="29886" y="185526"/>
                  </a:lnTo>
                  <a:lnTo>
                    <a:pt x="29503" y="186318"/>
                  </a:lnTo>
                  <a:lnTo>
                    <a:pt x="29136" y="187111"/>
                  </a:lnTo>
                  <a:lnTo>
                    <a:pt x="28787" y="187911"/>
                  </a:lnTo>
                  <a:lnTo>
                    <a:pt x="28446" y="188721"/>
                  </a:lnTo>
                  <a:lnTo>
                    <a:pt x="28122" y="189530"/>
                  </a:lnTo>
                  <a:lnTo>
                    <a:pt x="27816" y="190348"/>
                  </a:lnTo>
                  <a:lnTo>
                    <a:pt x="27526" y="191174"/>
                  </a:lnTo>
                  <a:lnTo>
                    <a:pt x="27253" y="192001"/>
                  </a:lnTo>
                  <a:lnTo>
                    <a:pt x="26989" y="192836"/>
                  </a:lnTo>
                  <a:lnTo>
                    <a:pt x="26751" y="193671"/>
                  </a:lnTo>
                  <a:lnTo>
                    <a:pt x="26521" y="194514"/>
                  </a:lnTo>
                  <a:lnTo>
                    <a:pt x="26308" y="195357"/>
                  </a:lnTo>
                  <a:lnTo>
                    <a:pt x="26112" y="196201"/>
                  </a:lnTo>
                  <a:lnTo>
                    <a:pt x="25933" y="197053"/>
                  </a:lnTo>
                  <a:lnTo>
                    <a:pt x="25771" y="197913"/>
                  </a:lnTo>
                  <a:lnTo>
                    <a:pt x="25626" y="198765"/>
                  </a:lnTo>
                  <a:lnTo>
                    <a:pt x="25498" y="199626"/>
                  </a:lnTo>
                  <a:lnTo>
                    <a:pt x="25388" y="200486"/>
                  </a:lnTo>
                  <a:lnTo>
                    <a:pt x="25294" y="201346"/>
                  </a:lnTo>
                  <a:lnTo>
                    <a:pt x="25217" y="202215"/>
                  </a:lnTo>
                  <a:lnTo>
                    <a:pt x="25149" y="203076"/>
                  </a:lnTo>
                  <a:lnTo>
                    <a:pt x="25107" y="203945"/>
                  </a:lnTo>
                  <a:lnTo>
                    <a:pt x="25081" y="204814"/>
                  </a:lnTo>
                  <a:lnTo>
                    <a:pt x="25072" y="205683"/>
                  </a:lnTo>
                  <a:lnTo>
                    <a:pt x="25072" y="205683"/>
                  </a:lnTo>
                  <a:lnTo>
                    <a:pt x="25081" y="205947"/>
                  </a:lnTo>
                  <a:lnTo>
                    <a:pt x="25098" y="206202"/>
                  </a:lnTo>
                  <a:lnTo>
                    <a:pt x="25132" y="206458"/>
                  </a:lnTo>
                  <a:lnTo>
                    <a:pt x="25175" y="206714"/>
                  </a:lnTo>
                  <a:lnTo>
                    <a:pt x="25234" y="206961"/>
                  </a:lnTo>
                  <a:lnTo>
                    <a:pt x="25303" y="207199"/>
                  </a:lnTo>
                  <a:lnTo>
                    <a:pt x="25388" y="207438"/>
                  </a:lnTo>
                  <a:lnTo>
                    <a:pt x="25473" y="207668"/>
                  </a:lnTo>
                  <a:lnTo>
                    <a:pt x="25575" y="207898"/>
                  </a:lnTo>
                  <a:lnTo>
                    <a:pt x="25694" y="208119"/>
                  </a:lnTo>
                  <a:lnTo>
                    <a:pt x="25814" y="208332"/>
                  </a:lnTo>
                  <a:lnTo>
                    <a:pt x="25950" y="208537"/>
                  </a:lnTo>
                  <a:lnTo>
                    <a:pt x="26086" y="208741"/>
                  </a:lnTo>
                  <a:lnTo>
                    <a:pt x="26240" y="208929"/>
                  </a:lnTo>
                  <a:lnTo>
                    <a:pt x="26402" y="209116"/>
                  </a:lnTo>
                  <a:lnTo>
                    <a:pt x="26572" y="209295"/>
                  </a:lnTo>
                  <a:lnTo>
                    <a:pt x="26751" y="209465"/>
                  </a:lnTo>
                  <a:lnTo>
                    <a:pt x="26938" y="209627"/>
                  </a:lnTo>
                  <a:lnTo>
                    <a:pt x="27126" y="209772"/>
                  </a:lnTo>
                  <a:lnTo>
                    <a:pt x="27330" y="209917"/>
                  </a:lnTo>
                  <a:lnTo>
                    <a:pt x="27535" y="210053"/>
                  </a:lnTo>
                  <a:lnTo>
                    <a:pt x="27748" y="210172"/>
                  </a:lnTo>
                  <a:lnTo>
                    <a:pt x="27969" y="210283"/>
                  </a:lnTo>
                  <a:lnTo>
                    <a:pt x="28199" y="210385"/>
                  </a:lnTo>
                  <a:lnTo>
                    <a:pt x="28429" y="210479"/>
                  </a:lnTo>
                  <a:lnTo>
                    <a:pt x="28668" y="210564"/>
                  </a:lnTo>
                  <a:lnTo>
                    <a:pt x="28906" y="210633"/>
                  </a:lnTo>
                  <a:lnTo>
                    <a:pt x="29153" y="210684"/>
                  </a:lnTo>
                  <a:lnTo>
                    <a:pt x="29409" y="210735"/>
                  </a:lnTo>
                  <a:lnTo>
                    <a:pt x="29664" y="210760"/>
                  </a:lnTo>
                  <a:lnTo>
                    <a:pt x="29920" y="210786"/>
                  </a:lnTo>
                  <a:lnTo>
                    <a:pt x="30184" y="210794"/>
                  </a:lnTo>
                  <a:lnTo>
                    <a:pt x="30184" y="210794"/>
                  </a:lnTo>
                  <a:lnTo>
                    <a:pt x="30448" y="210786"/>
                  </a:lnTo>
                  <a:lnTo>
                    <a:pt x="30704" y="210760"/>
                  </a:lnTo>
                  <a:lnTo>
                    <a:pt x="30959" y="210735"/>
                  </a:lnTo>
                  <a:lnTo>
                    <a:pt x="31215" y="210684"/>
                  </a:lnTo>
                  <a:lnTo>
                    <a:pt x="31462" y="210633"/>
                  </a:lnTo>
                  <a:lnTo>
                    <a:pt x="31701" y="210564"/>
                  </a:lnTo>
                  <a:lnTo>
                    <a:pt x="31939" y="210479"/>
                  </a:lnTo>
                  <a:lnTo>
                    <a:pt x="32178" y="210385"/>
                  </a:lnTo>
                  <a:lnTo>
                    <a:pt x="32399" y="210283"/>
                  </a:lnTo>
                  <a:lnTo>
                    <a:pt x="32621" y="210172"/>
                  </a:lnTo>
                  <a:lnTo>
                    <a:pt x="32834" y="210053"/>
                  </a:lnTo>
                  <a:lnTo>
                    <a:pt x="33038" y="209917"/>
                  </a:lnTo>
                  <a:lnTo>
                    <a:pt x="33243" y="209772"/>
                  </a:lnTo>
                  <a:lnTo>
                    <a:pt x="33438" y="209627"/>
                  </a:lnTo>
                  <a:lnTo>
                    <a:pt x="33617" y="209465"/>
                  </a:lnTo>
                  <a:lnTo>
                    <a:pt x="33796" y="209295"/>
                  </a:lnTo>
                  <a:lnTo>
                    <a:pt x="33967" y="209116"/>
                  </a:lnTo>
                  <a:lnTo>
                    <a:pt x="34129" y="208929"/>
                  </a:lnTo>
                  <a:lnTo>
                    <a:pt x="34282" y="208741"/>
                  </a:lnTo>
                  <a:lnTo>
                    <a:pt x="34418" y="208537"/>
                  </a:lnTo>
                  <a:lnTo>
                    <a:pt x="34555" y="208332"/>
                  </a:lnTo>
                  <a:lnTo>
                    <a:pt x="34674" y="208119"/>
                  </a:lnTo>
                  <a:lnTo>
                    <a:pt x="34793" y="207898"/>
                  </a:lnTo>
                  <a:lnTo>
                    <a:pt x="34895" y="207668"/>
                  </a:lnTo>
                  <a:lnTo>
                    <a:pt x="34980" y="207438"/>
                  </a:lnTo>
                  <a:lnTo>
                    <a:pt x="35066" y="207199"/>
                  </a:lnTo>
                  <a:lnTo>
                    <a:pt x="35134" y="206961"/>
                  </a:lnTo>
                  <a:lnTo>
                    <a:pt x="35185" y="206714"/>
                  </a:lnTo>
                  <a:lnTo>
                    <a:pt x="35236" y="206458"/>
                  </a:lnTo>
                  <a:lnTo>
                    <a:pt x="35270" y="206202"/>
                  </a:lnTo>
                  <a:lnTo>
                    <a:pt x="35287" y="205947"/>
                  </a:lnTo>
                  <a:lnTo>
                    <a:pt x="35296" y="205683"/>
                  </a:lnTo>
                  <a:lnTo>
                    <a:pt x="35296" y="20568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605;p67"/>
            <p:cNvSpPr/>
            <p:nvPr/>
          </p:nvSpPr>
          <p:spPr>
            <a:xfrm>
              <a:off x="-6646325" y="-2210350"/>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606;p67"/>
            <p:cNvSpPr/>
            <p:nvPr/>
          </p:nvSpPr>
          <p:spPr>
            <a:xfrm>
              <a:off x="-5647850" y="-8481200"/>
              <a:ext cx="6838475" cy="6929850"/>
            </a:xfrm>
            <a:custGeom>
              <a:avLst/>
              <a:gdLst/>
              <a:ahLst/>
              <a:cxnLst/>
              <a:rect l="l" t="t" r="r" b="b"/>
              <a:pathLst>
                <a:path w="273539" h="277194" extrusionOk="0">
                  <a:moveTo>
                    <a:pt x="55453" y="0"/>
                  </a:move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5836" y="38235"/>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941" y="48475"/>
                  </a:lnTo>
                  <a:lnTo>
                    <a:pt x="192384" y="48458"/>
                  </a:lnTo>
                  <a:lnTo>
                    <a:pt x="192801" y="48450"/>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914" y="159721"/>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2461" y="38235"/>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607;p67"/>
            <p:cNvSpPr/>
            <p:nvPr/>
          </p:nvSpPr>
          <p:spPr>
            <a:xfrm>
              <a:off x="-5647850" y="-8481200"/>
              <a:ext cx="6838475" cy="6929850"/>
            </a:xfrm>
            <a:custGeom>
              <a:avLst/>
              <a:gdLst/>
              <a:ahLst/>
              <a:cxnLst/>
              <a:rect l="l" t="t" r="r" b="b"/>
              <a:pathLst>
                <a:path w="273539" h="277194" fill="none" extrusionOk="0">
                  <a:moveTo>
                    <a:pt x="273539" y="179852"/>
                  </a:moveTo>
                  <a:lnTo>
                    <a:pt x="273539" y="179852"/>
                  </a:lnTo>
                  <a:lnTo>
                    <a:pt x="273530" y="179281"/>
                  </a:lnTo>
                  <a:lnTo>
                    <a:pt x="273522" y="178710"/>
                  </a:lnTo>
                  <a:lnTo>
                    <a:pt x="273505" y="178139"/>
                  </a:lnTo>
                  <a:lnTo>
                    <a:pt x="273479" y="177569"/>
                  </a:lnTo>
                  <a:lnTo>
                    <a:pt x="273445" y="177006"/>
                  </a:lnTo>
                  <a:lnTo>
                    <a:pt x="273411" y="176435"/>
                  </a:lnTo>
                  <a:lnTo>
                    <a:pt x="273360" y="175873"/>
                  </a:lnTo>
                  <a:lnTo>
                    <a:pt x="273309" y="175311"/>
                  </a:lnTo>
                  <a:lnTo>
                    <a:pt x="273249" y="174749"/>
                  </a:lnTo>
                  <a:lnTo>
                    <a:pt x="273181" y="174186"/>
                  </a:lnTo>
                  <a:lnTo>
                    <a:pt x="273105" y="173633"/>
                  </a:lnTo>
                  <a:lnTo>
                    <a:pt x="273028" y="173070"/>
                  </a:lnTo>
                  <a:lnTo>
                    <a:pt x="272934" y="172517"/>
                  </a:lnTo>
                  <a:lnTo>
                    <a:pt x="272840" y="171954"/>
                  </a:lnTo>
                  <a:lnTo>
                    <a:pt x="272738" y="171401"/>
                  </a:lnTo>
                  <a:lnTo>
                    <a:pt x="272627" y="170855"/>
                  </a:lnTo>
                  <a:lnTo>
                    <a:pt x="272517" y="170302"/>
                  </a:lnTo>
                  <a:lnTo>
                    <a:pt x="272389" y="169756"/>
                  </a:lnTo>
                  <a:lnTo>
                    <a:pt x="272261" y="169203"/>
                  </a:lnTo>
                  <a:lnTo>
                    <a:pt x="272125" y="168657"/>
                  </a:lnTo>
                  <a:lnTo>
                    <a:pt x="271980" y="168112"/>
                  </a:lnTo>
                  <a:lnTo>
                    <a:pt x="271835" y="167575"/>
                  </a:lnTo>
                  <a:lnTo>
                    <a:pt x="271673" y="167030"/>
                  </a:lnTo>
                  <a:lnTo>
                    <a:pt x="271511" y="166493"/>
                  </a:lnTo>
                  <a:lnTo>
                    <a:pt x="271341" y="165957"/>
                  </a:lnTo>
                  <a:lnTo>
                    <a:pt x="271162" y="165420"/>
                  </a:lnTo>
                  <a:lnTo>
                    <a:pt x="270983" y="164883"/>
                  </a:lnTo>
                  <a:lnTo>
                    <a:pt x="270787" y="164355"/>
                  </a:lnTo>
                  <a:lnTo>
                    <a:pt x="270591" y="163827"/>
                  </a:lnTo>
                  <a:lnTo>
                    <a:pt x="270387" y="163299"/>
                  </a:lnTo>
                  <a:lnTo>
                    <a:pt x="270182" y="162770"/>
                  </a:lnTo>
                  <a:lnTo>
                    <a:pt x="269961" y="162251"/>
                  </a:lnTo>
                  <a:lnTo>
                    <a:pt x="269739" y="161731"/>
                  </a:lnTo>
                  <a:lnTo>
                    <a:pt x="269509" y="161211"/>
                  </a:lnTo>
                  <a:lnTo>
                    <a:pt x="269271" y="160692"/>
                  </a:lnTo>
                  <a:lnTo>
                    <a:pt x="269032" y="160181"/>
                  </a:lnTo>
                  <a:lnTo>
                    <a:pt x="268777" y="159661"/>
                  </a:lnTo>
                  <a:lnTo>
                    <a:pt x="268521" y="159158"/>
                  </a:lnTo>
                  <a:lnTo>
                    <a:pt x="268257" y="158647"/>
                  </a:lnTo>
                  <a:lnTo>
                    <a:pt x="267993" y="158144"/>
                  </a:lnTo>
                  <a:lnTo>
                    <a:pt x="267720" y="157642"/>
                  </a:lnTo>
                  <a:lnTo>
                    <a:pt x="267431" y="157139"/>
                  </a:lnTo>
                  <a:lnTo>
                    <a:pt x="267150" y="156645"/>
                  </a:lnTo>
                  <a:lnTo>
                    <a:pt x="266851" y="156142"/>
                  </a:lnTo>
                  <a:lnTo>
                    <a:pt x="266553" y="155657"/>
                  </a:lnTo>
                  <a:lnTo>
                    <a:pt x="266246" y="155163"/>
                  </a:lnTo>
                  <a:lnTo>
                    <a:pt x="265931" y="154677"/>
                  </a:lnTo>
                  <a:lnTo>
                    <a:pt x="265608" y="154191"/>
                  </a:lnTo>
                  <a:lnTo>
                    <a:pt x="265284" y="153706"/>
                  </a:lnTo>
                  <a:lnTo>
                    <a:pt x="264952" y="153229"/>
                  </a:lnTo>
                  <a:lnTo>
                    <a:pt x="264611" y="152752"/>
                  </a:lnTo>
                  <a:lnTo>
                    <a:pt x="264261" y="152283"/>
                  </a:lnTo>
                  <a:lnTo>
                    <a:pt x="263912" y="151806"/>
                  </a:lnTo>
                  <a:lnTo>
                    <a:pt x="263554" y="151346"/>
                  </a:lnTo>
                  <a:lnTo>
                    <a:pt x="263197" y="150877"/>
                  </a:lnTo>
                  <a:lnTo>
                    <a:pt x="262822" y="150417"/>
                  </a:lnTo>
                  <a:lnTo>
                    <a:pt x="262447" y="149957"/>
                  </a:lnTo>
                  <a:lnTo>
                    <a:pt x="262063" y="149497"/>
                  </a:lnTo>
                  <a:lnTo>
                    <a:pt x="261672" y="149046"/>
                  </a:lnTo>
                  <a:lnTo>
                    <a:pt x="261280" y="148603"/>
                  </a:lnTo>
                  <a:lnTo>
                    <a:pt x="260879" y="148151"/>
                  </a:lnTo>
                  <a:lnTo>
                    <a:pt x="260470" y="147708"/>
                  </a:lnTo>
                  <a:lnTo>
                    <a:pt x="260061" y="147274"/>
                  </a:lnTo>
                  <a:lnTo>
                    <a:pt x="259644" y="146831"/>
                  </a:lnTo>
                  <a:lnTo>
                    <a:pt x="259644" y="146831"/>
                  </a:lnTo>
                  <a:lnTo>
                    <a:pt x="260096" y="146243"/>
                  </a:lnTo>
                  <a:lnTo>
                    <a:pt x="260547" y="145638"/>
                  </a:lnTo>
                  <a:lnTo>
                    <a:pt x="260973" y="145033"/>
                  </a:lnTo>
                  <a:lnTo>
                    <a:pt x="261390" y="144411"/>
                  </a:lnTo>
                  <a:lnTo>
                    <a:pt x="261791" y="143789"/>
                  </a:lnTo>
                  <a:lnTo>
                    <a:pt x="262183" y="143167"/>
                  </a:lnTo>
                  <a:lnTo>
                    <a:pt x="262558" y="142529"/>
                  </a:lnTo>
                  <a:lnTo>
                    <a:pt x="262924" y="141890"/>
                  </a:lnTo>
                  <a:lnTo>
                    <a:pt x="263265" y="141251"/>
                  </a:lnTo>
                  <a:lnTo>
                    <a:pt x="263605" y="140595"/>
                  </a:lnTo>
                  <a:lnTo>
                    <a:pt x="263921" y="139939"/>
                  </a:lnTo>
                  <a:lnTo>
                    <a:pt x="264227" y="139283"/>
                  </a:lnTo>
                  <a:lnTo>
                    <a:pt x="264517" y="138618"/>
                  </a:lnTo>
                  <a:lnTo>
                    <a:pt x="264798" y="137945"/>
                  </a:lnTo>
                  <a:lnTo>
                    <a:pt x="265062" y="137272"/>
                  </a:lnTo>
                  <a:lnTo>
                    <a:pt x="265309" y="136591"/>
                  </a:lnTo>
                  <a:lnTo>
                    <a:pt x="265539" y="135909"/>
                  </a:lnTo>
                  <a:lnTo>
                    <a:pt x="265761" y="135219"/>
                  </a:lnTo>
                  <a:lnTo>
                    <a:pt x="265965" y="134520"/>
                  </a:lnTo>
                  <a:lnTo>
                    <a:pt x="266161" y="133830"/>
                  </a:lnTo>
                  <a:lnTo>
                    <a:pt x="266332" y="133132"/>
                  </a:lnTo>
                  <a:lnTo>
                    <a:pt x="266494" y="132425"/>
                  </a:lnTo>
                  <a:lnTo>
                    <a:pt x="266638" y="131717"/>
                  </a:lnTo>
                  <a:lnTo>
                    <a:pt x="266775" y="131010"/>
                  </a:lnTo>
                  <a:lnTo>
                    <a:pt x="266885" y="130295"/>
                  </a:lnTo>
                  <a:lnTo>
                    <a:pt x="266988" y="129579"/>
                  </a:lnTo>
                  <a:lnTo>
                    <a:pt x="267073" y="128864"/>
                  </a:lnTo>
                  <a:lnTo>
                    <a:pt x="267141" y="128148"/>
                  </a:lnTo>
                  <a:lnTo>
                    <a:pt x="267201" y="127424"/>
                  </a:lnTo>
                  <a:lnTo>
                    <a:pt x="267235" y="126700"/>
                  </a:lnTo>
                  <a:lnTo>
                    <a:pt x="267260" y="125967"/>
                  </a:lnTo>
                  <a:lnTo>
                    <a:pt x="267269" y="125243"/>
                  </a:lnTo>
                  <a:lnTo>
                    <a:pt x="267269" y="125243"/>
                  </a:lnTo>
                  <a:lnTo>
                    <a:pt x="267260" y="124817"/>
                  </a:lnTo>
                  <a:lnTo>
                    <a:pt x="267260" y="124391"/>
                  </a:lnTo>
                  <a:lnTo>
                    <a:pt x="267243" y="123965"/>
                  </a:lnTo>
                  <a:lnTo>
                    <a:pt x="267226" y="123547"/>
                  </a:lnTo>
                  <a:lnTo>
                    <a:pt x="267201" y="123121"/>
                  </a:lnTo>
                  <a:lnTo>
                    <a:pt x="267175" y="122704"/>
                  </a:lnTo>
                  <a:lnTo>
                    <a:pt x="267141" y="122287"/>
                  </a:lnTo>
                  <a:lnTo>
                    <a:pt x="267098" y="121869"/>
                  </a:lnTo>
                  <a:lnTo>
                    <a:pt x="267013" y="121034"/>
                  </a:lnTo>
                  <a:lnTo>
                    <a:pt x="266902" y="120208"/>
                  </a:lnTo>
                  <a:lnTo>
                    <a:pt x="266766" y="119390"/>
                  </a:lnTo>
                  <a:lnTo>
                    <a:pt x="266613" y="118572"/>
                  </a:lnTo>
                  <a:lnTo>
                    <a:pt x="266451" y="117763"/>
                  </a:lnTo>
                  <a:lnTo>
                    <a:pt x="266255" y="116962"/>
                  </a:lnTo>
                  <a:lnTo>
                    <a:pt x="266051" y="116170"/>
                  </a:lnTo>
                  <a:lnTo>
                    <a:pt x="265821" y="115377"/>
                  </a:lnTo>
                  <a:lnTo>
                    <a:pt x="265582" y="114594"/>
                  </a:lnTo>
                  <a:lnTo>
                    <a:pt x="265318" y="113818"/>
                  </a:lnTo>
                  <a:lnTo>
                    <a:pt x="265037" y="113052"/>
                  </a:lnTo>
                  <a:lnTo>
                    <a:pt x="264739" y="112293"/>
                  </a:lnTo>
                  <a:lnTo>
                    <a:pt x="264423" y="111544"/>
                  </a:lnTo>
                  <a:lnTo>
                    <a:pt x="264091" y="110794"/>
                  </a:lnTo>
                  <a:lnTo>
                    <a:pt x="263742" y="110061"/>
                  </a:lnTo>
                  <a:lnTo>
                    <a:pt x="263367" y="109329"/>
                  </a:lnTo>
                  <a:lnTo>
                    <a:pt x="262984" y="108613"/>
                  </a:lnTo>
                  <a:lnTo>
                    <a:pt x="262583" y="107897"/>
                  </a:lnTo>
                  <a:lnTo>
                    <a:pt x="262166" y="107199"/>
                  </a:lnTo>
                  <a:lnTo>
                    <a:pt x="261740" y="106500"/>
                  </a:lnTo>
                  <a:lnTo>
                    <a:pt x="261288" y="105819"/>
                  </a:lnTo>
                  <a:lnTo>
                    <a:pt x="260820" y="105137"/>
                  </a:lnTo>
                  <a:lnTo>
                    <a:pt x="260343" y="104473"/>
                  </a:lnTo>
                  <a:lnTo>
                    <a:pt x="259848" y="103817"/>
                  </a:lnTo>
                  <a:lnTo>
                    <a:pt x="259337" y="103169"/>
                  </a:lnTo>
                  <a:lnTo>
                    <a:pt x="258818" y="102530"/>
                  </a:lnTo>
                  <a:lnTo>
                    <a:pt x="258272" y="101908"/>
                  </a:lnTo>
                  <a:lnTo>
                    <a:pt x="257719" y="101295"/>
                  </a:lnTo>
                  <a:lnTo>
                    <a:pt x="257156" y="100690"/>
                  </a:lnTo>
                  <a:lnTo>
                    <a:pt x="256569" y="100094"/>
                  </a:lnTo>
                  <a:lnTo>
                    <a:pt x="255972" y="99506"/>
                  </a:lnTo>
                  <a:lnTo>
                    <a:pt x="255367" y="98935"/>
                  </a:lnTo>
                  <a:lnTo>
                    <a:pt x="254745" y="98381"/>
                  </a:lnTo>
                  <a:lnTo>
                    <a:pt x="254106" y="97828"/>
                  </a:lnTo>
                  <a:lnTo>
                    <a:pt x="253459" y="97291"/>
                  </a:lnTo>
                  <a:lnTo>
                    <a:pt x="252794" y="96763"/>
                  </a:lnTo>
                  <a:lnTo>
                    <a:pt x="252121" y="96251"/>
                  </a:lnTo>
                  <a:lnTo>
                    <a:pt x="251440" y="95749"/>
                  </a:lnTo>
                  <a:lnTo>
                    <a:pt x="250741" y="95263"/>
                  </a:lnTo>
                  <a:lnTo>
                    <a:pt x="250026" y="94786"/>
                  </a:lnTo>
                  <a:lnTo>
                    <a:pt x="249302" y="94326"/>
                  </a:lnTo>
                  <a:lnTo>
                    <a:pt x="248569" y="93875"/>
                  </a:lnTo>
                  <a:lnTo>
                    <a:pt x="247828" y="93440"/>
                  </a:lnTo>
                  <a:lnTo>
                    <a:pt x="247069" y="93023"/>
                  </a:lnTo>
                  <a:lnTo>
                    <a:pt x="246303" y="92614"/>
                  </a:lnTo>
                  <a:lnTo>
                    <a:pt x="245527" y="92213"/>
                  </a:lnTo>
                  <a:lnTo>
                    <a:pt x="244735" y="91838"/>
                  </a:lnTo>
                  <a:lnTo>
                    <a:pt x="243943" y="91472"/>
                  </a:lnTo>
                  <a:lnTo>
                    <a:pt x="243134" y="91114"/>
                  </a:lnTo>
                  <a:lnTo>
                    <a:pt x="242316" y="90782"/>
                  </a:lnTo>
                  <a:lnTo>
                    <a:pt x="241489" y="90458"/>
                  </a:lnTo>
                  <a:lnTo>
                    <a:pt x="240654" y="90152"/>
                  </a:lnTo>
                  <a:lnTo>
                    <a:pt x="239802" y="89853"/>
                  </a:lnTo>
                  <a:lnTo>
                    <a:pt x="238951" y="89581"/>
                  </a:lnTo>
                  <a:lnTo>
                    <a:pt x="238090" y="89317"/>
                  </a:lnTo>
                  <a:lnTo>
                    <a:pt x="237213" y="89078"/>
                  </a:lnTo>
                  <a:lnTo>
                    <a:pt x="236335" y="88848"/>
                  </a:lnTo>
                  <a:lnTo>
                    <a:pt x="235441" y="88635"/>
                  </a:lnTo>
                  <a:lnTo>
                    <a:pt x="234546" y="88439"/>
                  </a:lnTo>
                  <a:lnTo>
                    <a:pt x="233643" y="88252"/>
                  </a:lnTo>
                  <a:lnTo>
                    <a:pt x="233643" y="88252"/>
                  </a:lnTo>
                  <a:lnTo>
                    <a:pt x="233916" y="87519"/>
                  </a:lnTo>
                  <a:lnTo>
                    <a:pt x="234171" y="86778"/>
                  </a:lnTo>
                  <a:lnTo>
                    <a:pt x="234410" y="86037"/>
                  </a:lnTo>
                  <a:lnTo>
                    <a:pt x="234631" y="85287"/>
                  </a:lnTo>
                  <a:lnTo>
                    <a:pt x="234836" y="84537"/>
                  </a:lnTo>
                  <a:lnTo>
                    <a:pt x="235023" y="83788"/>
                  </a:lnTo>
                  <a:lnTo>
                    <a:pt x="235193" y="83029"/>
                  </a:lnTo>
                  <a:lnTo>
                    <a:pt x="235347" y="82263"/>
                  </a:lnTo>
                  <a:lnTo>
                    <a:pt x="235475" y="81505"/>
                  </a:lnTo>
                  <a:lnTo>
                    <a:pt x="235594" y="80738"/>
                  </a:lnTo>
                  <a:lnTo>
                    <a:pt x="235696" y="79963"/>
                  </a:lnTo>
                  <a:lnTo>
                    <a:pt x="235773" y="79196"/>
                  </a:lnTo>
                  <a:lnTo>
                    <a:pt x="235832" y="78421"/>
                  </a:lnTo>
                  <a:lnTo>
                    <a:pt x="235884" y="77645"/>
                  </a:lnTo>
                  <a:lnTo>
                    <a:pt x="235909" y="76870"/>
                  </a:lnTo>
                  <a:lnTo>
                    <a:pt x="235918" y="76095"/>
                  </a:lnTo>
                  <a:lnTo>
                    <a:pt x="235918" y="76095"/>
                  </a:lnTo>
                  <a:lnTo>
                    <a:pt x="235918" y="75609"/>
                  </a:lnTo>
                  <a:lnTo>
                    <a:pt x="235901" y="75124"/>
                  </a:lnTo>
                  <a:lnTo>
                    <a:pt x="235884" y="74638"/>
                  </a:lnTo>
                  <a:lnTo>
                    <a:pt x="235858" y="74152"/>
                  </a:lnTo>
                  <a:lnTo>
                    <a:pt x="235832" y="73667"/>
                  </a:lnTo>
                  <a:lnTo>
                    <a:pt x="235790" y="73190"/>
                  </a:lnTo>
                  <a:lnTo>
                    <a:pt x="235747" y="72704"/>
                  </a:lnTo>
                  <a:lnTo>
                    <a:pt x="235696" y="72227"/>
                  </a:lnTo>
                  <a:lnTo>
                    <a:pt x="235637" y="71750"/>
                  </a:lnTo>
                  <a:lnTo>
                    <a:pt x="235577" y="71281"/>
                  </a:lnTo>
                  <a:lnTo>
                    <a:pt x="235500" y="70804"/>
                  </a:lnTo>
                  <a:lnTo>
                    <a:pt x="235424" y="70336"/>
                  </a:lnTo>
                  <a:lnTo>
                    <a:pt x="235338" y="69867"/>
                  </a:lnTo>
                  <a:lnTo>
                    <a:pt x="235253" y="69399"/>
                  </a:lnTo>
                  <a:lnTo>
                    <a:pt x="235151" y="68939"/>
                  </a:lnTo>
                  <a:lnTo>
                    <a:pt x="235049" y="68470"/>
                  </a:lnTo>
                  <a:lnTo>
                    <a:pt x="234938" y="68010"/>
                  </a:lnTo>
                  <a:lnTo>
                    <a:pt x="234819" y="67550"/>
                  </a:lnTo>
                  <a:lnTo>
                    <a:pt x="234699" y="67098"/>
                  </a:lnTo>
                  <a:lnTo>
                    <a:pt x="234572" y="66647"/>
                  </a:lnTo>
                  <a:lnTo>
                    <a:pt x="234435" y="66187"/>
                  </a:lnTo>
                  <a:lnTo>
                    <a:pt x="234290" y="65744"/>
                  </a:lnTo>
                  <a:lnTo>
                    <a:pt x="234146" y="65292"/>
                  </a:lnTo>
                  <a:lnTo>
                    <a:pt x="233992" y="64849"/>
                  </a:lnTo>
                  <a:lnTo>
                    <a:pt x="233830" y="64406"/>
                  </a:lnTo>
                  <a:lnTo>
                    <a:pt x="233669" y="63963"/>
                  </a:lnTo>
                  <a:lnTo>
                    <a:pt x="233498" y="63520"/>
                  </a:lnTo>
                  <a:lnTo>
                    <a:pt x="233319" y="63086"/>
                  </a:lnTo>
                  <a:lnTo>
                    <a:pt x="233140" y="62651"/>
                  </a:lnTo>
                  <a:lnTo>
                    <a:pt x="232953" y="62225"/>
                  </a:lnTo>
                  <a:lnTo>
                    <a:pt x="232757" y="61799"/>
                  </a:lnTo>
                  <a:lnTo>
                    <a:pt x="232553" y="61373"/>
                  </a:lnTo>
                  <a:lnTo>
                    <a:pt x="232348" y="60947"/>
                  </a:lnTo>
                  <a:lnTo>
                    <a:pt x="232135" y="60521"/>
                  </a:lnTo>
                  <a:lnTo>
                    <a:pt x="231922" y="60104"/>
                  </a:lnTo>
                  <a:lnTo>
                    <a:pt x="231701" y="59695"/>
                  </a:lnTo>
                  <a:lnTo>
                    <a:pt x="231471" y="59278"/>
                  </a:lnTo>
                  <a:lnTo>
                    <a:pt x="231241" y="58869"/>
                  </a:lnTo>
                  <a:lnTo>
                    <a:pt x="230993" y="58460"/>
                  </a:lnTo>
                  <a:lnTo>
                    <a:pt x="230755" y="58059"/>
                  </a:lnTo>
                  <a:lnTo>
                    <a:pt x="230508" y="57659"/>
                  </a:lnTo>
                  <a:lnTo>
                    <a:pt x="230252" y="57259"/>
                  </a:lnTo>
                  <a:lnTo>
                    <a:pt x="229988" y="56867"/>
                  </a:lnTo>
                  <a:lnTo>
                    <a:pt x="229724" y="56475"/>
                  </a:lnTo>
                  <a:lnTo>
                    <a:pt x="229451" y="56083"/>
                  </a:lnTo>
                  <a:lnTo>
                    <a:pt x="229179" y="55699"/>
                  </a:lnTo>
                  <a:lnTo>
                    <a:pt x="228898" y="55316"/>
                  </a:lnTo>
                  <a:lnTo>
                    <a:pt x="228608" y="54941"/>
                  </a:lnTo>
                  <a:lnTo>
                    <a:pt x="228318" y="54558"/>
                  </a:lnTo>
                  <a:lnTo>
                    <a:pt x="228029" y="54192"/>
                  </a:lnTo>
                  <a:lnTo>
                    <a:pt x="227722" y="53817"/>
                  </a:lnTo>
                  <a:lnTo>
                    <a:pt x="227415" y="53450"/>
                  </a:lnTo>
                  <a:lnTo>
                    <a:pt x="227109" y="53093"/>
                  </a:lnTo>
                  <a:lnTo>
                    <a:pt x="226793" y="52726"/>
                  </a:lnTo>
                  <a:lnTo>
                    <a:pt x="226470" y="52377"/>
                  </a:lnTo>
                  <a:lnTo>
                    <a:pt x="226146" y="52019"/>
                  </a:lnTo>
                  <a:lnTo>
                    <a:pt x="225822" y="51670"/>
                  </a:lnTo>
                  <a:lnTo>
                    <a:pt x="225490" y="51329"/>
                  </a:lnTo>
                  <a:lnTo>
                    <a:pt x="225149" y="50988"/>
                  </a:lnTo>
                  <a:lnTo>
                    <a:pt x="224808" y="50648"/>
                  </a:lnTo>
                  <a:lnTo>
                    <a:pt x="224459" y="50315"/>
                  </a:lnTo>
                  <a:lnTo>
                    <a:pt x="224110" y="49983"/>
                  </a:lnTo>
                  <a:lnTo>
                    <a:pt x="223752" y="49651"/>
                  </a:lnTo>
                  <a:lnTo>
                    <a:pt x="223386" y="49327"/>
                  </a:lnTo>
                  <a:lnTo>
                    <a:pt x="223028" y="49012"/>
                  </a:lnTo>
                  <a:lnTo>
                    <a:pt x="222653" y="48697"/>
                  </a:lnTo>
                  <a:lnTo>
                    <a:pt x="222287" y="48381"/>
                  </a:lnTo>
                  <a:lnTo>
                    <a:pt x="221903" y="48075"/>
                  </a:lnTo>
                  <a:lnTo>
                    <a:pt x="221520" y="47768"/>
                  </a:lnTo>
                  <a:lnTo>
                    <a:pt x="221137" y="47470"/>
                  </a:lnTo>
                  <a:lnTo>
                    <a:pt x="220745" y="47180"/>
                  </a:lnTo>
                  <a:lnTo>
                    <a:pt x="220353" y="46882"/>
                  </a:lnTo>
                  <a:lnTo>
                    <a:pt x="219952" y="46601"/>
                  </a:lnTo>
                  <a:lnTo>
                    <a:pt x="219552" y="46311"/>
                  </a:lnTo>
                  <a:lnTo>
                    <a:pt x="219152" y="46039"/>
                  </a:lnTo>
                  <a:lnTo>
                    <a:pt x="218743" y="45757"/>
                  </a:lnTo>
                  <a:lnTo>
                    <a:pt x="218325" y="45485"/>
                  </a:lnTo>
                  <a:lnTo>
                    <a:pt x="217908" y="45221"/>
                  </a:lnTo>
                  <a:lnTo>
                    <a:pt x="217490" y="44957"/>
                  </a:lnTo>
                  <a:lnTo>
                    <a:pt x="217064" y="44701"/>
                  </a:lnTo>
                  <a:lnTo>
                    <a:pt x="216638" y="44445"/>
                  </a:lnTo>
                  <a:lnTo>
                    <a:pt x="216204" y="44198"/>
                  </a:lnTo>
                  <a:lnTo>
                    <a:pt x="215769" y="43960"/>
                  </a:lnTo>
                  <a:lnTo>
                    <a:pt x="215335" y="43713"/>
                  </a:lnTo>
                  <a:lnTo>
                    <a:pt x="214892" y="43483"/>
                  </a:lnTo>
                  <a:lnTo>
                    <a:pt x="214440" y="43253"/>
                  </a:lnTo>
                  <a:lnTo>
                    <a:pt x="213997" y="43023"/>
                  </a:lnTo>
                  <a:lnTo>
                    <a:pt x="213546" y="42801"/>
                  </a:lnTo>
                  <a:lnTo>
                    <a:pt x="213086" y="42588"/>
                  </a:lnTo>
                  <a:lnTo>
                    <a:pt x="212626" y="42375"/>
                  </a:lnTo>
                  <a:lnTo>
                    <a:pt x="212166" y="42171"/>
                  </a:lnTo>
                  <a:lnTo>
                    <a:pt x="211697" y="41966"/>
                  </a:lnTo>
                  <a:lnTo>
                    <a:pt x="211229" y="41770"/>
                  </a:lnTo>
                  <a:lnTo>
                    <a:pt x="210760" y="41574"/>
                  </a:lnTo>
                  <a:lnTo>
                    <a:pt x="210283" y="41387"/>
                  </a:lnTo>
                  <a:lnTo>
                    <a:pt x="209806" y="41208"/>
                  </a:lnTo>
                  <a:lnTo>
                    <a:pt x="209329" y="41029"/>
                  </a:lnTo>
                  <a:lnTo>
                    <a:pt x="208843" y="40859"/>
                  </a:lnTo>
                  <a:lnTo>
                    <a:pt x="208358" y="40688"/>
                  </a:lnTo>
                  <a:lnTo>
                    <a:pt x="207872" y="40527"/>
                  </a:lnTo>
                  <a:lnTo>
                    <a:pt x="207378" y="40373"/>
                  </a:lnTo>
                  <a:lnTo>
                    <a:pt x="206884" y="40220"/>
                  </a:lnTo>
                  <a:lnTo>
                    <a:pt x="206381" y="40075"/>
                  </a:lnTo>
                  <a:lnTo>
                    <a:pt x="205887" y="39930"/>
                  </a:lnTo>
                  <a:lnTo>
                    <a:pt x="205384" y="39794"/>
                  </a:lnTo>
                  <a:lnTo>
                    <a:pt x="204873" y="39666"/>
                  </a:lnTo>
                  <a:lnTo>
                    <a:pt x="204371" y="39538"/>
                  </a:lnTo>
                  <a:lnTo>
                    <a:pt x="203859" y="39419"/>
                  </a:lnTo>
                  <a:lnTo>
                    <a:pt x="203348" y="39308"/>
                  </a:lnTo>
                  <a:lnTo>
                    <a:pt x="202829" y="39198"/>
                  </a:lnTo>
                  <a:lnTo>
                    <a:pt x="202317" y="39095"/>
                  </a:lnTo>
                  <a:lnTo>
                    <a:pt x="201789" y="38993"/>
                  </a:lnTo>
                  <a:lnTo>
                    <a:pt x="201270" y="38908"/>
                  </a:lnTo>
                  <a:lnTo>
                    <a:pt x="200750" y="38823"/>
                  </a:lnTo>
                  <a:lnTo>
                    <a:pt x="200222" y="38737"/>
                  </a:lnTo>
                  <a:lnTo>
                    <a:pt x="199693" y="38661"/>
                  </a:lnTo>
                  <a:lnTo>
                    <a:pt x="199157" y="38593"/>
                  </a:lnTo>
                  <a:lnTo>
                    <a:pt x="198629" y="38533"/>
                  </a:lnTo>
                  <a:lnTo>
                    <a:pt x="198092" y="38473"/>
                  </a:lnTo>
                  <a:lnTo>
                    <a:pt x="197555" y="38422"/>
                  </a:lnTo>
                  <a:lnTo>
                    <a:pt x="197018" y="38380"/>
                  </a:lnTo>
                  <a:lnTo>
                    <a:pt x="196473" y="38337"/>
                  </a:lnTo>
                  <a:lnTo>
                    <a:pt x="195936" y="38303"/>
                  </a:lnTo>
                  <a:lnTo>
                    <a:pt x="195391" y="38277"/>
                  </a:lnTo>
                  <a:lnTo>
                    <a:pt x="194846" y="38252"/>
                  </a:lnTo>
                  <a:lnTo>
                    <a:pt x="194292" y="38235"/>
                  </a:lnTo>
                  <a:lnTo>
                    <a:pt x="193747" y="38226"/>
                  </a:lnTo>
                  <a:lnTo>
                    <a:pt x="193193" y="38226"/>
                  </a:lnTo>
                  <a:lnTo>
                    <a:pt x="193193" y="38226"/>
                  </a:lnTo>
                  <a:lnTo>
                    <a:pt x="192461" y="38235"/>
                  </a:lnTo>
                  <a:lnTo>
                    <a:pt x="191694" y="38252"/>
                  </a:lnTo>
                  <a:lnTo>
                    <a:pt x="191694" y="38252"/>
                  </a:lnTo>
                  <a:lnTo>
                    <a:pt x="191626" y="37800"/>
                  </a:lnTo>
                  <a:lnTo>
                    <a:pt x="191557" y="37357"/>
                  </a:lnTo>
                  <a:lnTo>
                    <a:pt x="191481" y="36906"/>
                  </a:lnTo>
                  <a:lnTo>
                    <a:pt x="191404" y="36454"/>
                  </a:lnTo>
                  <a:lnTo>
                    <a:pt x="191319" y="36011"/>
                  </a:lnTo>
                  <a:lnTo>
                    <a:pt x="191225" y="35560"/>
                  </a:lnTo>
                  <a:lnTo>
                    <a:pt x="191132" y="35117"/>
                  </a:lnTo>
                  <a:lnTo>
                    <a:pt x="191029" y="34674"/>
                  </a:lnTo>
                  <a:lnTo>
                    <a:pt x="190919" y="34231"/>
                  </a:lnTo>
                  <a:lnTo>
                    <a:pt x="190808" y="33788"/>
                  </a:lnTo>
                  <a:lnTo>
                    <a:pt x="190689" y="33353"/>
                  </a:lnTo>
                  <a:lnTo>
                    <a:pt x="190569" y="32910"/>
                  </a:lnTo>
                  <a:lnTo>
                    <a:pt x="190441" y="32476"/>
                  </a:lnTo>
                  <a:lnTo>
                    <a:pt x="190305" y="32041"/>
                  </a:lnTo>
                  <a:lnTo>
                    <a:pt x="190169" y="31598"/>
                  </a:lnTo>
                  <a:lnTo>
                    <a:pt x="190024" y="31172"/>
                  </a:lnTo>
                  <a:lnTo>
                    <a:pt x="189871" y="30738"/>
                  </a:lnTo>
                  <a:lnTo>
                    <a:pt x="189717" y="30303"/>
                  </a:lnTo>
                  <a:lnTo>
                    <a:pt x="189555" y="29877"/>
                  </a:lnTo>
                  <a:lnTo>
                    <a:pt x="189394" y="29451"/>
                  </a:lnTo>
                  <a:lnTo>
                    <a:pt x="189223" y="29025"/>
                  </a:lnTo>
                  <a:lnTo>
                    <a:pt x="189053" y="28599"/>
                  </a:lnTo>
                  <a:lnTo>
                    <a:pt x="188865" y="28174"/>
                  </a:lnTo>
                  <a:lnTo>
                    <a:pt x="188686" y="27756"/>
                  </a:lnTo>
                  <a:lnTo>
                    <a:pt x="188491" y="27339"/>
                  </a:lnTo>
                  <a:lnTo>
                    <a:pt x="188295" y="26913"/>
                  </a:lnTo>
                  <a:lnTo>
                    <a:pt x="188099" y="26504"/>
                  </a:lnTo>
                  <a:lnTo>
                    <a:pt x="187894" y="26086"/>
                  </a:lnTo>
                  <a:lnTo>
                    <a:pt x="187681" y="25669"/>
                  </a:lnTo>
                  <a:lnTo>
                    <a:pt x="187468" y="25260"/>
                  </a:lnTo>
                  <a:lnTo>
                    <a:pt x="187247" y="24851"/>
                  </a:lnTo>
                  <a:lnTo>
                    <a:pt x="187017" y="24442"/>
                  </a:lnTo>
                  <a:lnTo>
                    <a:pt x="186787" y="24042"/>
                  </a:lnTo>
                  <a:lnTo>
                    <a:pt x="186548" y="23633"/>
                  </a:lnTo>
                  <a:lnTo>
                    <a:pt x="186310" y="23232"/>
                  </a:lnTo>
                  <a:lnTo>
                    <a:pt x="186063" y="22832"/>
                  </a:lnTo>
                  <a:lnTo>
                    <a:pt x="185815" y="22440"/>
                  </a:lnTo>
                  <a:lnTo>
                    <a:pt x="185560" y="22040"/>
                  </a:lnTo>
                  <a:lnTo>
                    <a:pt x="185296" y="21648"/>
                  </a:lnTo>
                  <a:lnTo>
                    <a:pt x="185032" y="21256"/>
                  </a:lnTo>
                  <a:lnTo>
                    <a:pt x="184759" y="20864"/>
                  </a:lnTo>
                  <a:lnTo>
                    <a:pt x="184486" y="20481"/>
                  </a:lnTo>
                  <a:lnTo>
                    <a:pt x="184205" y="20097"/>
                  </a:lnTo>
                  <a:lnTo>
                    <a:pt x="183924" y="19714"/>
                  </a:lnTo>
                  <a:lnTo>
                    <a:pt x="183635" y="19330"/>
                  </a:lnTo>
                  <a:lnTo>
                    <a:pt x="183336" y="18956"/>
                  </a:lnTo>
                  <a:lnTo>
                    <a:pt x="183038" y="18581"/>
                  </a:lnTo>
                  <a:lnTo>
                    <a:pt x="182740" y="18206"/>
                  </a:lnTo>
                  <a:lnTo>
                    <a:pt x="182425" y="17831"/>
                  </a:lnTo>
                  <a:lnTo>
                    <a:pt x="182118" y="17465"/>
                  </a:lnTo>
                  <a:lnTo>
                    <a:pt x="181794" y="17098"/>
                  </a:lnTo>
                  <a:lnTo>
                    <a:pt x="181471" y="16732"/>
                  </a:lnTo>
                  <a:lnTo>
                    <a:pt x="181147" y="16374"/>
                  </a:lnTo>
                  <a:lnTo>
                    <a:pt x="180815" y="16016"/>
                  </a:lnTo>
                  <a:lnTo>
                    <a:pt x="180474" y="15659"/>
                  </a:lnTo>
                  <a:lnTo>
                    <a:pt x="180133" y="15301"/>
                  </a:lnTo>
                  <a:lnTo>
                    <a:pt x="179792" y="14952"/>
                  </a:lnTo>
                  <a:lnTo>
                    <a:pt x="179443" y="14602"/>
                  </a:lnTo>
                  <a:lnTo>
                    <a:pt x="179085" y="14261"/>
                  </a:lnTo>
                  <a:lnTo>
                    <a:pt x="178727" y="13912"/>
                  </a:lnTo>
                  <a:lnTo>
                    <a:pt x="178361" y="13571"/>
                  </a:lnTo>
                  <a:lnTo>
                    <a:pt x="177995" y="13239"/>
                  </a:lnTo>
                  <a:lnTo>
                    <a:pt x="177236" y="12566"/>
                  </a:lnTo>
                  <a:lnTo>
                    <a:pt x="177236" y="12566"/>
                  </a:lnTo>
                  <a:lnTo>
                    <a:pt x="176811" y="12200"/>
                  </a:lnTo>
                  <a:lnTo>
                    <a:pt x="176376" y="11833"/>
                  </a:lnTo>
                  <a:lnTo>
                    <a:pt x="175933" y="11476"/>
                  </a:lnTo>
                  <a:lnTo>
                    <a:pt x="175490" y="11118"/>
                  </a:lnTo>
                  <a:lnTo>
                    <a:pt x="175047" y="10769"/>
                  </a:lnTo>
                  <a:lnTo>
                    <a:pt x="174595" y="10428"/>
                  </a:lnTo>
                  <a:lnTo>
                    <a:pt x="174144" y="10087"/>
                  </a:lnTo>
                  <a:lnTo>
                    <a:pt x="173684" y="9755"/>
                  </a:lnTo>
                  <a:lnTo>
                    <a:pt x="173224" y="9422"/>
                  </a:lnTo>
                  <a:lnTo>
                    <a:pt x="172764" y="9099"/>
                  </a:lnTo>
                  <a:lnTo>
                    <a:pt x="172295" y="8784"/>
                  </a:lnTo>
                  <a:lnTo>
                    <a:pt x="171818" y="8468"/>
                  </a:lnTo>
                  <a:lnTo>
                    <a:pt x="171350" y="8162"/>
                  </a:lnTo>
                  <a:lnTo>
                    <a:pt x="170864" y="7863"/>
                  </a:lnTo>
                  <a:lnTo>
                    <a:pt x="170387" y="7565"/>
                  </a:lnTo>
                  <a:lnTo>
                    <a:pt x="169901" y="7276"/>
                  </a:lnTo>
                  <a:lnTo>
                    <a:pt x="169416" y="6986"/>
                  </a:lnTo>
                  <a:lnTo>
                    <a:pt x="168922" y="6705"/>
                  </a:lnTo>
                  <a:lnTo>
                    <a:pt x="168427" y="6432"/>
                  </a:lnTo>
                  <a:lnTo>
                    <a:pt x="167933" y="6160"/>
                  </a:lnTo>
                  <a:lnTo>
                    <a:pt x="167431" y="5895"/>
                  </a:lnTo>
                  <a:lnTo>
                    <a:pt x="166928" y="5640"/>
                  </a:lnTo>
                  <a:lnTo>
                    <a:pt x="166417" y="5384"/>
                  </a:lnTo>
                  <a:lnTo>
                    <a:pt x="165906" y="5137"/>
                  </a:lnTo>
                  <a:lnTo>
                    <a:pt x="165395" y="4899"/>
                  </a:lnTo>
                  <a:lnTo>
                    <a:pt x="164883" y="4660"/>
                  </a:lnTo>
                  <a:lnTo>
                    <a:pt x="164364" y="4430"/>
                  </a:lnTo>
                  <a:lnTo>
                    <a:pt x="163844" y="4209"/>
                  </a:lnTo>
                  <a:lnTo>
                    <a:pt x="163316" y="3987"/>
                  </a:lnTo>
                  <a:lnTo>
                    <a:pt x="162796" y="3774"/>
                  </a:lnTo>
                  <a:lnTo>
                    <a:pt x="162268" y="3570"/>
                  </a:lnTo>
                  <a:lnTo>
                    <a:pt x="161731" y="3365"/>
                  </a:lnTo>
                  <a:lnTo>
                    <a:pt x="161203" y="3169"/>
                  </a:lnTo>
                  <a:lnTo>
                    <a:pt x="160666" y="2973"/>
                  </a:lnTo>
                  <a:lnTo>
                    <a:pt x="160130" y="2794"/>
                  </a:lnTo>
                  <a:lnTo>
                    <a:pt x="159584" y="2616"/>
                  </a:lnTo>
                  <a:lnTo>
                    <a:pt x="159048" y="2437"/>
                  </a:lnTo>
                  <a:lnTo>
                    <a:pt x="158502" y="2266"/>
                  </a:lnTo>
                  <a:lnTo>
                    <a:pt x="157949" y="2104"/>
                  </a:lnTo>
                  <a:lnTo>
                    <a:pt x="157403" y="1951"/>
                  </a:lnTo>
                  <a:lnTo>
                    <a:pt x="156850" y="1798"/>
                  </a:lnTo>
                  <a:lnTo>
                    <a:pt x="156296" y="1653"/>
                  </a:lnTo>
                  <a:lnTo>
                    <a:pt x="155742" y="1517"/>
                  </a:lnTo>
                  <a:lnTo>
                    <a:pt x="155188" y="1389"/>
                  </a:lnTo>
                  <a:lnTo>
                    <a:pt x="154626" y="1261"/>
                  </a:lnTo>
                  <a:lnTo>
                    <a:pt x="154072" y="1142"/>
                  </a:lnTo>
                  <a:lnTo>
                    <a:pt x="153510" y="1022"/>
                  </a:lnTo>
                  <a:lnTo>
                    <a:pt x="152939" y="912"/>
                  </a:lnTo>
                  <a:lnTo>
                    <a:pt x="152377" y="809"/>
                  </a:lnTo>
                  <a:lnTo>
                    <a:pt x="151806" y="716"/>
                  </a:lnTo>
                  <a:lnTo>
                    <a:pt x="151244" y="622"/>
                  </a:lnTo>
                  <a:lnTo>
                    <a:pt x="150673" y="537"/>
                  </a:lnTo>
                  <a:lnTo>
                    <a:pt x="150102" y="460"/>
                  </a:lnTo>
                  <a:lnTo>
                    <a:pt x="149523" y="392"/>
                  </a:lnTo>
                  <a:lnTo>
                    <a:pt x="148952" y="324"/>
                  </a:lnTo>
                  <a:lnTo>
                    <a:pt x="148373" y="264"/>
                  </a:lnTo>
                  <a:lnTo>
                    <a:pt x="147802" y="205"/>
                  </a:lnTo>
                  <a:lnTo>
                    <a:pt x="147223" y="162"/>
                  </a:lnTo>
                  <a:lnTo>
                    <a:pt x="146644" y="119"/>
                  </a:lnTo>
                  <a:lnTo>
                    <a:pt x="146064" y="85"/>
                  </a:lnTo>
                  <a:lnTo>
                    <a:pt x="145485" y="51"/>
                  </a:lnTo>
                  <a:lnTo>
                    <a:pt x="144897" y="34"/>
                  </a:lnTo>
                  <a:lnTo>
                    <a:pt x="144318" y="17"/>
                  </a:lnTo>
                  <a:lnTo>
                    <a:pt x="143730" y="9"/>
                  </a:lnTo>
                  <a:lnTo>
                    <a:pt x="143730" y="9"/>
                  </a:lnTo>
                  <a:lnTo>
                    <a:pt x="142852" y="0"/>
                  </a:lnTo>
                  <a:lnTo>
                    <a:pt x="141966" y="9"/>
                  </a:lnTo>
                  <a:lnTo>
                    <a:pt x="141089" y="34"/>
                  </a:lnTo>
                  <a:lnTo>
                    <a:pt x="140220" y="77"/>
                  </a:lnTo>
                  <a:lnTo>
                    <a:pt x="139342" y="128"/>
                  </a:lnTo>
                  <a:lnTo>
                    <a:pt x="138474" y="188"/>
                  </a:lnTo>
                  <a:lnTo>
                    <a:pt x="137613" y="273"/>
                  </a:lnTo>
                  <a:lnTo>
                    <a:pt x="136753" y="366"/>
                  </a:lnTo>
                  <a:lnTo>
                    <a:pt x="135892" y="469"/>
                  </a:lnTo>
                  <a:lnTo>
                    <a:pt x="135032" y="588"/>
                  </a:lnTo>
                  <a:lnTo>
                    <a:pt x="134180" y="716"/>
                  </a:lnTo>
                  <a:lnTo>
                    <a:pt x="133336" y="869"/>
                  </a:lnTo>
                  <a:lnTo>
                    <a:pt x="132493" y="1022"/>
                  </a:lnTo>
                  <a:lnTo>
                    <a:pt x="131658" y="1193"/>
                  </a:lnTo>
                  <a:lnTo>
                    <a:pt x="130823" y="1380"/>
                  </a:lnTo>
                  <a:lnTo>
                    <a:pt x="129988" y="1576"/>
                  </a:lnTo>
                  <a:lnTo>
                    <a:pt x="129170" y="1781"/>
                  </a:lnTo>
                  <a:lnTo>
                    <a:pt x="128344" y="2002"/>
                  </a:lnTo>
                  <a:lnTo>
                    <a:pt x="127535" y="2241"/>
                  </a:lnTo>
                  <a:lnTo>
                    <a:pt x="126725" y="2488"/>
                  </a:lnTo>
                  <a:lnTo>
                    <a:pt x="125925" y="2743"/>
                  </a:lnTo>
                  <a:lnTo>
                    <a:pt x="125124" y="3016"/>
                  </a:lnTo>
                  <a:lnTo>
                    <a:pt x="124331" y="3297"/>
                  </a:lnTo>
                  <a:lnTo>
                    <a:pt x="123548" y="3587"/>
                  </a:lnTo>
                  <a:lnTo>
                    <a:pt x="122772" y="3893"/>
                  </a:lnTo>
                  <a:lnTo>
                    <a:pt x="121997" y="4217"/>
                  </a:lnTo>
                  <a:lnTo>
                    <a:pt x="121230" y="4541"/>
                  </a:lnTo>
                  <a:lnTo>
                    <a:pt x="120472" y="4882"/>
                  </a:lnTo>
                  <a:lnTo>
                    <a:pt x="119722" y="5239"/>
                  </a:lnTo>
                  <a:lnTo>
                    <a:pt x="118973" y="5606"/>
                  </a:lnTo>
                  <a:lnTo>
                    <a:pt x="118240" y="5981"/>
                  </a:lnTo>
                  <a:lnTo>
                    <a:pt x="117507" y="6364"/>
                  </a:lnTo>
                  <a:lnTo>
                    <a:pt x="116783" y="6764"/>
                  </a:lnTo>
                  <a:lnTo>
                    <a:pt x="116076" y="7165"/>
                  </a:lnTo>
                  <a:lnTo>
                    <a:pt x="115369" y="7591"/>
                  </a:lnTo>
                  <a:lnTo>
                    <a:pt x="114671" y="8017"/>
                  </a:lnTo>
                  <a:lnTo>
                    <a:pt x="113980" y="8460"/>
                  </a:lnTo>
                  <a:lnTo>
                    <a:pt x="113299" y="8911"/>
                  </a:lnTo>
                  <a:lnTo>
                    <a:pt x="112626" y="9371"/>
                  </a:lnTo>
                  <a:lnTo>
                    <a:pt x="111961" y="9840"/>
                  </a:lnTo>
                  <a:lnTo>
                    <a:pt x="111305" y="10326"/>
                  </a:lnTo>
                  <a:lnTo>
                    <a:pt x="110658" y="10820"/>
                  </a:lnTo>
                  <a:lnTo>
                    <a:pt x="110027" y="11322"/>
                  </a:lnTo>
                  <a:lnTo>
                    <a:pt x="109397" y="11833"/>
                  </a:lnTo>
                  <a:lnTo>
                    <a:pt x="108784" y="12353"/>
                  </a:lnTo>
                  <a:lnTo>
                    <a:pt x="108179" y="12890"/>
                  </a:lnTo>
                  <a:lnTo>
                    <a:pt x="107582" y="13427"/>
                  </a:lnTo>
                  <a:lnTo>
                    <a:pt x="106995" y="13980"/>
                  </a:lnTo>
                  <a:lnTo>
                    <a:pt x="106415" y="14543"/>
                  </a:lnTo>
                  <a:lnTo>
                    <a:pt x="105853" y="15113"/>
                  </a:lnTo>
                  <a:lnTo>
                    <a:pt x="105299" y="15693"/>
                  </a:lnTo>
                  <a:lnTo>
                    <a:pt x="104754" y="16281"/>
                  </a:lnTo>
                  <a:lnTo>
                    <a:pt x="104217" y="16877"/>
                  </a:lnTo>
                  <a:lnTo>
                    <a:pt x="103698" y="17482"/>
                  </a:lnTo>
                  <a:lnTo>
                    <a:pt x="103186" y="18104"/>
                  </a:lnTo>
                  <a:lnTo>
                    <a:pt x="102692" y="18726"/>
                  </a:lnTo>
                  <a:lnTo>
                    <a:pt x="102207" y="19365"/>
                  </a:lnTo>
                  <a:lnTo>
                    <a:pt x="101730" y="20003"/>
                  </a:lnTo>
                  <a:lnTo>
                    <a:pt x="101270" y="20651"/>
                  </a:lnTo>
                  <a:lnTo>
                    <a:pt x="100818" y="21315"/>
                  </a:lnTo>
                  <a:lnTo>
                    <a:pt x="100384" y="21980"/>
                  </a:lnTo>
                  <a:lnTo>
                    <a:pt x="99958" y="22662"/>
                  </a:lnTo>
                  <a:lnTo>
                    <a:pt x="99549" y="23343"/>
                  </a:lnTo>
                  <a:lnTo>
                    <a:pt x="99148" y="24033"/>
                  </a:lnTo>
                  <a:lnTo>
                    <a:pt x="99148" y="24033"/>
                  </a:lnTo>
                  <a:lnTo>
                    <a:pt x="98748" y="23343"/>
                  </a:lnTo>
                  <a:lnTo>
                    <a:pt x="98339" y="22662"/>
                  </a:lnTo>
                  <a:lnTo>
                    <a:pt x="97913" y="21980"/>
                  </a:lnTo>
                  <a:lnTo>
                    <a:pt x="97478" y="21315"/>
                  </a:lnTo>
                  <a:lnTo>
                    <a:pt x="97027" y="20651"/>
                  </a:lnTo>
                  <a:lnTo>
                    <a:pt x="96567" y="20003"/>
                  </a:lnTo>
                  <a:lnTo>
                    <a:pt x="96090" y="19365"/>
                  </a:lnTo>
                  <a:lnTo>
                    <a:pt x="95604" y="18726"/>
                  </a:lnTo>
                  <a:lnTo>
                    <a:pt x="95110" y="18104"/>
                  </a:lnTo>
                  <a:lnTo>
                    <a:pt x="94599" y="17490"/>
                  </a:lnTo>
                  <a:lnTo>
                    <a:pt x="94079" y="16877"/>
                  </a:lnTo>
                  <a:lnTo>
                    <a:pt x="93543" y="16281"/>
                  </a:lnTo>
                  <a:lnTo>
                    <a:pt x="93006" y="15693"/>
                  </a:lnTo>
                  <a:lnTo>
                    <a:pt x="92444" y="15113"/>
                  </a:lnTo>
                  <a:lnTo>
                    <a:pt x="91881" y="14543"/>
                  </a:lnTo>
                  <a:lnTo>
                    <a:pt x="91302" y="13980"/>
                  </a:lnTo>
                  <a:lnTo>
                    <a:pt x="90723" y="13435"/>
                  </a:lnTo>
                  <a:lnTo>
                    <a:pt x="90126" y="12890"/>
                  </a:lnTo>
                  <a:lnTo>
                    <a:pt x="89513" y="12362"/>
                  </a:lnTo>
                  <a:lnTo>
                    <a:pt x="88900" y="11833"/>
                  </a:lnTo>
                  <a:lnTo>
                    <a:pt x="88269" y="11322"/>
                  </a:lnTo>
                  <a:lnTo>
                    <a:pt x="87639" y="10820"/>
                  </a:lnTo>
                  <a:lnTo>
                    <a:pt x="86991" y="10326"/>
                  </a:lnTo>
                  <a:lnTo>
                    <a:pt x="86335" y="9848"/>
                  </a:lnTo>
                  <a:lnTo>
                    <a:pt x="85671" y="9371"/>
                  </a:lnTo>
                  <a:lnTo>
                    <a:pt x="84998" y="8911"/>
                  </a:lnTo>
                  <a:lnTo>
                    <a:pt x="84316" y="8460"/>
                  </a:lnTo>
                  <a:lnTo>
                    <a:pt x="83626" y="8025"/>
                  </a:lnTo>
                  <a:lnTo>
                    <a:pt x="82927" y="7591"/>
                  </a:lnTo>
                  <a:lnTo>
                    <a:pt x="82220" y="7173"/>
                  </a:lnTo>
                  <a:lnTo>
                    <a:pt x="81505" y="6764"/>
                  </a:lnTo>
                  <a:lnTo>
                    <a:pt x="80789" y="6373"/>
                  </a:lnTo>
                  <a:lnTo>
                    <a:pt x="80056" y="5981"/>
                  </a:lnTo>
                  <a:lnTo>
                    <a:pt x="79315" y="5606"/>
                  </a:lnTo>
                  <a:lnTo>
                    <a:pt x="78574" y="5248"/>
                  </a:lnTo>
                  <a:lnTo>
                    <a:pt x="77824" y="4890"/>
                  </a:lnTo>
                  <a:lnTo>
                    <a:pt x="77066" y="4549"/>
                  </a:lnTo>
                  <a:lnTo>
                    <a:pt x="76299" y="4226"/>
                  </a:lnTo>
                  <a:lnTo>
                    <a:pt x="75524" y="3902"/>
                  </a:lnTo>
                  <a:lnTo>
                    <a:pt x="74749" y="3595"/>
                  </a:lnTo>
                  <a:lnTo>
                    <a:pt x="73957" y="3306"/>
                  </a:lnTo>
                  <a:lnTo>
                    <a:pt x="73173" y="3024"/>
                  </a:lnTo>
                  <a:lnTo>
                    <a:pt x="72372" y="2752"/>
                  </a:lnTo>
                  <a:lnTo>
                    <a:pt x="71571" y="2496"/>
                  </a:lnTo>
                  <a:lnTo>
                    <a:pt x="70762" y="2249"/>
                  </a:lnTo>
                  <a:lnTo>
                    <a:pt x="69944" y="2011"/>
                  </a:lnTo>
                  <a:lnTo>
                    <a:pt x="69126" y="1789"/>
                  </a:lnTo>
                  <a:lnTo>
                    <a:pt x="68300" y="1585"/>
                  </a:lnTo>
                  <a:lnTo>
                    <a:pt x="67473" y="1389"/>
                  </a:lnTo>
                  <a:lnTo>
                    <a:pt x="66639" y="1201"/>
                  </a:lnTo>
                  <a:lnTo>
                    <a:pt x="65804" y="1031"/>
                  </a:lnTo>
                  <a:lnTo>
                    <a:pt x="64960" y="869"/>
                  </a:lnTo>
                  <a:lnTo>
                    <a:pt x="64108" y="724"/>
                  </a:lnTo>
                  <a:lnTo>
                    <a:pt x="63256" y="596"/>
                  </a:lnTo>
                  <a:lnTo>
                    <a:pt x="62404" y="477"/>
                  </a:lnTo>
                  <a:lnTo>
                    <a:pt x="61544" y="366"/>
                  </a:lnTo>
                  <a:lnTo>
                    <a:pt x="60684" y="273"/>
                  </a:lnTo>
                  <a:lnTo>
                    <a:pt x="59823" y="196"/>
                  </a:lnTo>
                  <a:lnTo>
                    <a:pt x="58954" y="128"/>
                  </a:lnTo>
                  <a:lnTo>
                    <a:pt x="58077" y="77"/>
                  </a:lnTo>
                  <a:lnTo>
                    <a:pt x="57208" y="43"/>
                  </a:lnTo>
                  <a:lnTo>
                    <a:pt x="56330" y="17"/>
                  </a:lnTo>
                  <a:lnTo>
                    <a:pt x="55453" y="0"/>
                  </a:lnTo>
                  <a:lnTo>
                    <a:pt x="54567" y="9"/>
                  </a:lnTo>
                  <a:lnTo>
                    <a:pt x="54567" y="9"/>
                  </a:lnTo>
                  <a:lnTo>
                    <a:pt x="53987" y="17"/>
                  </a:lnTo>
                  <a:lnTo>
                    <a:pt x="53399" y="34"/>
                  </a:lnTo>
                  <a:lnTo>
                    <a:pt x="52820" y="51"/>
                  </a:lnTo>
                  <a:lnTo>
                    <a:pt x="52241" y="85"/>
                  </a:lnTo>
                  <a:lnTo>
                    <a:pt x="51653" y="119"/>
                  </a:lnTo>
                  <a:lnTo>
                    <a:pt x="51074" y="162"/>
                  </a:lnTo>
                  <a:lnTo>
                    <a:pt x="50503" y="213"/>
                  </a:lnTo>
                  <a:lnTo>
                    <a:pt x="49924" y="264"/>
                  </a:lnTo>
                  <a:lnTo>
                    <a:pt x="49344" y="324"/>
                  </a:lnTo>
                  <a:lnTo>
                    <a:pt x="48773" y="392"/>
                  </a:lnTo>
                  <a:lnTo>
                    <a:pt x="48203" y="460"/>
                  </a:lnTo>
                  <a:lnTo>
                    <a:pt x="47632" y="545"/>
                  </a:lnTo>
                  <a:lnTo>
                    <a:pt x="47061" y="622"/>
                  </a:lnTo>
                  <a:lnTo>
                    <a:pt x="46490" y="716"/>
                  </a:lnTo>
                  <a:lnTo>
                    <a:pt x="45920" y="809"/>
                  </a:lnTo>
                  <a:lnTo>
                    <a:pt x="45357" y="920"/>
                  </a:lnTo>
                  <a:lnTo>
                    <a:pt x="44795" y="1022"/>
                  </a:lnTo>
                  <a:lnTo>
                    <a:pt x="44233" y="1142"/>
                  </a:lnTo>
                  <a:lnTo>
                    <a:pt x="43670" y="1261"/>
                  </a:lnTo>
                  <a:lnTo>
                    <a:pt x="43117" y="1389"/>
                  </a:lnTo>
                  <a:lnTo>
                    <a:pt x="42554" y="1517"/>
                  </a:lnTo>
                  <a:lnTo>
                    <a:pt x="42001" y="1661"/>
                  </a:lnTo>
                  <a:lnTo>
                    <a:pt x="41447" y="1806"/>
                  </a:lnTo>
                  <a:lnTo>
                    <a:pt x="40893" y="1951"/>
                  </a:lnTo>
                  <a:lnTo>
                    <a:pt x="40348" y="2113"/>
                  </a:lnTo>
                  <a:lnTo>
                    <a:pt x="39803" y="2275"/>
                  </a:lnTo>
                  <a:lnTo>
                    <a:pt x="39257" y="2437"/>
                  </a:lnTo>
                  <a:lnTo>
                    <a:pt x="38712" y="2616"/>
                  </a:lnTo>
                  <a:lnTo>
                    <a:pt x="38175" y="2794"/>
                  </a:lnTo>
                  <a:lnTo>
                    <a:pt x="37639" y="2982"/>
                  </a:lnTo>
                  <a:lnTo>
                    <a:pt x="37102" y="3169"/>
                  </a:lnTo>
                  <a:lnTo>
                    <a:pt x="36565" y="3365"/>
                  </a:lnTo>
                  <a:lnTo>
                    <a:pt x="36037" y="3570"/>
                  </a:lnTo>
                  <a:lnTo>
                    <a:pt x="35509" y="3774"/>
                  </a:lnTo>
                  <a:lnTo>
                    <a:pt x="34981" y="3987"/>
                  </a:lnTo>
                  <a:lnTo>
                    <a:pt x="34461" y="4209"/>
                  </a:lnTo>
                  <a:lnTo>
                    <a:pt x="33941" y="4430"/>
                  </a:lnTo>
                  <a:lnTo>
                    <a:pt x="33422" y="4669"/>
                  </a:lnTo>
                  <a:lnTo>
                    <a:pt x="32902" y="4899"/>
                  </a:lnTo>
                  <a:lnTo>
                    <a:pt x="32391" y="5146"/>
                  </a:lnTo>
                  <a:lnTo>
                    <a:pt x="31880" y="5393"/>
                  </a:lnTo>
                  <a:lnTo>
                    <a:pt x="31377" y="5640"/>
                  </a:lnTo>
                  <a:lnTo>
                    <a:pt x="30874" y="5904"/>
                  </a:lnTo>
                  <a:lnTo>
                    <a:pt x="30372" y="6168"/>
                  </a:lnTo>
                  <a:lnTo>
                    <a:pt x="29869" y="6432"/>
                  </a:lnTo>
                  <a:lnTo>
                    <a:pt x="29375" y="6713"/>
                  </a:lnTo>
                  <a:lnTo>
                    <a:pt x="28889" y="6986"/>
                  </a:lnTo>
                  <a:lnTo>
                    <a:pt x="28395" y="7276"/>
                  </a:lnTo>
                  <a:lnTo>
                    <a:pt x="27910" y="7565"/>
                  </a:lnTo>
                  <a:lnTo>
                    <a:pt x="27433" y="7863"/>
                  </a:lnTo>
                  <a:lnTo>
                    <a:pt x="26955" y="8162"/>
                  </a:lnTo>
                  <a:lnTo>
                    <a:pt x="26478" y="8477"/>
                  </a:lnTo>
                  <a:lnTo>
                    <a:pt x="26010" y="8784"/>
                  </a:lnTo>
                  <a:lnTo>
                    <a:pt x="25541" y="9107"/>
                  </a:lnTo>
                  <a:lnTo>
                    <a:pt x="25073" y="9431"/>
                  </a:lnTo>
                  <a:lnTo>
                    <a:pt x="24613" y="9755"/>
                  </a:lnTo>
                  <a:lnTo>
                    <a:pt x="24153" y="10087"/>
                  </a:lnTo>
                  <a:lnTo>
                    <a:pt x="23701" y="10428"/>
                  </a:lnTo>
                  <a:lnTo>
                    <a:pt x="23250" y="10769"/>
                  </a:lnTo>
                  <a:lnTo>
                    <a:pt x="22807" y="11126"/>
                  </a:lnTo>
                  <a:lnTo>
                    <a:pt x="22364" y="11476"/>
                  </a:lnTo>
                  <a:lnTo>
                    <a:pt x="21929" y="11833"/>
                  </a:lnTo>
                  <a:lnTo>
                    <a:pt x="21495" y="12200"/>
                  </a:lnTo>
                  <a:lnTo>
                    <a:pt x="21060" y="12575"/>
                  </a:lnTo>
                  <a:lnTo>
                    <a:pt x="21060" y="12575"/>
                  </a:lnTo>
                  <a:lnTo>
                    <a:pt x="20685" y="12907"/>
                  </a:lnTo>
                  <a:lnTo>
                    <a:pt x="20310" y="13239"/>
                  </a:lnTo>
                  <a:lnTo>
                    <a:pt x="19944" y="13580"/>
                  </a:lnTo>
                  <a:lnTo>
                    <a:pt x="19578" y="13921"/>
                  </a:lnTo>
                  <a:lnTo>
                    <a:pt x="19220" y="14261"/>
                  </a:lnTo>
                  <a:lnTo>
                    <a:pt x="18862" y="14602"/>
                  </a:lnTo>
                  <a:lnTo>
                    <a:pt x="18513" y="14952"/>
                  </a:lnTo>
                  <a:lnTo>
                    <a:pt x="18164" y="15309"/>
                  </a:lnTo>
                  <a:lnTo>
                    <a:pt x="17823" y="15659"/>
                  </a:lnTo>
                  <a:lnTo>
                    <a:pt x="17482" y="16016"/>
                  </a:lnTo>
                  <a:lnTo>
                    <a:pt x="17150" y="16374"/>
                  </a:lnTo>
                  <a:lnTo>
                    <a:pt x="16826" y="16741"/>
                  </a:lnTo>
                  <a:lnTo>
                    <a:pt x="16502" y="17098"/>
                  </a:lnTo>
                  <a:lnTo>
                    <a:pt x="16187" y="17465"/>
                  </a:lnTo>
                  <a:lnTo>
                    <a:pt x="15872" y="17840"/>
                  </a:lnTo>
                  <a:lnTo>
                    <a:pt x="15565" y="18206"/>
                  </a:lnTo>
                  <a:lnTo>
                    <a:pt x="15258" y="18581"/>
                  </a:lnTo>
                  <a:lnTo>
                    <a:pt x="14960" y="18956"/>
                  </a:lnTo>
                  <a:lnTo>
                    <a:pt x="14671" y="19330"/>
                  </a:lnTo>
                  <a:lnTo>
                    <a:pt x="14381" y="19714"/>
                  </a:lnTo>
                  <a:lnTo>
                    <a:pt x="14091" y="20097"/>
                  </a:lnTo>
                  <a:lnTo>
                    <a:pt x="13810" y="20481"/>
                  </a:lnTo>
                  <a:lnTo>
                    <a:pt x="13538" y="20872"/>
                  </a:lnTo>
                  <a:lnTo>
                    <a:pt x="13265" y="21256"/>
                  </a:lnTo>
                  <a:lnTo>
                    <a:pt x="13001" y="21648"/>
                  </a:lnTo>
                  <a:lnTo>
                    <a:pt x="12745" y="22040"/>
                  </a:lnTo>
                  <a:lnTo>
                    <a:pt x="12490" y="22440"/>
                  </a:lnTo>
                  <a:lnTo>
                    <a:pt x="12234" y="22832"/>
                  </a:lnTo>
                  <a:lnTo>
                    <a:pt x="11987" y="23232"/>
                  </a:lnTo>
                  <a:lnTo>
                    <a:pt x="11748" y="23641"/>
                  </a:lnTo>
                  <a:lnTo>
                    <a:pt x="11510" y="24042"/>
                  </a:lnTo>
                  <a:lnTo>
                    <a:pt x="11280" y="24442"/>
                  </a:lnTo>
                  <a:lnTo>
                    <a:pt x="11058" y="24851"/>
                  </a:lnTo>
                  <a:lnTo>
                    <a:pt x="10837" y="25260"/>
                  </a:lnTo>
                  <a:lnTo>
                    <a:pt x="10624" y="25677"/>
                  </a:lnTo>
                  <a:lnTo>
                    <a:pt x="10411" y="26086"/>
                  </a:lnTo>
                  <a:lnTo>
                    <a:pt x="10206" y="26504"/>
                  </a:lnTo>
                  <a:lnTo>
                    <a:pt x="10002" y="26913"/>
                  </a:lnTo>
                  <a:lnTo>
                    <a:pt x="9806" y="27339"/>
                  </a:lnTo>
                  <a:lnTo>
                    <a:pt x="9619" y="27756"/>
                  </a:lnTo>
                  <a:lnTo>
                    <a:pt x="9431" y="28174"/>
                  </a:lnTo>
                  <a:lnTo>
                    <a:pt x="9252" y="28599"/>
                  </a:lnTo>
                  <a:lnTo>
                    <a:pt x="9073" y="29025"/>
                  </a:lnTo>
                  <a:lnTo>
                    <a:pt x="8903" y="29451"/>
                  </a:lnTo>
                  <a:lnTo>
                    <a:pt x="8741" y="29877"/>
                  </a:lnTo>
                  <a:lnTo>
                    <a:pt x="8579" y="30303"/>
                  </a:lnTo>
                  <a:lnTo>
                    <a:pt x="8426" y="30738"/>
                  </a:lnTo>
                  <a:lnTo>
                    <a:pt x="8281" y="31172"/>
                  </a:lnTo>
                  <a:lnTo>
                    <a:pt x="8136" y="31598"/>
                  </a:lnTo>
                  <a:lnTo>
                    <a:pt x="7991" y="32041"/>
                  </a:lnTo>
                  <a:lnTo>
                    <a:pt x="7864" y="32476"/>
                  </a:lnTo>
                  <a:lnTo>
                    <a:pt x="7736" y="32910"/>
                  </a:lnTo>
                  <a:lnTo>
                    <a:pt x="7608" y="33353"/>
                  </a:lnTo>
                  <a:lnTo>
                    <a:pt x="7489" y="33788"/>
                  </a:lnTo>
                  <a:lnTo>
                    <a:pt x="7378" y="34231"/>
                  </a:lnTo>
                  <a:lnTo>
                    <a:pt x="7276" y="34674"/>
                  </a:lnTo>
                  <a:lnTo>
                    <a:pt x="7174" y="35117"/>
                  </a:lnTo>
                  <a:lnTo>
                    <a:pt x="7071" y="35560"/>
                  </a:lnTo>
                  <a:lnTo>
                    <a:pt x="6986" y="36011"/>
                  </a:lnTo>
                  <a:lnTo>
                    <a:pt x="6901" y="36454"/>
                  </a:lnTo>
                  <a:lnTo>
                    <a:pt x="6816" y="36906"/>
                  </a:lnTo>
                  <a:lnTo>
                    <a:pt x="6748" y="37357"/>
                  </a:lnTo>
                  <a:lnTo>
                    <a:pt x="6671" y="37800"/>
                  </a:lnTo>
                  <a:lnTo>
                    <a:pt x="6611" y="38252"/>
                  </a:lnTo>
                  <a:lnTo>
                    <a:pt x="6611" y="38252"/>
                  </a:lnTo>
                  <a:lnTo>
                    <a:pt x="5836" y="38235"/>
                  </a:lnTo>
                  <a:lnTo>
                    <a:pt x="5103" y="38226"/>
                  </a:lnTo>
                  <a:lnTo>
                    <a:pt x="5103" y="38226"/>
                  </a:lnTo>
                  <a:lnTo>
                    <a:pt x="4839" y="38235"/>
                  </a:lnTo>
                  <a:lnTo>
                    <a:pt x="4584" y="38252"/>
                  </a:lnTo>
                  <a:lnTo>
                    <a:pt x="4328" y="38286"/>
                  </a:lnTo>
                  <a:lnTo>
                    <a:pt x="4081" y="38329"/>
                  </a:lnTo>
                  <a:lnTo>
                    <a:pt x="3834" y="38388"/>
                  </a:lnTo>
                  <a:lnTo>
                    <a:pt x="3587" y="38456"/>
                  </a:lnTo>
                  <a:lnTo>
                    <a:pt x="3348" y="38533"/>
                  </a:lnTo>
                  <a:lnTo>
                    <a:pt x="3118" y="38627"/>
                  </a:lnTo>
                  <a:lnTo>
                    <a:pt x="2888" y="38729"/>
                  </a:lnTo>
                  <a:lnTo>
                    <a:pt x="2675" y="38840"/>
                  </a:lnTo>
                  <a:lnTo>
                    <a:pt x="2454" y="38968"/>
                  </a:lnTo>
                  <a:lnTo>
                    <a:pt x="2249" y="39095"/>
                  </a:lnTo>
                  <a:lnTo>
                    <a:pt x="2053" y="39240"/>
                  </a:lnTo>
                  <a:lnTo>
                    <a:pt x="1858" y="39393"/>
                  </a:lnTo>
                  <a:lnTo>
                    <a:pt x="1670" y="39555"/>
                  </a:lnTo>
                  <a:lnTo>
                    <a:pt x="1491" y="39726"/>
                  </a:lnTo>
                  <a:lnTo>
                    <a:pt x="1321" y="39905"/>
                  </a:lnTo>
                  <a:lnTo>
                    <a:pt x="1167" y="40084"/>
                  </a:lnTo>
                  <a:lnTo>
                    <a:pt x="1014" y="40279"/>
                  </a:lnTo>
                  <a:lnTo>
                    <a:pt x="869" y="40475"/>
                  </a:lnTo>
                  <a:lnTo>
                    <a:pt x="741" y="40688"/>
                  </a:lnTo>
                  <a:lnTo>
                    <a:pt x="614" y="40901"/>
                  </a:lnTo>
                  <a:lnTo>
                    <a:pt x="503" y="41123"/>
                  </a:lnTo>
                  <a:lnTo>
                    <a:pt x="401" y="41344"/>
                  </a:lnTo>
                  <a:lnTo>
                    <a:pt x="307" y="41583"/>
                  </a:lnTo>
                  <a:lnTo>
                    <a:pt x="230" y="41813"/>
                  </a:lnTo>
                  <a:lnTo>
                    <a:pt x="162" y="42060"/>
                  </a:lnTo>
                  <a:lnTo>
                    <a:pt x="103" y="42307"/>
                  </a:lnTo>
                  <a:lnTo>
                    <a:pt x="60" y="42554"/>
                  </a:lnTo>
                  <a:lnTo>
                    <a:pt x="26" y="42810"/>
                  </a:lnTo>
                  <a:lnTo>
                    <a:pt x="0" y="43074"/>
                  </a:lnTo>
                  <a:lnTo>
                    <a:pt x="0" y="43338"/>
                  </a:lnTo>
                  <a:lnTo>
                    <a:pt x="0" y="43338"/>
                  </a:lnTo>
                  <a:lnTo>
                    <a:pt x="0" y="43602"/>
                  </a:lnTo>
                  <a:lnTo>
                    <a:pt x="26" y="43858"/>
                  </a:lnTo>
                  <a:lnTo>
                    <a:pt x="60" y="44113"/>
                  </a:lnTo>
                  <a:lnTo>
                    <a:pt x="103" y="44369"/>
                  </a:lnTo>
                  <a:lnTo>
                    <a:pt x="162" y="44616"/>
                  </a:lnTo>
                  <a:lnTo>
                    <a:pt x="230" y="44854"/>
                  </a:lnTo>
                  <a:lnTo>
                    <a:pt x="307" y="45093"/>
                  </a:lnTo>
                  <a:lnTo>
                    <a:pt x="401" y="45323"/>
                  </a:lnTo>
                  <a:lnTo>
                    <a:pt x="503" y="45553"/>
                  </a:lnTo>
                  <a:lnTo>
                    <a:pt x="614" y="45766"/>
                  </a:lnTo>
                  <a:lnTo>
                    <a:pt x="741" y="45987"/>
                  </a:lnTo>
                  <a:lnTo>
                    <a:pt x="869" y="46192"/>
                  </a:lnTo>
                  <a:lnTo>
                    <a:pt x="1014" y="46388"/>
                  </a:lnTo>
                  <a:lnTo>
                    <a:pt x="1167" y="46584"/>
                  </a:lnTo>
                  <a:lnTo>
                    <a:pt x="1321" y="46771"/>
                  </a:lnTo>
                  <a:lnTo>
                    <a:pt x="1491" y="46950"/>
                  </a:lnTo>
                  <a:lnTo>
                    <a:pt x="1670" y="47121"/>
                  </a:lnTo>
                  <a:lnTo>
                    <a:pt x="1858" y="47274"/>
                  </a:lnTo>
                  <a:lnTo>
                    <a:pt x="2053" y="47427"/>
                  </a:lnTo>
                  <a:lnTo>
                    <a:pt x="2249" y="47572"/>
                  </a:lnTo>
                  <a:lnTo>
                    <a:pt x="2454" y="47708"/>
                  </a:lnTo>
                  <a:lnTo>
                    <a:pt x="2675" y="47828"/>
                  </a:lnTo>
                  <a:lnTo>
                    <a:pt x="2888" y="47938"/>
                  </a:lnTo>
                  <a:lnTo>
                    <a:pt x="3118" y="48041"/>
                  </a:lnTo>
                  <a:lnTo>
                    <a:pt x="3348" y="48134"/>
                  </a:lnTo>
                  <a:lnTo>
                    <a:pt x="3587" y="48211"/>
                  </a:lnTo>
                  <a:lnTo>
                    <a:pt x="3834" y="48288"/>
                  </a:lnTo>
                  <a:lnTo>
                    <a:pt x="4081" y="48339"/>
                  </a:lnTo>
                  <a:lnTo>
                    <a:pt x="4328" y="48381"/>
                  </a:lnTo>
                  <a:lnTo>
                    <a:pt x="4584" y="48415"/>
                  </a:lnTo>
                  <a:lnTo>
                    <a:pt x="4839" y="48441"/>
                  </a:lnTo>
                  <a:lnTo>
                    <a:pt x="5103" y="48441"/>
                  </a:lnTo>
                  <a:lnTo>
                    <a:pt x="5103" y="48441"/>
                  </a:lnTo>
                  <a:lnTo>
                    <a:pt x="5717" y="48450"/>
                  </a:lnTo>
                  <a:lnTo>
                    <a:pt x="6381" y="48475"/>
                  </a:lnTo>
                  <a:lnTo>
                    <a:pt x="7080" y="48509"/>
                  </a:lnTo>
                  <a:lnTo>
                    <a:pt x="7804" y="48560"/>
                  </a:lnTo>
                  <a:lnTo>
                    <a:pt x="8545" y="48620"/>
                  </a:lnTo>
                  <a:lnTo>
                    <a:pt x="9295" y="48688"/>
                  </a:lnTo>
                  <a:lnTo>
                    <a:pt x="10045" y="48765"/>
                  </a:lnTo>
                  <a:lnTo>
                    <a:pt x="10786" y="48858"/>
                  </a:lnTo>
                  <a:lnTo>
                    <a:pt x="10786" y="48858"/>
                  </a:lnTo>
                  <a:lnTo>
                    <a:pt x="11067" y="48893"/>
                  </a:lnTo>
                  <a:lnTo>
                    <a:pt x="11357" y="48901"/>
                  </a:lnTo>
                  <a:lnTo>
                    <a:pt x="11638" y="48901"/>
                  </a:lnTo>
                  <a:lnTo>
                    <a:pt x="11927" y="48884"/>
                  </a:lnTo>
                  <a:lnTo>
                    <a:pt x="12209" y="48850"/>
                  </a:lnTo>
                  <a:lnTo>
                    <a:pt x="12481" y="48799"/>
                  </a:lnTo>
                  <a:lnTo>
                    <a:pt x="12762" y="48731"/>
                  </a:lnTo>
                  <a:lnTo>
                    <a:pt x="13026" y="48654"/>
                  </a:lnTo>
                  <a:lnTo>
                    <a:pt x="13299" y="48560"/>
                  </a:lnTo>
                  <a:lnTo>
                    <a:pt x="13555" y="48450"/>
                  </a:lnTo>
                  <a:lnTo>
                    <a:pt x="13810" y="48322"/>
                  </a:lnTo>
                  <a:lnTo>
                    <a:pt x="14057" y="48185"/>
                  </a:lnTo>
                  <a:lnTo>
                    <a:pt x="14296" y="48032"/>
                  </a:lnTo>
                  <a:lnTo>
                    <a:pt x="14534" y="47870"/>
                  </a:lnTo>
                  <a:lnTo>
                    <a:pt x="14756" y="47691"/>
                  </a:lnTo>
                  <a:lnTo>
                    <a:pt x="14969" y="47495"/>
                  </a:lnTo>
                  <a:lnTo>
                    <a:pt x="14969" y="47495"/>
                  </a:lnTo>
                  <a:lnTo>
                    <a:pt x="15173" y="47291"/>
                  </a:lnTo>
                  <a:lnTo>
                    <a:pt x="15361" y="47078"/>
                  </a:lnTo>
                  <a:lnTo>
                    <a:pt x="15540" y="46856"/>
                  </a:lnTo>
                  <a:lnTo>
                    <a:pt x="15710" y="46626"/>
                  </a:lnTo>
                  <a:lnTo>
                    <a:pt x="15855" y="46379"/>
                  </a:lnTo>
                  <a:lnTo>
                    <a:pt x="15991" y="46132"/>
                  </a:lnTo>
                  <a:lnTo>
                    <a:pt x="16119" y="45885"/>
                  </a:lnTo>
                  <a:lnTo>
                    <a:pt x="16221" y="45621"/>
                  </a:lnTo>
                  <a:lnTo>
                    <a:pt x="16315" y="45357"/>
                  </a:lnTo>
                  <a:lnTo>
                    <a:pt x="16400" y="45084"/>
                  </a:lnTo>
                  <a:lnTo>
                    <a:pt x="16460" y="44812"/>
                  </a:lnTo>
                  <a:lnTo>
                    <a:pt x="16511" y="44531"/>
                  </a:lnTo>
                  <a:lnTo>
                    <a:pt x="16545" y="44250"/>
                  </a:lnTo>
                  <a:lnTo>
                    <a:pt x="16562" y="43960"/>
                  </a:lnTo>
                  <a:lnTo>
                    <a:pt x="16562" y="43670"/>
                  </a:lnTo>
                  <a:lnTo>
                    <a:pt x="16545" y="43389"/>
                  </a:lnTo>
                  <a:lnTo>
                    <a:pt x="16519" y="43040"/>
                  </a:lnTo>
                  <a:lnTo>
                    <a:pt x="16519" y="43040"/>
                  </a:lnTo>
                  <a:lnTo>
                    <a:pt x="16494" y="42818"/>
                  </a:lnTo>
                  <a:lnTo>
                    <a:pt x="16494" y="42818"/>
                  </a:lnTo>
                  <a:lnTo>
                    <a:pt x="16502" y="42409"/>
                  </a:lnTo>
                  <a:lnTo>
                    <a:pt x="16519" y="42000"/>
                  </a:lnTo>
                  <a:lnTo>
                    <a:pt x="16545" y="41600"/>
                  </a:lnTo>
                  <a:lnTo>
                    <a:pt x="16570" y="41191"/>
                  </a:lnTo>
                  <a:lnTo>
                    <a:pt x="16604" y="40791"/>
                  </a:lnTo>
                  <a:lnTo>
                    <a:pt x="16647" y="40390"/>
                  </a:lnTo>
                  <a:lnTo>
                    <a:pt x="16698" y="39981"/>
                  </a:lnTo>
                  <a:lnTo>
                    <a:pt x="16749" y="39581"/>
                  </a:lnTo>
                  <a:lnTo>
                    <a:pt x="16809" y="39189"/>
                  </a:lnTo>
                  <a:lnTo>
                    <a:pt x="16869" y="38789"/>
                  </a:lnTo>
                  <a:lnTo>
                    <a:pt x="16945" y="38388"/>
                  </a:lnTo>
                  <a:lnTo>
                    <a:pt x="17022" y="37996"/>
                  </a:lnTo>
                  <a:lnTo>
                    <a:pt x="17107" y="37604"/>
                  </a:lnTo>
                  <a:lnTo>
                    <a:pt x="17192" y="37204"/>
                  </a:lnTo>
                  <a:lnTo>
                    <a:pt x="17286" y="36821"/>
                  </a:lnTo>
                  <a:lnTo>
                    <a:pt x="17388" y="36429"/>
                  </a:lnTo>
                  <a:lnTo>
                    <a:pt x="17490" y="36037"/>
                  </a:lnTo>
                  <a:lnTo>
                    <a:pt x="17601" y="35654"/>
                  </a:lnTo>
                  <a:lnTo>
                    <a:pt x="17721" y="35270"/>
                  </a:lnTo>
                  <a:lnTo>
                    <a:pt x="17840" y="34887"/>
                  </a:lnTo>
                  <a:lnTo>
                    <a:pt x="17968" y="34503"/>
                  </a:lnTo>
                  <a:lnTo>
                    <a:pt x="18104" y="34120"/>
                  </a:lnTo>
                  <a:lnTo>
                    <a:pt x="18240" y="33745"/>
                  </a:lnTo>
                  <a:lnTo>
                    <a:pt x="18385" y="33362"/>
                  </a:lnTo>
                  <a:lnTo>
                    <a:pt x="18538" y="32987"/>
                  </a:lnTo>
                  <a:lnTo>
                    <a:pt x="18692" y="32612"/>
                  </a:lnTo>
                  <a:lnTo>
                    <a:pt x="18845" y="32246"/>
                  </a:lnTo>
                  <a:lnTo>
                    <a:pt x="19015" y="31871"/>
                  </a:lnTo>
                  <a:lnTo>
                    <a:pt x="19186" y="31505"/>
                  </a:lnTo>
                  <a:lnTo>
                    <a:pt x="19356" y="31138"/>
                  </a:lnTo>
                  <a:lnTo>
                    <a:pt x="19535" y="30772"/>
                  </a:lnTo>
                  <a:lnTo>
                    <a:pt x="19723" y="30414"/>
                  </a:lnTo>
                  <a:lnTo>
                    <a:pt x="19919" y="30056"/>
                  </a:lnTo>
                  <a:lnTo>
                    <a:pt x="20106" y="29698"/>
                  </a:lnTo>
                  <a:lnTo>
                    <a:pt x="20310" y="29341"/>
                  </a:lnTo>
                  <a:lnTo>
                    <a:pt x="20515" y="28983"/>
                  </a:lnTo>
                  <a:lnTo>
                    <a:pt x="20728" y="28634"/>
                  </a:lnTo>
                  <a:lnTo>
                    <a:pt x="20941" y="28284"/>
                  </a:lnTo>
                  <a:lnTo>
                    <a:pt x="21162" y="27935"/>
                  </a:lnTo>
                  <a:lnTo>
                    <a:pt x="21384" y="27594"/>
                  </a:lnTo>
                  <a:lnTo>
                    <a:pt x="21614" y="27245"/>
                  </a:lnTo>
                  <a:lnTo>
                    <a:pt x="21844" y="26904"/>
                  </a:lnTo>
                  <a:lnTo>
                    <a:pt x="22321" y="26231"/>
                  </a:lnTo>
                  <a:lnTo>
                    <a:pt x="22824" y="25567"/>
                  </a:lnTo>
                  <a:lnTo>
                    <a:pt x="23335" y="24919"/>
                  </a:lnTo>
                  <a:lnTo>
                    <a:pt x="23871" y="24272"/>
                  </a:lnTo>
                  <a:lnTo>
                    <a:pt x="24425" y="23641"/>
                  </a:lnTo>
                  <a:lnTo>
                    <a:pt x="24988" y="23019"/>
                  </a:lnTo>
                  <a:lnTo>
                    <a:pt x="25575" y="22406"/>
                  </a:lnTo>
                  <a:lnTo>
                    <a:pt x="26172" y="21810"/>
                  </a:lnTo>
                  <a:lnTo>
                    <a:pt x="26785" y="21222"/>
                  </a:lnTo>
                  <a:lnTo>
                    <a:pt x="27416" y="20642"/>
                  </a:lnTo>
                  <a:lnTo>
                    <a:pt x="28063" y="20080"/>
                  </a:lnTo>
                  <a:lnTo>
                    <a:pt x="28719" y="19535"/>
                  </a:lnTo>
                  <a:lnTo>
                    <a:pt x="29392" y="18998"/>
                  </a:lnTo>
                  <a:lnTo>
                    <a:pt x="30082" y="18470"/>
                  </a:lnTo>
                  <a:lnTo>
                    <a:pt x="30789" y="17959"/>
                  </a:lnTo>
                  <a:lnTo>
                    <a:pt x="31505" y="17465"/>
                  </a:lnTo>
                  <a:lnTo>
                    <a:pt x="32229" y="16979"/>
                  </a:lnTo>
                  <a:lnTo>
                    <a:pt x="32970" y="16511"/>
                  </a:lnTo>
                  <a:lnTo>
                    <a:pt x="33728" y="16051"/>
                  </a:lnTo>
                  <a:lnTo>
                    <a:pt x="34495" y="15616"/>
                  </a:lnTo>
                  <a:lnTo>
                    <a:pt x="35270" y="15190"/>
                  </a:lnTo>
                  <a:lnTo>
                    <a:pt x="36063" y="14781"/>
                  </a:lnTo>
                  <a:lnTo>
                    <a:pt x="36863" y="14389"/>
                  </a:lnTo>
                  <a:lnTo>
                    <a:pt x="37673" y="14006"/>
                  </a:lnTo>
                  <a:lnTo>
                    <a:pt x="38491" y="13648"/>
                  </a:lnTo>
                  <a:lnTo>
                    <a:pt x="39326" y="13299"/>
                  </a:lnTo>
                  <a:lnTo>
                    <a:pt x="40169" y="12975"/>
                  </a:lnTo>
                  <a:lnTo>
                    <a:pt x="41012" y="12660"/>
                  </a:lnTo>
                  <a:lnTo>
                    <a:pt x="41873" y="12370"/>
                  </a:lnTo>
                  <a:lnTo>
                    <a:pt x="42742" y="12089"/>
                  </a:lnTo>
                  <a:lnTo>
                    <a:pt x="43619" y="11833"/>
                  </a:lnTo>
                  <a:lnTo>
                    <a:pt x="44505" y="11595"/>
                  </a:lnTo>
                  <a:lnTo>
                    <a:pt x="45400" y="11373"/>
                  </a:lnTo>
                  <a:lnTo>
                    <a:pt x="46303" y="11169"/>
                  </a:lnTo>
                  <a:lnTo>
                    <a:pt x="47214" y="10982"/>
                  </a:lnTo>
                  <a:lnTo>
                    <a:pt x="48126" y="10820"/>
                  </a:lnTo>
                  <a:lnTo>
                    <a:pt x="48586" y="10743"/>
                  </a:lnTo>
                  <a:lnTo>
                    <a:pt x="49046" y="10675"/>
                  </a:lnTo>
                  <a:lnTo>
                    <a:pt x="49506" y="10607"/>
                  </a:lnTo>
                  <a:lnTo>
                    <a:pt x="49975" y="10547"/>
                  </a:lnTo>
                  <a:lnTo>
                    <a:pt x="50443" y="10487"/>
                  </a:lnTo>
                  <a:lnTo>
                    <a:pt x="50912" y="10436"/>
                  </a:lnTo>
                  <a:lnTo>
                    <a:pt x="51380" y="10394"/>
                  </a:lnTo>
                  <a:lnTo>
                    <a:pt x="51849" y="10351"/>
                  </a:lnTo>
                  <a:lnTo>
                    <a:pt x="52318" y="10317"/>
                  </a:lnTo>
                  <a:lnTo>
                    <a:pt x="52795" y="10291"/>
                  </a:lnTo>
                  <a:lnTo>
                    <a:pt x="53263" y="10266"/>
                  </a:lnTo>
                  <a:lnTo>
                    <a:pt x="53740" y="10249"/>
                  </a:lnTo>
                  <a:lnTo>
                    <a:pt x="54217" y="10232"/>
                  </a:lnTo>
                  <a:lnTo>
                    <a:pt x="54694" y="10223"/>
                  </a:lnTo>
                  <a:lnTo>
                    <a:pt x="54694" y="10223"/>
                  </a:lnTo>
                  <a:lnTo>
                    <a:pt x="55419" y="10223"/>
                  </a:lnTo>
                  <a:lnTo>
                    <a:pt x="56134" y="10232"/>
                  </a:lnTo>
                  <a:lnTo>
                    <a:pt x="56850" y="10249"/>
                  </a:lnTo>
                  <a:lnTo>
                    <a:pt x="57565" y="10283"/>
                  </a:lnTo>
                  <a:lnTo>
                    <a:pt x="58281" y="10326"/>
                  </a:lnTo>
                  <a:lnTo>
                    <a:pt x="58988" y="10377"/>
                  </a:lnTo>
                  <a:lnTo>
                    <a:pt x="59695" y="10445"/>
                  </a:lnTo>
                  <a:lnTo>
                    <a:pt x="60394" y="10513"/>
                  </a:lnTo>
                  <a:lnTo>
                    <a:pt x="61101" y="10598"/>
                  </a:lnTo>
                  <a:lnTo>
                    <a:pt x="61791" y="10700"/>
                  </a:lnTo>
                  <a:lnTo>
                    <a:pt x="62490" y="10803"/>
                  </a:lnTo>
                  <a:lnTo>
                    <a:pt x="63180" y="10922"/>
                  </a:lnTo>
                  <a:lnTo>
                    <a:pt x="63861" y="11050"/>
                  </a:lnTo>
                  <a:lnTo>
                    <a:pt x="64551" y="11194"/>
                  </a:lnTo>
                  <a:lnTo>
                    <a:pt x="65224" y="11339"/>
                  </a:lnTo>
                  <a:lnTo>
                    <a:pt x="65897" y="11501"/>
                  </a:lnTo>
                  <a:lnTo>
                    <a:pt x="66570" y="11672"/>
                  </a:lnTo>
                  <a:lnTo>
                    <a:pt x="67235" y="11850"/>
                  </a:lnTo>
                  <a:lnTo>
                    <a:pt x="67899" y="12038"/>
                  </a:lnTo>
                  <a:lnTo>
                    <a:pt x="68555" y="12234"/>
                  </a:lnTo>
                  <a:lnTo>
                    <a:pt x="69211" y="12447"/>
                  </a:lnTo>
                  <a:lnTo>
                    <a:pt x="69850" y="12668"/>
                  </a:lnTo>
                  <a:lnTo>
                    <a:pt x="70498" y="12898"/>
                  </a:lnTo>
                  <a:lnTo>
                    <a:pt x="71128" y="13137"/>
                  </a:lnTo>
                  <a:lnTo>
                    <a:pt x="71767" y="13384"/>
                  </a:lnTo>
                  <a:lnTo>
                    <a:pt x="72389" y="13640"/>
                  </a:lnTo>
                  <a:lnTo>
                    <a:pt x="73011" y="13904"/>
                  </a:lnTo>
                  <a:lnTo>
                    <a:pt x="73624" y="14185"/>
                  </a:lnTo>
                  <a:lnTo>
                    <a:pt x="74229" y="14466"/>
                  </a:lnTo>
                  <a:lnTo>
                    <a:pt x="74834" y="14764"/>
                  </a:lnTo>
                  <a:lnTo>
                    <a:pt x="75430" y="15062"/>
                  </a:lnTo>
                  <a:lnTo>
                    <a:pt x="76018" y="15377"/>
                  </a:lnTo>
                  <a:lnTo>
                    <a:pt x="76598" y="15701"/>
                  </a:lnTo>
                  <a:lnTo>
                    <a:pt x="77177" y="16025"/>
                  </a:lnTo>
                  <a:lnTo>
                    <a:pt x="77739" y="16366"/>
                  </a:lnTo>
                  <a:lnTo>
                    <a:pt x="78301" y="16715"/>
                  </a:lnTo>
                  <a:lnTo>
                    <a:pt x="78855" y="17073"/>
                  </a:lnTo>
                  <a:lnTo>
                    <a:pt x="79409" y="17439"/>
                  </a:lnTo>
                  <a:lnTo>
                    <a:pt x="79946" y="17806"/>
                  </a:lnTo>
                  <a:lnTo>
                    <a:pt x="80482" y="18189"/>
                  </a:lnTo>
                  <a:lnTo>
                    <a:pt x="81002" y="18581"/>
                  </a:lnTo>
                  <a:lnTo>
                    <a:pt x="81522" y="18981"/>
                  </a:lnTo>
                  <a:lnTo>
                    <a:pt x="82024" y="19382"/>
                  </a:lnTo>
                  <a:lnTo>
                    <a:pt x="82527" y="19799"/>
                  </a:lnTo>
                  <a:lnTo>
                    <a:pt x="83021" y="20225"/>
                  </a:lnTo>
                  <a:lnTo>
                    <a:pt x="83498" y="20651"/>
                  </a:lnTo>
                  <a:lnTo>
                    <a:pt x="83975" y="21094"/>
                  </a:lnTo>
                  <a:lnTo>
                    <a:pt x="84444" y="21537"/>
                  </a:lnTo>
                  <a:lnTo>
                    <a:pt x="84904" y="21988"/>
                  </a:lnTo>
                  <a:lnTo>
                    <a:pt x="85347" y="22449"/>
                  </a:lnTo>
                  <a:lnTo>
                    <a:pt x="85790" y="22917"/>
                  </a:lnTo>
                  <a:lnTo>
                    <a:pt x="86216" y="23394"/>
                  </a:lnTo>
                  <a:lnTo>
                    <a:pt x="86633" y="23880"/>
                  </a:lnTo>
                  <a:lnTo>
                    <a:pt x="87042" y="24365"/>
                  </a:lnTo>
                  <a:lnTo>
                    <a:pt x="87443" y="24868"/>
                  </a:lnTo>
                  <a:lnTo>
                    <a:pt x="87835" y="25371"/>
                  </a:lnTo>
                  <a:lnTo>
                    <a:pt x="88218" y="25882"/>
                  </a:lnTo>
                  <a:lnTo>
                    <a:pt x="88584" y="26402"/>
                  </a:lnTo>
                  <a:lnTo>
                    <a:pt x="88942" y="26930"/>
                  </a:lnTo>
                  <a:lnTo>
                    <a:pt x="89291" y="27458"/>
                  </a:lnTo>
                  <a:lnTo>
                    <a:pt x="89632" y="28003"/>
                  </a:lnTo>
                  <a:lnTo>
                    <a:pt x="89956" y="28548"/>
                  </a:lnTo>
                  <a:lnTo>
                    <a:pt x="90280" y="29102"/>
                  </a:lnTo>
                  <a:lnTo>
                    <a:pt x="90578" y="29656"/>
                  </a:lnTo>
                  <a:lnTo>
                    <a:pt x="90578" y="29656"/>
                  </a:lnTo>
                  <a:lnTo>
                    <a:pt x="90740" y="29946"/>
                  </a:lnTo>
                  <a:lnTo>
                    <a:pt x="90910" y="30218"/>
                  </a:lnTo>
                  <a:lnTo>
                    <a:pt x="91089" y="30491"/>
                  </a:lnTo>
                  <a:lnTo>
                    <a:pt x="91276" y="30755"/>
                  </a:lnTo>
                  <a:lnTo>
                    <a:pt x="91464" y="31019"/>
                  </a:lnTo>
                  <a:lnTo>
                    <a:pt x="91668" y="31266"/>
                  </a:lnTo>
                  <a:lnTo>
                    <a:pt x="91881" y="31505"/>
                  </a:lnTo>
                  <a:lnTo>
                    <a:pt x="92103" y="31743"/>
                  </a:lnTo>
                  <a:lnTo>
                    <a:pt x="92333" y="31965"/>
                  </a:lnTo>
                  <a:lnTo>
                    <a:pt x="92563" y="32186"/>
                  </a:lnTo>
                  <a:lnTo>
                    <a:pt x="92810" y="32391"/>
                  </a:lnTo>
                  <a:lnTo>
                    <a:pt x="93057" y="32595"/>
                  </a:lnTo>
                  <a:lnTo>
                    <a:pt x="93313" y="32782"/>
                  </a:lnTo>
                  <a:lnTo>
                    <a:pt x="93577" y="32970"/>
                  </a:lnTo>
                  <a:lnTo>
                    <a:pt x="93841" y="33149"/>
                  </a:lnTo>
                  <a:lnTo>
                    <a:pt x="94113" y="33311"/>
                  </a:lnTo>
                  <a:lnTo>
                    <a:pt x="94395" y="33473"/>
                  </a:lnTo>
                  <a:lnTo>
                    <a:pt x="94684" y="33617"/>
                  </a:lnTo>
                  <a:lnTo>
                    <a:pt x="94974" y="33754"/>
                  </a:lnTo>
                  <a:lnTo>
                    <a:pt x="95272" y="33890"/>
                  </a:lnTo>
                  <a:lnTo>
                    <a:pt x="95579" y="34009"/>
                  </a:lnTo>
                  <a:lnTo>
                    <a:pt x="95885" y="34120"/>
                  </a:lnTo>
                  <a:lnTo>
                    <a:pt x="96192" y="34214"/>
                  </a:lnTo>
                  <a:lnTo>
                    <a:pt x="96507" y="34307"/>
                  </a:lnTo>
                  <a:lnTo>
                    <a:pt x="96831" y="34384"/>
                  </a:lnTo>
                  <a:lnTo>
                    <a:pt x="97146" y="34461"/>
                  </a:lnTo>
                  <a:lnTo>
                    <a:pt x="97478" y="34520"/>
                  </a:lnTo>
                  <a:lnTo>
                    <a:pt x="97811" y="34563"/>
                  </a:lnTo>
                  <a:lnTo>
                    <a:pt x="98143" y="34606"/>
                  </a:lnTo>
                  <a:lnTo>
                    <a:pt x="98475" y="34631"/>
                  </a:lnTo>
                  <a:lnTo>
                    <a:pt x="98816" y="34648"/>
                  </a:lnTo>
                  <a:lnTo>
                    <a:pt x="99157" y="34657"/>
                  </a:lnTo>
                  <a:lnTo>
                    <a:pt x="99157" y="34657"/>
                  </a:lnTo>
                  <a:lnTo>
                    <a:pt x="99498" y="34648"/>
                  </a:lnTo>
                  <a:lnTo>
                    <a:pt x="99830" y="34631"/>
                  </a:lnTo>
                  <a:lnTo>
                    <a:pt x="100171" y="34606"/>
                  </a:lnTo>
                  <a:lnTo>
                    <a:pt x="100503" y="34563"/>
                  </a:lnTo>
                  <a:lnTo>
                    <a:pt x="100827" y="34520"/>
                  </a:lnTo>
                  <a:lnTo>
                    <a:pt x="101159" y="34461"/>
                  </a:lnTo>
                  <a:lnTo>
                    <a:pt x="101483" y="34384"/>
                  </a:lnTo>
                  <a:lnTo>
                    <a:pt x="101798" y="34307"/>
                  </a:lnTo>
                  <a:lnTo>
                    <a:pt x="102113" y="34214"/>
                  </a:lnTo>
                  <a:lnTo>
                    <a:pt x="102428" y="34120"/>
                  </a:lnTo>
                  <a:lnTo>
                    <a:pt x="102735" y="34009"/>
                  </a:lnTo>
                  <a:lnTo>
                    <a:pt x="103033" y="33890"/>
                  </a:lnTo>
                  <a:lnTo>
                    <a:pt x="103331" y="33754"/>
                  </a:lnTo>
                  <a:lnTo>
                    <a:pt x="103621" y="33617"/>
                  </a:lnTo>
                  <a:lnTo>
                    <a:pt x="103911" y="33473"/>
                  </a:lnTo>
                  <a:lnTo>
                    <a:pt x="104192" y="33311"/>
                  </a:lnTo>
                  <a:lnTo>
                    <a:pt x="104464" y="33149"/>
                  </a:lnTo>
                  <a:lnTo>
                    <a:pt x="104728" y="32970"/>
                  </a:lnTo>
                  <a:lnTo>
                    <a:pt x="104993" y="32782"/>
                  </a:lnTo>
                  <a:lnTo>
                    <a:pt x="105248" y="32595"/>
                  </a:lnTo>
                  <a:lnTo>
                    <a:pt x="105495" y="32391"/>
                  </a:lnTo>
                  <a:lnTo>
                    <a:pt x="105742" y="32186"/>
                  </a:lnTo>
                  <a:lnTo>
                    <a:pt x="105972" y="31965"/>
                  </a:lnTo>
                  <a:lnTo>
                    <a:pt x="106202" y="31743"/>
                  </a:lnTo>
                  <a:lnTo>
                    <a:pt x="106424" y="31505"/>
                  </a:lnTo>
                  <a:lnTo>
                    <a:pt x="106637" y="31266"/>
                  </a:lnTo>
                  <a:lnTo>
                    <a:pt x="106833" y="31019"/>
                  </a:lnTo>
                  <a:lnTo>
                    <a:pt x="107029" y="30755"/>
                  </a:lnTo>
                  <a:lnTo>
                    <a:pt x="107216" y="30491"/>
                  </a:lnTo>
                  <a:lnTo>
                    <a:pt x="107395" y="30218"/>
                  </a:lnTo>
                  <a:lnTo>
                    <a:pt x="107565" y="29946"/>
                  </a:lnTo>
                  <a:lnTo>
                    <a:pt x="107719" y="29656"/>
                  </a:lnTo>
                  <a:lnTo>
                    <a:pt x="107719" y="29656"/>
                  </a:lnTo>
                  <a:lnTo>
                    <a:pt x="108025" y="29102"/>
                  </a:lnTo>
                  <a:lnTo>
                    <a:pt x="108341" y="28548"/>
                  </a:lnTo>
                  <a:lnTo>
                    <a:pt x="108673" y="28003"/>
                  </a:lnTo>
                  <a:lnTo>
                    <a:pt x="109014" y="27458"/>
                  </a:lnTo>
                  <a:lnTo>
                    <a:pt x="109354" y="26930"/>
                  </a:lnTo>
                  <a:lnTo>
                    <a:pt x="109721" y="26402"/>
                  </a:lnTo>
                  <a:lnTo>
                    <a:pt x="110087" y="25882"/>
                  </a:lnTo>
                  <a:lnTo>
                    <a:pt x="110470" y="25371"/>
                  </a:lnTo>
                  <a:lnTo>
                    <a:pt x="110854" y="24868"/>
                  </a:lnTo>
                  <a:lnTo>
                    <a:pt x="111254" y="24365"/>
                  </a:lnTo>
                  <a:lnTo>
                    <a:pt x="111672" y="23880"/>
                  </a:lnTo>
                  <a:lnTo>
                    <a:pt x="112089" y="23394"/>
                  </a:lnTo>
                  <a:lnTo>
                    <a:pt x="112515" y="22917"/>
                  </a:lnTo>
                  <a:lnTo>
                    <a:pt x="112958" y="22449"/>
                  </a:lnTo>
                  <a:lnTo>
                    <a:pt x="113401" y="21988"/>
                  </a:lnTo>
                  <a:lnTo>
                    <a:pt x="113861" y="21537"/>
                  </a:lnTo>
                  <a:lnTo>
                    <a:pt x="114321" y="21085"/>
                  </a:lnTo>
                  <a:lnTo>
                    <a:pt x="114798" y="20651"/>
                  </a:lnTo>
                  <a:lnTo>
                    <a:pt x="115284" y="20225"/>
                  </a:lnTo>
                  <a:lnTo>
                    <a:pt x="115770" y="19799"/>
                  </a:lnTo>
                  <a:lnTo>
                    <a:pt x="116272" y="19382"/>
                  </a:lnTo>
                  <a:lnTo>
                    <a:pt x="116783" y="18981"/>
                  </a:lnTo>
                  <a:lnTo>
                    <a:pt x="117294" y="18581"/>
                  </a:lnTo>
                  <a:lnTo>
                    <a:pt x="117823" y="18189"/>
                  </a:lnTo>
                  <a:lnTo>
                    <a:pt x="118351" y="17806"/>
                  </a:lnTo>
                  <a:lnTo>
                    <a:pt x="118888" y="17431"/>
                  </a:lnTo>
                  <a:lnTo>
                    <a:pt x="119433" y="17073"/>
                  </a:lnTo>
                  <a:lnTo>
                    <a:pt x="119995" y="16715"/>
                  </a:lnTo>
                  <a:lnTo>
                    <a:pt x="120549" y="16366"/>
                  </a:lnTo>
                  <a:lnTo>
                    <a:pt x="121120" y="16025"/>
                  </a:lnTo>
                  <a:lnTo>
                    <a:pt x="121699" y="15693"/>
                  </a:lnTo>
                  <a:lnTo>
                    <a:pt x="122278" y="15377"/>
                  </a:lnTo>
                  <a:lnTo>
                    <a:pt x="122866" y="15062"/>
                  </a:lnTo>
                  <a:lnTo>
                    <a:pt x="123462" y="14756"/>
                  </a:lnTo>
                  <a:lnTo>
                    <a:pt x="124059" y="14466"/>
                  </a:lnTo>
                  <a:lnTo>
                    <a:pt x="124672" y="14176"/>
                  </a:lnTo>
                  <a:lnTo>
                    <a:pt x="125286" y="13904"/>
                  </a:lnTo>
                  <a:lnTo>
                    <a:pt x="125908" y="13640"/>
                  </a:lnTo>
                  <a:lnTo>
                    <a:pt x="126529" y="13375"/>
                  </a:lnTo>
                  <a:lnTo>
                    <a:pt x="127160" y="13128"/>
                  </a:lnTo>
                  <a:lnTo>
                    <a:pt x="127799" y="12890"/>
                  </a:lnTo>
                  <a:lnTo>
                    <a:pt x="128438" y="12660"/>
                  </a:lnTo>
                  <a:lnTo>
                    <a:pt x="129085" y="12447"/>
                  </a:lnTo>
                  <a:lnTo>
                    <a:pt x="129733" y="12234"/>
                  </a:lnTo>
                  <a:lnTo>
                    <a:pt x="130397" y="12038"/>
                  </a:lnTo>
                  <a:lnTo>
                    <a:pt x="131053" y="11842"/>
                  </a:lnTo>
                  <a:lnTo>
                    <a:pt x="131718" y="11663"/>
                  </a:lnTo>
                  <a:lnTo>
                    <a:pt x="132391" y="11493"/>
                  </a:lnTo>
                  <a:lnTo>
                    <a:pt x="133064" y="11339"/>
                  </a:lnTo>
                  <a:lnTo>
                    <a:pt x="133745" y="11186"/>
                  </a:lnTo>
                  <a:lnTo>
                    <a:pt x="134427" y="11050"/>
                  </a:lnTo>
                  <a:lnTo>
                    <a:pt x="135117" y="10922"/>
                  </a:lnTo>
                  <a:lnTo>
                    <a:pt x="135807" y="10803"/>
                  </a:lnTo>
                  <a:lnTo>
                    <a:pt x="136497" y="10700"/>
                  </a:lnTo>
                  <a:lnTo>
                    <a:pt x="137196" y="10598"/>
                  </a:lnTo>
                  <a:lnTo>
                    <a:pt x="137903" y="10513"/>
                  </a:lnTo>
                  <a:lnTo>
                    <a:pt x="138601" y="10436"/>
                  </a:lnTo>
                  <a:lnTo>
                    <a:pt x="139308" y="10377"/>
                  </a:lnTo>
                  <a:lnTo>
                    <a:pt x="140024" y="10326"/>
                  </a:lnTo>
                  <a:lnTo>
                    <a:pt x="140731" y="10283"/>
                  </a:lnTo>
                  <a:lnTo>
                    <a:pt x="141447" y="10249"/>
                  </a:lnTo>
                  <a:lnTo>
                    <a:pt x="142162" y="10232"/>
                  </a:lnTo>
                  <a:lnTo>
                    <a:pt x="142887" y="10223"/>
                  </a:lnTo>
                  <a:lnTo>
                    <a:pt x="143611" y="10223"/>
                  </a:lnTo>
                  <a:lnTo>
                    <a:pt x="143611" y="10223"/>
                  </a:lnTo>
                  <a:lnTo>
                    <a:pt x="144088" y="10232"/>
                  </a:lnTo>
                  <a:lnTo>
                    <a:pt x="144565" y="10249"/>
                  </a:lnTo>
                  <a:lnTo>
                    <a:pt x="145033" y="10266"/>
                  </a:lnTo>
                  <a:lnTo>
                    <a:pt x="145510" y="10291"/>
                  </a:lnTo>
                  <a:lnTo>
                    <a:pt x="145979" y="10317"/>
                  </a:lnTo>
                  <a:lnTo>
                    <a:pt x="146456" y="10351"/>
                  </a:lnTo>
                  <a:lnTo>
                    <a:pt x="146925" y="10394"/>
                  </a:lnTo>
                  <a:lnTo>
                    <a:pt x="147393" y="10436"/>
                  </a:lnTo>
                  <a:lnTo>
                    <a:pt x="147862" y="10487"/>
                  </a:lnTo>
                  <a:lnTo>
                    <a:pt x="148322" y="10547"/>
                  </a:lnTo>
                  <a:lnTo>
                    <a:pt x="148790" y="10607"/>
                  </a:lnTo>
                  <a:lnTo>
                    <a:pt x="149250" y="10666"/>
                  </a:lnTo>
                  <a:lnTo>
                    <a:pt x="149711" y="10743"/>
                  </a:lnTo>
                  <a:lnTo>
                    <a:pt x="150171" y="10820"/>
                  </a:lnTo>
                  <a:lnTo>
                    <a:pt x="151091" y="10982"/>
                  </a:lnTo>
                  <a:lnTo>
                    <a:pt x="151994" y="11160"/>
                  </a:lnTo>
                  <a:lnTo>
                    <a:pt x="152897" y="11365"/>
                  </a:lnTo>
                  <a:lnTo>
                    <a:pt x="153791" y="11586"/>
                  </a:lnTo>
                  <a:lnTo>
                    <a:pt x="154669" y="11833"/>
                  </a:lnTo>
                  <a:lnTo>
                    <a:pt x="155546" y="12089"/>
                  </a:lnTo>
                  <a:lnTo>
                    <a:pt x="156415" y="12362"/>
                  </a:lnTo>
                  <a:lnTo>
                    <a:pt x="157276" y="12660"/>
                  </a:lnTo>
                  <a:lnTo>
                    <a:pt x="158128" y="12967"/>
                  </a:lnTo>
                  <a:lnTo>
                    <a:pt x="158971" y="13299"/>
                  </a:lnTo>
                  <a:lnTo>
                    <a:pt x="159797" y="13640"/>
                  </a:lnTo>
                  <a:lnTo>
                    <a:pt x="160624" y="14006"/>
                  </a:lnTo>
                  <a:lnTo>
                    <a:pt x="161433" y="14381"/>
                  </a:lnTo>
                  <a:lnTo>
                    <a:pt x="162234" y="14773"/>
                  </a:lnTo>
                  <a:lnTo>
                    <a:pt x="163018" y="15182"/>
                  </a:lnTo>
                  <a:lnTo>
                    <a:pt x="163793" y="15608"/>
                  </a:lnTo>
                  <a:lnTo>
                    <a:pt x="164560" y="16042"/>
                  </a:lnTo>
                  <a:lnTo>
                    <a:pt x="165318" y="16502"/>
                  </a:lnTo>
                  <a:lnTo>
                    <a:pt x="166059" y="16971"/>
                  </a:lnTo>
                  <a:lnTo>
                    <a:pt x="166783" y="17448"/>
                  </a:lnTo>
                  <a:lnTo>
                    <a:pt x="167499" y="17942"/>
                  </a:lnTo>
                  <a:lnTo>
                    <a:pt x="168206" y="18453"/>
                  </a:lnTo>
                  <a:lnTo>
                    <a:pt x="168888" y="18981"/>
                  </a:lnTo>
                  <a:lnTo>
                    <a:pt x="169569" y="19518"/>
                  </a:lnTo>
                  <a:lnTo>
                    <a:pt x="170225" y="20063"/>
                  </a:lnTo>
                  <a:lnTo>
                    <a:pt x="170873" y="20625"/>
                  </a:lnTo>
                  <a:lnTo>
                    <a:pt x="171503" y="21205"/>
                  </a:lnTo>
                  <a:lnTo>
                    <a:pt x="172116" y="21784"/>
                  </a:lnTo>
                  <a:lnTo>
                    <a:pt x="172713" y="22380"/>
                  </a:lnTo>
                  <a:lnTo>
                    <a:pt x="173301" y="22994"/>
                  </a:lnTo>
                  <a:lnTo>
                    <a:pt x="173863" y="23616"/>
                  </a:lnTo>
                  <a:lnTo>
                    <a:pt x="174417" y="24246"/>
                  </a:lnTo>
                  <a:lnTo>
                    <a:pt x="174945" y="24885"/>
                  </a:lnTo>
                  <a:lnTo>
                    <a:pt x="175464" y="25541"/>
                  </a:lnTo>
                  <a:lnTo>
                    <a:pt x="175967" y="26197"/>
                  </a:lnTo>
                  <a:lnTo>
                    <a:pt x="176444" y="26870"/>
                  </a:lnTo>
                  <a:lnTo>
                    <a:pt x="176674" y="27211"/>
                  </a:lnTo>
                  <a:lnTo>
                    <a:pt x="176904" y="27552"/>
                  </a:lnTo>
                  <a:lnTo>
                    <a:pt x="177126" y="27901"/>
                  </a:lnTo>
                  <a:lnTo>
                    <a:pt x="177347" y="28242"/>
                  </a:lnTo>
                  <a:lnTo>
                    <a:pt x="177560" y="28591"/>
                  </a:lnTo>
                  <a:lnTo>
                    <a:pt x="177773" y="28940"/>
                  </a:lnTo>
                  <a:lnTo>
                    <a:pt x="177978" y="29298"/>
                  </a:lnTo>
                  <a:lnTo>
                    <a:pt x="178182" y="29647"/>
                  </a:lnTo>
                  <a:lnTo>
                    <a:pt x="178378" y="30005"/>
                  </a:lnTo>
                  <a:lnTo>
                    <a:pt x="178566" y="30372"/>
                  </a:lnTo>
                  <a:lnTo>
                    <a:pt x="178753" y="30729"/>
                  </a:lnTo>
                  <a:lnTo>
                    <a:pt x="178932" y="31096"/>
                  </a:lnTo>
                  <a:lnTo>
                    <a:pt x="179111" y="31453"/>
                  </a:lnTo>
                  <a:lnTo>
                    <a:pt x="179281" y="31820"/>
                  </a:lnTo>
                  <a:lnTo>
                    <a:pt x="179443" y="32195"/>
                  </a:lnTo>
                  <a:lnTo>
                    <a:pt x="179605" y="32561"/>
                  </a:lnTo>
                  <a:lnTo>
                    <a:pt x="179758" y="32936"/>
                  </a:lnTo>
                  <a:lnTo>
                    <a:pt x="179903" y="33311"/>
                  </a:lnTo>
                  <a:lnTo>
                    <a:pt x="180048" y="33686"/>
                  </a:lnTo>
                  <a:lnTo>
                    <a:pt x="180193" y="34060"/>
                  </a:lnTo>
                  <a:lnTo>
                    <a:pt x="180320" y="34444"/>
                  </a:lnTo>
                  <a:lnTo>
                    <a:pt x="180448" y="34827"/>
                  </a:lnTo>
                  <a:lnTo>
                    <a:pt x="180576" y="35210"/>
                  </a:lnTo>
                  <a:lnTo>
                    <a:pt x="180695" y="35594"/>
                  </a:lnTo>
                  <a:lnTo>
                    <a:pt x="180806" y="35977"/>
                  </a:lnTo>
                  <a:lnTo>
                    <a:pt x="180908" y="36361"/>
                  </a:lnTo>
                  <a:lnTo>
                    <a:pt x="181011" y="36752"/>
                  </a:lnTo>
                  <a:lnTo>
                    <a:pt x="181104" y="37144"/>
                  </a:lnTo>
                  <a:lnTo>
                    <a:pt x="181189" y="37536"/>
                  </a:lnTo>
                  <a:lnTo>
                    <a:pt x="181275" y="37928"/>
                  </a:lnTo>
                  <a:lnTo>
                    <a:pt x="181351" y="38320"/>
                  </a:lnTo>
                  <a:lnTo>
                    <a:pt x="181428" y="38712"/>
                  </a:lnTo>
                  <a:lnTo>
                    <a:pt x="181488" y="39112"/>
                  </a:lnTo>
                  <a:lnTo>
                    <a:pt x="181547" y="39513"/>
                  </a:lnTo>
                  <a:lnTo>
                    <a:pt x="181607" y="39913"/>
                  </a:lnTo>
                  <a:lnTo>
                    <a:pt x="181649" y="40314"/>
                  </a:lnTo>
                  <a:lnTo>
                    <a:pt x="181692" y="40714"/>
                  </a:lnTo>
                  <a:lnTo>
                    <a:pt x="181735" y="41114"/>
                  </a:lnTo>
                  <a:lnTo>
                    <a:pt x="181760" y="41515"/>
                  </a:lnTo>
                  <a:lnTo>
                    <a:pt x="181786" y="41924"/>
                  </a:lnTo>
                  <a:lnTo>
                    <a:pt x="181803" y="42324"/>
                  </a:lnTo>
                  <a:lnTo>
                    <a:pt x="181811" y="42733"/>
                  </a:lnTo>
                  <a:lnTo>
                    <a:pt x="181811" y="42733"/>
                  </a:lnTo>
                  <a:lnTo>
                    <a:pt x="181811" y="42869"/>
                  </a:lnTo>
                  <a:lnTo>
                    <a:pt x="181794" y="43219"/>
                  </a:lnTo>
                  <a:lnTo>
                    <a:pt x="181760" y="43764"/>
                  </a:lnTo>
                  <a:lnTo>
                    <a:pt x="181701" y="44480"/>
                  </a:lnTo>
                  <a:lnTo>
                    <a:pt x="181667" y="44905"/>
                  </a:lnTo>
                  <a:lnTo>
                    <a:pt x="181615" y="45357"/>
                  </a:lnTo>
                  <a:lnTo>
                    <a:pt x="181547" y="45851"/>
                  </a:lnTo>
                  <a:lnTo>
                    <a:pt x="181479" y="46371"/>
                  </a:lnTo>
                  <a:lnTo>
                    <a:pt x="181394" y="46925"/>
                  </a:lnTo>
                  <a:lnTo>
                    <a:pt x="181292" y="47504"/>
                  </a:lnTo>
                  <a:lnTo>
                    <a:pt x="181181" y="48109"/>
                  </a:lnTo>
                  <a:lnTo>
                    <a:pt x="181053" y="48731"/>
                  </a:lnTo>
                  <a:lnTo>
                    <a:pt x="180908" y="49370"/>
                  </a:lnTo>
                  <a:lnTo>
                    <a:pt x="180746" y="50034"/>
                  </a:lnTo>
                  <a:lnTo>
                    <a:pt x="180568" y="50699"/>
                  </a:lnTo>
                  <a:lnTo>
                    <a:pt x="180372" y="51389"/>
                  </a:lnTo>
                  <a:lnTo>
                    <a:pt x="180159" y="52079"/>
                  </a:lnTo>
                  <a:lnTo>
                    <a:pt x="179920" y="52777"/>
                  </a:lnTo>
                  <a:lnTo>
                    <a:pt x="179656" y="53484"/>
                  </a:lnTo>
                  <a:lnTo>
                    <a:pt x="179520" y="53834"/>
                  </a:lnTo>
                  <a:lnTo>
                    <a:pt x="179375" y="54192"/>
                  </a:lnTo>
                  <a:lnTo>
                    <a:pt x="179221" y="54541"/>
                  </a:lnTo>
                  <a:lnTo>
                    <a:pt x="179068" y="54890"/>
                  </a:lnTo>
                  <a:lnTo>
                    <a:pt x="178906" y="55239"/>
                  </a:lnTo>
                  <a:lnTo>
                    <a:pt x="178736" y="55589"/>
                  </a:lnTo>
                  <a:lnTo>
                    <a:pt x="178557" y="55938"/>
                  </a:lnTo>
                  <a:lnTo>
                    <a:pt x="178378" y="56287"/>
                  </a:lnTo>
                  <a:lnTo>
                    <a:pt x="178191" y="56628"/>
                  </a:lnTo>
                  <a:lnTo>
                    <a:pt x="177995" y="56969"/>
                  </a:lnTo>
                  <a:lnTo>
                    <a:pt x="177790" y="57310"/>
                  </a:lnTo>
                  <a:lnTo>
                    <a:pt x="177586" y="57642"/>
                  </a:lnTo>
                  <a:lnTo>
                    <a:pt x="177364" y="57974"/>
                  </a:lnTo>
                  <a:lnTo>
                    <a:pt x="177143" y="58306"/>
                  </a:lnTo>
                  <a:lnTo>
                    <a:pt x="176913" y="58630"/>
                  </a:lnTo>
                  <a:lnTo>
                    <a:pt x="176674" y="58945"/>
                  </a:lnTo>
                  <a:lnTo>
                    <a:pt x="176427" y="59261"/>
                  </a:lnTo>
                  <a:lnTo>
                    <a:pt x="176172" y="59576"/>
                  </a:lnTo>
                  <a:lnTo>
                    <a:pt x="176172" y="59576"/>
                  </a:lnTo>
                  <a:lnTo>
                    <a:pt x="176010" y="59780"/>
                  </a:lnTo>
                  <a:lnTo>
                    <a:pt x="175856" y="59993"/>
                  </a:lnTo>
                  <a:lnTo>
                    <a:pt x="175720" y="60206"/>
                  </a:lnTo>
                  <a:lnTo>
                    <a:pt x="175592" y="60428"/>
                  </a:lnTo>
                  <a:lnTo>
                    <a:pt x="175482" y="60658"/>
                  </a:lnTo>
                  <a:lnTo>
                    <a:pt x="175379" y="60888"/>
                  </a:lnTo>
                  <a:lnTo>
                    <a:pt x="175286" y="61118"/>
                  </a:lnTo>
                  <a:lnTo>
                    <a:pt x="175209" y="61356"/>
                  </a:lnTo>
                  <a:lnTo>
                    <a:pt x="175141" y="61595"/>
                  </a:lnTo>
                  <a:lnTo>
                    <a:pt x="175081" y="61842"/>
                  </a:lnTo>
                  <a:lnTo>
                    <a:pt x="175038" y="62080"/>
                  </a:lnTo>
                  <a:lnTo>
                    <a:pt x="175013" y="62328"/>
                  </a:lnTo>
                  <a:lnTo>
                    <a:pt x="174987" y="62566"/>
                  </a:lnTo>
                  <a:lnTo>
                    <a:pt x="174979" y="62813"/>
                  </a:lnTo>
                  <a:lnTo>
                    <a:pt x="174987" y="63060"/>
                  </a:lnTo>
                  <a:lnTo>
                    <a:pt x="175004" y="63307"/>
                  </a:lnTo>
                  <a:lnTo>
                    <a:pt x="175030" y="63546"/>
                  </a:lnTo>
                  <a:lnTo>
                    <a:pt x="175073" y="63793"/>
                  </a:lnTo>
                  <a:lnTo>
                    <a:pt x="175124" y="64031"/>
                  </a:lnTo>
                  <a:lnTo>
                    <a:pt x="175183" y="64270"/>
                  </a:lnTo>
                  <a:lnTo>
                    <a:pt x="175260" y="64500"/>
                  </a:lnTo>
                  <a:lnTo>
                    <a:pt x="175345" y="64738"/>
                  </a:lnTo>
                  <a:lnTo>
                    <a:pt x="175439" y="64960"/>
                  </a:lnTo>
                  <a:lnTo>
                    <a:pt x="175550" y="65190"/>
                  </a:lnTo>
                  <a:lnTo>
                    <a:pt x="175669" y="65403"/>
                  </a:lnTo>
                  <a:lnTo>
                    <a:pt x="175797" y="65616"/>
                  </a:lnTo>
                  <a:lnTo>
                    <a:pt x="175942" y="65829"/>
                  </a:lnTo>
                  <a:lnTo>
                    <a:pt x="176086" y="66033"/>
                  </a:lnTo>
                  <a:lnTo>
                    <a:pt x="176257" y="66229"/>
                  </a:lnTo>
                  <a:lnTo>
                    <a:pt x="176427" y="66417"/>
                  </a:lnTo>
                  <a:lnTo>
                    <a:pt x="176615" y="66596"/>
                  </a:lnTo>
                  <a:lnTo>
                    <a:pt x="176811" y="66766"/>
                  </a:lnTo>
                  <a:lnTo>
                    <a:pt x="176811" y="66766"/>
                  </a:lnTo>
                  <a:lnTo>
                    <a:pt x="176998" y="66911"/>
                  </a:lnTo>
                  <a:lnTo>
                    <a:pt x="177177" y="67047"/>
                  </a:lnTo>
                  <a:lnTo>
                    <a:pt x="177373" y="67175"/>
                  </a:lnTo>
                  <a:lnTo>
                    <a:pt x="177569" y="67294"/>
                  </a:lnTo>
                  <a:lnTo>
                    <a:pt x="177765" y="67405"/>
                  </a:lnTo>
                  <a:lnTo>
                    <a:pt x="177961" y="67499"/>
                  </a:lnTo>
                  <a:lnTo>
                    <a:pt x="178165" y="67584"/>
                  </a:lnTo>
                  <a:lnTo>
                    <a:pt x="178378" y="67669"/>
                  </a:lnTo>
                  <a:lnTo>
                    <a:pt x="178583" y="67737"/>
                  </a:lnTo>
                  <a:lnTo>
                    <a:pt x="178796" y="67797"/>
                  </a:lnTo>
                  <a:lnTo>
                    <a:pt x="179009" y="67848"/>
                  </a:lnTo>
                  <a:lnTo>
                    <a:pt x="179221" y="67891"/>
                  </a:lnTo>
                  <a:lnTo>
                    <a:pt x="179434" y="67916"/>
                  </a:lnTo>
                  <a:lnTo>
                    <a:pt x="179656" y="67942"/>
                  </a:lnTo>
                  <a:lnTo>
                    <a:pt x="179869" y="67959"/>
                  </a:lnTo>
                  <a:lnTo>
                    <a:pt x="180090" y="67959"/>
                  </a:lnTo>
                  <a:lnTo>
                    <a:pt x="180090" y="67959"/>
                  </a:lnTo>
                  <a:lnTo>
                    <a:pt x="180363" y="67950"/>
                  </a:lnTo>
                  <a:lnTo>
                    <a:pt x="180636" y="67933"/>
                  </a:lnTo>
                  <a:lnTo>
                    <a:pt x="180908" y="67899"/>
                  </a:lnTo>
                  <a:lnTo>
                    <a:pt x="181172" y="67848"/>
                  </a:lnTo>
                  <a:lnTo>
                    <a:pt x="181445" y="67780"/>
                  </a:lnTo>
                  <a:lnTo>
                    <a:pt x="181709" y="67703"/>
                  </a:lnTo>
                  <a:lnTo>
                    <a:pt x="181965" y="67610"/>
                  </a:lnTo>
                  <a:lnTo>
                    <a:pt x="182220" y="67499"/>
                  </a:lnTo>
                  <a:lnTo>
                    <a:pt x="182467" y="67379"/>
                  </a:lnTo>
                  <a:lnTo>
                    <a:pt x="182714" y="67243"/>
                  </a:lnTo>
                  <a:lnTo>
                    <a:pt x="182944" y="67090"/>
                  </a:lnTo>
                  <a:lnTo>
                    <a:pt x="183174" y="66928"/>
                  </a:lnTo>
                  <a:lnTo>
                    <a:pt x="183396" y="66749"/>
                  </a:lnTo>
                  <a:lnTo>
                    <a:pt x="183609" y="66553"/>
                  </a:lnTo>
                  <a:lnTo>
                    <a:pt x="183813" y="66349"/>
                  </a:lnTo>
                  <a:lnTo>
                    <a:pt x="184009" y="66127"/>
                  </a:lnTo>
                  <a:lnTo>
                    <a:pt x="184009" y="66127"/>
                  </a:lnTo>
                  <a:lnTo>
                    <a:pt x="184452" y="65590"/>
                  </a:lnTo>
                  <a:lnTo>
                    <a:pt x="184870" y="65054"/>
                  </a:lnTo>
                  <a:lnTo>
                    <a:pt x="185279" y="64500"/>
                  </a:lnTo>
                  <a:lnTo>
                    <a:pt x="185671" y="63938"/>
                  </a:lnTo>
                  <a:lnTo>
                    <a:pt x="186045" y="63375"/>
                  </a:lnTo>
                  <a:lnTo>
                    <a:pt x="186403" y="62813"/>
                  </a:lnTo>
                  <a:lnTo>
                    <a:pt x="186744" y="62242"/>
                  </a:lnTo>
                  <a:lnTo>
                    <a:pt x="187076" y="61663"/>
                  </a:lnTo>
                  <a:lnTo>
                    <a:pt x="187392" y="61084"/>
                  </a:lnTo>
                  <a:lnTo>
                    <a:pt x="187698" y="60504"/>
                  </a:lnTo>
                  <a:lnTo>
                    <a:pt x="187988" y="59925"/>
                  </a:lnTo>
                  <a:lnTo>
                    <a:pt x="188261" y="59337"/>
                  </a:lnTo>
                  <a:lnTo>
                    <a:pt x="188525" y="58758"/>
                  </a:lnTo>
                  <a:lnTo>
                    <a:pt x="188772" y="58170"/>
                  </a:lnTo>
                  <a:lnTo>
                    <a:pt x="189010" y="57591"/>
                  </a:lnTo>
                  <a:lnTo>
                    <a:pt x="189240" y="57011"/>
                  </a:lnTo>
                  <a:lnTo>
                    <a:pt x="189453" y="56432"/>
                  </a:lnTo>
                  <a:lnTo>
                    <a:pt x="189658" y="55861"/>
                  </a:lnTo>
                  <a:lnTo>
                    <a:pt x="189854" y="55291"/>
                  </a:lnTo>
                  <a:lnTo>
                    <a:pt x="190033" y="54720"/>
                  </a:lnTo>
                  <a:lnTo>
                    <a:pt x="190203" y="54157"/>
                  </a:lnTo>
                  <a:lnTo>
                    <a:pt x="190365" y="53604"/>
                  </a:lnTo>
                  <a:lnTo>
                    <a:pt x="190518" y="53050"/>
                  </a:lnTo>
                  <a:lnTo>
                    <a:pt x="190663" y="52505"/>
                  </a:lnTo>
                  <a:lnTo>
                    <a:pt x="190791" y="51977"/>
                  </a:lnTo>
                  <a:lnTo>
                    <a:pt x="190919" y="51448"/>
                  </a:lnTo>
                  <a:lnTo>
                    <a:pt x="191029" y="50929"/>
                  </a:lnTo>
                  <a:lnTo>
                    <a:pt x="191140" y="50418"/>
                  </a:lnTo>
                  <a:lnTo>
                    <a:pt x="191234" y="49923"/>
                  </a:lnTo>
                  <a:lnTo>
                    <a:pt x="191327" y="49438"/>
                  </a:lnTo>
                  <a:lnTo>
                    <a:pt x="191489" y="48492"/>
                  </a:lnTo>
                  <a:lnTo>
                    <a:pt x="191489" y="48492"/>
                  </a:lnTo>
                  <a:lnTo>
                    <a:pt x="191941" y="48475"/>
                  </a:lnTo>
                  <a:lnTo>
                    <a:pt x="192384" y="48458"/>
                  </a:lnTo>
                  <a:lnTo>
                    <a:pt x="192801" y="48450"/>
                  </a:lnTo>
                  <a:lnTo>
                    <a:pt x="193193" y="48441"/>
                  </a:lnTo>
                  <a:lnTo>
                    <a:pt x="193193" y="48441"/>
                  </a:lnTo>
                  <a:lnTo>
                    <a:pt x="194028" y="48450"/>
                  </a:lnTo>
                  <a:lnTo>
                    <a:pt x="194863" y="48484"/>
                  </a:lnTo>
                  <a:lnTo>
                    <a:pt x="195689" y="48526"/>
                  </a:lnTo>
                  <a:lnTo>
                    <a:pt x="196516" y="48586"/>
                  </a:lnTo>
                  <a:lnTo>
                    <a:pt x="197325" y="48671"/>
                  </a:lnTo>
                  <a:lnTo>
                    <a:pt x="198134" y="48765"/>
                  </a:lnTo>
                  <a:lnTo>
                    <a:pt x="198944" y="48876"/>
                  </a:lnTo>
                  <a:lnTo>
                    <a:pt x="199736" y="49003"/>
                  </a:lnTo>
                  <a:lnTo>
                    <a:pt x="200528" y="49157"/>
                  </a:lnTo>
                  <a:lnTo>
                    <a:pt x="201312" y="49319"/>
                  </a:lnTo>
                  <a:lnTo>
                    <a:pt x="202079" y="49497"/>
                  </a:lnTo>
                  <a:lnTo>
                    <a:pt x="202846" y="49693"/>
                  </a:lnTo>
                  <a:lnTo>
                    <a:pt x="203612" y="49898"/>
                  </a:lnTo>
                  <a:lnTo>
                    <a:pt x="204362" y="50128"/>
                  </a:lnTo>
                  <a:lnTo>
                    <a:pt x="205103" y="50366"/>
                  </a:lnTo>
                  <a:lnTo>
                    <a:pt x="205836" y="50622"/>
                  </a:lnTo>
                  <a:lnTo>
                    <a:pt x="206560" y="50895"/>
                  </a:lnTo>
                  <a:lnTo>
                    <a:pt x="207276" y="51176"/>
                  </a:lnTo>
                  <a:lnTo>
                    <a:pt x="207983" y="51474"/>
                  </a:lnTo>
                  <a:lnTo>
                    <a:pt x="208673" y="51789"/>
                  </a:lnTo>
                  <a:lnTo>
                    <a:pt x="209363" y="52113"/>
                  </a:lnTo>
                  <a:lnTo>
                    <a:pt x="210036" y="52454"/>
                  </a:lnTo>
                  <a:lnTo>
                    <a:pt x="210700" y="52803"/>
                  </a:lnTo>
                  <a:lnTo>
                    <a:pt x="211356" y="53169"/>
                  </a:lnTo>
                  <a:lnTo>
                    <a:pt x="212004" y="53553"/>
                  </a:lnTo>
                  <a:lnTo>
                    <a:pt x="212634" y="53945"/>
                  </a:lnTo>
                  <a:lnTo>
                    <a:pt x="213248" y="54353"/>
                  </a:lnTo>
                  <a:lnTo>
                    <a:pt x="213861" y="54762"/>
                  </a:lnTo>
                  <a:lnTo>
                    <a:pt x="214457" y="55197"/>
                  </a:lnTo>
                  <a:lnTo>
                    <a:pt x="215037" y="55640"/>
                  </a:lnTo>
                  <a:lnTo>
                    <a:pt x="215608" y="56091"/>
                  </a:lnTo>
                  <a:lnTo>
                    <a:pt x="216170" y="56551"/>
                  </a:lnTo>
                  <a:lnTo>
                    <a:pt x="216715" y="57029"/>
                  </a:lnTo>
                  <a:lnTo>
                    <a:pt x="217243" y="57514"/>
                  </a:lnTo>
                  <a:lnTo>
                    <a:pt x="217763" y="58008"/>
                  </a:lnTo>
                  <a:lnTo>
                    <a:pt x="218266" y="58519"/>
                  </a:lnTo>
                  <a:lnTo>
                    <a:pt x="218760" y="59031"/>
                  </a:lnTo>
                  <a:lnTo>
                    <a:pt x="219237" y="59559"/>
                  </a:lnTo>
                  <a:lnTo>
                    <a:pt x="219697" y="60095"/>
                  </a:lnTo>
                  <a:lnTo>
                    <a:pt x="220140" y="60649"/>
                  </a:lnTo>
                  <a:lnTo>
                    <a:pt x="220574" y="61203"/>
                  </a:lnTo>
                  <a:lnTo>
                    <a:pt x="220992" y="61765"/>
                  </a:lnTo>
                  <a:lnTo>
                    <a:pt x="221392" y="62345"/>
                  </a:lnTo>
                  <a:lnTo>
                    <a:pt x="221776" y="62924"/>
                  </a:lnTo>
                  <a:lnTo>
                    <a:pt x="222142" y="63520"/>
                  </a:lnTo>
                  <a:lnTo>
                    <a:pt x="222491" y="64117"/>
                  </a:lnTo>
                  <a:lnTo>
                    <a:pt x="222823" y="64730"/>
                  </a:lnTo>
                  <a:lnTo>
                    <a:pt x="223147" y="65343"/>
                  </a:lnTo>
                  <a:lnTo>
                    <a:pt x="223445" y="65965"/>
                  </a:lnTo>
                  <a:lnTo>
                    <a:pt x="223726" y="66596"/>
                  </a:lnTo>
                  <a:lnTo>
                    <a:pt x="223991" y="67235"/>
                  </a:lnTo>
                  <a:lnTo>
                    <a:pt x="224238" y="67882"/>
                  </a:lnTo>
                  <a:lnTo>
                    <a:pt x="224468" y="68538"/>
                  </a:lnTo>
                  <a:lnTo>
                    <a:pt x="224681" y="69194"/>
                  </a:lnTo>
                  <a:lnTo>
                    <a:pt x="224868" y="69859"/>
                  </a:lnTo>
                  <a:lnTo>
                    <a:pt x="225038" y="70532"/>
                  </a:lnTo>
                  <a:lnTo>
                    <a:pt x="225192" y="71205"/>
                  </a:lnTo>
                  <a:lnTo>
                    <a:pt x="225260" y="71545"/>
                  </a:lnTo>
                  <a:lnTo>
                    <a:pt x="225328" y="71895"/>
                  </a:lnTo>
                  <a:lnTo>
                    <a:pt x="225388" y="72236"/>
                  </a:lnTo>
                  <a:lnTo>
                    <a:pt x="225439" y="72576"/>
                  </a:lnTo>
                  <a:lnTo>
                    <a:pt x="225490" y="72926"/>
                  </a:lnTo>
                  <a:lnTo>
                    <a:pt x="225533" y="73275"/>
                  </a:lnTo>
                  <a:lnTo>
                    <a:pt x="225575" y="73624"/>
                  </a:lnTo>
                  <a:lnTo>
                    <a:pt x="225609" y="73973"/>
                  </a:lnTo>
                  <a:lnTo>
                    <a:pt x="225635" y="74323"/>
                  </a:lnTo>
                  <a:lnTo>
                    <a:pt x="225660" y="74672"/>
                  </a:lnTo>
                  <a:lnTo>
                    <a:pt x="225677" y="75030"/>
                  </a:lnTo>
                  <a:lnTo>
                    <a:pt x="225694" y="75388"/>
                  </a:lnTo>
                  <a:lnTo>
                    <a:pt x="225703" y="75737"/>
                  </a:lnTo>
                  <a:lnTo>
                    <a:pt x="225703" y="76095"/>
                  </a:lnTo>
                  <a:lnTo>
                    <a:pt x="225703" y="76095"/>
                  </a:lnTo>
                  <a:lnTo>
                    <a:pt x="225703" y="76538"/>
                  </a:lnTo>
                  <a:lnTo>
                    <a:pt x="225686" y="76981"/>
                  </a:lnTo>
                  <a:lnTo>
                    <a:pt x="225669" y="77424"/>
                  </a:lnTo>
                  <a:lnTo>
                    <a:pt x="225635" y="77867"/>
                  </a:lnTo>
                  <a:lnTo>
                    <a:pt x="225592" y="78310"/>
                  </a:lnTo>
                  <a:lnTo>
                    <a:pt x="225550" y="78753"/>
                  </a:lnTo>
                  <a:lnTo>
                    <a:pt x="225490" y="79196"/>
                  </a:lnTo>
                  <a:lnTo>
                    <a:pt x="225430" y="79630"/>
                  </a:lnTo>
                  <a:lnTo>
                    <a:pt x="225362" y="80073"/>
                  </a:lnTo>
                  <a:lnTo>
                    <a:pt x="225277" y="80508"/>
                  </a:lnTo>
                  <a:lnTo>
                    <a:pt x="225192" y="80942"/>
                  </a:lnTo>
                  <a:lnTo>
                    <a:pt x="225090" y="81377"/>
                  </a:lnTo>
                  <a:lnTo>
                    <a:pt x="224987" y="81811"/>
                  </a:lnTo>
                  <a:lnTo>
                    <a:pt x="224877" y="82246"/>
                  </a:lnTo>
                  <a:lnTo>
                    <a:pt x="224749" y="82680"/>
                  </a:lnTo>
                  <a:lnTo>
                    <a:pt x="224621" y="83106"/>
                  </a:lnTo>
                  <a:lnTo>
                    <a:pt x="224485" y="83541"/>
                  </a:lnTo>
                  <a:lnTo>
                    <a:pt x="224340" y="83967"/>
                  </a:lnTo>
                  <a:lnTo>
                    <a:pt x="224187" y="84384"/>
                  </a:lnTo>
                  <a:lnTo>
                    <a:pt x="224016" y="84810"/>
                  </a:lnTo>
                  <a:lnTo>
                    <a:pt x="223846" y="85227"/>
                  </a:lnTo>
                  <a:lnTo>
                    <a:pt x="223675" y="85645"/>
                  </a:lnTo>
                  <a:lnTo>
                    <a:pt x="223488" y="86062"/>
                  </a:lnTo>
                  <a:lnTo>
                    <a:pt x="223292" y="86480"/>
                  </a:lnTo>
                  <a:lnTo>
                    <a:pt x="223088" y="86889"/>
                  </a:lnTo>
                  <a:lnTo>
                    <a:pt x="222875" y="87298"/>
                  </a:lnTo>
                  <a:lnTo>
                    <a:pt x="222662" y="87707"/>
                  </a:lnTo>
                  <a:lnTo>
                    <a:pt x="222432" y="88107"/>
                  </a:lnTo>
                  <a:lnTo>
                    <a:pt x="222202" y="88507"/>
                  </a:lnTo>
                  <a:lnTo>
                    <a:pt x="221963" y="88908"/>
                  </a:lnTo>
                  <a:lnTo>
                    <a:pt x="221707" y="89300"/>
                  </a:lnTo>
                  <a:lnTo>
                    <a:pt x="221452" y="89692"/>
                  </a:lnTo>
                  <a:lnTo>
                    <a:pt x="221452" y="89692"/>
                  </a:lnTo>
                  <a:lnTo>
                    <a:pt x="221358" y="89836"/>
                  </a:lnTo>
                  <a:lnTo>
                    <a:pt x="221273" y="89990"/>
                  </a:lnTo>
                  <a:lnTo>
                    <a:pt x="221188" y="90135"/>
                  </a:lnTo>
                  <a:lnTo>
                    <a:pt x="221111" y="90288"/>
                  </a:lnTo>
                  <a:lnTo>
                    <a:pt x="221034" y="90450"/>
                  </a:lnTo>
                  <a:lnTo>
                    <a:pt x="220966" y="90603"/>
                  </a:lnTo>
                  <a:lnTo>
                    <a:pt x="220907" y="90765"/>
                  </a:lnTo>
                  <a:lnTo>
                    <a:pt x="220855" y="90927"/>
                  </a:lnTo>
                  <a:lnTo>
                    <a:pt x="220804" y="91080"/>
                  </a:lnTo>
                  <a:lnTo>
                    <a:pt x="220753" y="91251"/>
                  </a:lnTo>
                  <a:lnTo>
                    <a:pt x="220719" y="91413"/>
                  </a:lnTo>
                  <a:lnTo>
                    <a:pt x="220685" y="91574"/>
                  </a:lnTo>
                  <a:lnTo>
                    <a:pt x="220651" y="91745"/>
                  </a:lnTo>
                  <a:lnTo>
                    <a:pt x="220634" y="91907"/>
                  </a:lnTo>
                  <a:lnTo>
                    <a:pt x="220617" y="92077"/>
                  </a:lnTo>
                  <a:lnTo>
                    <a:pt x="220600" y="92247"/>
                  </a:lnTo>
                  <a:lnTo>
                    <a:pt x="220591" y="92418"/>
                  </a:lnTo>
                  <a:lnTo>
                    <a:pt x="220591" y="92580"/>
                  </a:lnTo>
                  <a:lnTo>
                    <a:pt x="220600" y="92750"/>
                  </a:lnTo>
                  <a:lnTo>
                    <a:pt x="220608" y="92920"/>
                  </a:lnTo>
                  <a:lnTo>
                    <a:pt x="220625" y="93091"/>
                  </a:lnTo>
                  <a:lnTo>
                    <a:pt x="220642" y="93253"/>
                  </a:lnTo>
                  <a:lnTo>
                    <a:pt x="220668" y="93423"/>
                  </a:lnTo>
                  <a:lnTo>
                    <a:pt x="220702" y="93585"/>
                  </a:lnTo>
                  <a:lnTo>
                    <a:pt x="220745" y="93755"/>
                  </a:lnTo>
                  <a:lnTo>
                    <a:pt x="220787" y="93917"/>
                  </a:lnTo>
                  <a:lnTo>
                    <a:pt x="220838" y="94079"/>
                  </a:lnTo>
                  <a:lnTo>
                    <a:pt x="220890" y="94241"/>
                  </a:lnTo>
                  <a:lnTo>
                    <a:pt x="220949" y="94403"/>
                  </a:lnTo>
                  <a:lnTo>
                    <a:pt x="221017" y="94565"/>
                  </a:lnTo>
                  <a:lnTo>
                    <a:pt x="221085" y="94727"/>
                  </a:lnTo>
                  <a:lnTo>
                    <a:pt x="221162" y="94880"/>
                  </a:lnTo>
                  <a:lnTo>
                    <a:pt x="221162" y="94880"/>
                  </a:lnTo>
                  <a:lnTo>
                    <a:pt x="221247" y="95033"/>
                  </a:lnTo>
                  <a:lnTo>
                    <a:pt x="221333" y="95178"/>
                  </a:lnTo>
                  <a:lnTo>
                    <a:pt x="221426" y="95331"/>
                  </a:lnTo>
                  <a:lnTo>
                    <a:pt x="221520" y="95468"/>
                  </a:lnTo>
                  <a:lnTo>
                    <a:pt x="221622" y="95613"/>
                  </a:lnTo>
                  <a:lnTo>
                    <a:pt x="221733" y="95740"/>
                  </a:lnTo>
                  <a:lnTo>
                    <a:pt x="221835" y="95877"/>
                  </a:lnTo>
                  <a:lnTo>
                    <a:pt x="221954" y="96004"/>
                  </a:lnTo>
                  <a:lnTo>
                    <a:pt x="222065" y="96124"/>
                  </a:lnTo>
                  <a:lnTo>
                    <a:pt x="222193" y="96243"/>
                  </a:lnTo>
                  <a:lnTo>
                    <a:pt x="222312" y="96354"/>
                  </a:lnTo>
                  <a:lnTo>
                    <a:pt x="222440" y="96464"/>
                  </a:lnTo>
                  <a:lnTo>
                    <a:pt x="222576" y="96567"/>
                  </a:lnTo>
                  <a:lnTo>
                    <a:pt x="222713" y="96669"/>
                  </a:lnTo>
                  <a:lnTo>
                    <a:pt x="222849" y="96771"/>
                  </a:lnTo>
                  <a:lnTo>
                    <a:pt x="222985" y="96856"/>
                  </a:lnTo>
                  <a:lnTo>
                    <a:pt x="223130" y="96950"/>
                  </a:lnTo>
                  <a:lnTo>
                    <a:pt x="223283" y="97027"/>
                  </a:lnTo>
                  <a:lnTo>
                    <a:pt x="223428" y="97103"/>
                  </a:lnTo>
                  <a:lnTo>
                    <a:pt x="223582" y="97180"/>
                  </a:lnTo>
                  <a:lnTo>
                    <a:pt x="223735" y="97248"/>
                  </a:lnTo>
                  <a:lnTo>
                    <a:pt x="223897" y="97308"/>
                  </a:lnTo>
                  <a:lnTo>
                    <a:pt x="224050" y="97368"/>
                  </a:lnTo>
                  <a:lnTo>
                    <a:pt x="224212" y="97419"/>
                  </a:lnTo>
                  <a:lnTo>
                    <a:pt x="224374" y="97461"/>
                  </a:lnTo>
                  <a:lnTo>
                    <a:pt x="224544" y="97504"/>
                  </a:lnTo>
                  <a:lnTo>
                    <a:pt x="224706" y="97538"/>
                  </a:lnTo>
                  <a:lnTo>
                    <a:pt x="224877" y="97572"/>
                  </a:lnTo>
                  <a:lnTo>
                    <a:pt x="225047" y="97598"/>
                  </a:lnTo>
                  <a:lnTo>
                    <a:pt x="225217" y="97615"/>
                  </a:lnTo>
                  <a:lnTo>
                    <a:pt x="225388" y="97632"/>
                  </a:lnTo>
                  <a:lnTo>
                    <a:pt x="225567" y="97632"/>
                  </a:lnTo>
                  <a:lnTo>
                    <a:pt x="225567" y="97632"/>
                  </a:lnTo>
                  <a:lnTo>
                    <a:pt x="226393" y="97666"/>
                  </a:lnTo>
                  <a:lnTo>
                    <a:pt x="227211" y="97717"/>
                  </a:lnTo>
                  <a:lnTo>
                    <a:pt x="228020" y="97776"/>
                  </a:lnTo>
                  <a:lnTo>
                    <a:pt x="228830" y="97862"/>
                  </a:lnTo>
                  <a:lnTo>
                    <a:pt x="229630" y="97955"/>
                  </a:lnTo>
                  <a:lnTo>
                    <a:pt x="230423" y="98066"/>
                  </a:lnTo>
                  <a:lnTo>
                    <a:pt x="231206" y="98194"/>
                  </a:lnTo>
                  <a:lnTo>
                    <a:pt x="231990" y="98339"/>
                  </a:lnTo>
                  <a:lnTo>
                    <a:pt x="232757" y="98501"/>
                  </a:lnTo>
                  <a:lnTo>
                    <a:pt x="233524" y="98680"/>
                  </a:lnTo>
                  <a:lnTo>
                    <a:pt x="234282" y="98867"/>
                  </a:lnTo>
                  <a:lnTo>
                    <a:pt x="235023" y="99071"/>
                  </a:lnTo>
                  <a:lnTo>
                    <a:pt x="235764" y="99293"/>
                  </a:lnTo>
                  <a:lnTo>
                    <a:pt x="236497" y="99523"/>
                  </a:lnTo>
                  <a:lnTo>
                    <a:pt x="237221" y="99779"/>
                  </a:lnTo>
                  <a:lnTo>
                    <a:pt x="237928" y="100034"/>
                  </a:lnTo>
                  <a:lnTo>
                    <a:pt x="238635" y="100315"/>
                  </a:lnTo>
                  <a:lnTo>
                    <a:pt x="239334" y="100605"/>
                  </a:lnTo>
                  <a:lnTo>
                    <a:pt x="240015" y="100912"/>
                  </a:lnTo>
                  <a:lnTo>
                    <a:pt x="240688" y="101227"/>
                  </a:lnTo>
                  <a:lnTo>
                    <a:pt x="241353" y="101559"/>
                  </a:lnTo>
                  <a:lnTo>
                    <a:pt x="242009" y="101900"/>
                  </a:lnTo>
                  <a:lnTo>
                    <a:pt x="242656" y="102249"/>
                  </a:lnTo>
                  <a:lnTo>
                    <a:pt x="243287" y="102624"/>
                  </a:lnTo>
                  <a:lnTo>
                    <a:pt x="243909" y="102999"/>
                  </a:lnTo>
                  <a:lnTo>
                    <a:pt x="244514" y="103391"/>
                  </a:lnTo>
                  <a:lnTo>
                    <a:pt x="245119" y="103800"/>
                  </a:lnTo>
                  <a:lnTo>
                    <a:pt x="245706" y="104217"/>
                  </a:lnTo>
                  <a:lnTo>
                    <a:pt x="246277" y="104643"/>
                  </a:lnTo>
                  <a:lnTo>
                    <a:pt x="246839" y="105078"/>
                  </a:lnTo>
                  <a:lnTo>
                    <a:pt x="247393" y="105529"/>
                  </a:lnTo>
                  <a:lnTo>
                    <a:pt x="247930" y="105989"/>
                  </a:lnTo>
                  <a:lnTo>
                    <a:pt x="248450" y="106458"/>
                  </a:lnTo>
                  <a:lnTo>
                    <a:pt x="248961" y="106943"/>
                  </a:lnTo>
                  <a:lnTo>
                    <a:pt x="249463" y="107429"/>
                  </a:lnTo>
                  <a:lnTo>
                    <a:pt x="249949" y="107932"/>
                  </a:lnTo>
                  <a:lnTo>
                    <a:pt x="250418" y="108443"/>
                  </a:lnTo>
                  <a:lnTo>
                    <a:pt x="250869" y="108962"/>
                  </a:lnTo>
                  <a:lnTo>
                    <a:pt x="251312" y="109499"/>
                  </a:lnTo>
                  <a:lnTo>
                    <a:pt x="251738" y="110036"/>
                  </a:lnTo>
                  <a:lnTo>
                    <a:pt x="252155" y="110590"/>
                  </a:lnTo>
                  <a:lnTo>
                    <a:pt x="252556" y="111143"/>
                  </a:lnTo>
                  <a:lnTo>
                    <a:pt x="252939" y="111706"/>
                  </a:lnTo>
                  <a:lnTo>
                    <a:pt x="253306" y="112285"/>
                  </a:lnTo>
                  <a:lnTo>
                    <a:pt x="253655" y="112864"/>
                  </a:lnTo>
                  <a:lnTo>
                    <a:pt x="253987" y="113461"/>
                  </a:lnTo>
                  <a:lnTo>
                    <a:pt x="254311" y="114057"/>
                  </a:lnTo>
                  <a:lnTo>
                    <a:pt x="254609" y="114662"/>
                  </a:lnTo>
                  <a:lnTo>
                    <a:pt x="254899" y="115275"/>
                  </a:lnTo>
                  <a:lnTo>
                    <a:pt x="255171" y="115897"/>
                  </a:lnTo>
                  <a:lnTo>
                    <a:pt x="255418" y="116528"/>
                  </a:lnTo>
                  <a:lnTo>
                    <a:pt x="255657" y="117158"/>
                  </a:lnTo>
                  <a:lnTo>
                    <a:pt x="255878" y="117805"/>
                  </a:lnTo>
                  <a:lnTo>
                    <a:pt x="256074" y="118453"/>
                  </a:lnTo>
                  <a:lnTo>
                    <a:pt x="256253" y="119109"/>
                  </a:lnTo>
                  <a:lnTo>
                    <a:pt x="256424" y="119765"/>
                  </a:lnTo>
                  <a:lnTo>
                    <a:pt x="256569" y="120429"/>
                  </a:lnTo>
                  <a:lnTo>
                    <a:pt x="256696" y="121102"/>
                  </a:lnTo>
                  <a:lnTo>
                    <a:pt x="256799" y="121784"/>
                  </a:lnTo>
                  <a:lnTo>
                    <a:pt x="256892" y="122465"/>
                  </a:lnTo>
                  <a:lnTo>
                    <a:pt x="256960" y="123156"/>
                  </a:lnTo>
                  <a:lnTo>
                    <a:pt x="257012" y="123846"/>
                  </a:lnTo>
                  <a:lnTo>
                    <a:pt x="257037" y="124544"/>
                  </a:lnTo>
                  <a:lnTo>
                    <a:pt x="257046" y="125243"/>
                  </a:lnTo>
                  <a:lnTo>
                    <a:pt x="257046" y="125243"/>
                  </a:lnTo>
                  <a:lnTo>
                    <a:pt x="257037" y="125865"/>
                  </a:lnTo>
                  <a:lnTo>
                    <a:pt x="257020" y="126487"/>
                  </a:lnTo>
                  <a:lnTo>
                    <a:pt x="256977" y="127109"/>
                  </a:lnTo>
                  <a:lnTo>
                    <a:pt x="256918" y="127722"/>
                  </a:lnTo>
                  <a:lnTo>
                    <a:pt x="256841" y="128335"/>
                  </a:lnTo>
                  <a:lnTo>
                    <a:pt x="256756" y="128949"/>
                  </a:lnTo>
                  <a:lnTo>
                    <a:pt x="256645" y="129562"/>
                  </a:lnTo>
                  <a:lnTo>
                    <a:pt x="256526" y="130167"/>
                  </a:lnTo>
                  <a:lnTo>
                    <a:pt x="256390" y="130772"/>
                  </a:lnTo>
                  <a:lnTo>
                    <a:pt x="256236" y="131377"/>
                  </a:lnTo>
                  <a:lnTo>
                    <a:pt x="256066" y="131973"/>
                  </a:lnTo>
                  <a:lnTo>
                    <a:pt x="255878" y="132569"/>
                  </a:lnTo>
                  <a:lnTo>
                    <a:pt x="255682" y="133157"/>
                  </a:lnTo>
                  <a:lnTo>
                    <a:pt x="255461" y="133745"/>
                  </a:lnTo>
                  <a:lnTo>
                    <a:pt x="255231" y="134324"/>
                  </a:lnTo>
                  <a:lnTo>
                    <a:pt x="254984" y="134904"/>
                  </a:lnTo>
                  <a:lnTo>
                    <a:pt x="254728" y="135475"/>
                  </a:lnTo>
                  <a:lnTo>
                    <a:pt x="254447" y="136045"/>
                  </a:lnTo>
                  <a:lnTo>
                    <a:pt x="254158" y="136608"/>
                  </a:lnTo>
                  <a:lnTo>
                    <a:pt x="253851" y="137170"/>
                  </a:lnTo>
                  <a:lnTo>
                    <a:pt x="253536" y="137715"/>
                  </a:lnTo>
                  <a:lnTo>
                    <a:pt x="253195" y="138260"/>
                  </a:lnTo>
                  <a:lnTo>
                    <a:pt x="252846" y="138806"/>
                  </a:lnTo>
                  <a:lnTo>
                    <a:pt x="252479" y="139334"/>
                  </a:lnTo>
                  <a:lnTo>
                    <a:pt x="252104" y="139862"/>
                  </a:lnTo>
                  <a:lnTo>
                    <a:pt x="251712" y="140390"/>
                  </a:lnTo>
                  <a:lnTo>
                    <a:pt x="251304" y="140901"/>
                  </a:lnTo>
                  <a:lnTo>
                    <a:pt x="250886" y="141404"/>
                  </a:lnTo>
                  <a:lnTo>
                    <a:pt x="250452" y="141907"/>
                  </a:lnTo>
                  <a:lnTo>
                    <a:pt x="250000" y="142401"/>
                  </a:lnTo>
                  <a:lnTo>
                    <a:pt x="249532" y="142886"/>
                  </a:lnTo>
                  <a:lnTo>
                    <a:pt x="249063" y="143363"/>
                  </a:lnTo>
                  <a:lnTo>
                    <a:pt x="249063" y="143363"/>
                  </a:lnTo>
                  <a:lnTo>
                    <a:pt x="248637" y="143755"/>
                  </a:lnTo>
                  <a:lnTo>
                    <a:pt x="248279" y="144079"/>
                  </a:lnTo>
                  <a:lnTo>
                    <a:pt x="247828" y="144471"/>
                  </a:lnTo>
                  <a:lnTo>
                    <a:pt x="247564" y="144684"/>
                  </a:lnTo>
                  <a:lnTo>
                    <a:pt x="247282" y="144914"/>
                  </a:lnTo>
                  <a:lnTo>
                    <a:pt x="246976" y="145152"/>
                  </a:lnTo>
                  <a:lnTo>
                    <a:pt x="246652" y="145400"/>
                  </a:lnTo>
                  <a:lnTo>
                    <a:pt x="246303" y="145647"/>
                  </a:lnTo>
                  <a:lnTo>
                    <a:pt x="245936" y="145911"/>
                  </a:lnTo>
                  <a:lnTo>
                    <a:pt x="245544" y="146166"/>
                  </a:lnTo>
                  <a:lnTo>
                    <a:pt x="245144" y="146430"/>
                  </a:lnTo>
                  <a:lnTo>
                    <a:pt x="244718" y="146694"/>
                  </a:lnTo>
                  <a:lnTo>
                    <a:pt x="244267" y="146959"/>
                  </a:lnTo>
                  <a:lnTo>
                    <a:pt x="243807" y="147214"/>
                  </a:lnTo>
                  <a:lnTo>
                    <a:pt x="243321" y="147470"/>
                  </a:lnTo>
                  <a:lnTo>
                    <a:pt x="242827" y="147708"/>
                  </a:lnTo>
                  <a:lnTo>
                    <a:pt x="242307" y="147947"/>
                  </a:lnTo>
                  <a:lnTo>
                    <a:pt x="241779" y="148177"/>
                  </a:lnTo>
                  <a:lnTo>
                    <a:pt x="241234" y="148398"/>
                  </a:lnTo>
                  <a:lnTo>
                    <a:pt x="240663" y="148603"/>
                  </a:lnTo>
                  <a:lnTo>
                    <a:pt x="240084" y="148790"/>
                  </a:lnTo>
                  <a:lnTo>
                    <a:pt x="239794" y="148875"/>
                  </a:lnTo>
                  <a:lnTo>
                    <a:pt x="239496" y="148961"/>
                  </a:lnTo>
                  <a:lnTo>
                    <a:pt x="239189" y="149037"/>
                  </a:lnTo>
                  <a:lnTo>
                    <a:pt x="238882" y="149114"/>
                  </a:lnTo>
                  <a:lnTo>
                    <a:pt x="238576" y="149182"/>
                  </a:lnTo>
                  <a:lnTo>
                    <a:pt x="238260" y="149250"/>
                  </a:lnTo>
                  <a:lnTo>
                    <a:pt x="237945" y="149310"/>
                  </a:lnTo>
                  <a:lnTo>
                    <a:pt x="237630" y="149361"/>
                  </a:lnTo>
                  <a:lnTo>
                    <a:pt x="237306" y="149412"/>
                  </a:lnTo>
                  <a:lnTo>
                    <a:pt x="236974" y="149455"/>
                  </a:lnTo>
                  <a:lnTo>
                    <a:pt x="236650" y="149489"/>
                  </a:lnTo>
                  <a:lnTo>
                    <a:pt x="236318" y="149523"/>
                  </a:lnTo>
                  <a:lnTo>
                    <a:pt x="236318" y="149523"/>
                  </a:lnTo>
                  <a:lnTo>
                    <a:pt x="236054" y="149548"/>
                  </a:lnTo>
                  <a:lnTo>
                    <a:pt x="235798" y="149591"/>
                  </a:lnTo>
                  <a:lnTo>
                    <a:pt x="235543" y="149642"/>
                  </a:lnTo>
                  <a:lnTo>
                    <a:pt x="235296" y="149710"/>
                  </a:lnTo>
                  <a:lnTo>
                    <a:pt x="235057" y="149787"/>
                  </a:lnTo>
                  <a:lnTo>
                    <a:pt x="234819" y="149872"/>
                  </a:lnTo>
                  <a:lnTo>
                    <a:pt x="234589" y="149966"/>
                  </a:lnTo>
                  <a:lnTo>
                    <a:pt x="234367" y="150077"/>
                  </a:lnTo>
                  <a:lnTo>
                    <a:pt x="234146" y="150196"/>
                  </a:lnTo>
                  <a:lnTo>
                    <a:pt x="233933" y="150332"/>
                  </a:lnTo>
                  <a:lnTo>
                    <a:pt x="233737" y="150469"/>
                  </a:lnTo>
                  <a:lnTo>
                    <a:pt x="233541" y="150622"/>
                  </a:lnTo>
                  <a:lnTo>
                    <a:pt x="233345" y="150775"/>
                  </a:lnTo>
                  <a:lnTo>
                    <a:pt x="233166" y="150946"/>
                  </a:lnTo>
                  <a:lnTo>
                    <a:pt x="232996" y="151116"/>
                  </a:lnTo>
                  <a:lnTo>
                    <a:pt x="232834" y="151303"/>
                  </a:lnTo>
                  <a:lnTo>
                    <a:pt x="232680" y="151491"/>
                  </a:lnTo>
                  <a:lnTo>
                    <a:pt x="232535" y="151687"/>
                  </a:lnTo>
                  <a:lnTo>
                    <a:pt x="232399" y="151891"/>
                  </a:lnTo>
                  <a:lnTo>
                    <a:pt x="232271" y="152104"/>
                  </a:lnTo>
                  <a:lnTo>
                    <a:pt x="232152" y="152317"/>
                  </a:lnTo>
                  <a:lnTo>
                    <a:pt x="232050" y="152539"/>
                  </a:lnTo>
                  <a:lnTo>
                    <a:pt x="231956" y="152769"/>
                  </a:lnTo>
                  <a:lnTo>
                    <a:pt x="231871" y="153007"/>
                  </a:lnTo>
                  <a:lnTo>
                    <a:pt x="231794" y="153246"/>
                  </a:lnTo>
                  <a:lnTo>
                    <a:pt x="231735" y="153484"/>
                  </a:lnTo>
                  <a:lnTo>
                    <a:pt x="231684" y="153731"/>
                  </a:lnTo>
                  <a:lnTo>
                    <a:pt x="231649" y="153987"/>
                  </a:lnTo>
                  <a:lnTo>
                    <a:pt x="231624" y="154243"/>
                  </a:lnTo>
                  <a:lnTo>
                    <a:pt x="231615" y="154498"/>
                  </a:lnTo>
                  <a:lnTo>
                    <a:pt x="231615" y="154754"/>
                  </a:lnTo>
                  <a:lnTo>
                    <a:pt x="231624" y="155018"/>
                  </a:lnTo>
                  <a:lnTo>
                    <a:pt x="231624" y="155018"/>
                  </a:lnTo>
                  <a:lnTo>
                    <a:pt x="231658" y="155265"/>
                  </a:lnTo>
                  <a:lnTo>
                    <a:pt x="231692" y="155512"/>
                  </a:lnTo>
                  <a:lnTo>
                    <a:pt x="231743" y="155751"/>
                  </a:lnTo>
                  <a:lnTo>
                    <a:pt x="231803" y="155989"/>
                  </a:lnTo>
                  <a:lnTo>
                    <a:pt x="231871" y="156219"/>
                  </a:lnTo>
                  <a:lnTo>
                    <a:pt x="231948" y="156449"/>
                  </a:lnTo>
                  <a:lnTo>
                    <a:pt x="232041" y="156671"/>
                  </a:lnTo>
                  <a:lnTo>
                    <a:pt x="232144" y="156884"/>
                  </a:lnTo>
                  <a:lnTo>
                    <a:pt x="232254" y="157097"/>
                  </a:lnTo>
                  <a:lnTo>
                    <a:pt x="232374" y="157293"/>
                  </a:lnTo>
                  <a:lnTo>
                    <a:pt x="232501" y="157497"/>
                  </a:lnTo>
                  <a:lnTo>
                    <a:pt x="232638" y="157684"/>
                  </a:lnTo>
                  <a:lnTo>
                    <a:pt x="232783" y="157863"/>
                  </a:lnTo>
                  <a:lnTo>
                    <a:pt x="232936" y="158042"/>
                  </a:lnTo>
                  <a:lnTo>
                    <a:pt x="233098" y="158213"/>
                  </a:lnTo>
                  <a:lnTo>
                    <a:pt x="233260" y="158374"/>
                  </a:lnTo>
                  <a:lnTo>
                    <a:pt x="233439" y="158528"/>
                  </a:lnTo>
                  <a:lnTo>
                    <a:pt x="233617" y="158673"/>
                  </a:lnTo>
                  <a:lnTo>
                    <a:pt x="233805" y="158809"/>
                  </a:lnTo>
                  <a:lnTo>
                    <a:pt x="234001" y="158937"/>
                  </a:lnTo>
                  <a:lnTo>
                    <a:pt x="234205" y="159065"/>
                  </a:lnTo>
                  <a:lnTo>
                    <a:pt x="234410" y="159175"/>
                  </a:lnTo>
                  <a:lnTo>
                    <a:pt x="234623" y="159269"/>
                  </a:lnTo>
                  <a:lnTo>
                    <a:pt x="234836" y="159363"/>
                  </a:lnTo>
                  <a:lnTo>
                    <a:pt x="235057" y="159448"/>
                  </a:lnTo>
                  <a:lnTo>
                    <a:pt x="235279" y="159516"/>
                  </a:lnTo>
                  <a:lnTo>
                    <a:pt x="235509" y="159584"/>
                  </a:lnTo>
                  <a:lnTo>
                    <a:pt x="235747" y="159627"/>
                  </a:lnTo>
                  <a:lnTo>
                    <a:pt x="235986" y="159669"/>
                  </a:lnTo>
                  <a:lnTo>
                    <a:pt x="236224" y="159703"/>
                  </a:lnTo>
                  <a:lnTo>
                    <a:pt x="236463" y="159721"/>
                  </a:lnTo>
                  <a:lnTo>
                    <a:pt x="236710" y="159721"/>
                  </a:lnTo>
                  <a:lnTo>
                    <a:pt x="236710" y="159721"/>
                  </a:lnTo>
                  <a:lnTo>
                    <a:pt x="236914" y="159721"/>
                  </a:lnTo>
                  <a:lnTo>
                    <a:pt x="237127" y="159703"/>
                  </a:lnTo>
                  <a:lnTo>
                    <a:pt x="237127" y="159703"/>
                  </a:lnTo>
                  <a:lnTo>
                    <a:pt x="237724" y="159652"/>
                  </a:lnTo>
                  <a:lnTo>
                    <a:pt x="238320" y="159584"/>
                  </a:lnTo>
                  <a:lnTo>
                    <a:pt x="238916" y="159499"/>
                  </a:lnTo>
                  <a:lnTo>
                    <a:pt x="239496" y="159405"/>
                  </a:lnTo>
                  <a:lnTo>
                    <a:pt x="240075" y="159303"/>
                  </a:lnTo>
                  <a:lnTo>
                    <a:pt x="240637" y="159184"/>
                  </a:lnTo>
                  <a:lnTo>
                    <a:pt x="241200" y="159056"/>
                  </a:lnTo>
                  <a:lnTo>
                    <a:pt x="241753" y="158920"/>
                  </a:lnTo>
                  <a:lnTo>
                    <a:pt x="242299" y="158775"/>
                  </a:lnTo>
                  <a:lnTo>
                    <a:pt x="242835" y="158613"/>
                  </a:lnTo>
                  <a:lnTo>
                    <a:pt x="243364" y="158451"/>
                  </a:lnTo>
                  <a:lnTo>
                    <a:pt x="243875" y="158272"/>
                  </a:lnTo>
                  <a:lnTo>
                    <a:pt x="244386" y="158093"/>
                  </a:lnTo>
                  <a:lnTo>
                    <a:pt x="244888" y="157906"/>
                  </a:lnTo>
                  <a:lnTo>
                    <a:pt x="245383" y="157710"/>
                  </a:lnTo>
                  <a:lnTo>
                    <a:pt x="245868" y="157514"/>
                  </a:lnTo>
                  <a:lnTo>
                    <a:pt x="246345" y="157301"/>
                  </a:lnTo>
                  <a:lnTo>
                    <a:pt x="246814" y="157097"/>
                  </a:lnTo>
                  <a:lnTo>
                    <a:pt x="247265" y="156875"/>
                  </a:lnTo>
                  <a:lnTo>
                    <a:pt x="247717" y="156662"/>
                  </a:lnTo>
                  <a:lnTo>
                    <a:pt x="248151" y="156432"/>
                  </a:lnTo>
                  <a:lnTo>
                    <a:pt x="248577" y="156211"/>
                  </a:lnTo>
                  <a:lnTo>
                    <a:pt x="248995" y="155981"/>
                  </a:lnTo>
                  <a:lnTo>
                    <a:pt x="249404" y="155751"/>
                  </a:lnTo>
                  <a:lnTo>
                    <a:pt x="249804" y="155520"/>
                  </a:lnTo>
                  <a:lnTo>
                    <a:pt x="250188" y="155290"/>
                  </a:lnTo>
                  <a:lnTo>
                    <a:pt x="250562" y="155060"/>
                  </a:lnTo>
                  <a:lnTo>
                    <a:pt x="250929" y="154830"/>
                  </a:lnTo>
                  <a:lnTo>
                    <a:pt x="251627" y="154370"/>
                  </a:lnTo>
                  <a:lnTo>
                    <a:pt x="252283" y="153919"/>
                  </a:lnTo>
                  <a:lnTo>
                    <a:pt x="252283" y="153919"/>
                  </a:lnTo>
                  <a:lnTo>
                    <a:pt x="252616" y="154268"/>
                  </a:lnTo>
                  <a:lnTo>
                    <a:pt x="252939" y="154617"/>
                  </a:lnTo>
                  <a:lnTo>
                    <a:pt x="253263" y="154967"/>
                  </a:lnTo>
                  <a:lnTo>
                    <a:pt x="253587" y="155325"/>
                  </a:lnTo>
                  <a:lnTo>
                    <a:pt x="253893" y="155674"/>
                  </a:lnTo>
                  <a:lnTo>
                    <a:pt x="254209" y="156040"/>
                  </a:lnTo>
                  <a:lnTo>
                    <a:pt x="254507" y="156398"/>
                  </a:lnTo>
                  <a:lnTo>
                    <a:pt x="254805" y="156764"/>
                  </a:lnTo>
                  <a:lnTo>
                    <a:pt x="255103" y="157122"/>
                  </a:lnTo>
                  <a:lnTo>
                    <a:pt x="255393" y="157497"/>
                  </a:lnTo>
                  <a:lnTo>
                    <a:pt x="255674" y="157863"/>
                  </a:lnTo>
                  <a:lnTo>
                    <a:pt x="255955" y="158238"/>
                  </a:lnTo>
                  <a:lnTo>
                    <a:pt x="256228" y="158613"/>
                  </a:lnTo>
                  <a:lnTo>
                    <a:pt x="256500" y="158988"/>
                  </a:lnTo>
                  <a:lnTo>
                    <a:pt x="256764" y="159363"/>
                  </a:lnTo>
                  <a:lnTo>
                    <a:pt x="257020" y="159746"/>
                  </a:lnTo>
                  <a:lnTo>
                    <a:pt x="257276" y="160129"/>
                  </a:lnTo>
                  <a:lnTo>
                    <a:pt x="257523" y="160513"/>
                  </a:lnTo>
                  <a:lnTo>
                    <a:pt x="257770" y="160896"/>
                  </a:lnTo>
                  <a:lnTo>
                    <a:pt x="258008" y="161288"/>
                  </a:lnTo>
                  <a:lnTo>
                    <a:pt x="258247" y="161680"/>
                  </a:lnTo>
                  <a:lnTo>
                    <a:pt x="258468" y="162072"/>
                  </a:lnTo>
                  <a:lnTo>
                    <a:pt x="258698" y="162464"/>
                  </a:lnTo>
                  <a:lnTo>
                    <a:pt x="258911" y="162864"/>
                  </a:lnTo>
                  <a:lnTo>
                    <a:pt x="259124" y="163256"/>
                  </a:lnTo>
                  <a:lnTo>
                    <a:pt x="259337" y="163656"/>
                  </a:lnTo>
                  <a:lnTo>
                    <a:pt x="259542" y="164057"/>
                  </a:lnTo>
                  <a:lnTo>
                    <a:pt x="259738" y="164457"/>
                  </a:lnTo>
                  <a:lnTo>
                    <a:pt x="259934" y="164866"/>
                  </a:lnTo>
                  <a:lnTo>
                    <a:pt x="260121" y="165275"/>
                  </a:lnTo>
                  <a:lnTo>
                    <a:pt x="260300" y="165676"/>
                  </a:lnTo>
                  <a:lnTo>
                    <a:pt x="260479" y="166093"/>
                  </a:lnTo>
                  <a:lnTo>
                    <a:pt x="260649" y="166502"/>
                  </a:lnTo>
                  <a:lnTo>
                    <a:pt x="260820" y="166911"/>
                  </a:lnTo>
                  <a:lnTo>
                    <a:pt x="260982" y="167328"/>
                  </a:lnTo>
                  <a:lnTo>
                    <a:pt x="261135" y="167746"/>
                  </a:lnTo>
                  <a:lnTo>
                    <a:pt x="261288" y="168155"/>
                  </a:lnTo>
                  <a:lnTo>
                    <a:pt x="261433" y="168581"/>
                  </a:lnTo>
                  <a:lnTo>
                    <a:pt x="261578" y="168998"/>
                  </a:lnTo>
                  <a:lnTo>
                    <a:pt x="261714" y="169416"/>
                  </a:lnTo>
                  <a:lnTo>
                    <a:pt x="261842" y="169841"/>
                  </a:lnTo>
                  <a:lnTo>
                    <a:pt x="261961" y="170267"/>
                  </a:lnTo>
                  <a:lnTo>
                    <a:pt x="262081" y="170685"/>
                  </a:lnTo>
                  <a:lnTo>
                    <a:pt x="262200" y="171111"/>
                  </a:lnTo>
                  <a:lnTo>
                    <a:pt x="262311" y="171545"/>
                  </a:lnTo>
                  <a:lnTo>
                    <a:pt x="262413" y="171971"/>
                  </a:lnTo>
                  <a:lnTo>
                    <a:pt x="262506" y="172397"/>
                  </a:lnTo>
                  <a:lnTo>
                    <a:pt x="262600" y="172832"/>
                  </a:lnTo>
                  <a:lnTo>
                    <a:pt x="262685" y="173258"/>
                  </a:lnTo>
                  <a:lnTo>
                    <a:pt x="262771" y="173692"/>
                  </a:lnTo>
                  <a:lnTo>
                    <a:pt x="262839" y="174127"/>
                  </a:lnTo>
                  <a:lnTo>
                    <a:pt x="262915" y="174561"/>
                  </a:lnTo>
                  <a:lnTo>
                    <a:pt x="262975" y="174996"/>
                  </a:lnTo>
                  <a:lnTo>
                    <a:pt x="263035" y="175439"/>
                  </a:lnTo>
                  <a:lnTo>
                    <a:pt x="263086" y="175873"/>
                  </a:lnTo>
                  <a:lnTo>
                    <a:pt x="263137" y="176308"/>
                  </a:lnTo>
                  <a:lnTo>
                    <a:pt x="263180" y="176751"/>
                  </a:lnTo>
                  <a:lnTo>
                    <a:pt x="263214" y="177194"/>
                  </a:lnTo>
                  <a:lnTo>
                    <a:pt x="263248" y="177628"/>
                  </a:lnTo>
                  <a:lnTo>
                    <a:pt x="263273" y="178071"/>
                  </a:lnTo>
                  <a:lnTo>
                    <a:pt x="263290" y="178514"/>
                  </a:lnTo>
                  <a:lnTo>
                    <a:pt x="263307" y="178957"/>
                  </a:lnTo>
                  <a:lnTo>
                    <a:pt x="263316" y="179400"/>
                  </a:lnTo>
                  <a:lnTo>
                    <a:pt x="263316" y="179852"/>
                  </a:lnTo>
                  <a:lnTo>
                    <a:pt x="263316" y="179852"/>
                  </a:lnTo>
                  <a:lnTo>
                    <a:pt x="263307" y="180661"/>
                  </a:lnTo>
                  <a:lnTo>
                    <a:pt x="263282" y="181462"/>
                  </a:lnTo>
                  <a:lnTo>
                    <a:pt x="263231" y="182271"/>
                  </a:lnTo>
                  <a:lnTo>
                    <a:pt x="263162" y="183072"/>
                  </a:lnTo>
                  <a:lnTo>
                    <a:pt x="263069" y="183864"/>
                  </a:lnTo>
                  <a:lnTo>
                    <a:pt x="262967" y="184657"/>
                  </a:lnTo>
                  <a:lnTo>
                    <a:pt x="262839" y="185449"/>
                  </a:lnTo>
                  <a:lnTo>
                    <a:pt x="262694" y="186233"/>
                  </a:lnTo>
                  <a:lnTo>
                    <a:pt x="262532" y="187008"/>
                  </a:lnTo>
                  <a:lnTo>
                    <a:pt x="262345" y="187783"/>
                  </a:lnTo>
                  <a:lnTo>
                    <a:pt x="262149" y="188558"/>
                  </a:lnTo>
                  <a:lnTo>
                    <a:pt x="261927" y="189325"/>
                  </a:lnTo>
                  <a:lnTo>
                    <a:pt x="261689" y="190083"/>
                  </a:lnTo>
                  <a:lnTo>
                    <a:pt x="261433" y="190833"/>
                  </a:lnTo>
                  <a:lnTo>
                    <a:pt x="261160" y="191583"/>
                  </a:lnTo>
                  <a:lnTo>
                    <a:pt x="260871" y="192324"/>
                  </a:lnTo>
                  <a:lnTo>
                    <a:pt x="260564" y="193057"/>
                  </a:lnTo>
                  <a:lnTo>
                    <a:pt x="260240" y="193789"/>
                  </a:lnTo>
                  <a:lnTo>
                    <a:pt x="259908" y="194513"/>
                  </a:lnTo>
                  <a:lnTo>
                    <a:pt x="259550" y="195229"/>
                  </a:lnTo>
                  <a:lnTo>
                    <a:pt x="259175" y="195936"/>
                  </a:lnTo>
                  <a:lnTo>
                    <a:pt x="258784" y="196635"/>
                  </a:lnTo>
                  <a:lnTo>
                    <a:pt x="258375" y="197333"/>
                  </a:lnTo>
                  <a:lnTo>
                    <a:pt x="257957" y="198015"/>
                  </a:lnTo>
                  <a:lnTo>
                    <a:pt x="257523" y="198696"/>
                  </a:lnTo>
                  <a:lnTo>
                    <a:pt x="257063" y="199369"/>
                  </a:lnTo>
                  <a:lnTo>
                    <a:pt x="256594" y="200034"/>
                  </a:lnTo>
                  <a:lnTo>
                    <a:pt x="256117" y="200690"/>
                  </a:lnTo>
                  <a:lnTo>
                    <a:pt x="255614" y="201329"/>
                  </a:lnTo>
                  <a:lnTo>
                    <a:pt x="255103" y="201968"/>
                  </a:lnTo>
                  <a:lnTo>
                    <a:pt x="254575" y="202598"/>
                  </a:lnTo>
                  <a:lnTo>
                    <a:pt x="254030" y="203220"/>
                  </a:lnTo>
                  <a:lnTo>
                    <a:pt x="253476" y="203825"/>
                  </a:lnTo>
                  <a:lnTo>
                    <a:pt x="252905" y="204430"/>
                  </a:lnTo>
                  <a:lnTo>
                    <a:pt x="252317" y="205018"/>
                  </a:lnTo>
                  <a:lnTo>
                    <a:pt x="251712" y="205597"/>
                  </a:lnTo>
                  <a:lnTo>
                    <a:pt x="251108" y="206168"/>
                  </a:lnTo>
                  <a:lnTo>
                    <a:pt x="250477" y="206730"/>
                  </a:lnTo>
                  <a:lnTo>
                    <a:pt x="249838" y="207275"/>
                  </a:lnTo>
                  <a:lnTo>
                    <a:pt x="249182" y="207812"/>
                  </a:lnTo>
                  <a:lnTo>
                    <a:pt x="248518" y="208340"/>
                  </a:lnTo>
                  <a:lnTo>
                    <a:pt x="247845" y="208860"/>
                  </a:lnTo>
                  <a:lnTo>
                    <a:pt x="247146" y="209363"/>
                  </a:lnTo>
                  <a:lnTo>
                    <a:pt x="246448" y="209857"/>
                  </a:lnTo>
                  <a:lnTo>
                    <a:pt x="245732" y="210342"/>
                  </a:lnTo>
                  <a:lnTo>
                    <a:pt x="244999" y="210811"/>
                  </a:lnTo>
                  <a:lnTo>
                    <a:pt x="244267" y="211271"/>
                  </a:lnTo>
                  <a:lnTo>
                    <a:pt x="243517" y="211714"/>
                  </a:lnTo>
                  <a:lnTo>
                    <a:pt x="242750" y="212148"/>
                  </a:lnTo>
                  <a:lnTo>
                    <a:pt x="241975" y="212566"/>
                  </a:lnTo>
                  <a:lnTo>
                    <a:pt x="241191" y="212975"/>
                  </a:lnTo>
                  <a:lnTo>
                    <a:pt x="240399" y="213367"/>
                  </a:lnTo>
                  <a:lnTo>
                    <a:pt x="239589" y="213750"/>
                  </a:lnTo>
                  <a:lnTo>
                    <a:pt x="238772" y="214116"/>
                  </a:lnTo>
                  <a:lnTo>
                    <a:pt x="237945" y="214466"/>
                  </a:lnTo>
                  <a:lnTo>
                    <a:pt x="237102" y="214807"/>
                  </a:lnTo>
                  <a:lnTo>
                    <a:pt x="236258" y="215139"/>
                  </a:lnTo>
                  <a:lnTo>
                    <a:pt x="235398" y="215445"/>
                  </a:lnTo>
                  <a:lnTo>
                    <a:pt x="234529" y="215744"/>
                  </a:lnTo>
                  <a:lnTo>
                    <a:pt x="233651" y="216025"/>
                  </a:lnTo>
                  <a:lnTo>
                    <a:pt x="232765" y="216289"/>
                  </a:lnTo>
                  <a:lnTo>
                    <a:pt x="231871" y="216544"/>
                  </a:lnTo>
                  <a:lnTo>
                    <a:pt x="230968" y="216783"/>
                  </a:lnTo>
                  <a:lnTo>
                    <a:pt x="230056" y="217005"/>
                  </a:lnTo>
                  <a:lnTo>
                    <a:pt x="230056" y="217005"/>
                  </a:lnTo>
                  <a:lnTo>
                    <a:pt x="229886" y="217047"/>
                  </a:lnTo>
                  <a:lnTo>
                    <a:pt x="229716" y="217090"/>
                  </a:lnTo>
                  <a:lnTo>
                    <a:pt x="229554" y="217141"/>
                  </a:lnTo>
                  <a:lnTo>
                    <a:pt x="229392" y="217200"/>
                  </a:lnTo>
                  <a:lnTo>
                    <a:pt x="229238" y="217260"/>
                  </a:lnTo>
                  <a:lnTo>
                    <a:pt x="229077" y="217337"/>
                  </a:lnTo>
                  <a:lnTo>
                    <a:pt x="228923" y="217405"/>
                  </a:lnTo>
                  <a:lnTo>
                    <a:pt x="228778" y="217482"/>
                  </a:lnTo>
                  <a:lnTo>
                    <a:pt x="228625" y="217567"/>
                  </a:lnTo>
                  <a:lnTo>
                    <a:pt x="228489" y="217652"/>
                  </a:lnTo>
                  <a:lnTo>
                    <a:pt x="228344" y="217746"/>
                  </a:lnTo>
                  <a:lnTo>
                    <a:pt x="228208" y="217839"/>
                  </a:lnTo>
                  <a:lnTo>
                    <a:pt x="228071" y="217942"/>
                  </a:lnTo>
                  <a:lnTo>
                    <a:pt x="227944" y="218052"/>
                  </a:lnTo>
                  <a:lnTo>
                    <a:pt x="227816" y="218155"/>
                  </a:lnTo>
                  <a:lnTo>
                    <a:pt x="227688" y="218274"/>
                  </a:lnTo>
                  <a:lnTo>
                    <a:pt x="227569" y="218385"/>
                  </a:lnTo>
                  <a:lnTo>
                    <a:pt x="227458" y="218512"/>
                  </a:lnTo>
                  <a:lnTo>
                    <a:pt x="227347" y="218632"/>
                  </a:lnTo>
                  <a:lnTo>
                    <a:pt x="227236" y="218759"/>
                  </a:lnTo>
                  <a:lnTo>
                    <a:pt x="227134" y="218896"/>
                  </a:lnTo>
                  <a:lnTo>
                    <a:pt x="227032" y="219032"/>
                  </a:lnTo>
                  <a:lnTo>
                    <a:pt x="226938" y="219168"/>
                  </a:lnTo>
                  <a:lnTo>
                    <a:pt x="226845" y="219313"/>
                  </a:lnTo>
                  <a:lnTo>
                    <a:pt x="226759" y="219458"/>
                  </a:lnTo>
                  <a:lnTo>
                    <a:pt x="226683" y="219611"/>
                  </a:lnTo>
                  <a:lnTo>
                    <a:pt x="226606" y="219765"/>
                  </a:lnTo>
                  <a:lnTo>
                    <a:pt x="226529" y="219918"/>
                  </a:lnTo>
                  <a:lnTo>
                    <a:pt x="226470" y="220071"/>
                  </a:lnTo>
                  <a:lnTo>
                    <a:pt x="226402" y="220233"/>
                  </a:lnTo>
                  <a:lnTo>
                    <a:pt x="226350" y="220395"/>
                  </a:lnTo>
                  <a:lnTo>
                    <a:pt x="226299" y="220566"/>
                  </a:lnTo>
                  <a:lnTo>
                    <a:pt x="226299" y="220566"/>
                  </a:lnTo>
                  <a:lnTo>
                    <a:pt x="226257" y="220727"/>
                  </a:lnTo>
                  <a:lnTo>
                    <a:pt x="226214" y="220898"/>
                  </a:lnTo>
                  <a:lnTo>
                    <a:pt x="226180" y="221068"/>
                  </a:lnTo>
                  <a:lnTo>
                    <a:pt x="226154" y="221239"/>
                  </a:lnTo>
                  <a:lnTo>
                    <a:pt x="226129" y="221409"/>
                  </a:lnTo>
                  <a:lnTo>
                    <a:pt x="226112" y="221571"/>
                  </a:lnTo>
                  <a:lnTo>
                    <a:pt x="226103" y="221741"/>
                  </a:lnTo>
                  <a:lnTo>
                    <a:pt x="226103" y="221912"/>
                  </a:lnTo>
                  <a:lnTo>
                    <a:pt x="226103" y="222082"/>
                  </a:lnTo>
                  <a:lnTo>
                    <a:pt x="226103" y="222252"/>
                  </a:lnTo>
                  <a:lnTo>
                    <a:pt x="226120" y="222423"/>
                  </a:lnTo>
                  <a:lnTo>
                    <a:pt x="226137" y="222585"/>
                  </a:lnTo>
                  <a:lnTo>
                    <a:pt x="226154" y="222755"/>
                  </a:lnTo>
                  <a:lnTo>
                    <a:pt x="226189" y="222917"/>
                  </a:lnTo>
                  <a:lnTo>
                    <a:pt x="226223" y="223079"/>
                  </a:lnTo>
                  <a:lnTo>
                    <a:pt x="226257" y="223249"/>
                  </a:lnTo>
                  <a:lnTo>
                    <a:pt x="226299" y="223411"/>
                  </a:lnTo>
                  <a:lnTo>
                    <a:pt x="226350" y="223564"/>
                  </a:lnTo>
                  <a:lnTo>
                    <a:pt x="226410" y="223726"/>
                  </a:lnTo>
                  <a:lnTo>
                    <a:pt x="226470" y="223880"/>
                  </a:lnTo>
                  <a:lnTo>
                    <a:pt x="226529" y="224041"/>
                  </a:lnTo>
                  <a:lnTo>
                    <a:pt x="226606" y="224186"/>
                  </a:lnTo>
                  <a:lnTo>
                    <a:pt x="226683" y="224340"/>
                  </a:lnTo>
                  <a:lnTo>
                    <a:pt x="226759" y="224493"/>
                  </a:lnTo>
                  <a:lnTo>
                    <a:pt x="226845" y="224638"/>
                  </a:lnTo>
                  <a:lnTo>
                    <a:pt x="226938" y="224783"/>
                  </a:lnTo>
                  <a:lnTo>
                    <a:pt x="227032" y="224919"/>
                  </a:lnTo>
                  <a:lnTo>
                    <a:pt x="227134" y="225055"/>
                  </a:lnTo>
                  <a:lnTo>
                    <a:pt x="227236" y="225192"/>
                  </a:lnTo>
                  <a:lnTo>
                    <a:pt x="227347" y="225319"/>
                  </a:lnTo>
                  <a:lnTo>
                    <a:pt x="227466" y="225447"/>
                  </a:lnTo>
                  <a:lnTo>
                    <a:pt x="227586" y="225575"/>
                  </a:lnTo>
                  <a:lnTo>
                    <a:pt x="227586" y="225575"/>
                  </a:lnTo>
                  <a:lnTo>
                    <a:pt x="227901" y="225899"/>
                  </a:lnTo>
                  <a:lnTo>
                    <a:pt x="228208" y="226222"/>
                  </a:lnTo>
                  <a:lnTo>
                    <a:pt x="228514" y="226546"/>
                  </a:lnTo>
                  <a:lnTo>
                    <a:pt x="228821" y="226878"/>
                  </a:lnTo>
                  <a:lnTo>
                    <a:pt x="229119" y="227219"/>
                  </a:lnTo>
                  <a:lnTo>
                    <a:pt x="229409" y="227551"/>
                  </a:lnTo>
                  <a:lnTo>
                    <a:pt x="229699" y="227892"/>
                  </a:lnTo>
                  <a:lnTo>
                    <a:pt x="229988" y="228242"/>
                  </a:lnTo>
                  <a:lnTo>
                    <a:pt x="230269" y="228582"/>
                  </a:lnTo>
                  <a:lnTo>
                    <a:pt x="230542" y="228932"/>
                  </a:lnTo>
                  <a:lnTo>
                    <a:pt x="230815" y="229289"/>
                  </a:lnTo>
                  <a:lnTo>
                    <a:pt x="231079" y="229647"/>
                  </a:lnTo>
                  <a:lnTo>
                    <a:pt x="231343" y="230005"/>
                  </a:lnTo>
                  <a:lnTo>
                    <a:pt x="231607" y="230363"/>
                  </a:lnTo>
                  <a:lnTo>
                    <a:pt x="231854" y="230729"/>
                  </a:lnTo>
                  <a:lnTo>
                    <a:pt x="232109" y="231095"/>
                  </a:lnTo>
                  <a:lnTo>
                    <a:pt x="232348" y="231470"/>
                  </a:lnTo>
                  <a:lnTo>
                    <a:pt x="232587" y="231837"/>
                  </a:lnTo>
                  <a:lnTo>
                    <a:pt x="232825" y="232212"/>
                  </a:lnTo>
                  <a:lnTo>
                    <a:pt x="233055" y="232595"/>
                  </a:lnTo>
                  <a:lnTo>
                    <a:pt x="233285" y="232970"/>
                  </a:lnTo>
                  <a:lnTo>
                    <a:pt x="233507" y="233353"/>
                  </a:lnTo>
                  <a:lnTo>
                    <a:pt x="233720" y="233736"/>
                  </a:lnTo>
                  <a:lnTo>
                    <a:pt x="233933" y="234128"/>
                  </a:lnTo>
                  <a:lnTo>
                    <a:pt x="234137" y="234512"/>
                  </a:lnTo>
                  <a:lnTo>
                    <a:pt x="234342" y="234904"/>
                  </a:lnTo>
                  <a:lnTo>
                    <a:pt x="234538" y="235296"/>
                  </a:lnTo>
                  <a:lnTo>
                    <a:pt x="234733" y="235696"/>
                  </a:lnTo>
                  <a:lnTo>
                    <a:pt x="234921" y="236088"/>
                  </a:lnTo>
                  <a:lnTo>
                    <a:pt x="235100" y="236488"/>
                  </a:lnTo>
                  <a:lnTo>
                    <a:pt x="235279" y="236889"/>
                  </a:lnTo>
                  <a:lnTo>
                    <a:pt x="235449" y="237298"/>
                  </a:lnTo>
                  <a:lnTo>
                    <a:pt x="235619" y="237698"/>
                  </a:lnTo>
                  <a:lnTo>
                    <a:pt x="235781" y="238107"/>
                  </a:lnTo>
                  <a:lnTo>
                    <a:pt x="235943" y="238516"/>
                  </a:lnTo>
                  <a:lnTo>
                    <a:pt x="236097" y="238925"/>
                  </a:lnTo>
                  <a:lnTo>
                    <a:pt x="236241" y="239334"/>
                  </a:lnTo>
                  <a:lnTo>
                    <a:pt x="236386" y="239751"/>
                  </a:lnTo>
                  <a:lnTo>
                    <a:pt x="236523" y="240160"/>
                  </a:lnTo>
                  <a:lnTo>
                    <a:pt x="236659" y="240578"/>
                  </a:lnTo>
                  <a:lnTo>
                    <a:pt x="236787" y="240995"/>
                  </a:lnTo>
                  <a:lnTo>
                    <a:pt x="236906" y="241412"/>
                  </a:lnTo>
                  <a:lnTo>
                    <a:pt x="237025" y="241830"/>
                  </a:lnTo>
                  <a:lnTo>
                    <a:pt x="237136" y="242256"/>
                  </a:lnTo>
                  <a:lnTo>
                    <a:pt x="237238" y="242673"/>
                  </a:lnTo>
                  <a:lnTo>
                    <a:pt x="237340" y="243099"/>
                  </a:lnTo>
                  <a:lnTo>
                    <a:pt x="237434" y="243525"/>
                  </a:lnTo>
                  <a:lnTo>
                    <a:pt x="237528" y="243951"/>
                  </a:lnTo>
                  <a:lnTo>
                    <a:pt x="237613" y="244377"/>
                  </a:lnTo>
                  <a:lnTo>
                    <a:pt x="237698" y="244803"/>
                  </a:lnTo>
                  <a:lnTo>
                    <a:pt x="237766" y="245229"/>
                  </a:lnTo>
                  <a:lnTo>
                    <a:pt x="237834" y="245655"/>
                  </a:lnTo>
                  <a:lnTo>
                    <a:pt x="237903" y="246081"/>
                  </a:lnTo>
                  <a:lnTo>
                    <a:pt x="237962" y="246515"/>
                  </a:lnTo>
                  <a:lnTo>
                    <a:pt x="238013" y="246941"/>
                  </a:lnTo>
                  <a:lnTo>
                    <a:pt x="238065" y="247376"/>
                  </a:lnTo>
                  <a:lnTo>
                    <a:pt x="238107" y="247810"/>
                  </a:lnTo>
                  <a:lnTo>
                    <a:pt x="238141" y="248236"/>
                  </a:lnTo>
                  <a:lnTo>
                    <a:pt x="238175" y="248671"/>
                  </a:lnTo>
                  <a:lnTo>
                    <a:pt x="238192" y="249105"/>
                  </a:lnTo>
                  <a:lnTo>
                    <a:pt x="238218" y="249531"/>
                  </a:lnTo>
                  <a:lnTo>
                    <a:pt x="238226" y="249966"/>
                  </a:lnTo>
                  <a:lnTo>
                    <a:pt x="238235" y="250400"/>
                  </a:lnTo>
                  <a:lnTo>
                    <a:pt x="238243" y="250835"/>
                  </a:lnTo>
                  <a:lnTo>
                    <a:pt x="238243" y="250835"/>
                  </a:lnTo>
                  <a:lnTo>
                    <a:pt x="238235" y="251440"/>
                  </a:lnTo>
                  <a:lnTo>
                    <a:pt x="238218" y="252045"/>
                  </a:lnTo>
                  <a:lnTo>
                    <a:pt x="238192" y="252649"/>
                  </a:lnTo>
                  <a:lnTo>
                    <a:pt x="238150" y="253254"/>
                  </a:lnTo>
                  <a:lnTo>
                    <a:pt x="238099" y="253859"/>
                  </a:lnTo>
                  <a:lnTo>
                    <a:pt x="238039" y="254455"/>
                  </a:lnTo>
                  <a:lnTo>
                    <a:pt x="237971" y="255060"/>
                  </a:lnTo>
                  <a:lnTo>
                    <a:pt x="237886" y="255657"/>
                  </a:lnTo>
                  <a:lnTo>
                    <a:pt x="237792" y="256253"/>
                  </a:lnTo>
                  <a:lnTo>
                    <a:pt x="237690" y="256849"/>
                  </a:lnTo>
                  <a:lnTo>
                    <a:pt x="237570" y="257446"/>
                  </a:lnTo>
                  <a:lnTo>
                    <a:pt x="237451" y="258042"/>
                  </a:lnTo>
                  <a:lnTo>
                    <a:pt x="237306" y="258630"/>
                  </a:lnTo>
                  <a:lnTo>
                    <a:pt x="237161" y="259218"/>
                  </a:lnTo>
                  <a:lnTo>
                    <a:pt x="237008" y="259806"/>
                  </a:lnTo>
                  <a:lnTo>
                    <a:pt x="236838" y="260393"/>
                  </a:lnTo>
                  <a:lnTo>
                    <a:pt x="236659" y="260973"/>
                  </a:lnTo>
                  <a:lnTo>
                    <a:pt x="236463" y="261552"/>
                  </a:lnTo>
                  <a:lnTo>
                    <a:pt x="236267" y="262131"/>
                  </a:lnTo>
                  <a:lnTo>
                    <a:pt x="236054" y="262702"/>
                  </a:lnTo>
                  <a:lnTo>
                    <a:pt x="235832" y="263273"/>
                  </a:lnTo>
                  <a:lnTo>
                    <a:pt x="235602" y="263844"/>
                  </a:lnTo>
                  <a:lnTo>
                    <a:pt x="235355" y="264406"/>
                  </a:lnTo>
                  <a:lnTo>
                    <a:pt x="235108" y="264968"/>
                  </a:lnTo>
                  <a:lnTo>
                    <a:pt x="234844" y="265522"/>
                  </a:lnTo>
                  <a:lnTo>
                    <a:pt x="234572" y="266084"/>
                  </a:lnTo>
                  <a:lnTo>
                    <a:pt x="234290" y="266630"/>
                  </a:lnTo>
                  <a:lnTo>
                    <a:pt x="233992" y="267175"/>
                  </a:lnTo>
                  <a:lnTo>
                    <a:pt x="233694" y="267720"/>
                  </a:lnTo>
                  <a:lnTo>
                    <a:pt x="233379" y="268257"/>
                  </a:lnTo>
                  <a:lnTo>
                    <a:pt x="233055" y="268794"/>
                  </a:lnTo>
                  <a:lnTo>
                    <a:pt x="232723" y="269322"/>
                  </a:lnTo>
                  <a:lnTo>
                    <a:pt x="232723" y="269322"/>
                  </a:lnTo>
                  <a:lnTo>
                    <a:pt x="232587" y="269552"/>
                  </a:lnTo>
                  <a:lnTo>
                    <a:pt x="232459" y="269782"/>
                  </a:lnTo>
                  <a:lnTo>
                    <a:pt x="232348" y="270012"/>
                  </a:lnTo>
                  <a:lnTo>
                    <a:pt x="232254" y="270250"/>
                  </a:lnTo>
                  <a:lnTo>
                    <a:pt x="232169" y="270489"/>
                  </a:lnTo>
                  <a:lnTo>
                    <a:pt x="232092" y="270727"/>
                  </a:lnTo>
                  <a:lnTo>
                    <a:pt x="232033" y="270974"/>
                  </a:lnTo>
                  <a:lnTo>
                    <a:pt x="231982" y="271213"/>
                  </a:lnTo>
                  <a:lnTo>
                    <a:pt x="231948" y="271460"/>
                  </a:lnTo>
                  <a:lnTo>
                    <a:pt x="231922" y="271707"/>
                  </a:lnTo>
                  <a:lnTo>
                    <a:pt x="231914" y="271954"/>
                  </a:lnTo>
                  <a:lnTo>
                    <a:pt x="231914" y="272201"/>
                  </a:lnTo>
                  <a:lnTo>
                    <a:pt x="231922" y="272448"/>
                  </a:lnTo>
                  <a:lnTo>
                    <a:pt x="231948" y="272695"/>
                  </a:lnTo>
                  <a:lnTo>
                    <a:pt x="231982" y="272934"/>
                  </a:lnTo>
                  <a:lnTo>
                    <a:pt x="232033" y="273172"/>
                  </a:lnTo>
                  <a:lnTo>
                    <a:pt x="232084" y="273411"/>
                  </a:lnTo>
                  <a:lnTo>
                    <a:pt x="232152" y="273650"/>
                  </a:lnTo>
                  <a:lnTo>
                    <a:pt x="232237" y="273880"/>
                  </a:lnTo>
                  <a:lnTo>
                    <a:pt x="232331" y="274110"/>
                  </a:lnTo>
                  <a:lnTo>
                    <a:pt x="232433" y="274331"/>
                  </a:lnTo>
                  <a:lnTo>
                    <a:pt x="232544" y="274553"/>
                  </a:lnTo>
                  <a:lnTo>
                    <a:pt x="232672" y="274766"/>
                  </a:lnTo>
                  <a:lnTo>
                    <a:pt x="232808" y="274970"/>
                  </a:lnTo>
                  <a:lnTo>
                    <a:pt x="232953" y="275175"/>
                  </a:lnTo>
                  <a:lnTo>
                    <a:pt x="233106" y="275370"/>
                  </a:lnTo>
                  <a:lnTo>
                    <a:pt x="233277" y="275558"/>
                  </a:lnTo>
                  <a:lnTo>
                    <a:pt x="233447" y="275745"/>
                  </a:lnTo>
                  <a:lnTo>
                    <a:pt x="233634" y="275916"/>
                  </a:lnTo>
                  <a:lnTo>
                    <a:pt x="233839" y="276078"/>
                  </a:lnTo>
                  <a:lnTo>
                    <a:pt x="234043" y="276239"/>
                  </a:lnTo>
                  <a:lnTo>
                    <a:pt x="234265" y="276384"/>
                  </a:lnTo>
                  <a:lnTo>
                    <a:pt x="234265" y="276384"/>
                  </a:lnTo>
                  <a:lnTo>
                    <a:pt x="234418" y="276486"/>
                  </a:lnTo>
                  <a:lnTo>
                    <a:pt x="234589" y="276580"/>
                  </a:lnTo>
                  <a:lnTo>
                    <a:pt x="234750" y="276665"/>
                  </a:lnTo>
                  <a:lnTo>
                    <a:pt x="234921" y="276742"/>
                  </a:lnTo>
                  <a:lnTo>
                    <a:pt x="235091" y="276819"/>
                  </a:lnTo>
                  <a:lnTo>
                    <a:pt x="235262" y="276878"/>
                  </a:lnTo>
                  <a:lnTo>
                    <a:pt x="235432" y="276938"/>
                  </a:lnTo>
                  <a:lnTo>
                    <a:pt x="235602" y="276998"/>
                  </a:lnTo>
                  <a:lnTo>
                    <a:pt x="235781" y="277040"/>
                  </a:lnTo>
                  <a:lnTo>
                    <a:pt x="235952" y="277083"/>
                  </a:lnTo>
                  <a:lnTo>
                    <a:pt x="236131" y="277117"/>
                  </a:lnTo>
                  <a:lnTo>
                    <a:pt x="236310" y="277142"/>
                  </a:lnTo>
                  <a:lnTo>
                    <a:pt x="236480" y="277168"/>
                  </a:lnTo>
                  <a:lnTo>
                    <a:pt x="236659" y="277185"/>
                  </a:lnTo>
                  <a:lnTo>
                    <a:pt x="236838" y="277194"/>
                  </a:lnTo>
                  <a:lnTo>
                    <a:pt x="237017" y="277194"/>
                  </a:lnTo>
                  <a:lnTo>
                    <a:pt x="237017" y="277194"/>
                  </a:lnTo>
                  <a:lnTo>
                    <a:pt x="237332" y="277185"/>
                  </a:lnTo>
                  <a:lnTo>
                    <a:pt x="237647" y="277160"/>
                  </a:lnTo>
                  <a:lnTo>
                    <a:pt x="237954" y="277108"/>
                  </a:lnTo>
                  <a:lnTo>
                    <a:pt x="238260" y="277040"/>
                  </a:lnTo>
                  <a:lnTo>
                    <a:pt x="238567" y="276955"/>
                  </a:lnTo>
                  <a:lnTo>
                    <a:pt x="238857" y="276853"/>
                  </a:lnTo>
                  <a:lnTo>
                    <a:pt x="239146" y="276725"/>
                  </a:lnTo>
                  <a:lnTo>
                    <a:pt x="239436" y="276589"/>
                  </a:lnTo>
                  <a:lnTo>
                    <a:pt x="239709" y="276427"/>
                  </a:lnTo>
                  <a:lnTo>
                    <a:pt x="239973" y="276256"/>
                  </a:lnTo>
                  <a:lnTo>
                    <a:pt x="240228" y="276061"/>
                  </a:lnTo>
                  <a:lnTo>
                    <a:pt x="240356" y="275958"/>
                  </a:lnTo>
                  <a:lnTo>
                    <a:pt x="240475" y="275848"/>
                  </a:lnTo>
                  <a:lnTo>
                    <a:pt x="240595" y="275737"/>
                  </a:lnTo>
                  <a:lnTo>
                    <a:pt x="240706" y="275626"/>
                  </a:lnTo>
                  <a:lnTo>
                    <a:pt x="240816" y="275507"/>
                  </a:lnTo>
                  <a:lnTo>
                    <a:pt x="240927" y="275379"/>
                  </a:lnTo>
                  <a:lnTo>
                    <a:pt x="241029" y="275251"/>
                  </a:lnTo>
                  <a:lnTo>
                    <a:pt x="241131" y="275123"/>
                  </a:lnTo>
                  <a:lnTo>
                    <a:pt x="241225" y="274987"/>
                  </a:lnTo>
                  <a:lnTo>
                    <a:pt x="241319" y="274842"/>
                  </a:lnTo>
                  <a:lnTo>
                    <a:pt x="241319" y="274842"/>
                  </a:lnTo>
                  <a:lnTo>
                    <a:pt x="241753" y="274161"/>
                  </a:lnTo>
                  <a:lnTo>
                    <a:pt x="242171" y="273462"/>
                  </a:lnTo>
                  <a:lnTo>
                    <a:pt x="242580" y="272764"/>
                  </a:lnTo>
                  <a:lnTo>
                    <a:pt x="242972" y="272065"/>
                  </a:lnTo>
                  <a:lnTo>
                    <a:pt x="243346" y="271358"/>
                  </a:lnTo>
                  <a:lnTo>
                    <a:pt x="243713" y="270642"/>
                  </a:lnTo>
                  <a:lnTo>
                    <a:pt x="244071" y="269927"/>
                  </a:lnTo>
                  <a:lnTo>
                    <a:pt x="244403" y="269202"/>
                  </a:lnTo>
                  <a:lnTo>
                    <a:pt x="244735" y="268478"/>
                  </a:lnTo>
                  <a:lnTo>
                    <a:pt x="245042" y="267746"/>
                  </a:lnTo>
                  <a:lnTo>
                    <a:pt x="245349" y="267004"/>
                  </a:lnTo>
                  <a:lnTo>
                    <a:pt x="245630" y="266263"/>
                  </a:lnTo>
                  <a:lnTo>
                    <a:pt x="245902" y="265522"/>
                  </a:lnTo>
                  <a:lnTo>
                    <a:pt x="246166" y="264772"/>
                  </a:lnTo>
                  <a:lnTo>
                    <a:pt x="246413" y="264023"/>
                  </a:lnTo>
                  <a:lnTo>
                    <a:pt x="246643" y="263264"/>
                  </a:lnTo>
                  <a:lnTo>
                    <a:pt x="246856" y="262506"/>
                  </a:lnTo>
                  <a:lnTo>
                    <a:pt x="247061" y="261748"/>
                  </a:lnTo>
                  <a:lnTo>
                    <a:pt x="247257" y="260981"/>
                  </a:lnTo>
                  <a:lnTo>
                    <a:pt x="247436" y="260215"/>
                  </a:lnTo>
                  <a:lnTo>
                    <a:pt x="247598" y="259439"/>
                  </a:lnTo>
                  <a:lnTo>
                    <a:pt x="247742" y="258664"/>
                  </a:lnTo>
                  <a:lnTo>
                    <a:pt x="247879" y="257889"/>
                  </a:lnTo>
                  <a:lnTo>
                    <a:pt x="247998" y="257114"/>
                  </a:lnTo>
                  <a:lnTo>
                    <a:pt x="248109" y="256338"/>
                  </a:lnTo>
                  <a:lnTo>
                    <a:pt x="248203" y="255554"/>
                  </a:lnTo>
                  <a:lnTo>
                    <a:pt x="248279" y="254771"/>
                  </a:lnTo>
                  <a:lnTo>
                    <a:pt x="248347" y="253987"/>
                  </a:lnTo>
                  <a:lnTo>
                    <a:pt x="248398" y="253195"/>
                  </a:lnTo>
                  <a:lnTo>
                    <a:pt x="248433" y="252411"/>
                  </a:lnTo>
                  <a:lnTo>
                    <a:pt x="248450" y="251627"/>
                  </a:lnTo>
                  <a:lnTo>
                    <a:pt x="248458" y="250835"/>
                  </a:lnTo>
                  <a:lnTo>
                    <a:pt x="248458" y="250835"/>
                  </a:lnTo>
                  <a:lnTo>
                    <a:pt x="248450" y="249966"/>
                  </a:lnTo>
                  <a:lnTo>
                    <a:pt x="248424" y="249097"/>
                  </a:lnTo>
                  <a:lnTo>
                    <a:pt x="248381" y="248228"/>
                  </a:lnTo>
                  <a:lnTo>
                    <a:pt x="248322" y="247367"/>
                  </a:lnTo>
                  <a:lnTo>
                    <a:pt x="248245" y="246498"/>
                  </a:lnTo>
                  <a:lnTo>
                    <a:pt x="248143" y="245638"/>
                  </a:lnTo>
                  <a:lnTo>
                    <a:pt x="248032" y="244778"/>
                  </a:lnTo>
                  <a:lnTo>
                    <a:pt x="247904" y="243917"/>
                  </a:lnTo>
                  <a:lnTo>
                    <a:pt x="247760" y="243065"/>
                  </a:lnTo>
                  <a:lnTo>
                    <a:pt x="247598" y="242205"/>
                  </a:lnTo>
                  <a:lnTo>
                    <a:pt x="247419" y="241361"/>
                  </a:lnTo>
                  <a:lnTo>
                    <a:pt x="247223" y="240509"/>
                  </a:lnTo>
                  <a:lnTo>
                    <a:pt x="247010" y="239666"/>
                  </a:lnTo>
                  <a:lnTo>
                    <a:pt x="246788" y="238823"/>
                  </a:lnTo>
                  <a:lnTo>
                    <a:pt x="246541" y="237988"/>
                  </a:lnTo>
                  <a:lnTo>
                    <a:pt x="246286" y="237153"/>
                  </a:lnTo>
                  <a:lnTo>
                    <a:pt x="246005" y="236326"/>
                  </a:lnTo>
                  <a:lnTo>
                    <a:pt x="245715" y="235508"/>
                  </a:lnTo>
                  <a:lnTo>
                    <a:pt x="245408" y="234682"/>
                  </a:lnTo>
                  <a:lnTo>
                    <a:pt x="245084" y="233873"/>
                  </a:lnTo>
                  <a:lnTo>
                    <a:pt x="244752" y="233063"/>
                  </a:lnTo>
                  <a:lnTo>
                    <a:pt x="244394" y="232263"/>
                  </a:lnTo>
                  <a:lnTo>
                    <a:pt x="244028" y="231470"/>
                  </a:lnTo>
                  <a:lnTo>
                    <a:pt x="243645" y="230678"/>
                  </a:lnTo>
                  <a:lnTo>
                    <a:pt x="243244" y="229894"/>
                  </a:lnTo>
                  <a:lnTo>
                    <a:pt x="242835" y="229119"/>
                  </a:lnTo>
                  <a:lnTo>
                    <a:pt x="242409" y="228352"/>
                  </a:lnTo>
                  <a:lnTo>
                    <a:pt x="241966" y="227594"/>
                  </a:lnTo>
                  <a:lnTo>
                    <a:pt x="241506" y="226836"/>
                  </a:lnTo>
                  <a:lnTo>
                    <a:pt x="241038" y="226086"/>
                  </a:lnTo>
                  <a:lnTo>
                    <a:pt x="240552" y="225353"/>
                  </a:lnTo>
                  <a:lnTo>
                    <a:pt x="240050" y="224621"/>
                  </a:lnTo>
                  <a:lnTo>
                    <a:pt x="240050" y="224621"/>
                  </a:lnTo>
                  <a:lnTo>
                    <a:pt x="240987" y="224263"/>
                  </a:lnTo>
                  <a:lnTo>
                    <a:pt x="241915" y="223880"/>
                  </a:lnTo>
                  <a:lnTo>
                    <a:pt x="242827" y="223496"/>
                  </a:lnTo>
                  <a:lnTo>
                    <a:pt x="243730" y="223087"/>
                  </a:lnTo>
                  <a:lnTo>
                    <a:pt x="244624" y="222670"/>
                  </a:lnTo>
                  <a:lnTo>
                    <a:pt x="245510" y="222235"/>
                  </a:lnTo>
                  <a:lnTo>
                    <a:pt x="246388" y="221792"/>
                  </a:lnTo>
                  <a:lnTo>
                    <a:pt x="247248" y="221332"/>
                  </a:lnTo>
                  <a:lnTo>
                    <a:pt x="248100" y="220855"/>
                  </a:lnTo>
                  <a:lnTo>
                    <a:pt x="248944" y="220370"/>
                  </a:lnTo>
                  <a:lnTo>
                    <a:pt x="249770" y="219876"/>
                  </a:lnTo>
                  <a:lnTo>
                    <a:pt x="250588" y="219364"/>
                  </a:lnTo>
                  <a:lnTo>
                    <a:pt x="251397" y="218845"/>
                  </a:lnTo>
                  <a:lnTo>
                    <a:pt x="252190" y="218308"/>
                  </a:lnTo>
                  <a:lnTo>
                    <a:pt x="252973" y="217754"/>
                  </a:lnTo>
                  <a:lnTo>
                    <a:pt x="253749" y="217200"/>
                  </a:lnTo>
                  <a:lnTo>
                    <a:pt x="254507" y="216630"/>
                  </a:lnTo>
                  <a:lnTo>
                    <a:pt x="255248" y="216042"/>
                  </a:lnTo>
                  <a:lnTo>
                    <a:pt x="255981" y="215454"/>
                  </a:lnTo>
                  <a:lnTo>
                    <a:pt x="256705" y="214849"/>
                  </a:lnTo>
                  <a:lnTo>
                    <a:pt x="257412" y="214227"/>
                  </a:lnTo>
                  <a:lnTo>
                    <a:pt x="258110" y="213605"/>
                  </a:lnTo>
                  <a:lnTo>
                    <a:pt x="258792" y="212966"/>
                  </a:lnTo>
                  <a:lnTo>
                    <a:pt x="259465" y="212319"/>
                  </a:lnTo>
                  <a:lnTo>
                    <a:pt x="260113" y="211654"/>
                  </a:lnTo>
                  <a:lnTo>
                    <a:pt x="260760" y="210990"/>
                  </a:lnTo>
                  <a:lnTo>
                    <a:pt x="261390" y="210308"/>
                  </a:lnTo>
                  <a:lnTo>
                    <a:pt x="262004" y="209627"/>
                  </a:lnTo>
                  <a:lnTo>
                    <a:pt x="262600" y="208928"/>
                  </a:lnTo>
                  <a:lnTo>
                    <a:pt x="263188" y="208221"/>
                  </a:lnTo>
                  <a:lnTo>
                    <a:pt x="263759" y="207505"/>
                  </a:lnTo>
                  <a:lnTo>
                    <a:pt x="264313" y="206773"/>
                  </a:lnTo>
                  <a:lnTo>
                    <a:pt x="264858" y="206040"/>
                  </a:lnTo>
                  <a:lnTo>
                    <a:pt x="265386" y="205299"/>
                  </a:lnTo>
                  <a:lnTo>
                    <a:pt x="265897" y="204549"/>
                  </a:lnTo>
                  <a:lnTo>
                    <a:pt x="266400" y="203791"/>
                  </a:lnTo>
                  <a:lnTo>
                    <a:pt x="266877" y="203016"/>
                  </a:lnTo>
                  <a:lnTo>
                    <a:pt x="267345" y="202241"/>
                  </a:lnTo>
                  <a:lnTo>
                    <a:pt x="267797" y="201457"/>
                  </a:lnTo>
                  <a:lnTo>
                    <a:pt x="268231" y="200664"/>
                  </a:lnTo>
                  <a:lnTo>
                    <a:pt x="268649" y="199872"/>
                  </a:lnTo>
                  <a:lnTo>
                    <a:pt x="269049" y="199063"/>
                  </a:lnTo>
                  <a:lnTo>
                    <a:pt x="269441" y="198245"/>
                  </a:lnTo>
                  <a:lnTo>
                    <a:pt x="269808" y="197427"/>
                  </a:lnTo>
                  <a:lnTo>
                    <a:pt x="270165" y="196601"/>
                  </a:lnTo>
                  <a:lnTo>
                    <a:pt x="270498" y="195766"/>
                  </a:lnTo>
                  <a:lnTo>
                    <a:pt x="270821" y="194931"/>
                  </a:lnTo>
                  <a:lnTo>
                    <a:pt x="271128" y="194079"/>
                  </a:lnTo>
                  <a:lnTo>
                    <a:pt x="271409" y="193227"/>
                  </a:lnTo>
                  <a:lnTo>
                    <a:pt x="271682" y="192375"/>
                  </a:lnTo>
                  <a:lnTo>
                    <a:pt x="271929" y="191506"/>
                  </a:lnTo>
                  <a:lnTo>
                    <a:pt x="272167" y="190637"/>
                  </a:lnTo>
                  <a:lnTo>
                    <a:pt x="272380" y="189768"/>
                  </a:lnTo>
                  <a:lnTo>
                    <a:pt x="272576" y="188882"/>
                  </a:lnTo>
                  <a:lnTo>
                    <a:pt x="272755" y="188005"/>
                  </a:lnTo>
                  <a:lnTo>
                    <a:pt x="272917" y="187110"/>
                  </a:lnTo>
                  <a:lnTo>
                    <a:pt x="273062" y="186216"/>
                  </a:lnTo>
                  <a:lnTo>
                    <a:pt x="273190" y="185321"/>
                  </a:lnTo>
                  <a:lnTo>
                    <a:pt x="273292" y="184418"/>
                  </a:lnTo>
                  <a:lnTo>
                    <a:pt x="273377" y="183515"/>
                  </a:lnTo>
                  <a:lnTo>
                    <a:pt x="273445" y="182603"/>
                  </a:lnTo>
                  <a:lnTo>
                    <a:pt x="273496" y="181683"/>
                  </a:lnTo>
                  <a:lnTo>
                    <a:pt x="273522" y="180772"/>
                  </a:lnTo>
                  <a:lnTo>
                    <a:pt x="273539" y="179852"/>
                  </a:lnTo>
                  <a:lnTo>
                    <a:pt x="273539" y="179852"/>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608;p67"/>
            <p:cNvSpPr/>
            <p:nvPr/>
          </p:nvSpPr>
          <p:spPr>
            <a:xfrm>
              <a:off x="1190625" y="-3984925"/>
              <a:ext cx="0" cy="25"/>
            </a:xfrm>
            <a:custGeom>
              <a:avLst/>
              <a:gdLst/>
              <a:ahLst/>
              <a:cxnLst/>
              <a:rect l="l" t="t" r="r" b="b"/>
              <a:pathLst>
                <a:path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609;p67"/>
            <p:cNvSpPr/>
            <p:nvPr/>
          </p:nvSpPr>
          <p:spPr>
            <a:xfrm>
              <a:off x="-6071900" y="-7061025"/>
              <a:ext cx="5811050" cy="5810825"/>
            </a:xfrm>
            <a:custGeom>
              <a:avLst/>
              <a:gdLst/>
              <a:ahLst/>
              <a:cxnLst/>
              <a:rect l="l" t="t" r="r" b="b"/>
              <a:pathLst>
                <a:path w="232442" h="232433" extrusionOk="0">
                  <a:moveTo>
                    <a:pt x="92043" y="10215"/>
                  </a:moveTo>
                  <a:lnTo>
                    <a:pt x="92299" y="10223"/>
                  </a:lnTo>
                  <a:lnTo>
                    <a:pt x="92563" y="10240"/>
                  </a:lnTo>
                  <a:lnTo>
                    <a:pt x="92818" y="10274"/>
                  </a:lnTo>
                  <a:lnTo>
                    <a:pt x="93065" y="10325"/>
                  </a:lnTo>
                  <a:lnTo>
                    <a:pt x="93313" y="10377"/>
                  </a:lnTo>
                  <a:lnTo>
                    <a:pt x="93560" y="10445"/>
                  </a:lnTo>
                  <a:lnTo>
                    <a:pt x="93798" y="10530"/>
                  </a:lnTo>
                  <a:lnTo>
                    <a:pt x="94028" y="10624"/>
                  </a:lnTo>
                  <a:lnTo>
                    <a:pt x="94250" y="10726"/>
                  </a:lnTo>
                  <a:lnTo>
                    <a:pt x="94471" y="10837"/>
                  </a:lnTo>
                  <a:lnTo>
                    <a:pt x="94684" y="10956"/>
                  </a:lnTo>
                  <a:lnTo>
                    <a:pt x="94897" y="11092"/>
                  </a:lnTo>
                  <a:lnTo>
                    <a:pt x="95093" y="11237"/>
                  </a:lnTo>
                  <a:lnTo>
                    <a:pt x="95289" y="11382"/>
                  </a:lnTo>
                  <a:lnTo>
                    <a:pt x="95476" y="11544"/>
                  </a:lnTo>
                  <a:lnTo>
                    <a:pt x="95647" y="11714"/>
                  </a:lnTo>
                  <a:lnTo>
                    <a:pt x="95817" y="11893"/>
                  </a:lnTo>
                  <a:lnTo>
                    <a:pt x="95979" y="12080"/>
                  </a:lnTo>
                  <a:lnTo>
                    <a:pt x="96132" y="12268"/>
                  </a:lnTo>
                  <a:lnTo>
                    <a:pt x="96277" y="12472"/>
                  </a:lnTo>
                  <a:lnTo>
                    <a:pt x="96405" y="12677"/>
                  </a:lnTo>
                  <a:lnTo>
                    <a:pt x="96533" y="12890"/>
                  </a:lnTo>
                  <a:lnTo>
                    <a:pt x="96644" y="13111"/>
                  </a:lnTo>
                  <a:lnTo>
                    <a:pt x="96746" y="13341"/>
                  </a:lnTo>
                  <a:lnTo>
                    <a:pt x="96840" y="13571"/>
                  </a:lnTo>
                  <a:lnTo>
                    <a:pt x="96916" y="13810"/>
                  </a:lnTo>
                  <a:lnTo>
                    <a:pt x="96984" y="14048"/>
                  </a:lnTo>
                  <a:lnTo>
                    <a:pt x="97044" y="14295"/>
                  </a:lnTo>
                  <a:lnTo>
                    <a:pt x="97087" y="14551"/>
                  </a:lnTo>
                  <a:lnTo>
                    <a:pt x="97121" y="14807"/>
                  </a:lnTo>
                  <a:lnTo>
                    <a:pt x="97138" y="15062"/>
                  </a:lnTo>
                  <a:lnTo>
                    <a:pt x="97146" y="15326"/>
                  </a:lnTo>
                  <a:lnTo>
                    <a:pt x="97138" y="15590"/>
                  </a:lnTo>
                  <a:lnTo>
                    <a:pt x="97121" y="15846"/>
                  </a:lnTo>
                  <a:lnTo>
                    <a:pt x="97087" y="16102"/>
                  </a:lnTo>
                  <a:lnTo>
                    <a:pt x="97044" y="16357"/>
                  </a:lnTo>
                  <a:lnTo>
                    <a:pt x="96984" y="16604"/>
                  </a:lnTo>
                  <a:lnTo>
                    <a:pt x="96916" y="16843"/>
                  </a:lnTo>
                  <a:lnTo>
                    <a:pt x="96840" y="17081"/>
                  </a:lnTo>
                  <a:lnTo>
                    <a:pt x="96746" y="17311"/>
                  </a:lnTo>
                  <a:lnTo>
                    <a:pt x="96644" y="17541"/>
                  </a:lnTo>
                  <a:lnTo>
                    <a:pt x="96533" y="17763"/>
                  </a:lnTo>
                  <a:lnTo>
                    <a:pt x="96405" y="17976"/>
                  </a:lnTo>
                  <a:lnTo>
                    <a:pt x="96277" y="18180"/>
                  </a:lnTo>
                  <a:lnTo>
                    <a:pt x="96132" y="18385"/>
                  </a:lnTo>
                  <a:lnTo>
                    <a:pt x="95979" y="18572"/>
                  </a:lnTo>
                  <a:lnTo>
                    <a:pt x="95817" y="18760"/>
                  </a:lnTo>
                  <a:lnTo>
                    <a:pt x="95647" y="18938"/>
                  </a:lnTo>
                  <a:lnTo>
                    <a:pt x="95476" y="19109"/>
                  </a:lnTo>
                  <a:lnTo>
                    <a:pt x="95289" y="19271"/>
                  </a:lnTo>
                  <a:lnTo>
                    <a:pt x="95093" y="19416"/>
                  </a:lnTo>
                  <a:lnTo>
                    <a:pt x="94897" y="19560"/>
                  </a:lnTo>
                  <a:lnTo>
                    <a:pt x="94684" y="19697"/>
                  </a:lnTo>
                  <a:lnTo>
                    <a:pt x="94471" y="19816"/>
                  </a:lnTo>
                  <a:lnTo>
                    <a:pt x="94250" y="19935"/>
                  </a:lnTo>
                  <a:lnTo>
                    <a:pt x="94028" y="20037"/>
                  </a:lnTo>
                  <a:lnTo>
                    <a:pt x="93798" y="20123"/>
                  </a:lnTo>
                  <a:lnTo>
                    <a:pt x="93560" y="20208"/>
                  </a:lnTo>
                  <a:lnTo>
                    <a:pt x="93313" y="20276"/>
                  </a:lnTo>
                  <a:lnTo>
                    <a:pt x="93065" y="20336"/>
                  </a:lnTo>
                  <a:lnTo>
                    <a:pt x="92818" y="20378"/>
                  </a:lnTo>
                  <a:lnTo>
                    <a:pt x="92563" y="20412"/>
                  </a:lnTo>
                  <a:lnTo>
                    <a:pt x="92299" y="20429"/>
                  </a:lnTo>
                  <a:lnTo>
                    <a:pt x="92043" y="20438"/>
                  </a:lnTo>
                  <a:lnTo>
                    <a:pt x="91779" y="20429"/>
                  </a:lnTo>
                  <a:lnTo>
                    <a:pt x="91515" y="20412"/>
                  </a:lnTo>
                  <a:lnTo>
                    <a:pt x="91259" y="20378"/>
                  </a:lnTo>
                  <a:lnTo>
                    <a:pt x="91012" y="20336"/>
                  </a:lnTo>
                  <a:lnTo>
                    <a:pt x="90765" y="20276"/>
                  </a:lnTo>
                  <a:lnTo>
                    <a:pt x="90518" y="20208"/>
                  </a:lnTo>
                  <a:lnTo>
                    <a:pt x="90288" y="20123"/>
                  </a:lnTo>
                  <a:lnTo>
                    <a:pt x="90050" y="20037"/>
                  </a:lnTo>
                  <a:lnTo>
                    <a:pt x="89828" y="19935"/>
                  </a:lnTo>
                  <a:lnTo>
                    <a:pt x="89607" y="19816"/>
                  </a:lnTo>
                  <a:lnTo>
                    <a:pt x="89394" y="19697"/>
                  </a:lnTo>
                  <a:lnTo>
                    <a:pt x="89189" y="19560"/>
                  </a:lnTo>
                  <a:lnTo>
                    <a:pt x="88985" y="19416"/>
                  </a:lnTo>
                  <a:lnTo>
                    <a:pt x="88789" y="19271"/>
                  </a:lnTo>
                  <a:lnTo>
                    <a:pt x="88610" y="19109"/>
                  </a:lnTo>
                  <a:lnTo>
                    <a:pt x="88431" y="18938"/>
                  </a:lnTo>
                  <a:lnTo>
                    <a:pt x="88261" y="18760"/>
                  </a:lnTo>
                  <a:lnTo>
                    <a:pt x="88099" y="18572"/>
                  </a:lnTo>
                  <a:lnTo>
                    <a:pt x="87945" y="18385"/>
                  </a:lnTo>
                  <a:lnTo>
                    <a:pt x="87801" y="18180"/>
                  </a:lnTo>
                  <a:lnTo>
                    <a:pt x="87673" y="17976"/>
                  </a:lnTo>
                  <a:lnTo>
                    <a:pt x="87545" y="17763"/>
                  </a:lnTo>
                  <a:lnTo>
                    <a:pt x="87434" y="17541"/>
                  </a:lnTo>
                  <a:lnTo>
                    <a:pt x="87332" y="17311"/>
                  </a:lnTo>
                  <a:lnTo>
                    <a:pt x="87238" y="17081"/>
                  </a:lnTo>
                  <a:lnTo>
                    <a:pt x="87162" y="16843"/>
                  </a:lnTo>
                  <a:lnTo>
                    <a:pt x="87093" y="16604"/>
                  </a:lnTo>
                  <a:lnTo>
                    <a:pt x="87034" y="16357"/>
                  </a:lnTo>
                  <a:lnTo>
                    <a:pt x="86991" y="16102"/>
                  </a:lnTo>
                  <a:lnTo>
                    <a:pt x="86957" y="15846"/>
                  </a:lnTo>
                  <a:lnTo>
                    <a:pt x="86940" y="15590"/>
                  </a:lnTo>
                  <a:lnTo>
                    <a:pt x="86932" y="15326"/>
                  </a:lnTo>
                  <a:lnTo>
                    <a:pt x="86940" y="15062"/>
                  </a:lnTo>
                  <a:lnTo>
                    <a:pt x="86957" y="14807"/>
                  </a:lnTo>
                  <a:lnTo>
                    <a:pt x="86991" y="14551"/>
                  </a:lnTo>
                  <a:lnTo>
                    <a:pt x="87034" y="14295"/>
                  </a:lnTo>
                  <a:lnTo>
                    <a:pt x="87093" y="14048"/>
                  </a:lnTo>
                  <a:lnTo>
                    <a:pt x="87162" y="13810"/>
                  </a:lnTo>
                  <a:lnTo>
                    <a:pt x="87238" y="13571"/>
                  </a:lnTo>
                  <a:lnTo>
                    <a:pt x="87332" y="13341"/>
                  </a:lnTo>
                  <a:lnTo>
                    <a:pt x="87434" y="13111"/>
                  </a:lnTo>
                  <a:lnTo>
                    <a:pt x="87545" y="12890"/>
                  </a:lnTo>
                  <a:lnTo>
                    <a:pt x="87673" y="12677"/>
                  </a:lnTo>
                  <a:lnTo>
                    <a:pt x="87801" y="12472"/>
                  </a:lnTo>
                  <a:lnTo>
                    <a:pt x="87945" y="12268"/>
                  </a:lnTo>
                  <a:lnTo>
                    <a:pt x="88099" y="12080"/>
                  </a:lnTo>
                  <a:lnTo>
                    <a:pt x="88261" y="11893"/>
                  </a:lnTo>
                  <a:lnTo>
                    <a:pt x="88431" y="11714"/>
                  </a:lnTo>
                  <a:lnTo>
                    <a:pt x="88610" y="11544"/>
                  </a:lnTo>
                  <a:lnTo>
                    <a:pt x="88789" y="11382"/>
                  </a:lnTo>
                  <a:lnTo>
                    <a:pt x="88985" y="11237"/>
                  </a:lnTo>
                  <a:lnTo>
                    <a:pt x="89189" y="11092"/>
                  </a:lnTo>
                  <a:lnTo>
                    <a:pt x="89394" y="10956"/>
                  </a:lnTo>
                  <a:lnTo>
                    <a:pt x="89607" y="10837"/>
                  </a:lnTo>
                  <a:lnTo>
                    <a:pt x="89828" y="10726"/>
                  </a:lnTo>
                  <a:lnTo>
                    <a:pt x="90050" y="10624"/>
                  </a:lnTo>
                  <a:lnTo>
                    <a:pt x="90288" y="10530"/>
                  </a:lnTo>
                  <a:lnTo>
                    <a:pt x="90518" y="10445"/>
                  </a:lnTo>
                  <a:lnTo>
                    <a:pt x="90765" y="10377"/>
                  </a:lnTo>
                  <a:lnTo>
                    <a:pt x="91012" y="10325"/>
                  </a:lnTo>
                  <a:lnTo>
                    <a:pt x="91259" y="10274"/>
                  </a:lnTo>
                  <a:lnTo>
                    <a:pt x="91515" y="10240"/>
                  </a:lnTo>
                  <a:lnTo>
                    <a:pt x="91779" y="10223"/>
                  </a:lnTo>
                  <a:lnTo>
                    <a:pt x="92043" y="10215"/>
                  </a:lnTo>
                  <a:close/>
                  <a:moveTo>
                    <a:pt x="140407" y="10215"/>
                  </a:moveTo>
                  <a:lnTo>
                    <a:pt x="140663" y="10223"/>
                  </a:lnTo>
                  <a:lnTo>
                    <a:pt x="140927" y="10240"/>
                  </a:lnTo>
                  <a:lnTo>
                    <a:pt x="141183" y="10274"/>
                  </a:lnTo>
                  <a:lnTo>
                    <a:pt x="141430" y="10325"/>
                  </a:lnTo>
                  <a:lnTo>
                    <a:pt x="141677" y="10377"/>
                  </a:lnTo>
                  <a:lnTo>
                    <a:pt x="141924" y="10445"/>
                  </a:lnTo>
                  <a:lnTo>
                    <a:pt x="142162" y="10530"/>
                  </a:lnTo>
                  <a:lnTo>
                    <a:pt x="142392" y="10624"/>
                  </a:lnTo>
                  <a:lnTo>
                    <a:pt x="142614" y="10726"/>
                  </a:lnTo>
                  <a:lnTo>
                    <a:pt x="142835" y="10837"/>
                  </a:lnTo>
                  <a:lnTo>
                    <a:pt x="143048" y="10956"/>
                  </a:lnTo>
                  <a:lnTo>
                    <a:pt x="143261" y="11092"/>
                  </a:lnTo>
                  <a:lnTo>
                    <a:pt x="143457" y="11237"/>
                  </a:lnTo>
                  <a:lnTo>
                    <a:pt x="143653" y="11382"/>
                  </a:lnTo>
                  <a:lnTo>
                    <a:pt x="143841" y="11544"/>
                  </a:lnTo>
                  <a:lnTo>
                    <a:pt x="144020" y="11714"/>
                  </a:lnTo>
                  <a:lnTo>
                    <a:pt x="144181" y="11893"/>
                  </a:lnTo>
                  <a:lnTo>
                    <a:pt x="144343" y="12080"/>
                  </a:lnTo>
                  <a:lnTo>
                    <a:pt x="144497" y="12268"/>
                  </a:lnTo>
                  <a:lnTo>
                    <a:pt x="144642" y="12472"/>
                  </a:lnTo>
                  <a:lnTo>
                    <a:pt x="144769" y="12677"/>
                  </a:lnTo>
                  <a:lnTo>
                    <a:pt x="144897" y="12890"/>
                  </a:lnTo>
                  <a:lnTo>
                    <a:pt x="145008" y="13111"/>
                  </a:lnTo>
                  <a:lnTo>
                    <a:pt x="145110" y="13341"/>
                  </a:lnTo>
                  <a:lnTo>
                    <a:pt x="145204" y="13571"/>
                  </a:lnTo>
                  <a:lnTo>
                    <a:pt x="145280" y="13810"/>
                  </a:lnTo>
                  <a:lnTo>
                    <a:pt x="145349" y="14048"/>
                  </a:lnTo>
                  <a:lnTo>
                    <a:pt x="145408" y="14295"/>
                  </a:lnTo>
                  <a:lnTo>
                    <a:pt x="145451" y="14551"/>
                  </a:lnTo>
                  <a:lnTo>
                    <a:pt x="145485" y="14807"/>
                  </a:lnTo>
                  <a:lnTo>
                    <a:pt x="145511" y="15062"/>
                  </a:lnTo>
                  <a:lnTo>
                    <a:pt x="145511" y="15326"/>
                  </a:lnTo>
                  <a:lnTo>
                    <a:pt x="145511" y="15590"/>
                  </a:lnTo>
                  <a:lnTo>
                    <a:pt x="145485" y="15846"/>
                  </a:lnTo>
                  <a:lnTo>
                    <a:pt x="145451" y="16102"/>
                  </a:lnTo>
                  <a:lnTo>
                    <a:pt x="145408" y="16357"/>
                  </a:lnTo>
                  <a:lnTo>
                    <a:pt x="145349" y="16604"/>
                  </a:lnTo>
                  <a:lnTo>
                    <a:pt x="145280" y="16843"/>
                  </a:lnTo>
                  <a:lnTo>
                    <a:pt x="145204" y="17081"/>
                  </a:lnTo>
                  <a:lnTo>
                    <a:pt x="145110" y="17311"/>
                  </a:lnTo>
                  <a:lnTo>
                    <a:pt x="145008" y="17541"/>
                  </a:lnTo>
                  <a:lnTo>
                    <a:pt x="144897" y="17763"/>
                  </a:lnTo>
                  <a:lnTo>
                    <a:pt x="144769" y="17976"/>
                  </a:lnTo>
                  <a:lnTo>
                    <a:pt x="144642" y="18180"/>
                  </a:lnTo>
                  <a:lnTo>
                    <a:pt x="144497" y="18385"/>
                  </a:lnTo>
                  <a:lnTo>
                    <a:pt x="144343" y="18572"/>
                  </a:lnTo>
                  <a:lnTo>
                    <a:pt x="144181" y="18760"/>
                  </a:lnTo>
                  <a:lnTo>
                    <a:pt x="144020" y="18938"/>
                  </a:lnTo>
                  <a:lnTo>
                    <a:pt x="143841" y="19109"/>
                  </a:lnTo>
                  <a:lnTo>
                    <a:pt x="143653" y="19271"/>
                  </a:lnTo>
                  <a:lnTo>
                    <a:pt x="143457" y="19416"/>
                  </a:lnTo>
                  <a:lnTo>
                    <a:pt x="143261" y="19560"/>
                  </a:lnTo>
                  <a:lnTo>
                    <a:pt x="143048" y="19697"/>
                  </a:lnTo>
                  <a:lnTo>
                    <a:pt x="142835" y="19816"/>
                  </a:lnTo>
                  <a:lnTo>
                    <a:pt x="142614" y="19935"/>
                  </a:lnTo>
                  <a:lnTo>
                    <a:pt x="142392" y="20037"/>
                  </a:lnTo>
                  <a:lnTo>
                    <a:pt x="142162" y="20123"/>
                  </a:lnTo>
                  <a:lnTo>
                    <a:pt x="141924" y="20208"/>
                  </a:lnTo>
                  <a:lnTo>
                    <a:pt x="141677" y="20276"/>
                  </a:lnTo>
                  <a:lnTo>
                    <a:pt x="141430" y="20336"/>
                  </a:lnTo>
                  <a:lnTo>
                    <a:pt x="141183" y="20378"/>
                  </a:lnTo>
                  <a:lnTo>
                    <a:pt x="140927" y="20412"/>
                  </a:lnTo>
                  <a:lnTo>
                    <a:pt x="140663" y="20429"/>
                  </a:lnTo>
                  <a:lnTo>
                    <a:pt x="140407" y="20438"/>
                  </a:lnTo>
                  <a:lnTo>
                    <a:pt x="140143" y="20429"/>
                  </a:lnTo>
                  <a:lnTo>
                    <a:pt x="139879" y="20412"/>
                  </a:lnTo>
                  <a:lnTo>
                    <a:pt x="139624" y="20378"/>
                  </a:lnTo>
                  <a:lnTo>
                    <a:pt x="139377" y="20336"/>
                  </a:lnTo>
                  <a:lnTo>
                    <a:pt x="139130" y="20276"/>
                  </a:lnTo>
                  <a:lnTo>
                    <a:pt x="138891" y="20208"/>
                  </a:lnTo>
                  <a:lnTo>
                    <a:pt x="138652" y="20123"/>
                  </a:lnTo>
                  <a:lnTo>
                    <a:pt x="138414" y="20037"/>
                  </a:lnTo>
                  <a:lnTo>
                    <a:pt x="138192" y="19935"/>
                  </a:lnTo>
                  <a:lnTo>
                    <a:pt x="137971" y="19816"/>
                  </a:lnTo>
                  <a:lnTo>
                    <a:pt x="137758" y="19697"/>
                  </a:lnTo>
                  <a:lnTo>
                    <a:pt x="137553" y="19560"/>
                  </a:lnTo>
                  <a:lnTo>
                    <a:pt x="137349" y="19416"/>
                  </a:lnTo>
                  <a:lnTo>
                    <a:pt x="137153" y="19271"/>
                  </a:lnTo>
                  <a:lnTo>
                    <a:pt x="136974" y="19109"/>
                  </a:lnTo>
                  <a:lnTo>
                    <a:pt x="136795" y="18938"/>
                  </a:lnTo>
                  <a:lnTo>
                    <a:pt x="136625" y="18760"/>
                  </a:lnTo>
                  <a:lnTo>
                    <a:pt x="136463" y="18572"/>
                  </a:lnTo>
                  <a:lnTo>
                    <a:pt x="136310" y="18385"/>
                  </a:lnTo>
                  <a:lnTo>
                    <a:pt x="136173" y="18180"/>
                  </a:lnTo>
                  <a:lnTo>
                    <a:pt x="136037" y="17976"/>
                  </a:lnTo>
                  <a:lnTo>
                    <a:pt x="135909" y="17763"/>
                  </a:lnTo>
                  <a:lnTo>
                    <a:pt x="135798" y="17541"/>
                  </a:lnTo>
                  <a:lnTo>
                    <a:pt x="135696" y="17311"/>
                  </a:lnTo>
                  <a:lnTo>
                    <a:pt x="135603" y="17081"/>
                  </a:lnTo>
                  <a:lnTo>
                    <a:pt x="135526" y="16843"/>
                  </a:lnTo>
                  <a:lnTo>
                    <a:pt x="135458" y="16604"/>
                  </a:lnTo>
                  <a:lnTo>
                    <a:pt x="135398" y="16357"/>
                  </a:lnTo>
                  <a:lnTo>
                    <a:pt x="135355" y="16102"/>
                  </a:lnTo>
                  <a:lnTo>
                    <a:pt x="135321" y="15846"/>
                  </a:lnTo>
                  <a:lnTo>
                    <a:pt x="135304" y="15590"/>
                  </a:lnTo>
                  <a:lnTo>
                    <a:pt x="135296" y="15326"/>
                  </a:lnTo>
                  <a:lnTo>
                    <a:pt x="135304" y="15062"/>
                  </a:lnTo>
                  <a:lnTo>
                    <a:pt x="135321" y="14807"/>
                  </a:lnTo>
                  <a:lnTo>
                    <a:pt x="135355" y="14551"/>
                  </a:lnTo>
                  <a:lnTo>
                    <a:pt x="135398" y="14295"/>
                  </a:lnTo>
                  <a:lnTo>
                    <a:pt x="135458" y="14048"/>
                  </a:lnTo>
                  <a:lnTo>
                    <a:pt x="135526" y="13810"/>
                  </a:lnTo>
                  <a:lnTo>
                    <a:pt x="135603" y="13571"/>
                  </a:lnTo>
                  <a:lnTo>
                    <a:pt x="135696" y="13341"/>
                  </a:lnTo>
                  <a:lnTo>
                    <a:pt x="135798" y="13111"/>
                  </a:lnTo>
                  <a:lnTo>
                    <a:pt x="135909" y="12890"/>
                  </a:lnTo>
                  <a:lnTo>
                    <a:pt x="136037" y="12677"/>
                  </a:lnTo>
                  <a:lnTo>
                    <a:pt x="136173" y="12472"/>
                  </a:lnTo>
                  <a:lnTo>
                    <a:pt x="136310" y="12268"/>
                  </a:lnTo>
                  <a:lnTo>
                    <a:pt x="136463" y="12080"/>
                  </a:lnTo>
                  <a:lnTo>
                    <a:pt x="136625" y="11893"/>
                  </a:lnTo>
                  <a:lnTo>
                    <a:pt x="136795" y="11714"/>
                  </a:lnTo>
                  <a:lnTo>
                    <a:pt x="136974" y="11544"/>
                  </a:lnTo>
                  <a:lnTo>
                    <a:pt x="137153" y="11382"/>
                  </a:lnTo>
                  <a:lnTo>
                    <a:pt x="137349" y="11237"/>
                  </a:lnTo>
                  <a:lnTo>
                    <a:pt x="137553" y="11092"/>
                  </a:lnTo>
                  <a:lnTo>
                    <a:pt x="137758" y="10956"/>
                  </a:lnTo>
                  <a:lnTo>
                    <a:pt x="137971" y="10837"/>
                  </a:lnTo>
                  <a:lnTo>
                    <a:pt x="138192" y="10726"/>
                  </a:lnTo>
                  <a:lnTo>
                    <a:pt x="138414" y="10624"/>
                  </a:lnTo>
                  <a:lnTo>
                    <a:pt x="138652" y="10530"/>
                  </a:lnTo>
                  <a:lnTo>
                    <a:pt x="138891" y="10445"/>
                  </a:lnTo>
                  <a:lnTo>
                    <a:pt x="139130" y="10377"/>
                  </a:lnTo>
                  <a:lnTo>
                    <a:pt x="139377" y="10325"/>
                  </a:lnTo>
                  <a:lnTo>
                    <a:pt x="139624" y="10274"/>
                  </a:lnTo>
                  <a:lnTo>
                    <a:pt x="139879" y="10240"/>
                  </a:lnTo>
                  <a:lnTo>
                    <a:pt x="140143" y="10223"/>
                  </a:lnTo>
                  <a:lnTo>
                    <a:pt x="140407" y="10215"/>
                  </a:lnTo>
                  <a:close/>
                  <a:moveTo>
                    <a:pt x="15327" y="86923"/>
                  </a:moveTo>
                  <a:lnTo>
                    <a:pt x="15591" y="86931"/>
                  </a:lnTo>
                  <a:lnTo>
                    <a:pt x="15855" y="86957"/>
                  </a:lnTo>
                  <a:lnTo>
                    <a:pt x="16110" y="86982"/>
                  </a:lnTo>
                  <a:lnTo>
                    <a:pt x="16357" y="87033"/>
                  </a:lnTo>
                  <a:lnTo>
                    <a:pt x="16604" y="87085"/>
                  </a:lnTo>
                  <a:lnTo>
                    <a:pt x="16852" y="87153"/>
                  </a:lnTo>
                  <a:lnTo>
                    <a:pt x="17082" y="87238"/>
                  </a:lnTo>
                  <a:lnTo>
                    <a:pt x="17320" y="87332"/>
                  </a:lnTo>
                  <a:lnTo>
                    <a:pt x="17542" y="87434"/>
                  </a:lnTo>
                  <a:lnTo>
                    <a:pt x="17763" y="87545"/>
                  </a:lnTo>
                  <a:lnTo>
                    <a:pt x="17976" y="87664"/>
                  </a:lnTo>
                  <a:lnTo>
                    <a:pt x="18189" y="87800"/>
                  </a:lnTo>
                  <a:lnTo>
                    <a:pt x="18385" y="87945"/>
                  </a:lnTo>
                  <a:lnTo>
                    <a:pt x="18581" y="88098"/>
                  </a:lnTo>
                  <a:lnTo>
                    <a:pt x="18768" y="88252"/>
                  </a:lnTo>
                  <a:lnTo>
                    <a:pt x="18939" y="88422"/>
                  </a:lnTo>
                  <a:lnTo>
                    <a:pt x="19109" y="88601"/>
                  </a:lnTo>
                  <a:lnTo>
                    <a:pt x="19271" y="88788"/>
                  </a:lnTo>
                  <a:lnTo>
                    <a:pt x="19424" y="88984"/>
                  </a:lnTo>
                  <a:lnTo>
                    <a:pt x="19569" y="89180"/>
                  </a:lnTo>
                  <a:lnTo>
                    <a:pt x="19697" y="89385"/>
                  </a:lnTo>
                  <a:lnTo>
                    <a:pt x="19825" y="89606"/>
                  </a:lnTo>
                  <a:lnTo>
                    <a:pt x="19936" y="89819"/>
                  </a:lnTo>
                  <a:lnTo>
                    <a:pt x="20038" y="90049"/>
                  </a:lnTo>
                  <a:lnTo>
                    <a:pt x="20131" y="90279"/>
                  </a:lnTo>
                  <a:lnTo>
                    <a:pt x="20208" y="90518"/>
                  </a:lnTo>
                  <a:lnTo>
                    <a:pt x="20276" y="90756"/>
                  </a:lnTo>
                  <a:lnTo>
                    <a:pt x="20336" y="91003"/>
                  </a:lnTo>
                  <a:lnTo>
                    <a:pt x="20379" y="91259"/>
                  </a:lnTo>
                  <a:lnTo>
                    <a:pt x="20413" y="91515"/>
                  </a:lnTo>
                  <a:lnTo>
                    <a:pt x="20430" y="91770"/>
                  </a:lnTo>
                  <a:lnTo>
                    <a:pt x="20438" y="92034"/>
                  </a:lnTo>
                  <a:lnTo>
                    <a:pt x="20430" y="92298"/>
                  </a:lnTo>
                  <a:lnTo>
                    <a:pt x="20413" y="92554"/>
                  </a:lnTo>
                  <a:lnTo>
                    <a:pt x="20379" y="92810"/>
                  </a:lnTo>
                  <a:lnTo>
                    <a:pt x="20336" y="93065"/>
                  </a:lnTo>
                  <a:lnTo>
                    <a:pt x="20276" y="93312"/>
                  </a:lnTo>
                  <a:lnTo>
                    <a:pt x="20208" y="93551"/>
                  </a:lnTo>
                  <a:lnTo>
                    <a:pt x="20131" y="93789"/>
                  </a:lnTo>
                  <a:lnTo>
                    <a:pt x="20038" y="94019"/>
                  </a:lnTo>
                  <a:lnTo>
                    <a:pt x="19936" y="94249"/>
                  </a:lnTo>
                  <a:lnTo>
                    <a:pt x="19825" y="94471"/>
                  </a:lnTo>
                  <a:lnTo>
                    <a:pt x="19697" y="94684"/>
                  </a:lnTo>
                  <a:lnTo>
                    <a:pt x="19569" y="94888"/>
                  </a:lnTo>
                  <a:lnTo>
                    <a:pt x="19424" y="95093"/>
                  </a:lnTo>
                  <a:lnTo>
                    <a:pt x="19271" y="95280"/>
                  </a:lnTo>
                  <a:lnTo>
                    <a:pt x="19109" y="95468"/>
                  </a:lnTo>
                  <a:lnTo>
                    <a:pt x="18939" y="95647"/>
                  </a:lnTo>
                  <a:lnTo>
                    <a:pt x="18768" y="95817"/>
                  </a:lnTo>
                  <a:lnTo>
                    <a:pt x="18581" y="95979"/>
                  </a:lnTo>
                  <a:lnTo>
                    <a:pt x="18385" y="96132"/>
                  </a:lnTo>
                  <a:lnTo>
                    <a:pt x="18189" y="96268"/>
                  </a:lnTo>
                  <a:lnTo>
                    <a:pt x="17976" y="96405"/>
                  </a:lnTo>
                  <a:lnTo>
                    <a:pt x="17763" y="96524"/>
                  </a:lnTo>
                  <a:lnTo>
                    <a:pt x="17542" y="96643"/>
                  </a:lnTo>
                  <a:lnTo>
                    <a:pt x="17320" y="96746"/>
                  </a:lnTo>
                  <a:lnTo>
                    <a:pt x="17082" y="96831"/>
                  </a:lnTo>
                  <a:lnTo>
                    <a:pt x="16852" y="96916"/>
                  </a:lnTo>
                  <a:lnTo>
                    <a:pt x="16604" y="96984"/>
                  </a:lnTo>
                  <a:lnTo>
                    <a:pt x="16357" y="97044"/>
                  </a:lnTo>
                  <a:lnTo>
                    <a:pt x="16110" y="97086"/>
                  </a:lnTo>
                  <a:lnTo>
                    <a:pt x="15855" y="97120"/>
                  </a:lnTo>
                  <a:lnTo>
                    <a:pt x="15591" y="97137"/>
                  </a:lnTo>
                  <a:lnTo>
                    <a:pt x="15327" y="97146"/>
                  </a:lnTo>
                  <a:lnTo>
                    <a:pt x="15071" y="97137"/>
                  </a:lnTo>
                  <a:lnTo>
                    <a:pt x="14807" y="97120"/>
                  </a:lnTo>
                  <a:lnTo>
                    <a:pt x="14551" y="97086"/>
                  </a:lnTo>
                  <a:lnTo>
                    <a:pt x="14304" y="97044"/>
                  </a:lnTo>
                  <a:lnTo>
                    <a:pt x="14057" y="96984"/>
                  </a:lnTo>
                  <a:lnTo>
                    <a:pt x="13810" y="96916"/>
                  </a:lnTo>
                  <a:lnTo>
                    <a:pt x="13580" y="96831"/>
                  </a:lnTo>
                  <a:lnTo>
                    <a:pt x="13342" y="96746"/>
                  </a:lnTo>
                  <a:lnTo>
                    <a:pt x="13120" y="96643"/>
                  </a:lnTo>
                  <a:lnTo>
                    <a:pt x="12899" y="96524"/>
                  </a:lnTo>
                  <a:lnTo>
                    <a:pt x="12686" y="96405"/>
                  </a:lnTo>
                  <a:lnTo>
                    <a:pt x="12473" y="96268"/>
                  </a:lnTo>
                  <a:lnTo>
                    <a:pt x="12277" y="96132"/>
                  </a:lnTo>
                  <a:lnTo>
                    <a:pt x="12081" y="95979"/>
                  </a:lnTo>
                  <a:lnTo>
                    <a:pt x="11902" y="95817"/>
                  </a:lnTo>
                  <a:lnTo>
                    <a:pt x="11723" y="95647"/>
                  </a:lnTo>
                  <a:lnTo>
                    <a:pt x="11553" y="95468"/>
                  </a:lnTo>
                  <a:lnTo>
                    <a:pt x="11391" y="95280"/>
                  </a:lnTo>
                  <a:lnTo>
                    <a:pt x="11237" y="95093"/>
                  </a:lnTo>
                  <a:lnTo>
                    <a:pt x="11092" y="94888"/>
                  </a:lnTo>
                  <a:lnTo>
                    <a:pt x="10965" y="94684"/>
                  </a:lnTo>
                  <a:lnTo>
                    <a:pt x="10837" y="94471"/>
                  </a:lnTo>
                  <a:lnTo>
                    <a:pt x="10726" y="94249"/>
                  </a:lnTo>
                  <a:lnTo>
                    <a:pt x="10624" y="94019"/>
                  </a:lnTo>
                  <a:lnTo>
                    <a:pt x="10530" y="93789"/>
                  </a:lnTo>
                  <a:lnTo>
                    <a:pt x="10454" y="93551"/>
                  </a:lnTo>
                  <a:lnTo>
                    <a:pt x="10385" y="93312"/>
                  </a:lnTo>
                  <a:lnTo>
                    <a:pt x="10326" y="93065"/>
                  </a:lnTo>
                  <a:lnTo>
                    <a:pt x="10283" y="92810"/>
                  </a:lnTo>
                  <a:lnTo>
                    <a:pt x="10249" y="92554"/>
                  </a:lnTo>
                  <a:lnTo>
                    <a:pt x="10232" y="92298"/>
                  </a:lnTo>
                  <a:lnTo>
                    <a:pt x="10224" y="92034"/>
                  </a:lnTo>
                  <a:lnTo>
                    <a:pt x="10232" y="91770"/>
                  </a:lnTo>
                  <a:lnTo>
                    <a:pt x="10249" y="91515"/>
                  </a:lnTo>
                  <a:lnTo>
                    <a:pt x="10283" y="91259"/>
                  </a:lnTo>
                  <a:lnTo>
                    <a:pt x="10326" y="91003"/>
                  </a:lnTo>
                  <a:lnTo>
                    <a:pt x="10385" y="90756"/>
                  </a:lnTo>
                  <a:lnTo>
                    <a:pt x="10454" y="90518"/>
                  </a:lnTo>
                  <a:lnTo>
                    <a:pt x="10530" y="90279"/>
                  </a:lnTo>
                  <a:lnTo>
                    <a:pt x="10624" y="90049"/>
                  </a:lnTo>
                  <a:lnTo>
                    <a:pt x="10726" y="89819"/>
                  </a:lnTo>
                  <a:lnTo>
                    <a:pt x="10837" y="89606"/>
                  </a:lnTo>
                  <a:lnTo>
                    <a:pt x="10965" y="89385"/>
                  </a:lnTo>
                  <a:lnTo>
                    <a:pt x="11092" y="89180"/>
                  </a:lnTo>
                  <a:lnTo>
                    <a:pt x="11237" y="88984"/>
                  </a:lnTo>
                  <a:lnTo>
                    <a:pt x="11391" y="88788"/>
                  </a:lnTo>
                  <a:lnTo>
                    <a:pt x="11553" y="88601"/>
                  </a:lnTo>
                  <a:lnTo>
                    <a:pt x="11723" y="88422"/>
                  </a:lnTo>
                  <a:lnTo>
                    <a:pt x="11902" y="88252"/>
                  </a:lnTo>
                  <a:lnTo>
                    <a:pt x="12081" y="88098"/>
                  </a:lnTo>
                  <a:lnTo>
                    <a:pt x="12277" y="87945"/>
                  </a:lnTo>
                  <a:lnTo>
                    <a:pt x="12473" y="87800"/>
                  </a:lnTo>
                  <a:lnTo>
                    <a:pt x="12686" y="87664"/>
                  </a:lnTo>
                  <a:lnTo>
                    <a:pt x="12899" y="87545"/>
                  </a:lnTo>
                  <a:lnTo>
                    <a:pt x="13120" y="87434"/>
                  </a:lnTo>
                  <a:lnTo>
                    <a:pt x="13342" y="87332"/>
                  </a:lnTo>
                  <a:lnTo>
                    <a:pt x="13580" y="87238"/>
                  </a:lnTo>
                  <a:lnTo>
                    <a:pt x="13810" y="87153"/>
                  </a:lnTo>
                  <a:lnTo>
                    <a:pt x="14057" y="87085"/>
                  </a:lnTo>
                  <a:lnTo>
                    <a:pt x="14304" y="87033"/>
                  </a:lnTo>
                  <a:lnTo>
                    <a:pt x="14551" y="86982"/>
                  </a:lnTo>
                  <a:lnTo>
                    <a:pt x="14807" y="86957"/>
                  </a:lnTo>
                  <a:lnTo>
                    <a:pt x="15071" y="86931"/>
                  </a:lnTo>
                  <a:lnTo>
                    <a:pt x="15327" y="86923"/>
                  </a:lnTo>
                  <a:close/>
                  <a:moveTo>
                    <a:pt x="217115" y="86923"/>
                  </a:moveTo>
                  <a:lnTo>
                    <a:pt x="217380" y="86931"/>
                  </a:lnTo>
                  <a:lnTo>
                    <a:pt x="217635" y="86957"/>
                  </a:lnTo>
                  <a:lnTo>
                    <a:pt x="217891" y="86982"/>
                  </a:lnTo>
                  <a:lnTo>
                    <a:pt x="218138" y="87033"/>
                  </a:lnTo>
                  <a:lnTo>
                    <a:pt x="218385" y="87085"/>
                  </a:lnTo>
                  <a:lnTo>
                    <a:pt x="218632" y="87153"/>
                  </a:lnTo>
                  <a:lnTo>
                    <a:pt x="218870" y="87238"/>
                  </a:lnTo>
                  <a:lnTo>
                    <a:pt x="219100" y="87332"/>
                  </a:lnTo>
                  <a:lnTo>
                    <a:pt x="219331" y="87434"/>
                  </a:lnTo>
                  <a:lnTo>
                    <a:pt x="219543" y="87545"/>
                  </a:lnTo>
                  <a:lnTo>
                    <a:pt x="219756" y="87664"/>
                  </a:lnTo>
                  <a:lnTo>
                    <a:pt x="219969" y="87800"/>
                  </a:lnTo>
                  <a:lnTo>
                    <a:pt x="220165" y="87945"/>
                  </a:lnTo>
                  <a:lnTo>
                    <a:pt x="220361" y="88098"/>
                  </a:lnTo>
                  <a:lnTo>
                    <a:pt x="220549" y="88252"/>
                  </a:lnTo>
                  <a:lnTo>
                    <a:pt x="220728" y="88422"/>
                  </a:lnTo>
                  <a:lnTo>
                    <a:pt x="220890" y="88601"/>
                  </a:lnTo>
                  <a:lnTo>
                    <a:pt x="221051" y="88788"/>
                  </a:lnTo>
                  <a:lnTo>
                    <a:pt x="221205" y="88984"/>
                  </a:lnTo>
                  <a:lnTo>
                    <a:pt x="221350" y="89180"/>
                  </a:lnTo>
                  <a:lnTo>
                    <a:pt x="221477" y="89385"/>
                  </a:lnTo>
                  <a:lnTo>
                    <a:pt x="221605" y="89606"/>
                  </a:lnTo>
                  <a:lnTo>
                    <a:pt x="221716" y="89819"/>
                  </a:lnTo>
                  <a:lnTo>
                    <a:pt x="221818" y="90049"/>
                  </a:lnTo>
                  <a:lnTo>
                    <a:pt x="221912" y="90279"/>
                  </a:lnTo>
                  <a:lnTo>
                    <a:pt x="221989" y="90518"/>
                  </a:lnTo>
                  <a:lnTo>
                    <a:pt x="222065" y="90756"/>
                  </a:lnTo>
                  <a:lnTo>
                    <a:pt x="222116" y="91003"/>
                  </a:lnTo>
                  <a:lnTo>
                    <a:pt x="222167" y="91259"/>
                  </a:lnTo>
                  <a:lnTo>
                    <a:pt x="222193" y="91515"/>
                  </a:lnTo>
                  <a:lnTo>
                    <a:pt x="222219" y="91770"/>
                  </a:lnTo>
                  <a:lnTo>
                    <a:pt x="222219" y="92034"/>
                  </a:lnTo>
                  <a:lnTo>
                    <a:pt x="222219" y="92298"/>
                  </a:lnTo>
                  <a:lnTo>
                    <a:pt x="222193" y="92554"/>
                  </a:lnTo>
                  <a:lnTo>
                    <a:pt x="222167" y="92810"/>
                  </a:lnTo>
                  <a:lnTo>
                    <a:pt x="222116" y="93065"/>
                  </a:lnTo>
                  <a:lnTo>
                    <a:pt x="222065" y="93312"/>
                  </a:lnTo>
                  <a:lnTo>
                    <a:pt x="221989" y="93551"/>
                  </a:lnTo>
                  <a:lnTo>
                    <a:pt x="221912" y="93789"/>
                  </a:lnTo>
                  <a:lnTo>
                    <a:pt x="221818" y="94019"/>
                  </a:lnTo>
                  <a:lnTo>
                    <a:pt x="221716" y="94249"/>
                  </a:lnTo>
                  <a:lnTo>
                    <a:pt x="221605" y="94471"/>
                  </a:lnTo>
                  <a:lnTo>
                    <a:pt x="221477" y="94684"/>
                  </a:lnTo>
                  <a:lnTo>
                    <a:pt x="221350" y="94888"/>
                  </a:lnTo>
                  <a:lnTo>
                    <a:pt x="221205" y="95093"/>
                  </a:lnTo>
                  <a:lnTo>
                    <a:pt x="221051" y="95280"/>
                  </a:lnTo>
                  <a:lnTo>
                    <a:pt x="220890" y="95468"/>
                  </a:lnTo>
                  <a:lnTo>
                    <a:pt x="220728" y="95647"/>
                  </a:lnTo>
                  <a:lnTo>
                    <a:pt x="220549" y="95817"/>
                  </a:lnTo>
                  <a:lnTo>
                    <a:pt x="220361" y="95979"/>
                  </a:lnTo>
                  <a:lnTo>
                    <a:pt x="220165" y="96132"/>
                  </a:lnTo>
                  <a:lnTo>
                    <a:pt x="219969" y="96268"/>
                  </a:lnTo>
                  <a:lnTo>
                    <a:pt x="219756" y="96405"/>
                  </a:lnTo>
                  <a:lnTo>
                    <a:pt x="219543" y="96524"/>
                  </a:lnTo>
                  <a:lnTo>
                    <a:pt x="219331" y="96643"/>
                  </a:lnTo>
                  <a:lnTo>
                    <a:pt x="219100" y="96746"/>
                  </a:lnTo>
                  <a:lnTo>
                    <a:pt x="218870" y="96831"/>
                  </a:lnTo>
                  <a:lnTo>
                    <a:pt x="218632" y="96916"/>
                  </a:lnTo>
                  <a:lnTo>
                    <a:pt x="218385" y="96984"/>
                  </a:lnTo>
                  <a:lnTo>
                    <a:pt x="218138" y="97044"/>
                  </a:lnTo>
                  <a:lnTo>
                    <a:pt x="217891" y="97086"/>
                  </a:lnTo>
                  <a:lnTo>
                    <a:pt x="217635" y="97120"/>
                  </a:lnTo>
                  <a:lnTo>
                    <a:pt x="217380" y="97137"/>
                  </a:lnTo>
                  <a:lnTo>
                    <a:pt x="217115" y="97146"/>
                  </a:lnTo>
                  <a:lnTo>
                    <a:pt x="216851" y="97137"/>
                  </a:lnTo>
                  <a:lnTo>
                    <a:pt x="216596" y="97120"/>
                  </a:lnTo>
                  <a:lnTo>
                    <a:pt x="216340" y="97086"/>
                  </a:lnTo>
                  <a:lnTo>
                    <a:pt x="216085" y="97044"/>
                  </a:lnTo>
                  <a:lnTo>
                    <a:pt x="215838" y="96984"/>
                  </a:lnTo>
                  <a:lnTo>
                    <a:pt x="215599" y="96916"/>
                  </a:lnTo>
                  <a:lnTo>
                    <a:pt x="215361" y="96831"/>
                  </a:lnTo>
                  <a:lnTo>
                    <a:pt x="215130" y="96746"/>
                  </a:lnTo>
                  <a:lnTo>
                    <a:pt x="214900" y="96643"/>
                  </a:lnTo>
                  <a:lnTo>
                    <a:pt x="214679" y="96524"/>
                  </a:lnTo>
                  <a:lnTo>
                    <a:pt x="214466" y="96405"/>
                  </a:lnTo>
                  <a:lnTo>
                    <a:pt x="214262" y="96268"/>
                  </a:lnTo>
                  <a:lnTo>
                    <a:pt x="214057" y="96132"/>
                  </a:lnTo>
                  <a:lnTo>
                    <a:pt x="213870" y="95979"/>
                  </a:lnTo>
                  <a:lnTo>
                    <a:pt x="213682" y="95817"/>
                  </a:lnTo>
                  <a:lnTo>
                    <a:pt x="213503" y="95647"/>
                  </a:lnTo>
                  <a:lnTo>
                    <a:pt x="213333" y="95468"/>
                  </a:lnTo>
                  <a:lnTo>
                    <a:pt x="213171" y="95280"/>
                  </a:lnTo>
                  <a:lnTo>
                    <a:pt x="213018" y="95093"/>
                  </a:lnTo>
                  <a:lnTo>
                    <a:pt x="212881" y="94888"/>
                  </a:lnTo>
                  <a:lnTo>
                    <a:pt x="212745" y="94684"/>
                  </a:lnTo>
                  <a:lnTo>
                    <a:pt x="212626" y="94471"/>
                  </a:lnTo>
                  <a:lnTo>
                    <a:pt x="212507" y="94249"/>
                  </a:lnTo>
                  <a:lnTo>
                    <a:pt x="212404" y="94019"/>
                  </a:lnTo>
                  <a:lnTo>
                    <a:pt x="212319" y="93789"/>
                  </a:lnTo>
                  <a:lnTo>
                    <a:pt x="212234" y="93551"/>
                  </a:lnTo>
                  <a:lnTo>
                    <a:pt x="212166" y="93312"/>
                  </a:lnTo>
                  <a:lnTo>
                    <a:pt x="212106" y="93065"/>
                  </a:lnTo>
                  <a:lnTo>
                    <a:pt x="212064" y="92810"/>
                  </a:lnTo>
                  <a:lnTo>
                    <a:pt x="212029" y="92554"/>
                  </a:lnTo>
                  <a:lnTo>
                    <a:pt x="212012" y="92298"/>
                  </a:lnTo>
                  <a:lnTo>
                    <a:pt x="212004" y="92034"/>
                  </a:lnTo>
                  <a:lnTo>
                    <a:pt x="212012" y="91770"/>
                  </a:lnTo>
                  <a:lnTo>
                    <a:pt x="212029" y="91515"/>
                  </a:lnTo>
                  <a:lnTo>
                    <a:pt x="212064" y="91259"/>
                  </a:lnTo>
                  <a:lnTo>
                    <a:pt x="212106" y="91003"/>
                  </a:lnTo>
                  <a:lnTo>
                    <a:pt x="212166" y="90756"/>
                  </a:lnTo>
                  <a:lnTo>
                    <a:pt x="212234" y="90518"/>
                  </a:lnTo>
                  <a:lnTo>
                    <a:pt x="212319" y="90279"/>
                  </a:lnTo>
                  <a:lnTo>
                    <a:pt x="212404" y="90049"/>
                  </a:lnTo>
                  <a:lnTo>
                    <a:pt x="212507" y="89819"/>
                  </a:lnTo>
                  <a:lnTo>
                    <a:pt x="212626" y="89606"/>
                  </a:lnTo>
                  <a:lnTo>
                    <a:pt x="212745" y="89385"/>
                  </a:lnTo>
                  <a:lnTo>
                    <a:pt x="212881" y="89180"/>
                  </a:lnTo>
                  <a:lnTo>
                    <a:pt x="213018" y="88984"/>
                  </a:lnTo>
                  <a:lnTo>
                    <a:pt x="213171" y="88788"/>
                  </a:lnTo>
                  <a:lnTo>
                    <a:pt x="213333" y="88601"/>
                  </a:lnTo>
                  <a:lnTo>
                    <a:pt x="213503" y="88422"/>
                  </a:lnTo>
                  <a:lnTo>
                    <a:pt x="213682" y="88252"/>
                  </a:lnTo>
                  <a:lnTo>
                    <a:pt x="213870" y="88098"/>
                  </a:lnTo>
                  <a:lnTo>
                    <a:pt x="214057" y="87945"/>
                  </a:lnTo>
                  <a:lnTo>
                    <a:pt x="214262" y="87800"/>
                  </a:lnTo>
                  <a:lnTo>
                    <a:pt x="214466" y="87664"/>
                  </a:lnTo>
                  <a:lnTo>
                    <a:pt x="214679" y="87545"/>
                  </a:lnTo>
                  <a:lnTo>
                    <a:pt x="214900" y="87434"/>
                  </a:lnTo>
                  <a:lnTo>
                    <a:pt x="215130" y="87332"/>
                  </a:lnTo>
                  <a:lnTo>
                    <a:pt x="215361" y="87238"/>
                  </a:lnTo>
                  <a:lnTo>
                    <a:pt x="215599" y="87153"/>
                  </a:lnTo>
                  <a:lnTo>
                    <a:pt x="215838" y="87085"/>
                  </a:lnTo>
                  <a:lnTo>
                    <a:pt x="216085" y="87033"/>
                  </a:lnTo>
                  <a:lnTo>
                    <a:pt x="216340" y="86982"/>
                  </a:lnTo>
                  <a:lnTo>
                    <a:pt x="216596" y="86957"/>
                  </a:lnTo>
                  <a:lnTo>
                    <a:pt x="216851" y="86931"/>
                  </a:lnTo>
                  <a:lnTo>
                    <a:pt x="217115" y="86923"/>
                  </a:lnTo>
                  <a:close/>
                  <a:moveTo>
                    <a:pt x="15591" y="135295"/>
                  </a:moveTo>
                  <a:lnTo>
                    <a:pt x="15855" y="135321"/>
                  </a:lnTo>
                  <a:lnTo>
                    <a:pt x="16110" y="135347"/>
                  </a:lnTo>
                  <a:lnTo>
                    <a:pt x="16357" y="135398"/>
                  </a:lnTo>
                  <a:lnTo>
                    <a:pt x="16604" y="135449"/>
                  </a:lnTo>
                  <a:lnTo>
                    <a:pt x="16852" y="135526"/>
                  </a:lnTo>
                  <a:lnTo>
                    <a:pt x="17082" y="135602"/>
                  </a:lnTo>
                  <a:lnTo>
                    <a:pt x="17320" y="135696"/>
                  </a:lnTo>
                  <a:lnTo>
                    <a:pt x="17542" y="135798"/>
                  </a:lnTo>
                  <a:lnTo>
                    <a:pt x="17763" y="135909"/>
                  </a:lnTo>
                  <a:lnTo>
                    <a:pt x="17976" y="136028"/>
                  </a:lnTo>
                  <a:lnTo>
                    <a:pt x="18189" y="136164"/>
                  </a:lnTo>
                  <a:lnTo>
                    <a:pt x="18385" y="136309"/>
                  </a:lnTo>
                  <a:lnTo>
                    <a:pt x="18581" y="136463"/>
                  </a:lnTo>
                  <a:lnTo>
                    <a:pt x="18768" y="136616"/>
                  </a:lnTo>
                  <a:lnTo>
                    <a:pt x="18939" y="136786"/>
                  </a:lnTo>
                  <a:lnTo>
                    <a:pt x="19109" y="136965"/>
                  </a:lnTo>
                  <a:lnTo>
                    <a:pt x="19271" y="137153"/>
                  </a:lnTo>
                  <a:lnTo>
                    <a:pt x="19424" y="137349"/>
                  </a:lnTo>
                  <a:lnTo>
                    <a:pt x="19569" y="137545"/>
                  </a:lnTo>
                  <a:lnTo>
                    <a:pt x="19697" y="137749"/>
                  </a:lnTo>
                  <a:lnTo>
                    <a:pt x="19825" y="137971"/>
                  </a:lnTo>
                  <a:lnTo>
                    <a:pt x="19936" y="138184"/>
                  </a:lnTo>
                  <a:lnTo>
                    <a:pt x="20038" y="138414"/>
                  </a:lnTo>
                  <a:lnTo>
                    <a:pt x="20131" y="138644"/>
                  </a:lnTo>
                  <a:lnTo>
                    <a:pt x="20208" y="138882"/>
                  </a:lnTo>
                  <a:lnTo>
                    <a:pt x="20276" y="139121"/>
                  </a:lnTo>
                  <a:lnTo>
                    <a:pt x="20336" y="139368"/>
                  </a:lnTo>
                  <a:lnTo>
                    <a:pt x="20379" y="139623"/>
                  </a:lnTo>
                  <a:lnTo>
                    <a:pt x="20413" y="139879"/>
                  </a:lnTo>
                  <a:lnTo>
                    <a:pt x="20430" y="140134"/>
                  </a:lnTo>
                  <a:lnTo>
                    <a:pt x="20438" y="140399"/>
                  </a:lnTo>
                  <a:lnTo>
                    <a:pt x="20430" y="140663"/>
                  </a:lnTo>
                  <a:lnTo>
                    <a:pt x="20413" y="140918"/>
                  </a:lnTo>
                  <a:lnTo>
                    <a:pt x="20379" y="141174"/>
                  </a:lnTo>
                  <a:lnTo>
                    <a:pt x="20336" y="141429"/>
                  </a:lnTo>
                  <a:lnTo>
                    <a:pt x="20276" y="141676"/>
                  </a:lnTo>
                  <a:lnTo>
                    <a:pt x="20208" y="141915"/>
                  </a:lnTo>
                  <a:lnTo>
                    <a:pt x="20131" y="142154"/>
                  </a:lnTo>
                  <a:lnTo>
                    <a:pt x="20038" y="142384"/>
                  </a:lnTo>
                  <a:lnTo>
                    <a:pt x="19936" y="142614"/>
                  </a:lnTo>
                  <a:lnTo>
                    <a:pt x="19825" y="142835"/>
                  </a:lnTo>
                  <a:lnTo>
                    <a:pt x="19697" y="143048"/>
                  </a:lnTo>
                  <a:lnTo>
                    <a:pt x="19569" y="143253"/>
                  </a:lnTo>
                  <a:lnTo>
                    <a:pt x="19424" y="143457"/>
                  </a:lnTo>
                  <a:lnTo>
                    <a:pt x="19271" y="143644"/>
                  </a:lnTo>
                  <a:lnTo>
                    <a:pt x="19109" y="143832"/>
                  </a:lnTo>
                  <a:lnTo>
                    <a:pt x="18939" y="144011"/>
                  </a:lnTo>
                  <a:lnTo>
                    <a:pt x="18768" y="144181"/>
                  </a:lnTo>
                  <a:lnTo>
                    <a:pt x="18581" y="144343"/>
                  </a:lnTo>
                  <a:lnTo>
                    <a:pt x="18385" y="144496"/>
                  </a:lnTo>
                  <a:lnTo>
                    <a:pt x="18189" y="144633"/>
                  </a:lnTo>
                  <a:lnTo>
                    <a:pt x="17976" y="144769"/>
                  </a:lnTo>
                  <a:lnTo>
                    <a:pt x="17763" y="144888"/>
                  </a:lnTo>
                  <a:lnTo>
                    <a:pt x="17542" y="145008"/>
                  </a:lnTo>
                  <a:lnTo>
                    <a:pt x="17320" y="145110"/>
                  </a:lnTo>
                  <a:lnTo>
                    <a:pt x="17082" y="145195"/>
                  </a:lnTo>
                  <a:lnTo>
                    <a:pt x="16852" y="145280"/>
                  </a:lnTo>
                  <a:lnTo>
                    <a:pt x="16604" y="145348"/>
                  </a:lnTo>
                  <a:lnTo>
                    <a:pt x="16357" y="145408"/>
                  </a:lnTo>
                  <a:lnTo>
                    <a:pt x="16110" y="145451"/>
                  </a:lnTo>
                  <a:lnTo>
                    <a:pt x="15855" y="145485"/>
                  </a:lnTo>
                  <a:lnTo>
                    <a:pt x="15591" y="145502"/>
                  </a:lnTo>
                  <a:lnTo>
                    <a:pt x="15327" y="145510"/>
                  </a:lnTo>
                  <a:lnTo>
                    <a:pt x="15071" y="145502"/>
                  </a:lnTo>
                  <a:lnTo>
                    <a:pt x="14807" y="145485"/>
                  </a:lnTo>
                  <a:lnTo>
                    <a:pt x="14551" y="145451"/>
                  </a:lnTo>
                  <a:lnTo>
                    <a:pt x="14304" y="145408"/>
                  </a:lnTo>
                  <a:lnTo>
                    <a:pt x="14057" y="145348"/>
                  </a:lnTo>
                  <a:lnTo>
                    <a:pt x="13810" y="145280"/>
                  </a:lnTo>
                  <a:lnTo>
                    <a:pt x="13580" y="145195"/>
                  </a:lnTo>
                  <a:lnTo>
                    <a:pt x="13342" y="145110"/>
                  </a:lnTo>
                  <a:lnTo>
                    <a:pt x="13120" y="145008"/>
                  </a:lnTo>
                  <a:lnTo>
                    <a:pt x="12899" y="144888"/>
                  </a:lnTo>
                  <a:lnTo>
                    <a:pt x="12686" y="144769"/>
                  </a:lnTo>
                  <a:lnTo>
                    <a:pt x="12473" y="144633"/>
                  </a:lnTo>
                  <a:lnTo>
                    <a:pt x="12277" y="144496"/>
                  </a:lnTo>
                  <a:lnTo>
                    <a:pt x="12081" y="144343"/>
                  </a:lnTo>
                  <a:lnTo>
                    <a:pt x="11902" y="144181"/>
                  </a:lnTo>
                  <a:lnTo>
                    <a:pt x="11723" y="144011"/>
                  </a:lnTo>
                  <a:lnTo>
                    <a:pt x="11553" y="143832"/>
                  </a:lnTo>
                  <a:lnTo>
                    <a:pt x="11391" y="143644"/>
                  </a:lnTo>
                  <a:lnTo>
                    <a:pt x="11237" y="143457"/>
                  </a:lnTo>
                  <a:lnTo>
                    <a:pt x="11092" y="143253"/>
                  </a:lnTo>
                  <a:lnTo>
                    <a:pt x="10965" y="143048"/>
                  </a:lnTo>
                  <a:lnTo>
                    <a:pt x="10837" y="142835"/>
                  </a:lnTo>
                  <a:lnTo>
                    <a:pt x="10726" y="142614"/>
                  </a:lnTo>
                  <a:lnTo>
                    <a:pt x="10624" y="142384"/>
                  </a:lnTo>
                  <a:lnTo>
                    <a:pt x="10530" y="142154"/>
                  </a:lnTo>
                  <a:lnTo>
                    <a:pt x="10454" y="141915"/>
                  </a:lnTo>
                  <a:lnTo>
                    <a:pt x="10385" y="141676"/>
                  </a:lnTo>
                  <a:lnTo>
                    <a:pt x="10326" y="141429"/>
                  </a:lnTo>
                  <a:lnTo>
                    <a:pt x="10283" y="141174"/>
                  </a:lnTo>
                  <a:lnTo>
                    <a:pt x="10249" y="140918"/>
                  </a:lnTo>
                  <a:lnTo>
                    <a:pt x="10232" y="140663"/>
                  </a:lnTo>
                  <a:lnTo>
                    <a:pt x="10224" y="140399"/>
                  </a:lnTo>
                  <a:lnTo>
                    <a:pt x="10232" y="140134"/>
                  </a:lnTo>
                  <a:lnTo>
                    <a:pt x="10249" y="139879"/>
                  </a:lnTo>
                  <a:lnTo>
                    <a:pt x="10283" y="139623"/>
                  </a:lnTo>
                  <a:lnTo>
                    <a:pt x="10326" y="139368"/>
                  </a:lnTo>
                  <a:lnTo>
                    <a:pt x="10385" y="139121"/>
                  </a:lnTo>
                  <a:lnTo>
                    <a:pt x="10454" y="138882"/>
                  </a:lnTo>
                  <a:lnTo>
                    <a:pt x="10530" y="138644"/>
                  </a:lnTo>
                  <a:lnTo>
                    <a:pt x="10624" y="138414"/>
                  </a:lnTo>
                  <a:lnTo>
                    <a:pt x="10726" y="138184"/>
                  </a:lnTo>
                  <a:lnTo>
                    <a:pt x="10837" y="137971"/>
                  </a:lnTo>
                  <a:lnTo>
                    <a:pt x="10965" y="137749"/>
                  </a:lnTo>
                  <a:lnTo>
                    <a:pt x="11092" y="137545"/>
                  </a:lnTo>
                  <a:lnTo>
                    <a:pt x="11237" y="137349"/>
                  </a:lnTo>
                  <a:lnTo>
                    <a:pt x="11391" y="137153"/>
                  </a:lnTo>
                  <a:lnTo>
                    <a:pt x="11553" y="136965"/>
                  </a:lnTo>
                  <a:lnTo>
                    <a:pt x="11723" y="136786"/>
                  </a:lnTo>
                  <a:lnTo>
                    <a:pt x="11902" y="136616"/>
                  </a:lnTo>
                  <a:lnTo>
                    <a:pt x="12081" y="136463"/>
                  </a:lnTo>
                  <a:lnTo>
                    <a:pt x="12277" y="136309"/>
                  </a:lnTo>
                  <a:lnTo>
                    <a:pt x="12473" y="136164"/>
                  </a:lnTo>
                  <a:lnTo>
                    <a:pt x="12686" y="136028"/>
                  </a:lnTo>
                  <a:lnTo>
                    <a:pt x="12899" y="135909"/>
                  </a:lnTo>
                  <a:lnTo>
                    <a:pt x="13120" y="135798"/>
                  </a:lnTo>
                  <a:lnTo>
                    <a:pt x="13342" y="135696"/>
                  </a:lnTo>
                  <a:lnTo>
                    <a:pt x="13580" y="135602"/>
                  </a:lnTo>
                  <a:lnTo>
                    <a:pt x="13810" y="135526"/>
                  </a:lnTo>
                  <a:lnTo>
                    <a:pt x="14057" y="135449"/>
                  </a:lnTo>
                  <a:lnTo>
                    <a:pt x="14304" y="135398"/>
                  </a:lnTo>
                  <a:lnTo>
                    <a:pt x="14551" y="135347"/>
                  </a:lnTo>
                  <a:lnTo>
                    <a:pt x="14807" y="135321"/>
                  </a:lnTo>
                  <a:lnTo>
                    <a:pt x="15071" y="135295"/>
                  </a:lnTo>
                  <a:close/>
                  <a:moveTo>
                    <a:pt x="217380" y="135295"/>
                  </a:moveTo>
                  <a:lnTo>
                    <a:pt x="217635" y="135321"/>
                  </a:lnTo>
                  <a:lnTo>
                    <a:pt x="217891" y="135347"/>
                  </a:lnTo>
                  <a:lnTo>
                    <a:pt x="218138" y="135398"/>
                  </a:lnTo>
                  <a:lnTo>
                    <a:pt x="218385" y="135449"/>
                  </a:lnTo>
                  <a:lnTo>
                    <a:pt x="218632" y="135526"/>
                  </a:lnTo>
                  <a:lnTo>
                    <a:pt x="218870" y="135602"/>
                  </a:lnTo>
                  <a:lnTo>
                    <a:pt x="219100" y="135696"/>
                  </a:lnTo>
                  <a:lnTo>
                    <a:pt x="219331" y="135798"/>
                  </a:lnTo>
                  <a:lnTo>
                    <a:pt x="219543" y="135909"/>
                  </a:lnTo>
                  <a:lnTo>
                    <a:pt x="219756" y="136028"/>
                  </a:lnTo>
                  <a:lnTo>
                    <a:pt x="219969" y="136164"/>
                  </a:lnTo>
                  <a:lnTo>
                    <a:pt x="220165" y="136309"/>
                  </a:lnTo>
                  <a:lnTo>
                    <a:pt x="220361" y="136463"/>
                  </a:lnTo>
                  <a:lnTo>
                    <a:pt x="220549" y="136616"/>
                  </a:lnTo>
                  <a:lnTo>
                    <a:pt x="220728" y="136786"/>
                  </a:lnTo>
                  <a:lnTo>
                    <a:pt x="220890" y="136965"/>
                  </a:lnTo>
                  <a:lnTo>
                    <a:pt x="221051" y="137153"/>
                  </a:lnTo>
                  <a:lnTo>
                    <a:pt x="221205" y="137349"/>
                  </a:lnTo>
                  <a:lnTo>
                    <a:pt x="221350" y="137545"/>
                  </a:lnTo>
                  <a:lnTo>
                    <a:pt x="221477" y="137749"/>
                  </a:lnTo>
                  <a:lnTo>
                    <a:pt x="221605" y="137971"/>
                  </a:lnTo>
                  <a:lnTo>
                    <a:pt x="221716" y="138184"/>
                  </a:lnTo>
                  <a:lnTo>
                    <a:pt x="221818" y="138414"/>
                  </a:lnTo>
                  <a:lnTo>
                    <a:pt x="221912" y="138644"/>
                  </a:lnTo>
                  <a:lnTo>
                    <a:pt x="221989" y="138882"/>
                  </a:lnTo>
                  <a:lnTo>
                    <a:pt x="222065" y="139121"/>
                  </a:lnTo>
                  <a:lnTo>
                    <a:pt x="222116" y="139368"/>
                  </a:lnTo>
                  <a:lnTo>
                    <a:pt x="222167" y="139623"/>
                  </a:lnTo>
                  <a:lnTo>
                    <a:pt x="222193" y="139879"/>
                  </a:lnTo>
                  <a:lnTo>
                    <a:pt x="222219" y="140134"/>
                  </a:lnTo>
                  <a:lnTo>
                    <a:pt x="222219" y="140399"/>
                  </a:lnTo>
                  <a:lnTo>
                    <a:pt x="222219" y="140663"/>
                  </a:lnTo>
                  <a:lnTo>
                    <a:pt x="222193" y="140918"/>
                  </a:lnTo>
                  <a:lnTo>
                    <a:pt x="222167" y="141174"/>
                  </a:lnTo>
                  <a:lnTo>
                    <a:pt x="222116" y="141429"/>
                  </a:lnTo>
                  <a:lnTo>
                    <a:pt x="222065" y="141676"/>
                  </a:lnTo>
                  <a:lnTo>
                    <a:pt x="221989" y="141915"/>
                  </a:lnTo>
                  <a:lnTo>
                    <a:pt x="221912" y="142154"/>
                  </a:lnTo>
                  <a:lnTo>
                    <a:pt x="221818" y="142384"/>
                  </a:lnTo>
                  <a:lnTo>
                    <a:pt x="221716" y="142614"/>
                  </a:lnTo>
                  <a:lnTo>
                    <a:pt x="221605" y="142835"/>
                  </a:lnTo>
                  <a:lnTo>
                    <a:pt x="221477" y="143048"/>
                  </a:lnTo>
                  <a:lnTo>
                    <a:pt x="221350" y="143253"/>
                  </a:lnTo>
                  <a:lnTo>
                    <a:pt x="221205" y="143457"/>
                  </a:lnTo>
                  <a:lnTo>
                    <a:pt x="221051" y="143644"/>
                  </a:lnTo>
                  <a:lnTo>
                    <a:pt x="220890" y="143832"/>
                  </a:lnTo>
                  <a:lnTo>
                    <a:pt x="220728" y="144011"/>
                  </a:lnTo>
                  <a:lnTo>
                    <a:pt x="220549" y="144181"/>
                  </a:lnTo>
                  <a:lnTo>
                    <a:pt x="220361" y="144343"/>
                  </a:lnTo>
                  <a:lnTo>
                    <a:pt x="220165" y="144496"/>
                  </a:lnTo>
                  <a:lnTo>
                    <a:pt x="219969" y="144633"/>
                  </a:lnTo>
                  <a:lnTo>
                    <a:pt x="219756" y="144769"/>
                  </a:lnTo>
                  <a:lnTo>
                    <a:pt x="219543" y="144888"/>
                  </a:lnTo>
                  <a:lnTo>
                    <a:pt x="219331" y="145008"/>
                  </a:lnTo>
                  <a:lnTo>
                    <a:pt x="219100" y="145110"/>
                  </a:lnTo>
                  <a:lnTo>
                    <a:pt x="218870" y="145195"/>
                  </a:lnTo>
                  <a:lnTo>
                    <a:pt x="218632" y="145280"/>
                  </a:lnTo>
                  <a:lnTo>
                    <a:pt x="218385" y="145348"/>
                  </a:lnTo>
                  <a:lnTo>
                    <a:pt x="218138" y="145408"/>
                  </a:lnTo>
                  <a:lnTo>
                    <a:pt x="217891" y="145451"/>
                  </a:lnTo>
                  <a:lnTo>
                    <a:pt x="217635" y="145485"/>
                  </a:lnTo>
                  <a:lnTo>
                    <a:pt x="217380" y="145502"/>
                  </a:lnTo>
                  <a:lnTo>
                    <a:pt x="217115" y="145510"/>
                  </a:lnTo>
                  <a:lnTo>
                    <a:pt x="216851" y="145502"/>
                  </a:lnTo>
                  <a:lnTo>
                    <a:pt x="216596" y="145485"/>
                  </a:lnTo>
                  <a:lnTo>
                    <a:pt x="216340" y="145451"/>
                  </a:lnTo>
                  <a:lnTo>
                    <a:pt x="216085" y="145408"/>
                  </a:lnTo>
                  <a:lnTo>
                    <a:pt x="215838" y="145348"/>
                  </a:lnTo>
                  <a:lnTo>
                    <a:pt x="215599" y="145280"/>
                  </a:lnTo>
                  <a:lnTo>
                    <a:pt x="215361" y="145195"/>
                  </a:lnTo>
                  <a:lnTo>
                    <a:pt x="215130" y="145110"/>
                  </a:lnTo>
                  <a:lnTo>
                    <a:pt x="214900" y="145008"/>
                  </a:lnTo>
                  <a:lnTo>
                    <a:pt x="214679" y="144888"/>
                  </a:lnTo>
                  <a:lnTo>
                    <a:pt x="214466" y="144769"/>
                  </a:lnTo>
                  <a:lnTo>
                    <a:pt x="214262" y="144633"/>
                  </a:lnTo>
                  <a:lnTo>
                    <a:pt x="214057" y="144496"/>
                  </a:lnTo>
                  <a:lnTo>
                    <a:pt x="213870" y="144343"/>
                  </a:lnTo>
                  <a:lnTo>
                    <a:pt x="213682" y="144181"/>
                  </a:lnTo>
                  <a:lnTo>
                    <a:pt x="213503" y="144011"/>
                  </a:lnTo>
                  <a:lnTo>
                    <a:pt x="213333" y="143832"/>
                  </a:lnTo>
                  <a:lnTo>
                    <a:pt x="213171" y="143644"/>
                  </a:lnTo>
                  <a:lnTo>
                    <a:pt x="213018" y="143457"/>
                  </a:lnTo>
                  <a:lnTo>
                    <a:pt x="212881" y="143253"/>
                  </a:lnTo>
                  <a:lnTo>
                    <a:pt x="212745" y="143048"/>
                  </a:lnTo>
                  <a:lnTo>
                    <a:pt x="212626" y="142835"/>
                  </a:lnTo>
                  <a:lnTo>
                    <a:pt x="212507" y="142614"/>
                  </a:lnTo>
                  <a:lnTo>
                    <a:pt x="212404" y="142384"/>
                  </a:lnTo>
                  <a:lnTo>
                    <a:pt x="212319" y="142154"/>
                  </a:lnTo>
                  <a:lnTo>
                    <a:pt x="212234" y="141915"/>
                  </a:lnTo>
                  <a:lnTo>
                    <a:pt x="212166" y="141676"/>
                  </a:lnTo>
                  <a:lnTo>
                    <a:pt x="212106" y="141429"/>
                  </a:lnTo>
                  <a:lnTo>
                    <a:pt x="212064" y="141174"/>
                  </a:lnTo>
                  <a:lnTo>
                    <a:pt x="212029" y="140918"/>
                  </a:lnTo>
                  <a:lnTo>
                    <a:pt x="212012" y="140663"/>
                  </a:lnTo>
                  <a:lnTo>
                    <a:pt x="212004" y="140399"/>
                  </a:lnTo>
                  <a:lnTo>
                    <a:pt x="212012" y="140134"/>
                  </a:lnTo>
                  <a:lnTo>
                    <a:pt x="212029" y="139879"/>
                  </a:lnTo>
                  <a:lnTo>
                    <a:pt x="212064" y="139623"/>
                  </a:lnTo>
                  <a:lnTo>
                    <a:pt x="212106" y="139368"/>
                  </a:lnTo>
                  <a:lnTo>
                    <a:pt x="212166" y="139121"/>
                  </a:lnTo>
                  <a:lnTo>
                    <a:pt x="212234" y="138882"/>
                  </a:lnTo>
                  <a:lnTo>
                    <a:pt x="212319" y="138644"/>
                  </a:lnTo>
                  <a:lnTo>
                    <a:pt x="212404" y="138414"/>
                  </a:lnTo>
                  <a:lnTo>
                    <a:pt x="212507" y="138184"/>
                  </a:lnTo>
                  <a:lnTo>
                    <a:pt x="212626" y="137971"/>
                  </a:lnTo>
                  <a:lnTo>
                    <a:pt x="212745" y="137749"/>
                  </a:lnTo>
                  <a:lnTo>
                    <a:pt x="212881" y="137545"/>
                  </a:lnTo>
                  <a:lnTo>
                    <a:pt x="213018" y="137349"/>
                  </a:lnTo>
                  <a:lnTo>
                    <a:pt x="213171" y="137153"/>
                  </a:lnTo>
                  <a:lnTo>
                    <a:pt x="213333" y="136965"/>
                  </a:lnTo>
                  <a:lnTo>
                    <a:pt x="213503" y="136786"/>
                  </a:lnTo>
                  <a:lnTo>
                    <a:pt x="213682" y="136616"/>
                  </a:lnTo>
                  <a:lnTo>
                    <a:pt x="213870" y="136463"/>
                  </a:lnTo>
                  <a:lnTo>
                    <a:pt x="214057" y="136309"/>
                  </a:lnTo>
                  <a:lnTo>
                    <a:pt x="214262" y="136164"/>
                  </a:lnTo>
                  <a:lnTo>
                    <a:pt x="214466" y="136028"/>
                  </a:lnTo>
                  <a:lnTo>
                    <a:pt x="214679" y="135909"/>
                  </a:lnTo>
                  <a:lnTo>
                    <a:pt x="214900" y="135798"/>
                  </a:lnTo>
                  <a:lnTo>
                    <a:pt x="215130" y="135696"/>
                  </a:lnTo>
                  <a:lnTo>
                    <a:pt x="215361" y="135602"/>
                  </a:lnTo>
                  <a:lnTo>
                    <a:pt x="215599" y="135526"/>
                  </a:lnTo>
                  <a:lnTo>
                    <a:pt x="215838" y="135449"/>
                  </a:lnTo>
                  <a:lnTo>
                    <a:pt x="216085" y="135398"/>
                  </a:lnTo>
                  <a:lnTo>
                    <a:pt x="216340" y="135347"/>
                  </a:lnTo>
                  <a:lnTo>
                    <a:pt x="216596" y="135321"/>
                  </a:lnTo>
                  <a:lnTo>
                    <a:pt x="216851" y="135295"/>
                  </a:lnTo>
                  <a:close/>
                  <a:moveTo>
                    <a:pt x="117533" y="53416"/>
                  </a:moveTo>
                  <a:lnTo>
                    <a:pt x="119748" y="53425"/>
                  </a:lnTo>
                  <a:lnTo>
                    <a:pt x="121989" y="53442"/>
                  </a:lnTo>
                  <a:lnTo>
                    <a:pt x="124246" y="53459"/>
                  </a:lnTo>
                  <a:lnTo>
                    <a:pt x="126529" y="53493"/>
                  </a:lnTo>
                  <a:lnTo>
                    <a:pt x="128830" y="53535"/>
                  </a:lnTo>
                  <a:lnTo>
                    <a:pt x="131155" y="53587"/>
                  </a:lnTo>
                  <a:lnTo>
                    <a:pt x="133498" y="53655"/>
                  </a:lnTo>
                  <a:lnTo>
                    <a:pt x="135867" y="53723"/>
                  </a:lnTo>
                  <a:lnTo>
                    <a:pt x="138244" y="53808"/>
                  </a:lnTo>
                  <a:lnTo>
                    <a:pt x="140646" y="53910"/>
                  </a:lnTo>
                  <a:lnTo>
                    <a:pt x="143065" y="54013"/>
                  </a:lnTo>
                  <a:lnTo>
                    <a:pt x="145493" y="54132"/>
                  </a:lnTo>
                  <a:lnTo>
                    <a:pt x="147947" y="54268"/>
                  </a:lnTo>
                  <a:lnTo>
                    <a:pt x="150409" y="54404"/>
                  </a:lnTo>
                  <a:lnTo>
                    <a:pt x="152888" y="54566"/>
                  </a:lnTo>
                  <a:lnTo>
                    <a:pt x="155384" y="54737"/>
                  </a:lnTo>
                  <a:lnTo>
                    <a:pt x="157889" y="54916"/>
                  </a:lnTo>
                  <a:lnTo>
                    <a:pt x="160402" y="55120"/>
                  </a:lnTo>
                  <a:lnTo>
                    <a:pt x="162933" y="55333"/>
                  </a:lnTo>
                  <a:lnTo>
                    <a:pt x="165471" y="55555"/>
                  </a:lnTo>
                  <a:lnTo>
                    <a:pt x="168019" y="55793"/>
                  </a:lnTo>
                  <a:lnTo>
                    <a:pt x="170574" y="56057"/>
                  </a:lnTo>
                  <a:lnTo>
                    <a:pt x="173139" y="56321"/>
                  </a:lnTo>
                  <a:lnTo>
                    <a:pt x="175720" y="56611"/>
                  </a:lnTo>
                  <a:lnTo>
                    <a:pt x="176001" y="59184"/>
                  </a:lnTo>
                  <a:lnTo>
                    <a:pt x="176274" y="61757"/>
                  </a:lnTo>
                  <a:lnTo>
                    <a:pt x="176529" y="64312"/>
                  </a:lnTo>
                  <a:lnTo>
                    <a:pt x="176776" y="66860"/>
                  </a:lnTo>
                  <a:lnTo>
                    <a:pt x="176998" y="69398"/>
                  </a:lnTo>
                  <a:lnTo>
                    <a:pt x="177211" y="71929"/>
                  </a:lnTo>
                  <a:lnTo>
                    <a:pt x="177407" y="74442"/>
                  </a:lnTo>
                  <a:lnTo>
                    <a:pt x="177594" y="76947"/>
                  </a:lnTo>
                  <a:lnTo>
                    <a:pt x="177765" y="79443"/>
                  </a:lnTo>
                  <a:lnTo>
                    <a:pt x="177918" y="81922"/>
                  </a:lnTo>
                  <a:lnTo>
                    <a:pt x="178063" y="84384"/>
                  </a:lnTo>
                  <a:lnTo>
                    <a:pt x="178199" y="86829"/>
                  </a:lnTo>
                  <a:lnTo>
                    <a:pt x="178318" y="89266"/>
                  </a:lnTo>
                  <a:lnTo>
                    <a:pt x="178421" y="91685"/>
                  </a:lnTo>
                  <a:lnTo>
                    <a:pt x="178523" y="94087"/>
                  </a:lnTo>
                  <a:lnTo>
                    <a:pt x="178608" y="96464"/>
                  </a:lnTo>
                  <a:lnTo>
                    <a:pt x="178676" y="98833"/>
                  </a:lnTo>
                  <a:lnTo>
                    <a:pt x="178744" y="101176"/>
                  </a:lnTo>
                  <a:lnTo>
                    <a:pt x="178796" y="103501"/>
                  </a:lnTo>
                  <a:lnTo>
                    <a:pt x="178838" y="105802"/>
                  </a:lnTo>
                  <a:lnTo>
                    <a:pt x="178872" y="108085"/>
                  </a:lnTo>
                  <a:lnTo>
                    <a:pt x="178889" y="110342"/>
                  </a:lnTo>
                  <a:lnTo>
                    <a:pt x="178906" y="112583"/>
                  </a:lnTo>
                  <a:lnTo>
                    <a:pt x="178915" y="114798"/>
                  </a:lnTo>
                  <a:lnTo>
                    <a:pt x="178906" y="116987"/>
                  </a:lnTo>
                  <a:lnTo>
                    <a:pt x="178898" y="119151"/>
                  </a:lnTo>
                  <a:lnTo>
                    <a:pt x="178881" y="121290"/>
                  </a:lnTo>
                  <a:lnTo>
                    <a:pt x="178855" y="123403"/>
                  </a:lnTo>
                  <a:lnTo>
                    <a:pt x="178821" y="125490"/>
                  </a:lnTo>
                  <a:lnTo>
                    <a:pt x="178778" y="127543"/>
                  </a:lnTo>
                  <a:lnTo>
                    <a:pt x="178736" y="129571"/>
                  </a:lnTo>
                  <a:lnTo>
                    <a:pt x="178685" y="131573"/>
                  </a:lnTo>
                  <a:lnTo>
                    <a:pt x="178625" y="133541"/>
                  </a:lnTo>
                  <a:lnTo>
                    <a:pt x="178566" y="135483"/>
                  </a:lnTo>
                  <a:lnTo>
                    <a:pt x="178489" y="137391"/>
                  </a:lnTo>
                  <a:lnTo>
                    <a:pt x="178421" y="139266"/>
                  </a:lnTo>
                  <a:lnTo>
                    <a:pt x="178344" y="141106"/>
                  </a:lnTo>
                  <a:lnTo>
                    <a:pt x="178259" y="142920"/>
                  </a:lnTo>
                  <a:lnTo>
                    <a:pt x="178174" y="144692"/>
                  </a:lnTo>
                  <a:lnTo>
                    <a:pt x="178088" y="146430"/>
                  </a:lnTo>
                  <a:lnTo>
                    <a:pt x="177892" y="149804"/>
                  </a:lnTo>
                  <a:lnTo>
                    <a:pt x="177697" y="153024"/>
                  </a:lnTo>
                  <a:lnTo>
                    <a:pt x="177492" y="156100"/>
                  </a:lnTo>
                  <a:lnTo>
                    <a:pt x="177279" y="159005"/>
                  </a:lnTo>
                  <a:lnTo>
                    <a:pt x="177066" y="161748"/>
                  </a:lnTo>
                  <a:lnTo>
                    <a:pt x="176853" y="164321"/>
                  </a:lnTo>
                  <a:lnTo>
                    <a:pt x="176640" y="166715"/>
                  </a:lnTo>
                  <a:lnTo>
                    <a:pt x="176436" y="168921"/>
                  </a:lnTo>
                  <a:lnTo>
                    <a:pt x="176240" y="170949"/>
                  </a:lnTo>
                  <a:lnTo>
                    <a:pt x="176052" y="172772"/>
                  </a:lnTo>
                  <a:lnTo>
                    <a:pt x="175882" y="174408"/>
                  </a:lnTo>
                  <a:lnTo>
                    <a:pt x="175720" y="175822"/>
                  </a:lnTo>
                  <a:lnTo>
                    <a:pt x="174306" y="175984"/>
                  </a:lnTo>
                  <a:lnTo>
                    <a:pt x="172670" y="176154"/>
                  </a:lnTo>
                  <a:lnTo>
                    <a:pt x="170847" y="176342"/>
                  </a:lnTo>
                  <a:lnTo>
                    <a:pt x="168819" y="176538"/>
                  </a:lnTo>
                  <a:lnTo>
                    <a:pt x="166613" y="176742"/>
                  </a:lnTo>
                  <a:lnTo>
                    <a:pt x="164219" y="176955"/>
                  </a:lnTo>
                  <a:lnTo>
                    <a:pt x="161646" y="177168"/>
                  </a:lnTo>
                  <a:lnTo>
                    <a:pt x="158903" y="177381"/>
                  </a:lnTo>
                  <a:lnTo>
                    <a:pt x="155998" y="177594"/>
                  </a:lnTo>
                  <a:lnTo>
                    <a:pt x="152922" y="177798"/>
                  </a:lnTo>
                  <a:lnTo>
                    <a:pt x="149702" y="178003"/>
                  </a:lnTo>
                  <a:lnTo>
                    <a:pt x="146328" y="178190"/>
                  </a:lnTo>
                  <a:lnTo>
                    <a:pt x="144590" y="178276"/>
                  </a:lnTo>
                  <a:lnTo>
                    <a:pt x="142818" y="178361"/>
                  </a:lnTo>
                  <a:lnTo>
                    <a:pt x="141004" y="178446"/>
                  </a:lnTo>
                  <a:lnTo>
                    <a:pt x="139164" y="178523"/>
                  </a:lnTo>
                  <a:lnTo>
                    <a:pt x="137289" y="178599"/>
                  </a:lnTo>
                  <a:lnTo>
                    <a:pt x="135381" y="178667"/>
                  </a:lnTo>
                  <a:lnTo>
                    <a:pt x="133439" y="178727"/>
                  </a:lnTo>
                  <a:lnTo>
                    <a:pt x="131471" y="178787"/>
                  </a:lnTo>
                  <a:lnTo>
                    <a:pt x="129469" y="178838"/>
                  </a:lnTo>
                  <a:lnTo>
                    <a:pt x="127441" y="178889"/>
                  </a:lnTo>
                  <a:lnTo>
                    <a:pt x="125388" y="178923"/>
                  </a:lnTo>
                  <a:lnTo>
                    <a:pt x="123301" y="178957"/>
                  </a:lnTo>
                  <a:lnTo>
                    <a:pt x="121188" y="178983"/>
                  </a:lnTo>
                  <a:lnTo>
                    <a:pt x="119049" y="179000"/>
                  </a:lnTo>
                  <a:lnTo>
                    <a:pt x="116886" y="179017"/>
                  </a:lnTo>
                  <a:lnTo>
                    <a:pt x="114696" y="179017"/>
                  </a:lnTo>
                  <a:lnTo>
                    <a:pt x="112481" y="179008"/>
                  </a:lnTo>
                  <a:lnTo>
                    <a:pt x="110240" y="178991"/>
                  </a:lnTo>
                  <a:lnTo>
                    <a:pt x="107983" y="178974"/>
                  </a:lnTo>
                  <a:lnTo>
                    <a:pt x="105700" y="178940"/>
                  </a:lnTo>
                  <a:lnTo>
                    <a:pt x="103391" y="178897"/>
                  </a:lnTo>
                  <a:lnTo>
                    <a:pt x="101074" y="178846"/>
                  </a:lnTo>
                  <a:lnTo>
                    <a:pt x="98722" y="178778"/>
                  </a:lnTo>
                  <a:lnTo>
                    <a:pt x="96362" y="178710"/>
                  </a:lnTo>
                  <a:lnTo>
                    <a:pt x="93977" y="178625"/>
                  </a:lnTo>
                  <a:lnTo>
                    <a:pt x="91583" y="178531"/>
                  </a:lnTo>
                  <a:lnTo>
                    <a:pt x="89164" y="178420"/>
                  </a:lnTo>
                  <a:lnTo>
                    <a:pt x="86727" y="178301"/>
                  </a:lnTo>
                  <a:lnTo>
                    <a:pt x="84282" y="178173"/>
                  </a:lnTo>
                  <a:lnTo>
                    <a:pt x="81820" y="178028"/>
                  </a:lnTo>
                  <a:lnTo>
                    <a:pt x="79341" y="177867"/>
                  </a:lnTo>
                  <a:lnTo>
                    <a:pt x="76845" y="177696"/>
                  </a:lnTo>
                  <a:lnTo>
                    <a:pt x="74340" y="177517"/>
                  </a:lnTo>
                  <a:lnTo>
                    <a:pt x="71827" y="177313"/>
                  </a:lnTo>
                  <a:lnTo>
                    <a:pt x="69297" y="177100"/>
                  </a:lnTo>
                  <a:lnTo>
                    <a:pt x="66758" y="176878"/>
                  </a:lnTo>
                  <a:lnTo>
                    <a:pt x="64211" y="176631"/>
                  </a:lnTo>
                  <a:lnTo>
                    <a:pt x="61655" y="176376"/>
                  </a:lnTo>
                  <a:lnTo>
                    <a:pt x="59082" y="176103"/>
                  </a:lnTo>
                  <a:lnTo>
                    <a:pt x="56509" y="175822"/>
                  </a:lnTo>
                  <a:lnTo>
                    <a:pt x="56219" y="173241"/>
                  </a:lnTo>
                  <a:lnTo>
                    <a:pt x="55955" y="170676"/>
                  </a:lnTo>
                  <a:lnTo>
                    <a:pt x="55691" y="168120"/>
                  </a:lnTo>
                  <a:lnTo>
                    <a:pt x="55453" y="165573"/>
                  </a:lnTo>
                  <a:lnTo>
                    <a:pt x="55223" y="163034"/>
                  </a:lnTo>
                  <a:lnTo>
                    <a:pt x="55018" y="160504"/>
                  </a:lnTo>
                  <a:lnTo>
                    <a:pt x="54814" y="157991"/>
                  </a:lnTo>
                  <a:lnTo>
                    <a:pt x="54635" y="155486"/>
                  </a:lnTo>
                  <a:lnTo>
                    <a:pt x="54464" y="152990"/>
                  </a:lnTo>
                  <a:lnTo>
                    <a:pt x="54303" y="150511"/>
                  </a:lnTo>
                  <a:lnTo>
                    <a:pt x="54158" y="148049"/>
                  </a:lnTo>
                  <a:lnTo>
                    <a:pt x="54030" y="145604"/>
                  </a:lnTo>
                  <a:lnTo>
                    <a:pt x="53911" y="143167"/>
                  </a:lnTo>
                  <a:lnTo>
                    <a:pt x="53800" y="140748"/>
                  </a:lnTo>
                  <a:lnTo>
                    <a:pt x="53706" y="138354"/>
                  </a:lnTo>
                  <a:lnTo>
                    <a:pt x="53621" y="135969"/>
                  </a:lnTo>
                  <a:lnTo>
                    <a:pt x="53553" y="133609"/>
                  </a:lnTo>
                  <a:lnTo>
                    <a:pt x="53485" y="131257"/>
                  </a:lnTo>
                  <a:lnTo>
                    <a:pt x="53434" y="128932"/>
                  </a:lnTo>
                  <a:lnTo>
                    <a:pt x="53391" y="126631"/>
                  </a:lnTo>
                  <a:lnTo>
                    <a:pt x="53357" y="124348"/>
                  </a:lnTo>
                  <a:lnTo>
                    <a:pt x="53331" y="122091"/>
                  </a:lnTo>
                  <a:lnTo>
                    <a:pt x="53323" y="119850"/>
                  </a:lnTo>
                  <a:lnTo>
                    <a:pt x="53314" y="117635"/>
                  </a:lnTo>
                  <a:lnTo>
                    <a:pt x="53314" y="115445"/>
                  </a:lnTo>
                  <a:lnTo>
                    <a:pt x="53331" y="113282"/>
                  </a:lnTo>
                  <a:lnTo>
                    <a:pt x="53348" y="111143"/>
                  </a:lnTo>
                  <a:lnTo>
                    <a:pt x="53374" y="109030"/>
                  </a:lnTo>
                  <a:lnTo>
                    <a:pt x="53408" y="106943"/>
                  </a:lnTo>
                  <a:lnTo>
                    <a:pt x="53442" y="104890"/>
                  </a:lnTo>
                  <a:lnTo>
                    <a:pt x="53493" y="102862"/>
                  </a:lnTo>
                  <a:lnTo>
                    <a:pt x="53544" y="100860"/>
                  </a:lnTo>
                  <a:lnTo>
                    <a:pt x="53604" y="98892"/>
                  </a:lnTo>
                  <a:lnTo>
                    <a:pt x="53664" y="96950"/>
                  </a:lnTo>
                  <a:lnTo>
                    <a:pt x="53732" y="95042"/>
                  </a:lnTo>
                  <a:lnTo>
                    <a:pt x="53808" y="93167"/>
                  </a:lnTo>
                  <a:lnTo>
                    <a:pt x="53885" y="91327"/>
                  </a:lnTo>
                  <a:lnTo>
                    <a:pt x="53970" y="89513"/>
                  </a:lnTo>
                  <a:lnTo>
                    <a:pt x="54055" y="87741"/>
                  </a:lnTo>
                  <a:lnTo>
                    <a:pt x="54141" y="86003"/>
                  </a:lnTo>
                  <a:lnTo>
                    <a:pt x="54328" y="82629"/>
                  </a:lnTo>
                  <a:lnTo>
                    <a:pt x="54533" y="79409"/>
                  </a:lnTo>
                  <a:lnTo>
                    <a:pt x="54737" y="76342"/>
                  </a:lnTo>
                  <a:lnTo>
                    <a:pt x="54950" y="73428"/>
                  </a:lnTo>
                  <a:lnTo>
                    <a:pt x="55163" y="70685"/>
                  </a:lnTo>
                  <a:lnTo>
                    <a:pt x="55376" y="68112"/>
                  </a:lnTo>
                  <a:lnTo>
                    <a:pt x="55580" y="65718"/>
                  </a:lnTo>
                  <a:lnTo>
                    <a:pt x="55785" y="63512"/>
                  </a:lnTo>
                  <a:lnTo>
                    <a:pt x="55989" y="61484"/>
                  </a:lnTo>
                  <a:lnTo>
                    <a:pt x="56177" y="59661"/>
                  </a:lnTo>
                  <a:lnTo>
                    <a:pt x="56347" y="58025"/>
                  </a:lnTo>
                  <a:lnTo>
                    <a:pt x="56501" y="56602"/>
                  </a:lnTo>
                  <a:lnTo>
                    <a:pt x="57923" y="56449"/>
                  </a:lnTo>
                  <a:lnTo>
                    <a:pt x="59550" y="56279"/>
                  </a:lnTo>
                  <a:lnTo>
                    <a:pt x="61382" y="56091"/>
                  </a:lnTo>
                  <a:lnTo>
                    <a:pt x="63401" y="55895"/>
                  </a:lnTo>
                  <a:lnTo>
                    <a:pt x="65616" y="55682"/>
                  </a:lnTo>
                  <a:lnTo>
                    <a:pt x="68010" y="55478"/>
                  </a:lnTo>
                  <a:lnTo>
                    <a:pt x="70583" y="55265"/>
                  </a:lnTo>
                  <a:lnTo>
                    <a:pt x="73326" y="55052"/>
                  </a:lnTo>
                  <a:lnTo>
                    <a:pt x="76231" y="54839"/>
                  </a:lnTo>
                  <a:lnTo>
                    <a:pt x="79298" y="54634"/>
                  </a:lnTo>
                  <a:lnTo>
                    <a:pt x="82527" y="54430"/>
                  </a:lnTo>
                  <a:lnTo>
                    <a:pt x="85901" y="54243"/>
                  </a:lnTo>
                  <a:lnTo>
                    <a:pt x="87639" y="54157"/>
                  </a:lnTo>
                  <a:lnTo>
                    <a:pt x="89411" y="54072"/>
                  </a:lnTo>
                  <a:lnTo>
                    <a:pt x="91217" y="53987"/>
                  </a:lnTo>
                  <a:lnTo>
                    <a:pt x="93065" y="53910"/>
                  </a:lnTo>
                  <a:lnTo>
                    <a:pt x="94940" y="53834"/>
                  </a:lnTo>
                  <a:lnTo>
                    <a:pt x="96848" y="53765"/>
                  </a:lnTo>
                  <a:lnTo>
                    <a:pt x="98782" y="53706"/>
                  </a:lnTo>
                  <a:lnTo>
                    <a:pt x="100758" y="53646"/>
                  </a:lnTo>
                  <a:lnTo>
                    <a:pt x="102752" y="53595"/>
                  </a:lnTo>
                  <a:lnTo>
                    <a:pt x="104788" y="53553"/>
                  </a:lnTo>
                  <a:lnTo>
                    <a:pt x="106841" y="53510"/>
                  </a:lnTo>
                  <a:lnTo>
                    <a:pt x="108928" y="53476"/>
                  </a:lnTo>
                  <a:lnTo>
                    <a:pt x="111041" y="53450"/>
                  </a:lnTo>
                  <a:lnTo>
                    <a:pt x="113180" y="53433"/>
                  </a:lnTo>
                  <a:lnTo>
                    <a:pt x="115344" y="53425"/>
                  </a:lnTo>
                  <a:lnTo>
                    <a:pt x="117533" y="53416"/>
                  </a:lnTo>
                  <a:close/>
                  <a:moveTo>
                    <a:pt x="92299" y="212004"/>
                  </a:moveTo>
                  <a:lnTo>
                    <a:pt x="92563" y="212029"/>
                  </a:lnTo>
                  <a:lnTo>
                    <a:pt x="92818" y="212063"/>
                  </a:lnTo>
                  <a:lnTo>
                    <a:pt x="93065" y="212106"/>
                  </a:lnTo>
                  <a:lnTo>
                    <a:pt x="93313" y="212165"/>
                  </a:lnTo>
                  <a:lnTo>
                    <a:pt x="93560" y="212234"/>
                  </a:lnTo>
                  <a:lnTo>
                    <a:pt x="93798" y="212310"/>
                  </a:lnTo>
                  <a:lnTo>
                    <a:pt x="94028" y="212404"/>
                  </a:lnTo>
                  <a:lnTo>
                    <a:pt x="94250" y="212506"/>
                  </a:lnTo>
                  <a:lnTo>
                    <a:pt x="94471" y="212617"/>
                  </a:lnTo>
                  <a:lnTo>
                    <a:pt x="94684" y="212745"/>
                  </a:lnTo>
                  <a:lnTo>
                    <a:pt x="94897" y="212873"/>
                  </a:lnTo>
                  <a:lnTo>
                    <a:pt x="95093" y="213017"/>
                  </a:lnTo>
                  <a:lnTo>
                    <a:pt x="95289" y="213171"/>
                  </a:lnTo>
                  <a:lnTo>
                    <a:pt x="95476" y="213333"/>
                  </a:lnTo>
                  <a:lnTo>
                    <a:pt x="95647" y="213494"/>
                  </a:lnTo>
                  <a:lnTo>
                    <a:pt x="95817" y="213673"/>
                  </a:lnTo>
                  <a:lnTo>
                    <a:pt x="95979" y="213861"/>
                  </a:lnTo>
                  <a:lnTo>
                    <a:pt x="96132" y="214057"/>
                  </a:lnTo>
                  <a:lnTo>
                    <a:pt x="96277" y="214253"/>
                  </a:lnTo>
                  <a:lnTo>
                    <a:pt x="96405" y="214466"/>
                  </a:lnTo>
                  <a:lnTo>
                    <a:pt x="96533" y="214679"/>
                  </a:lnTo>
                  <a:lnTo>
                    <a:pt x="96644" y="214900"/>
                  </a:lnTo>
                  <a:lnTo>
                    <a:pt x="96746" y="215122"/>
                  </a:lnTo>
                  <a:lnTo>
                    <a:pt x="96840" y="215352"/>
                  </a:lnTo>
                  <a:lnTo>
                    <a:pt x="96916" y="215590"/>
                  </a:lnTo>
                  <a:lnTo>
                    <a:pt x="96984" y="215837"/>
                  </a:lnTo>
                  <a:lnTo>
                    <a:pt x="97044" y="216084"/>
                  </a:lnTo>
                  <a:lnTo>
                    <a:pt x="97087" y="216331"/>
                  </a:lnTo>
                  <a:lnTo>
                    <a:pt x="97121" y="216587"/>
                  </a:lnTo>
                  <a:lnTo>
                    <a:pt x="97138" y="216843"/>
                  </a:lnTo>
                  <a:lnTo>
                    <a:pt x="97146" y="217107"/>
                  </a:lnTo>
                  <a:lnTo>
                    <a:pt x="97138" y="217371"/>
                  </a:lnTo>
                  <a:lnTo>
                    <a:pt x="97121" y="217635"/>
                  </a:lnTo>
                  <a:lnTo>
                    <a:pt x="97087" y="217890"/>
                  </a:lnTo>
                  <a:lnTo>
                    <a:pt x="97044" y="218137"/>
                  </a:lnTo>
                  <a:lnTo>
                    <a:pt x="96984" y="218385"/>
                  </a:lnTo>
                  <a:lnTo>
                    <a:pt x="96916" y="218623"/>
                  </a:lnTo>
                  <a:lnTo>
                    <a:pt x="96840" y="218862"/>
                  </a:lnTo>
                  <a:lnTo>
                    <a:pt x="96746" y="219100"/>
                  </a:lnTo>
                  <a:lnTo>
                    <a:pt x="96644" y="219322"/>
                  </a:lnTo>
                  <a:lnTo>
                    <a:pt x="96533" y="219543"/>
                  </a:lnTo>
                  <a:lnTo>
                    <a:pt x="96405" y="219756"/>
                  </a:lnTo>
                  <a:lnTo>
                    <a:pt x="96277" y="219961"/>
                  </a:lnTo>
                  <a:lnTo>
                    <a:pt x="96132" y="220165"/>
                  </a:lnTo>
                  <a:lnTo>
                    <a:pt x="95979" y="220361"/>
                  </a:lnTo>
                  <a:lnTo>
                    <a:pt x="95817" y="220540"/>
                  </a:lnTo>
                  <a:lnTo>
                    <a:pt x="95647" y="220719"/>
                  </a:lnTo>
                  <a:lnTo>
                    <a:pt x="95476" y="220889"/>
                  </a:lnTo>
                  <a:lnTo>
                    <a:pt x="95289" y="221051"/>
                  </a:lnTo>
                  <a:lnTo>
                    <a:pt x="95093" y="221204"/>
                  </a:lnTo>
                  <a:lnTo>
                    <a:pt x="94897" y="221341"/>
                  </a:lnTo>
                  <a:lnTo>
                    <a:pt x="94684" y="221477"/>
                  </a:lnTo>
                  <a:lnTo>
                    <a:pt x="94471" y="221605"/>
                  </a:lnTo>
                  <a:lnTo>
                    <a:pt x="94250" y="221716"/>
                  </a:lnTo>
                  <a:lnTo>
                    <a:pt x="94028" y="221818"/>
                  </a:lnTo>
                  <a:lnTo>
                    <a:pt x="93798" y="221912"/>
                  </a:lnTo>
                  <a:lnTo>
                    <a:pt x="93560" y="221988"/>
                  </a:lnTo>
                  <a:lnTo>
                    <a:pt x="93313" y="222056"/>
                  </a:lnTo>
                  <a:lnTo>
                    <a:pt x="93065" y="222116"/>
                  </a:lnTo>
                  <a:lnTo>
                    <a:pt x="92818" y="222159"/>
                  </a:lnTo>
                  <a:lnTo>
                    <a:pt x="92563" y="222193"/>
                  </a:lnTo>
                  <a:lnTo>
                    <a:pt x="92299" y="222210"/>
                  </a:lnTo>
                  <a:lnTo>
                    <a:pt x="92043" y="222218"/>
                  </a:lnTo>
                  <a:lnTo>
                    <a:pt x="91779" y="222210"/>
                  </a:lnTo>
                  <a:lnTo>
                    <a:pt x="91515" y="222193"/>
                  </a:lnTo>
                  <a:lnTo>
                    <a:pt x="91259" y="222159"/>
                  </a:lnTo>
                  <a:lnTo>
                    <a:pt x="91012" y="222116"/>
                  </a:lnTo>
                  <a:lnTo>
                    <a:pt x="90765" y="222056"/>
                  </a:lnTo>
                  <a:lnTo>
                    <a:pt x="90518" y="221988"/>
                  </a:lnTo>
                  <a:lnTo>
                    <a:pt x="90288" y="221912"/>
                  </a:lnTo>
                  <a:lnTo>
                    <a:pt x="90050" y="221818"/>
                  </a:lnTo>
                  <a:lnTo>
                    <a:pt x="89828" y="221716"/>
                  </a:lnTo>
                  <a:lnTo>
                    <a:pt x="89607" y="221605"/>
                  </a:lnTo>
                  <a:lnTo>
                    <a:pt x="89394" y="221477"/>
                  </a:lnTo>
                  <a:lnTo>
                    <a:pt x="89189" y="221341"/>
                  </a:lnTo>
                  <a:lnTo>
                    <a:pt x="88985" y="221204"/>
                  </a:lnTo>
                  <a:lnTo>
                    <a:pt x="88789" y="221051"/>
                  </a:lnTo>
                  <a:lnTo>
                    <a:pt x="88610" y="220889"/>
                  </a:lnTo>
                  <a:lnTo>
                    <a:pt x="88431" y="220719"/>
                  </a:lnTo>
                  <a:lnTo>
                    <a:pt x="88261" y="220540"/>
                  </a:lnTo>
                  <a:lnTo>
                    <a:pt x="88099" y="220361"/>
                  </a:lnTo>
                  <a:lnTo>
                    <a:pt x="87945" y="220165"/>
                  </a:lnTo>
                  <a:lnTo>
                    <a:pt x="87801" y="219961"/>
                  </a:lnTo>
                  <a:lnTo>
                    <a:pt x="87673" y="219756"/>
                  </a:lnTo>
                  <a:lnTo>
                    <a:pt x="87545" y="219543"/>
                  </a:lnTo>
                  <a:lnTo>
                    <a:pt x="87434" y="219322"/>
                  </a:lnTo>
                  <a:lnTo>
                    <a:pt x="87332" y="219100"/>
                  </a:lnTo>
                  <a:lnTo>
                    <a:pt x="87238" y="218862"/>
                  </a:lnTo>
                  <a:lnTo>
                    <a:pt x="87162" y="218623"/>
                  </a:lnTo>
                  <a:lnTo>
                    <a:pt x="87093" y="218385"/>
                  </a:lnTo>
                  <a:lnTo>
                    <a:pt x="87034" y="218137"/>
                  </a:lnTo>
                  <a:lnTo>
                    <a:pt x="86991" y="217890"/>
                  </a:lnTo>
                  <a:lnTo>
                    <a:pt x="86957" y="217635"/>
                  </a:lnTo>
                  <a:lnTo>
                    <a:pt x="86940" y="217371"/>
                  </a:lnTo>
                  <a:lnTo>
                    <a:pt x="86932" y="217107"/>
                  </a:lnTo>
                  <a:lnTo>
                    <a:pt x="86940" y="216843"/>
                  </a:lnTo>
                  <a:lnTo>
                    <a:pt x="86957" y="216587"/>
                  </a:lnTo>
                  <a:lnTo>
                    <a:pt x="86991" y="216331"/>
                  </a:lnTo>
                  <a:lnTo>
                    <a:pt x="87034" y="216084"/>
                  </a:lnTo>
                  <a:lnTo>
                    <a:pt x="87093" y="215837"/>
                  </a:lnTo>
                  <a:lnTo>
                    <a:pt x="87162" y="215590"/>
                  </a:lnTo>
                  <a:lnTo>
                    <a:pt x="87238" y="215352"/>
                  </a:lnTo>
                  <a:lnTo>
                    <a:pt x="87332" y="215122"/>
                  </a:lnTo>
                  <a:lnTo>
                    <a:pt x="87434" y="214900"/>
                  </a:lnTo>
                  <a:lnTo>
                    <a:pt x="87545" y="214679"/>
                  </a:lnTo>
                  <a:lnTo>
                    <a:pt x="87673" y="214466"/>
                  </a:lnTo>
                  <a:lnTo>
                    <a:pt x="87801" y="214253"/>
                  </a:lnTo>
                  <a:lnTo>
                    <a:pt x="87945" y="214057"/>
                  </a:lnTo>
                  <a:lnTo>
                    <a:pt x="88099" y="213861"/>
                  </a:lnTo>
                  <a:lnTo>
                    <a:pt x="88261" y="213673"/>
                  </a:lnTo>
                  <a:lnTo>
                    <a:pt x="88431" y="213494"/>
                  </a:lnTo>
                  <a:lnTo>
                    <a:pt x="88610" y="213333"/>
                  </a:lnTo>
                  <a:lnTo>
                    <a:pt x="88789" y="213171"/>
                  </a:lnTo>
                  <a:lnTo>
                    <a:pt x="88985" y="213017"/>
                  </a:lnTo>
                  <a:lnTo>
                    <a:pt x="89189" y="212873"/>
                  </a:lnTo>
                  <a:lnTo>
                    <a:pt x="89394" y="212745"/>
                  </a:lnTo>
                  <a:lnTo>
                    <a:pt x="89607" y="212617"/>
                  </a:lnTo>
                  <a:lnTo>
                    <a:pt x="89828" y="212506"/>
                  </a:lnTo>
                  <a:lnTo>
                    <a:pt x="90050" y="212404"/>
                  </a:lnTo>
                  <a:lnTo>
                    <a:pt x="90288" y="212310"/>
                  </a:lnTo>
                  <a:lnTo>
                    <a:pt x="90518" y="212234"/>
                  </a:lnTo>
                  <a:lnTo>
                    <a:pt x="90765" y="212165"/>
                  </a:lnTo>
                  <a:lnTo>
                    <a:pt x="91012" y="212106"/>
                  </a:lnTo>
                  <a:lnTo>
                    <a:pt x="91259" y="212063"/>
                  </a:lnTo>
                  <a:lnTo>
                    <a:pt x="91515" y="212029"/>
                  </a:lnTo>
                  <a:lnTo>
                    <a:pt x="91779" y="212004"/>
                  </a:lnTo>
                  <a:close/>
                  <a:moveTo>
                    <a:pt x="140663" y="212004"/>
                  </a:moveTo>
                  <a:lnTo>
                    <a:pt x="140927" y="212029"/>
                  </a:lnTo>
                  <a:lnTo>
                    <a:pt x="141183" y="212063"/>
                  </a:lnTo>
                  <a:lnTo>
                    <a:pt x="141430" y="212106"/>
                  </a:lnTo>
                  <a:lnTo>
                    <a:pt x="141677" y="212165"/>
                  </a:lnTo>
                  <a:lnTo>
                    <a:pt x="141924" y="212234"/>
                  </a:lnTo>
                  <a:lnTo>
                    <a:pt x="142162" y="212310"/>
                  </a:lnTo>
                  <a:lnTo>
                    <a:pt x="142392" y="212404"/>
                  </a:lnTo>
                  <a:lnTo>
                    <a:pt x="142614" y="212506"/>
                  </a:lnTo>
                  <a:lnTo>
                    <a:pt x="142835" y="212617"/>
                  </a:lnTo>
                  <a:lnTo>
                    <a:pt x="143048" y="212745"/>
                  </a:lnTo>
                  <a:lnTo>
                    <a:pt x="143261" y="212873"/>
                  </a:lnTo>
                  <a:lnTo>
                    <a:pt x="143457" y="213017"/>
                  </a:lnTo>
                  <a:lnTo>
                    <a:pt x="143653" y="213171"/>
                  </a:lnTo>
                  <a:lnTo>
                    <a:pt x="143841" y="213333"/>
                  </a:lnTo>
                  <a:lnTo>
                    <a:pt x="144020" y="213494"/>
                  </a:lnTo>
                  <a:lnTo>
                    <a:pt x="144181" y="213673"/>
                  </a:lnTo>
                  <a:lnTo>
                    <a:pt x="144343" y="213861"/>
                  </a:lnTo>
                  <a:lnTo>
                    <a:pt x="144497" y="214057"/>
                  </a:lnTo>
                  <a:lnTo>
                    <a:pt x="144642" y="214253"/>
                  </a:lnTo>
                  <a:lnTo>
                    <a:pt x="144769" y="214466"/>
                  </a:lnTo>
                  <a:lnTo>
                    <a:pt x="144897" y="214679"/>
                  </a:lnTo>
                  <a:lnTo>
                    <a:pt x="145008" y="214900"/>
                  </a:lnTo>
                  <a:lnTo>
                    <a:pt x="145110" y="215122"/>
                  </a:lnTo>
                  <a:lnTo>
                    <a:pt x="145204" y="215352"/>
                  </a:lnTo>
                  <a:lnTo>
                    <a:pt x="145280" y="215590"/>
                  </a:lnTo>
                  <a:lnTo>
                    <a:pt x="145349" y="215837"/>
                  </a:lnTo>
                  <a:lnTo>
                    <a:pt x="145408" y="216084"/>
                  </a:lnTo>
                  <a:lnTo>
                    <a:pt x="145451" y="216331"/>
                  </a:lnTo>
                  <a:lnTo>
                    <a:pt x="145485" y="216587"/>
                  </a:lnTo>
                  <a:lnTo>
                    <a:pt x="145511" y="216843"/>
                  </a:lnTo>
                  <a:lnTo>
                    <a:pt x="145511" y="217107"/>
                  </a:lnTo>
                  <a:lnTo>
                    <a:pt x="145511" y="217371"/>
                  </a:lnTo>
                  <a:lnTo>
                    <a:pt x="145485" y="217635"/>
                  </a:lnTo>
                  <a:lnTo>
                    <a:pt x="145451" y="217890"/>
                  </a:lnTo>
                  <a:lnTo>
                    <a:pt x="145408" y="218137"/>
                  </a:lnTo>
                  <a:lnTo>
                    <a:pt x="145349" y="218385"/>
                  </a:lnTo>
                  <a:lnTo>
                    <a:pt x="145280" y="218623"/>
                  </a:lnTo>
                  <a:lnTo>
                    <a:pt x="145204" y="218862"/>
                  </a:lnTo>
                  <a:lnTo>
                    <a:pt x="145110" y="219100"/>
                  </a:lnTo>
                  <a:lnTo>
                    <a:pt x="145008" y="219322"/>
                  </a:lnTo>
                  <a:lnTo>
                    <a:pt x="144897" y="219543"/>
                  </a:lnTo>
                  <a:lnTo>
                    <a:pt x="144769" y="219756"/>
                  </a:lnTo>
                  <a:lnTo>
                    <a:pt x="144642" y="219961"/>
                  </a:lnTo>
                  <a:lnTo>
                    <a:pt x="144497" y="220165"/>
                  </a:lnTo>
                  <a:lnTo>
                    <a:pt x="144343" y="220361"/>
                  </a:lnTo>
                  <a:lnTo>
                    <a:pt x="144181" y="220540"/>
                  </a:lnTo>
                  <a:lnTo>
                    <a:pt x="144020" y="220719"/>
                  </a:lnTo>
                  <a:lnTo>
                    <a:pt x="143841" y="220889"/>
                  </a:lnTo>
                  <a:lnTo>
                    <a:pt x="143653" y="221051"/>
                  </a:lnTo>
                  <a:lnTo>
                    <a:pt x="143457" y="221204"/>
                  </a:lnTo>
                  <a:lnTo>
                    <a:pt x="143261" y="221341"/>
                  </a:lnTo>
                  <a:lnTo>
                    <a:pt x="143048" y="221477"/>
                  </a:lnTo>
                  <a:lnTo>
                    <a:pt x="142835" y="221605"/>
                  </a:lnTo>
                  <a:lnTo>
                    <a:pt x="142614" y="221716"/>
                  </a:lnTo>
                  <a:lnTo>
                    <a:pt x="142392" y="221818"/>
                  </a:lnTo>
                  <a:lnTo>
                    <a:pt x="142162" y="221912"/>
                  </a:lnTo>
                  <a:lnTo>
                    <a:pt x="141924" y="221988"/>
                  </a:lnTo>
                  <a:lnTo>
                    <a:pt x="141677" y="222056"/>
                  </a:lnTo>
                  <a:lnTo>
                    <a:pt x="141430" y="222116"/>
                  </a:lnTo>
                  <a:lnTo>
                    <a:pt x="141183" y="222159"/>
                  </a:lnTo>
                  <a:lnTo>
                    <a:pt x="140927" y="222193"/>
                  </a:lnTo>
                  <a:lnTo>
                    <a:pt x="140663" y="222210"/>
                  </a:lnTo>
                  <a:lnTo>
                    <a:pt x="140407" y="222218"/>
                  </a:lnTo>
                  <a:lnTo>
                    <a:pt x="140143" y="222210"/>
                  </a:lnTo>
                  <a:lnTo>
                    <a:pt x="139879" y="222193"/>
                  </a:lnTo>
                  <a:lnTo>
                    <a:pt x="139624" y="222159"/>
                  </a:lnTo>
                  <a:lnTo>
                    <a:pt x="139377" y="222116"/>
                  </a:lnTo>
                  <a:lnTo>
                    <a:pt x="139130" y="222056"/>
                  </a:lnTo>
                  <a:lnTo>
                    <a:pt x="138891" y="221988"/>
                  </a:lnTo>
                  <a:lnTo>
                    <a:pt x="138652" y="221912"/>
                  </a:lnTo>
                  <a:lnTo>
                    <a:pt x="138414" y="221818"/>
                  </a:lnTo>
                  <a:lnTo>
                    <a:pt x="138192" y="221716"/>
                  </a:lnTo>
                  <a:lnTo>
                    <a:pt x="137971" y="221605"/>
                  </a:lnTo>
                  <a:lnTo>
                    <a:pt x="137758" y="221477"/>
                  </a:lnTo>
                  <a:lnTo>
                    <a:pt x="137553" y="221341"/>
                  </a:lnTo>
                  <a:lnTo>
                    <a:pt x="137349" y="221204"/>
                  </a:lnTo>
                  <a:lnTo>
                    <a:pt x="137153" y="221051"/>
                  </a:lnTo>
                  <a:lnTo>
                    <a:pt x="136974" y="220889"/>
                  </a:lnTo>
                  <a:lnTo>
                    <a:pt x="136795" y="220719"/>
                  </a:lnTo>
                  <a:lnTo>
                    <a:pt x="136625" y="220540"/>
                  </a:lnTo>
                  <a:lnTo>
                    <a:pt x="136463" y="220361"/>
                  </a:lnTo>
                  <a:lnTo>
                    <a:pt x="136310" y="220165"/>
                  </a:lnTo>
                  <a:lnTo>
                    <a:pt x="136173" y="219961"/>
                  </a:lnTo>
                  <a:lnTo>
                    <a:pt x="136037" y="219756"/>
                  </a:lnTo>
                  <a:lnTo>
                    <a:pt x="135909" y="219543"/>
                  </a:lnTo>
                  <a:lnTo>
                    <a:pt x="135798" y="219322"/>
                  </a:lnTo>
                  <a:lnTo>
                    <a:pt x="135696" y="219100"/>
                  </a:lnTo>
                  <a:lnTo>
                    <a:pt x="135603" y="218862"/>
                  </a:lnTo>
                  <a:lnTo>
                    <a:pt x="135526" y="218623"/>
                  </a:lnTo>
                  <a:lnTo>
                    <a:pt x="135458" y="218385"/>
                  </a:lnTo>
                  <a:lnTo>
                    <a:pt x="135398" y="218137"/>
                  </a:lnTo>
                  <a:lnTo>
                    <a:pt x="135355" y="217890"/>
                  </a:lnTo>
                  <a:lnTo>
                    <a:pt x="135321" y="217635"/>
                  </a:lnTo>
                  <a:lnTo>
                    <a:pt x="135304" y="217371"/>
                  </a:lnTo>
                  <a:lnTo>
                    <a:pt x="135296" y="217107"/>
                  </a:lnTo>
                  <a:lnTo>
                    <a:pt x="135304" y="216843"/>
                  </a:lnTo>
                  <a:lnTo>
                    <a:pt x="135321" y="216587"/>
                  </a:lnTo>
                  <a:lnTo>
                    <a:pt x="135355" y="216331"/>
                  </a:lnTo>
                  <a:lnTo>
                    <a:pt x="135398" y="216084"/>
                  </a:lnTo>
                  <a:lnTo>
                    <a:pt x="135458" y="215837"/>
                  </a:lnTo>
                  <a:lnTo>
                    <a:pt x="135526" y="215590"/>
                  </a:lnTo>
                  <a:lnTo>
                    <a:pt x="135603" y="215352"/>
                  </a:lnTo>
                  <a:lnTo>
                    <a:pt x="135696" y="215122"/>
                  </a:lnTo>
                  <a:lnTo>
                    <a:pt x="135798" y="214900"/>
                  </a:lnTo>
                  <a:lnTo>
                    <a:pt x="135909" y="214679"/>
                  </a:lnTo>
                  <a:lnTo>
                    <a:pt x="136037" y="214466"/>
                  </a:lnTo>
                  <a:lnTo>
                    <a:pt x="136173" y="214253"/>
                  </a:lnTo>
                  <a:lnTo>
                    <a:pt x="136310" y="214057"/>
                  </a:lnTo>
                  <a:lnTo>
                    <a:pt x="136463" y="213861"/>
                  </a:lnTo>
                  <a:lnTo>
                    <a:pt x="136625" y="213673"/>
                  </a:lnTo>
                  <a:lnTo>
                    <a:pt x="136795" y="213494"/>
                  </a:lnTo>
                  <a:lnTo>
                    <a:pt x="136974" y="213333"/>
                  </a:lnTo>
                  <a:lnTo>
                    <a:pt x="137153" y="213171"/>
                  </a:lnTo>
                  <a:lnTo>
                    <a:pt x="137349" y="213017"/>
                  </a:lnTo>
                  <a:lnTo>
                    <a:pt x="137553" y="212873"/>
                  </a:lnTo>
                  <a:lnTo>
                    <a:pt x="137758" y="212745"/>
                  </a:lnTo>
                  <a:lnTo>
                    <a:pt x="137971" y="212617"/>
                  </a:lnTo>
                  <a:lnTo>
                    <a:pt x="138192" y="212506"/>
                  </a:lnTo>
                  <a:lnTo>
                    <a:pt x="138414" y="212404"/>
                  </a:lnTo>
                  <a:lnTo>
                    <a:pt x="138652" y="212310"/>
                  </a:lnTo>
                  <a:lnTo>
                    <a:pt x="138891" y="212234"/>
                  </a:lnTo>
                  <a:lnTo>
                    <a:pt x="139130" y="212165"/>
                  </a:lnTo>
                  <a:lnTo>
                    <a:pt x="139377" y="212106"/>
                  </a:lnTo>
                  <a:lnTo>
                    <a:pt x="139624" y="212063"/>
                  </a:lnTo>
                  <a:lnTo>
                    <a:pt x="139879" y="212029"/>
                  </a:lnTo>
                  <a:lnTo>
                    <a:pt x="140143" y="212004"/>
                  </a:lnTo>
                  <a:close/>
                  <a:moveTo>
                    <a:pt x="92043" y="0"/>
                  </a:move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9455" y="189018"/>
                  </a:lnTo>
                  <a:lnTo>
                    <a:pt x="101747" y="189078"/>
                  </a:lnTo>
                  <a:lnTo>
                    <a:pt x="104013" y="189121"/>
                  </a:lnTo>
                  <a:lnTo>
                    <a:pt x="106262" y="189163"/>
                  </a:lnTo>
                  <a:lnTo>
                    <a:pt x="108485" y="189189"/>
                  </a:lnTo>
                  <a:lnTo>
                    <a:pt x="110701" y="189214"/>
                  </a:lnTo>
                  <a:lnTo>
                    <a:pt x="112881"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610;p67"/>
            <p:cNvSpPr/>
            <p:nvPr/>
          </p:nvSpPr>
          <p:spPr>
            <a:xfrm>
              <a:off x="-6071900" y="-7061025"/>
              <a:ext cx="5811050" cy="5810825"/>
            </a:xfrm>
            <a:custGeom>
              <a:avLst/>
              <a:gdLst/>
              <a:ahLst/>
              <a:cxnLst/>
              <a:rect l="l" t="t" r="r" b="b"/>
              <a:pathLst>
                <a:path w="232442" h="232433" fill="none" extrusionOk="0">
                  <a:moveTo>
                    <a:pt x="51210" y="46959"/>
                  </a:moveTo>
                  <a:lnTo>
                    <a:pt x="51210" y="46959"/>
                  </a:lnTo>
                  <a:lnTo>
                    <a:pt x="51006" y="46993"/>
                  </a:lnTo>
                  <a:lnTo>
                    <a:pt x="50793" y="47035"/>
                  </a:lnTo>
                  <a:lnTo>
                    <a:pt x="50588" y="47086"/>
                  </a:lnTo>
                  <a:lnTo>
                    <a:pt x="50392" y="47137"/>
                  </a:lnTo>
                  <a:lnTo>
                    <a:pt x="50188" y="47206"/>
                  </a:lnTo>
                  <a:lnTo>
                    <a:pt x="50000" y="47282"/>
                  </a:lnTo>
                  <a:lnTo>
                    <a:pt x="49804" y="47367"/>
                  </a:lnTo>
                  <a:lnTo>
                    <a:pt x="49617" y="47453"/>
                  </a:lnTo>
                  <a:lnTo>
                    <a:pt x="49438" y="47546"/>
                  </a:lnTo>
                  <a:lnTo>
                    <a:pt x="49259" y="47649"/>
                  </a:lnTo>
                  <a:lnTo>
                    <a:pt x="49089" y="47759"/>
                  </a:lnTo>
                  <a:lnTo>
                    <a:pt x="48918" y="47879"/>
                  </a:lnTo>
                  <a:lnTo>
                    <a:pt x="48756" y="47998"/>
                  </a:lnTo>
                  <a:lnTo>
                    <a:pt x="48603" y="48126"/>
                  </a:lnTo>
                  <a:lnTo>
                    <a:pt x="48450" y="48262"/>
                  </a:lnTo>
                  <a:lnTo>
                    <a:pt x="48305" y="48407"/>
                  </a:lnTo>
                  <a:lnTo>
                    <a:pt x="48160" y="48552"/>
                  </a:lnTo>
                  <a:lnTo>
                    <a:pt x="48024" y="48705"/>
                  </a:lnTo>
                  <a:lnTo>
                    <a:pt x="47896" y="48867"/>
                  </a:lnTo>
                  <a:lnTo>
                    <a:pt x="47777" y="49029"/>
                  </a:lnTo>
                  <a:lnTo>
                    <a:pt x="47657" y="49191"/>
                  </a:lnTo>
                  <a:lnTo>
                    <a:pt x="47547" y="49370"/>
                  </a:lnTo>
                  <a:lnTo>
                    <a:pt x="47444" y="49548"/>
                  </a:lnTo>
                  <a:lnTo>
                    <a:pt x="47351" y="49727"/>
                  </a:lnTo>
                  <a:lnTo>
                    <a:pt x="47257" y="49915"/>
                  </a:lnTo>
                  <a:lnTo>
                    <a:pt x="47180" y="50102"/>
                  </a:lnTo>
                  <a:lnTo>
                    <a:pt x="47104" y="50298"/>
                  </a:lnTo>
                  <a:lnTo>
                    <a:pt x="47036" y="50494"/>
                  </a:lnTo>
                  <a:lnTo>
                    <a:pt x="46976" y="50699"/>
                  </a:lnTo>
                  <a:lnTo>
                    <a:pt x="46933" y="50903"/>
                  </a:lnTo>
                  <a:lnTo>
                    <a:pt x="46891" y="51107"/>
                  </a:lnTo>
                  <a:lnTo>
                    <a:pt x="46857" y="51320"/>
                  </a:lnTo>
                  <a:lnTo>
                    <a:pt x="46857" y="51320"/>
                  </a:lnTo>
                  <a:lnTo>
                    <a:pt x="46754" y="52045"/>
                  </a:lnTo>
                  <a:lnTo>
                    <a:pt x="46652" y="52862"/>
                  </a:lnTo>
                  <a:lnTo>
                    <a:pt x="46524" y="53978"/>
                  </a:lnTo>
                  <a:lnTo>
                    <a:pt x="46363" y="55367"/>
                  </a:lnTo>
                  <a:lnTo>
                    <a:pt x="46175" y="57028"/>
                  </a:lnTo>
                  <a:lnTo>
                    <a:pt x="45971" y="58962"/>
                  </a:lnTo>
                  <a:lnTo>
                    <a:pt x="45749" y="61152"/>
                  </a:lnTo>
                  <a:lnTo>
                    <a:pt x="45519" y="63588"/>
                  </a:lnTo>
                  <a:lnTo>
                    <a:pt x="45281" y="66272"/>
                  </a:lnTo>
                  <a:lnTo>
                    <a:pt x="45034" y="69177"/>
                  </a:lnTo>
                  <a:lnTo>
                    <a:pt x="44786" y="72312"/>
                  </a:lnTo>
                  <a:lnTo>
                    <a:pt x="44659" y="73965"/>
                  </a:lnTo>
                  <a:lnTo>
                    <a:pt x="44539" y="75669"/>
                  </a:lnTo>
                  <a:lnTo>
                    <a:pt x="44420" y="77415"/>
                  </a:lnTo>
                  <a:lnTo>
                    <a:pt x="44301" y="79221"/>
                  </a:lnTo>
                  <a:lnTo>
                    <a:pt x="44190" y="81078"/>
                  </a:lnTo>
                  <a:lnTo>
                    <a:pt x="44079" y="82978"/>
                  </a:lnTo>
                  <a:lnTo>
                    <a:pt x="43969" y="84929"/>
                  </a:lnTo>
                  <a:lnTo>
                    <a:pt x="43866" y="86923"/>
                  </a:lnTo>
                  <a:lnTo>
                    <a:pt x="29784" y="86923"/>
                  </a:lnTo>
                  <a:lnTo>
                    <a:pt x="29784" y="86923"/>
                  </a:lnTo>
                  <a:lnTo>
                    <a:pt x="29682" y="86650"/>
                  </a:lnTo>
                  <a:lnTo>
                    <a:pt x="29571" y="86377"/>
                  </a:lnTo>
                  <a:lnTo>
                    <a:pt x="29460" y="86105"/>
                  </a:lnTo>
                  <a:lnTo>
                    <a:pt x="29341" y="85832"/>
                  </a:lnTo>
                  <a:lnTo>
                    <a:pt x="29222" y="85568"/>
                  </a:lnTo>
                  <a:lnTo>
                    <a:pt x="29094" y="85304"/>
                  </a:lnTo>
                  <a:lnTo>
                    <a:pt x="28966" y="85040"/>
                  </a:lnTo>
                  <a:lnTo>
                    <a:pt x="28830" y="84784"/>
                  </a:lnTo>
                  <a:lnTo>
                    <a:pt x="28685" y="84520"/>
                  </a:lnTo>
                  <a:lnTo>
                    <a:pt x="28540" y="84273"/>
                  </a:lnTo>
                  <a:lnTo>
                    <a:pt x="28395" y="84026"/>
                  </a:lnTo>
                  <a:lnTo>
                    <a:pt x="28233" y="83779"/>
                  </a:lnTo>
                  <a:lnTo>
                    <a:pt x="28080" y="83532"/>
                  </a:lnTo>
                  <a:lnTo>
                    <a:pt x="27910" y="83293"/>
                  </a:lnTo>
                  <a:lnTo>
                    <a:pt x="27748" y="83055"/>
                  </a:lnTo>
                  <a:lnTo>
                    <a:pt x="27569" y="82825"/>
                  </a:lnTo>
                  <a:lnTo>
                    <a:pt x="27398" y="82595"/>
                  </a:lnTo>
                  <a:lnTo>
                    <a:pt x="27211" y="82365"/>
                  </a:lnTo>
                  <a:lnTo>
                    <a:pt x="27024" y="82143"/>
                  </a:lnTo>
                  <a:lnTo>
                    <a:pt x="26836" y="81922"/>
                  </a:lnTo>
                  <a:lnTo>
                    <a:pt x="26640" y="81709"/>
                  </a:lnTo>
                  <a:lnTo>
                    <a:pt x="26444" y="81496"/>
                  </a:lnTo>
                  <a:lnTo>
                    <a:pt x="26248" y="81283"/>
                  </a:lnTo>
                  <a:lnTo>
                    <a:pt x="26044" y="81078"/>
                  </a:lnTo>
                  <a:lnTo>
                    <a:pt x="25831" y="80883"/>
                  </a:lnTo>
                  <a:lnTo>
                    <a:pt x="25618" y="80687"/>
                  </a:lnTo>
                  <a:lnTo>
                    <a:pt x="25405" y="80491"/>
                  </a:lnTo>
                  <a:lnTo>
                    <a:pt x="25183" y="80303"/>
                  </a:lnTo>
                  <a:lnTo>
                    <a:pt x="24953" y="80116"/>
                  </a:lnTo>
                  <a:lnTo>
                    <a:pt x="24732" y="79937"/>
                  </a:lnTo>
                  <a:lnTo>
                    <a:pt x="24502" y="79758"/>
                  </a:lnTo>
                  <a:lnTo>
                    <a:pt x="24263" y="79588"/>
                  </a:lnTo>
                  <a:lnTo>
                    <a:pt x="24025" y="79417"/>
                  </a:lnTo>
                  <a:lnTo>
                    <a:pt x="23786" y="79255"/>
                  </a:lnTo>
                  <a:lnTo>
                    <a:pt x="23539" y="79102"/>
                  </a:lnTo>
                  <a:lnTo>
                    <a:pt x="23292" y="78940"/>
                  </a:lnTo>
                  <a:lnTo>
                    <a:pt x="23045" y="78795"/>
                  </a:lnTo>
                  <a:lnTo>
                    <a:pt x="22790" y="78650"/>
                  </a:lnTo>
                  <a:lnTo>
                    <a:pt x="22534" y="78506"/>
                  </a:lnTo>
                  <a:lnTo>
                    <a:pt x="22278" y="78378"/>
                  </a:lnTo>
                  <a:lnTo>
                    <a:pt x="22014" y="78242"/>
                  </a:lnTo>
                  <a:lnTo>
                    <a:pt x="21750" y="78114"/>
                  </a:lnTo>
                  <a:lnTo>
                    <a:pt x="21478" y="77994"/>
                  </a:lnTo>
                  <a:lnTo>
                    <a:pt x="21213" y="77884"/>
                  </a:lnTo>
                  <a:lnTo>
                    <a:pt x="20941" y="77773"/>
                  </a:lnTo>
                  <a:lnTo>
                    <a:pt x="20660" y="77662"/>
                  </a:lnTo>
                  <a:lnTo>
                    <a:pt x="20387" y="77560"/>
                  </a:lnTo>
                  <a:lnTo>
                    <a:pt x="20106" y="77466"/>
                  </a:lnTo>
                  <a:lnTo>
                    <a:pt x="19816" y="77381"/>
                  </a:lnTo>
                  <a:lnTo>
                    <a:pt x="19535" y="77296"/>
                  </a:lnTo>
                  <a:lnTo>
                    <a:pt x="19245" y="77219"/>
                  </a:lnTo>
                  <a:lnTo>
                    <a:pt x="18956" y="77143"/>
                  </a:lnTo>
                  <a:lnTo>
                    <a:pt x="18666" y="77074"/>
                  </a:lnTo>
                  <a:lnTo>
                    <a:pt x="18368" y="77015"/>
                  </a:lnTo>
                  <a:lnTo>
                    <a:pt x="18078" y="76955"/>
                  </a:lnTo>
                  <a:lnTo>
                    <a:pt x="17780" y="76904"/>
                  </a:lnTo>
                  <a:lnTo>
                    <a:pt x="17482" y="76861"/>
                  </a:lnTo>
                  <a:lnTo>
                    <a:pt x="17175" y="76819"/>
                  </a:lnTo>
                  <a:lnTo>
                    <a:pt x="16877" y="76785"/>
                  </a:lnTo>
                  <a:lnTo>
                    <a:pt x="16570" y="76759"/>
                  </a:lnTo>
                  <a:lnTo>
                    <a:pt x="16264" y="76734"/>
                  </a:lnTo>
                  <a:lnTo>
                    <a:pt x="15949" y="76725"/>
                  </a:lnTo>
                  <a:lnTo>
                    <a:pt x="15642" y="76708"/>
                  </a:lnTo>
                  <a:lnTo>
                    <a:pt x="15327" y="76708"/>
                  </a:lnTo>
                  <a:lnTo>
                    <a:pt x="15327" y="76708"/>
                  </a:lnTo>
                  <a:lnTo>
                    <a:pt x="14935" y="76717"/>
                  </a:lnTo>
                  <a:lnTo>
                    <a:pt x="14543" y="76725"/>
                  </a:lnTo>
                  <a:lnTo>
                    <a:pt x="14151" y="76751"/>
                  </a:lnTo>
                  <a:lnTo>
                    <a:pt x="13768" y="76785"/>
                  </a:lnTo>
                  <a:lnTo>
                    <a:pt x="13384" y="76836"/>
                  </a:lnTo>
                  <a:lnTo>
                    <a:pt x="13001" y="76887"/>
                  </a:lnTo>
                  <a:lnTo>
                    <a:pt x="12617" y="76947"/>
                  </a:lnTo>
                  <a:lnTo>
                    <a:pt x="12243" y="77023"/>
                  </a:lnTo>
                  <a:lnTo>
                    <a:pt x="11876" y="77100"/>
                  </a:lnTo>
                  <a:lnTo>
                    <a:pt x="11501" y="77194"/>
                  </a:lnTo>
                  <a:lnTo>
                    <a:pt x="11144" y="77287"/>
                  </a:lnTo>
                  <a:lnTo>
                    <a:pt x="10777" y="77398"/>
                  </a:lnTo>
                  <a:lnTo>
                    <a:pt x="10419" y="77517"/>
                  </a:lnTo>
                  <a:lnTo>
                    <a:pt x="10070" y="77637"/>
                  </a:lnTo>
                  <a:lnTo>
                    <a:pt x="9712" y="77773"/>
                  </a:lnTo>
                  <a:lnTo>
                    <a:pt x="9372" y="77918"/>
                  </a:lnTo>
                  <a:lnTo>
                    <a:pt x="9031" y="78063"/>
                  </a:lnTo>
                  <a:lnTo>
                    <a:pt x="8690" y="78224"/>
                  </a:lnTo>
                  <a:lnTo>
                    <a:pt x="8358" y="78386"/>
                  </a:lnTo>
                  <a:lnTo>
                    <a:pt x="8034" y="78565"/>
                  </a:lnTo>
                  <a:lnTo>
                    <a:pt x="7710" y="78744"/>
                  </a:lnTo>
                  <a:lnTo>
                    <a:pt x="7387" y="78932"/>
                  </a:lnTo>
                  <a:lnTo>
                    <a:pt x="7080" y="79128"/>
                  </a:lnTo>
                  <a:lnTo>
                    <a:pt x="6765" y="79332"/>
                  </a:lnTo>
                  <a:lnTo>
                    <a:pt x="6466" y="79536"/>
                  </a:lnTo>
                  <a:lnTo>
                    <a:pt x="6168" y="79758"/>
                  </a:lnTo>
                  <a:lnTo>
                    <a:pt x="5870" y="79979"/>
                  </a:lnTo>
                  <a:lnTo>
                    <a:pt x="5589" y="80210"/>
                  </a:lnTo>
                  <a:lnTo>
                    <a:pt x="5308" y="80448"/>
                  </a:lnTo>
                  <a:lnTo>
                    <a:pt x="5027" y="80695"/>
                  </a:lnTo>
                  <a:lnTo>
                    <a:pt x="4763" y="80942"/>
                  </a:lnTo>
                  <a:lnTo>
                    <a:pt x="4499" y="81206"/>
                  </a:lnTo>
                  <a:lnTo>
                    <a:pt x="4243" y="81462"/>
                  </a:lnTo>
                  <a:lnTo>
                    <a:pt x="3987" y="81734"/>
                  </a:lnTo>
                  <a:lnTo>
                    <a:pt x="3749" y="82007"/>
                  </a:lnTo>
                  <a:lnTo>
                    <a:pt x="3510" y="82288"/>
                  </a:lnTo>
                  <a:lnTo>
                    <a:pt x="3280" y="82578"/>
                  </a:lnTo>
                  <a:lnTo>
                    <a:pt x="3050" y="82868"/>
                  </a:lnTo>
                  <a:lnTo>
                    <a:pt x="2837" y="83166"/>
                  </a:lnTo>
                  <a:lnTo>
                    <a:pt x="2624" y="83472"/>
                  </a:lnTo>
                  <a:lnTo>
                    <a:pt x="2420" y="83779"/>
                  </a:lnTo>
                  <a:lnTo>
                    <a:pt x="2224" y="84094"/>
                  </a:lnTo>
                  <a:lnTo>
                    <a:pt x="2036" y="84410"/>
                  </a:lnTo>
                  <a:lnTo>
                    <a:pt x="1858" y="84733"/>
                  </a:lnTo>
                  <a:lnTo>
                    <a:pt x="1687" y="85066"/>
                  </a:lnTo>
                  <a:lnTo>
                    <a:pt x="1517" y="85398"/>
                  </a:lnTo>
                  <a:lnTo>
                    <a:pt x="1363" y="85730"/>
                  </a:lnTo>
                  <a:lnTo>
                    <a:pt x="1210" y="86079"/>
                  </a:lnTo>
                  <a:lnTo>
                    <a:pt x="1065" y="86420"/>
                  </a:lnTo>
                  <a:lnTo>
                    <a:pt x="937" y="86769"/>
                  </a:lnTo>
                  <a:lnTo>
                    <a:pt x="810" y="87127"/>
                  </a:lnTo>
                  <a:lnTo>
                    <a:pt x="690" y="87485"/>
                  </a:lnTo>
                  <a:lnTo>
                    <a:pt x="588" y="87843"/>
                  </a:lnTo>
                  <a:lnTo>
                    <a:pt x="486" y="88209"/>
                  </a:lnTo>
                  <a:lnTo>
                    <a:pt x="401" y="88575"/>
                  </a:lnTo>
                  <a:lnTo>
                    <a:pt x="316" y="88950"/>
                  </a:lnTo>
                  <a:lnTo>
                    <a:pt x="247" y="89325"/>
                  </a:lnTo>
                  <a:lnTo>
                    <a:pt x="179" y="89709"/>
                  </a:lnTo>
                  <a:lnTo>
                    <a:pt x="128" y="90083"/>
                  </a:lnTo>
                  <a:lnTo>
                    <a:pt x="86" y="90467"/>
                  </a:lnTo>
                  <a:lnTo>
                    <a:pt x="51" y="90859"/>
                  </a:lnTo>
                  <a:lnTo>
                    <a:pt x="26" y="91251"/>
                  </a:lnTo>
                  <a:lnTo>
                    <a:pt x="9" y="91642"/>
                  </a:lnTo>
                  <a:lnTo>
                    <a:pt x="0" y="92034"/>
                  </a:lnTo>
                  <a:lnTo>
                    <a:pt x="0" y="92034"/>
                  </a:lnTo>
                  <a:lnTo>
                    <a:pt x="9" y="92426"/>
                  </a:lnTo>
                  <a:lnTo>
                    <a:pt x="26" y="92827"/>
                  </a:lnTo>
                  <a:lnTo>
                    <a:pt x="51" y="93210"/>
                  </a:lnTo>
                  <a:lnTo>
                    <a:pt x="86" y="93602"/>
                  </a:lnTo>
                  <a:lnTo>
                    <a:pt x="128" y="93985"/>
                  </a:lnTo>
                  <a:lnTo>
                    <a:pt x="179" y="94369"/>
                  </a:lnTo>
                  <a:lnTo>
                    <a:pt x="247" y="94743"/>
                  </a:lnTo>
                  <a:lnTo>
                    <a:pt x="316" y="95118"/>
                  </a:lnTo>
                  <a:lnTo>
                    <a:pt x="401" y="95493"/>
                  </a:lnTo>
                  <a:lnTo>
                    <a:pt x="486" y="95860"/>
                  </a:lnTo>
                  <a:lnTo>
                    <a:pt x="588" y="96226"/>
                  </a:lnTo>
                  <a:lnTo>
                    <a:pt x="690" y="96592"/>
                  </a:lnTo>
                  <a:lnTo>
                    <a:pt x="810" y="96950"/>
                  </a:lnTo>
                  <a:lnTo>
                    <a:pt x="937" y="97299"/>
                  </a:lnTo>
                  <a:lnTo>
                    <a:pt x="1065" y="97649"/>
                  </a:lnTo>
                  <a:lnTo>
                    <a:pt x="1210" y="97998"/>
                  </a:lnTo>
                  <a:lnTo>
                    <a:pt x="1363" y="98339"/>
                  </a:lnTo>
                  <a:lnTo>
                    <a:pt x="1517" y="98671"/>
                  </a:lnTo>
                  <a:lnTo>
                    <a:pt x="1687" y="99003"/>
                  </a:lnTo>
                  <a:lnTo>
                    <a:pt x="1858" y="99335"/>
                  </a:lnTo>
                  <a:lnTo>
                    <a:pt x="2036" y="99659"/>
                  </a:lnTo>
                  <a:lnTo>
                    <a:pt x="2224" y="99974"/>
                  </a:lnTo>
                  <a:lnTo>
                    <a:pt x="2420" y="100290"/>
                  </a:lnTo>
                  <a:lnTo>
                    <a:pt x="2624" y="100596"/>
                  </a:lnTo>
                  <a:lnTo>
                    <a:pt x="2837" y="100903"/>
                  </a:lnTo>
                  <a:lnTo>
                    <a:pt x="3050" y="101201"/>
                  </a:lnTo>
                  <a:lnTo>
                    <a:pt x="3280" y="101491"/>
                  </a:lnTo>
                  <a:lnTo>
                    <a:pt x="3510" y="101780"/>
                  </a:lnTo>
                  <a:lnTo>
                    <a:pt x="3749" y="102062"/>
                  </a:lnTo>
                  <a:lnTo>
                    <a:pt x="3987" y="102334"/>
                  </a:lnTo>
                  <a:lnTo>
                    <a:pt x="4243" y="102607"/>
                  </a:lnTo>
                  <a:lnTo>
                    <a:pt x="4499" y="102871"/>
                  </a:lnTo>
                  <a:lnTo>
                    <a:pt x="4763" y="103127"/>
                  </a:lnTo>
                  <a:lnTo>
                    <a:pt x="5027" y="103374"/>
                  </a:lnTo>
                  <a:lnTo>
                    <a:pt x="5308" y="103621"/>
                  </a:lnTo>
                  <a:lnTo>
                    <a:pt x="5589" y="103859"/>
                  </a:lnTo>
                  <a:lnTo>
                    <a:pt x="5870" y="104089"/>
                  </a:lnTo>
                  <a:lnTo>
                    <a:pt x="6168" y="104311"/>
                  </a:lnTo>
                  <a:lnTo>
                    <a:pt x="6466" y="104532"/>
                  </a:lnTo>
                  <a:lnTo>
                    <a:pt x="6765" y="104745"/>
                  </a:lnTo>
                  <a:lnTo>
                    <a:pt x="7080" y="104941"/>
                  </a:lnTo>
                  <a:lnTo>
                    <a:pt x="7387" y="105137"/>
                  </a:lnTo>
                  <a:lnTo>
                    <a:pt x="7710" y="105333"/>
                  </a:lnTo>
                  <a:lnTo>
                    <a:pt x="8034" y="105512"/>
                  </a:lnTo>
                  <a:lnTo>
                    <a:pt x="8358" y="105682"/>
                  </a:lnTo>
                  <a:lnTo>
                    <a:pt x="8690" y="105853"/>
                  </a:lnTo>
                  <a:lnTo>
                    <a:pt x="9031" y="106006"/>
                  </a:lnTo>
                  <a:lnTo>
                    <a:pt x="9372" y="106159"/>
                  </a:lnTo>
                  <a:lnTo>
                    <a:pt x="9712" y="106296"/>
                  </a:lnTo>
                  <a:lnTo>
                    <a:pt x="10070" y="106432"/>
                  </a:lnTo>
                  <a:lnTo>
                    <a:pt x="10419" y="106560"/>
                  </a:lnTo>
                  <a:lnTo>
                    <a:pt x="10777" y="106671"/>
                  </a:lnTo>
                  <a:lnTo>
                    <a:pt x="11144" y="106781"/>
                  </a:lnTo>
                  <a:lnTo>
                    <a:pt x="11501" y="106875"/>
                  </a:lnTo>
                  <a:lnTo>
                    <a:pt x="11876" y="106969"/>
                  </a:lnTo>
                  <a:lnTo>
                    <a:pt x="12243" y="107054"/>
                  </a:lnTo>
                  <a:lnTo>
                    <a:pt x="12617" y="107122"/>
                  </a:lnTo>
                  <a:lnTo>
                    <a:pt x="13001" y="107182"/>
                  </a:lnTo>
                  <a:lnTo>
                    <a:pt x="13384" y="107241"/>
                  </a:lnTo>
                  <a:lnTo>
                    <a:pt x="13768" y="107284"/>
                  </a:lnTo>
                  <a:lnTo>
                    <a:pt x="14151" y="107318"/>
                  </a:lnTo>
                  <a:lnTo>
                    <a:pt x="14543" y="107344"/>
                  </a:lnTo>
                  <a:lnTo>
                    <a:pt x="14935" y="107361"/>
                  </a:lnTo>
                  <a:lnTo>
                    <a:pt x="15327" y="107361"/>
                  </a:lnTo>
                  <a:lnTo>
                    <a:pt x="15327" y="107361"/>
                  </a:lnTo>
                  <a:lnTo>
                    <a:pt x="15642" y="107361"/>
                  </a:lnTo>
                  <a:lnTo>
                    <a:pt x="15949" y="107352"/>
                  </a:lnTo>
                  <a:lnTo>
                    <a:pt x="16264" y="107335"/>
                  </a:lnTo>
                  <a:lnTo>
                    <a:pt x="16570" y="107309"/>
                  </a:lnTo>
                  <a:lnTo>
                    <a:pt x="16877" y="107284"/>
                  </a:lnTo>
                  <a:lnTo>
                    <a:pt x="17175" y="107250"/>
                  </a:lnTo>
                  <a:lnTo>
                    <a:pt x="17482" y="107216"/>
                  </a:lnTo>
                  <a:lnTo>
                    <a:pt x="17780" y="107165"/>
                  </a:lnTo>
                  <a:lnTo>
                    <a:pt x="18078" y="107114"/>
                  </a:lnTo>
                  <a:lnTo>
                    <a:pt x="18368" y="107062"/>
                  </a:lnTo>
                  <a:lnTo>
                    <a:pt x="18666" y="106994"/>
                  </a:lnTo>
                  <a:lnTo>
                    <a:pt x="18956" y="106926"/>
                  </a:lnTo>
                  <a:lnTo>
                    <a:pt x="19245" y="106858"/>
                  </a:lnTo>
                  <a:lnTo>
                    <a:pt x="19535" y="106773"/>
                  </a:lnTo>
                  <a:lnTo>
                    <a:pt x="19816" y="106696"/>
                  </a:lnTo>
                  <a:lnTo>
                    <a:pt x="20106" y="106602"/>
                  </a:lnTo>
                  <a:lnTo>
                    <a:pt x="20387" y="106509"/>
                  </a:lnTo>
                  <a:lnTo>
                    <a:pt x="20660" y="106406"/>
                  </a:lnTo>
                  <a:lnTo>
                    <a:pt x="20941" y="106304"/>
                  </a:lnTo>
                  <a:lnTo>
                    <a:pt x="21213" y="106193"/>
                  </a:lnTo>
                  <a:lnTo>
                    <a:pt x="21478" y="106074"/>
                  </a:lnTo>
                  <a:lnTo>
                    <a:pt x="21750" y="105955"/>
                  </a:lnTo>
                  <a:lnTo>
                    <a:pt x="22014" y="105827"/>
                  </a:lnTo>
                  <a:lnTo>
                    <a:pt x="22278" y="105699"/>
                  </a:lnTo>
                  <a:lnTo>
                    <a:pt x="22534" y="105563"/>
                  </a:lnTo>
                  <a:lnTo>
                    <a:pt x="22790" y="105418"/>
                  </a:lnTo>
                  <a:lnTo>
                    <a:pt x="23045" y="105273"/>
                  </a:lnTo>
                  <a:lnTo>
                    <a:pt x="23292" y="105129"/>
                  </a:lnTo>
                  <a:lnTo>
                    <a:pt x="23539" y="104975"/>
                  </a:lnTo>
                  <a:lnTo>
                    <a:pt x="23786" y="104813"/>
                  </a:lnTo>
                  <a:lnTo>
                    <a:pt x="24025" y="104651"/>
                  </a:lnTo>
                  <a:lnTo>
                    <a:pt x="24263" y="104481"/>
                  </a:lnTo>
                  <a:lnTo>
                    <a:pt x="24502" y="104311"/>
                  </a:lnTo>
                  <a:lnTo>
                    <a:pt x="24732" y="104132"/>
                  </a:lnTo>
                  <a:lnTo>
                    <a:pt x="24953" y="103953"/>
                  </a:lnTo>
                  <a:lnTo>
                    <a:pt x="25183" y="103774"/>
                  </a:lnTo>
                  <a:lnTo>
                    <a:pt x="25405" y="103578"/>
                  </a:lnTo>
                  <a:lnTo>
                    <a:pt x="25618" y="103391"/>
                  </a:lnTo>
                  <a:lnTo>
                    <a:pt x="25831" y="103195"/>
                  </a:lnTo>
                  <a:lnTo>
                    <a:pt x="26044" y="102990"/>
                  </a:lnTo>
                  <a:lnTo>
                    <a:pt x="26248" y="102786"/>
                  </a:lnTo>
                  <a:lnTo>
                    <a:pt x="26444" y="102581"/>
                  </a:lnTo>
                  <a:lnTo>
                    <a:pt x="26640" y="102368"/>
                  </a:lnTo>
                  <a:lnTo>
                    <a:pt x="26836" y="102147"/>
                  </a:lnTo>
                  <a:lnTo>
                    <a:pt x="27024" y="101934"/>
                  </a:lnTo>
                  <a:lnTo>
                    <a:pt x="27211" y="101704"/>
                  </a:lnTo>
                  <a:lnTo>
                    <a:pt x="27398" y="101482"/>
                  </a:lnTo>
                  <a:lnTo>
                    <a:pt x="27569" y="101252"/>
                  </a:lnTo>
                  <a:lnTo>
                    <a:pt x="27748" y="101014"/>
                  </a:lnTo>
                  <a:lnTo>
                    <a:pt x="27910" y="100775"/>
                  </a:lnTo>
                  <a:lnTo>
                    <a:pt x="28080" y="100537"/>
                  </a:lnTo>
                  <a:lnTo>
                    <a:pt x="28233" y="100298"/>
                  </a:lnTo>
                  <a:lnTo>
                    <a:pt x="28395" y="100051"/>
                  </a:lnTo>
                  <a:lnTo>
                    <a:pt x="28540" y="99795"/>
                  </a:lnTo>
                  <a:lnTo>
                    <a:pt x="28685" y="99548"/>
                  </a:lnTo>
                  <a:lnTo>
                    <a:pt x="28830" y="99293"/>
                  </a:lnTo>
                  <a:lnTo>
                    <a:pt x="28966" y="99029"/>
                  </a:lnTo>
                  <a:lnTo>
                    <a:pt x="29094" y="98773"/>
                  </a:lnTo>
                  <a:lnTo>
                    <a:pt x="29222" y="98509"/>
                  </a:lnTo>
                  <a:lnTo>
                    <a:pt x="29341" y="98236"/>
                  </a:lnTo>
                  <a:lnTo>
                    <a:pt x="29460" y="97972"/>
                  </a:lnTo>
                  <a:lnTo>
                    <a:pt x="29571" y="97700"/>
                  </a:lnTo>
                  <a:lnTo>
                    <a:pt x="29682" y="97419"/>
                  </a:lnTo>
                  <a:lnTo>
                    <a:pt x="29784" y="97146"/>
                  </a:lnTo>
                  <a:lnTo>
                    <a:pt x="43440" y="97146"/>
                  </a:lnTo>
                  <a:lnTo>
                    <a:pt x="43440" y="97146"/>
                  </a:lnTo>
                  <a:lnTo>
                    <a:pt x="43372" y="99293"/>
                  </a:lnTo>
                  <a:lnTo>
                    <a:pt x="43313" y="101474"/>
                  </a:lnTo>
                  <a:lnTo>
                    <a:pt x="43253" y="103689"/>
                  </a:lnTo>
                  <a:lnTo>
                    <a:pt x="43210" y="105938"/>
                  </a:lnTo>
                  <a:lnTo>
                    <a:pt x="43168" y="108221"/>
                  </a:lnTo>
                  <a:lnTo>
                    <a:pt x="43142" y="110538"/>
                  </a:lnTo>
                  <a:lnTo>
                    <a:pt x="43117" y="112890"/>
                  </a:lnTo>
                  <a:lnTo>
                    <a:pt x="43108" y="115267"/>
                  </a:lnTo>
                  <a:lnTo>
                    <a:pt x="43100" y="117678"/>
                  </a:lnTo>
                  <a:lnTo>
                    <a:pt x="43108" y="120114"/>
                  </a:lnTo>
                  <a:lnTo>
                    <a:pt x="43125" y="122585"/>
                  </a:lnTo>
                  <a:lnTo>
                    <a:pt x="43151" y="125072"/>
                  </a:lnTo>
                  <a:lnTo>
                    <a:pt x="43193" y="127594"/>
                  </a:lnTo>
                  <a:lnTo>
                    <a:pt x="43244" y="130133"/>
                  </a:lnTo>
                  <a:lnTo>
                    <a:pt x="43304" y="132697"/>
                  </a:lnTo>
                  <a:lnTo>
                    <a:pt x="43381" y="135295"/>
                  </a:lnTo>
                  <a:lnTo>
                    <a:pt x="29784" y="135295"/>
                  </a:lnTo>
                  <a:lnTo>
                    <a:pt x="29784" y="135295"/>
                  </a:lnTo>
                  <a:lnTo>
                    <a:pt x="29682" y="135014"/>
                  </a:lnTo>
                  <a:lnTo>
                    <a:pt x="29571" y="134742"/>
                  </a:lnTo>
                  <a:lnTo>
                    <a:pt x="29460" y="134469"/>
                  </a:lnTo>
                  <a:lnTo>
                    <a:pt x="29341" y="134197"/>
                  </a:lnTo>
                  <a:lnTo>
                    <a:pt x="29222" y="133932"/>
                  </a:lnTo>
                  <a:lnTo>
                    <a:pt x="29094" y="133668"/>
                  </a:lnTo>
                  <a:lnTo>
                    <a:pt x="28966" y="133404"/>
                  </a:lnTo>
                  <a:lnTo>
                    <a:pt x="28830" y="133149"/>
                  </a:lnTo>
                  <a:lnTo>
                    <a:pt x="28685" y="132893"/>
                  </a:lnTo>
                  <a:lnTo>
                    <a:pt x="28540" y="132637"/>
                  </a:lnTo>
                  <a:lnTo>
                    <a:pt x="28395" y="132390"/>
                  </a:lnTo>
                  <a:lnTo>
                    <a:pt x="28233" y="132143"/>
                  </a:lnTo>
                  <a:lnTo>
                    <a:pt x="28080" y="131896"/>
                  </a:lnTo>
                  <a:lnTo>
                    <a:pt x="27910" y="131658"/>
                  </a:lnTo>
                  <a:lnTo>
                    <a:pt x="27748" y="131419"/>
                  </a:lnTo>
                  <a:lnTo>
                    <a:pt x="27569" y="131189"/>
                  </a:lnTo>
                  <a:lnTo>
                    <a:pt x="27398" y="130959"/>
                  </a:lnTo>
                  <a:lnTo>
                    <a:pt x="27211" y="130729"/>
                  </a:lnTo>
                  <a:lnTo>
                    <a:pt x="27024" y="130508"/>
                  </a:lnTo>
                  <a:lnTo>
                    <a:pt x="26836" y="130286"/>
                  </a:lnTo>
                  <a:lnTo>
                    <a:pt x="26640" y="130073"/>
                  </a:lnTo>
                  <a:lnTo>
                    <a:pt x="26444" y="129860"/>
                  </a:lnTo>
                  <a:lnTo>
                    <a:pt x="26248" y="129647"/>
                  </a:lnTo>
                  <a:lnTo>
                    <a:pt x="26044" y="129443"/>
                  </a:lnTo>
                  <a:lnTo>
                    <a:pt x="25831" y="129247"/>
                  </a:lnTo>
                  <a:lnTo>
                    <a:pt x="25618" y="129051"/>
                  </a:lnTo>
                  <a:lnTo>
                    <a:pt x="25405" y="128855"/>
                  </a:lnTo>
                  <a:lnTo>
                    <a:pt x="25183" y="128667"/>
                  </a:lnTo>
                  <a:lnTo>
                    <a:pt x="24953" y="128480"/>
                  </a:lnTo>
                  <a:lnTo>
                    <a:pt x="24732" y="128301"/>
                  </a:lnTo>
                  <a:lnTo>
                    <a:pt x="24502" y="128122"/>
                  </a:lnTo>
                  <a:lnTo>
                    <a:pt x="24263" y="127952"/>
                  </a:lnTo>
                  <a:lnTo>
                    <a:pt x="24025" y="127781"/>
                  </a:lnTo>
                  <a:lnTo>
                    <a:pt x="23786" y="127620"/>
                  </a:lnTo>
                  <a:lnTo>
                    <a:pt x="23539" y="127466"/>
                  </a:lnTo>
                  <a:lnTo>
                    <a:pt x="23292" y="127313"/>
                  </a:lnTo>
                  <a:lnTo>
                    <a:pt x="23045" y="127160"/>
                  </a:lnTo>
                  <a:lnTo>
                    <a:pt x="22790" y="127015"/>
                  </a:lnTo>
                  <a:lnTo>
                    <a:pt x="22534" y="126870"/>
                  </a:lnTo>
                  <a:lnTo>
                    <a:pt x="22278" y="126742"/>
                  </a:lnTo>
                  <a:lnTo>
                    <a:pt x="22014" y="126606"/>
                  </a:lnTo>
                  <a:lnTo>
                    <a:pt x="21750" y="126478"/>
                  </a:lnTo>
                  <a:lnTo>
                    <a:pt x="21478" y="126359"/>
                  </a:lnTo>
                  <a:lnTo>
                    <a:pt x="21213" y="126248"/>
                  </a:lnTo>
                  <a:lnTo>
                    <a:pt x="20941" y="126137"/>
                  </a:lnTo>
                  <a:lnTo>
                    <a:pt x="20660" y="126026"/>
                  </a:lnTo>
                  <a:lnTo>
                    <a:pt x="20387" y="125933"/>
                  </a:lnTo>
                  <a:lnTo>
                    <a:pt x="20106" y="125831"/>
                  </a:lnTo>
                  <a:lnTo>
                    <a:pt x="19816" y="125745"/>
                  </a:lnTo>
                  <a:lnTo>
                    <a:pt x="19535" y="125660"/>
                  </a:lnTo>
                  <a:lnTo>
                    <a:pt x="19245" y="125583"/>
                  </a:lnTo>
                  <a:lnTo>
                    <a:pt x="18956" y="125507"/>
                  </a:lnTo>
                  <a:lnTo>
                    <a:pt x="18666" y="125439"/>
                  </a:lnTo>
                  <a:lnTo>
                    <a:pt x="18368" y="125379"/>
                  </a:lnTo>
                  <a:lnTo>
                    <a:pt x="18078" y="125319"/>
                  </a:lnTo>
                  <a:lnTo>
                    <a:pt x="17780" y="125268"/>
                  </a:lnTo>
                  <a:lnTo>
                    <a:pt x="17482" y="125226"/>
                  </a:lnTo>
                  <a:lnTo>
                    <a:pt x="17175" y="125183"/>
                  </a:lnTo>
                  <a:lnTo>
                    <a:pt x="16877" y="125149"/>
                  </a:lnTo>
                  <a:lnTo>
                    <a:pt x="16570" y="125123"/>
                  </a:lnTo>
                  <a:lnTo>
                    <a:pt x="16264" y="125098"/>
                  </a:lnTo>
                  <a:lnTo>
                    <a:pt x="15949" y="125089"/>
                  </a:lnTo>
                  <a:lnTo>
                    <a:pt x="15642" y="125072"/>
                  </a:lnTo>
                  <a:lnTo>
                    <a:pt x="15327" y="125072"/>
                  </a:lnTo>
                  <a:lnTo>
                    <a:pt x="15327" y="125072"/>
                  </a:lnTo>
                  <a:lnTo>
                    <a:pt x="14935" y="125081"/>
                  </a:lnTo>
                  <a:lnTo>
                    <a:pt x="14543" y="125089"/>
                  </a:lnTo>
                  <a:lnTo>
                    <a:pt x="14151" y="125115"/>
                  </a:lnTo>
                  <a:lnTo>
                    <a:pt x="13768" y="125149"/>
                  </a:lnTo>
                  <a:lnTo>
                    <a:pt x="13384" y="125200"/>
                  </a:lnTo>
                  <a:lnTo>
                    <a:pt x="13001" y="125251"/>
                  </a:lnTo>
                  <a:lnTo>
                    <a:pt x="12617" y="125311"/>
                  </a:lnTo>
                  <a:lnTo>
                    <a:pt x="12243" y="125388"/>
                  </a:lnTo>
                  <a:lnTo>
                    <a:pt x="11876" y="125464"/>
                  </a:lnTo>
                  <a:lnTo>
                    <a:pt x="11501" y="125558"/>
                  </a:lnTo>
                  <a:lnTo>
                    <a:pt x="11144" y="125652"/>
                  </a:lnTo>
                  <a:lnTo>
                    <a:pt x="10777" y="125762"/>
                  </a:lnTo>
                  <a:lnTo>
                    <a:pt x="10419" y="125882"/>
                  </a:lnTo>
                  <a:lnTo>
                    <a:pt x="10070" y="126001"/>
                  </a:lnTo>
                  <a:lnTo>
                    <a:pt x="9712" y="126137"/>
                  </a:lnTo>
                  <a:lnTo>
                    <a:pt x="9372" y="126282"/>
                  </a:lnTo>
                  <a:lnTo>
                    <a:pt x="9031" y="126427"/>
                  </a:lnTo>
                  <a:lnTo>
                    <a:pt x="8690" y="126589"/>
                  </a:lnTo>
                  <a:lnTo>
                    <a:pt x="8358" y="126751"/>
                  </a:lnTo>
                  <a:lnTo>
                    <a:pt x="8034" y="126930"/>
                  </a:lnTo>
                  <a:lnTo>
                    <a:pt x="7710" y="127108"/>
                  </a:lnTo>
                  <a:lnTo>
                    <a:pt x="7387" y="127296"/>
                  </a:lnTo>
                  <a:lnTo>
                    <a:pt x="7080" y="127492"/>
                  </a:lnTo>
                  <a:lnTo>
                    <a:pt x="6765" y="127696"/>
                  </a:lnTo>
                  <a:lnTo>
                    <a:pt x="6466" y="127901"/>
                  </a:lnTo>
                  <a:lnTo>
                    <a:pt x="6168" y="128122"/>
                  </a:lnTo>
                  <a:lnTo>
                    <a:pt x="5870" y="128344"/>
                  </a:lnTo>
                  <a:lnTo>
                    <a:pt x="5589" y="128574"/>
                  </a:lnTo>
                  <a:lnTo>
                    <a:pt x="5308" y="128812"/>
                  </a:lnTo>
                  <a:lnTo>
                    <a:pt x="5027" y="129059"/>
                  </a:lnTo>
                  <a:lnTo>
                    <a:pt x="4763" y="129306"/>
                  </a:lnTo>
                  <a:lnTo>
                    <a:pt x="4499" y="129571"/>
                  </a:lnTo>
                  <a:lnTo>
                    <a:pt x="4243" y="129835"/>
                  </a:lnTo>
                  <a:lnTo>
                    <a:pt x="3987" y="130099"/>
                  </a:lnTo>
                  <a:lnTo>
                    <a:pt x="3749" y="130371"/>
                  </a:lnTo>
                  <a:lnTo>
                    <a:pt x="3510" y="130652"/>
                  </a:lnTo>
                  <a:lnTo>
                    <a:pt x="3280" y="130942"/>
                  </a:lnTo>
                  <a:lnTo>
                    <a:pt x="3050" y="131232"/>
                  </a:lnTo>
                  <a:lnTo>
                    <a:pt x="2837" y="131530"/>
                  </a:lnTo>
                  <a:lnTo>
                    <a:pt x="2624" y="131837"/>
                  </a:lnTo>
                  <a:lnTo>
                    <a:pt x="2420" y="132143"/>
                  </a:lnTo>
                  <a:lnTo>
                    <a:pt x="2224" y="132459"/>
                  </a:lnTo>
                  <a:lnTo>
                    <a:pt x="2036" y="132774"/>
                  </a:lnTo>
                  <a:lnTo>
                    <a:pt x="1858" y="133098"/>
                  </a:lnTo>
                  <a:lnTo>
                    <a:pt x="1687" y="133430"/>
                  </a:lnTo>
                  <a:lnTo>
                    <a:pt x="1517" y="133762"/>
                  </a:lnTo>
                  <a:lnTo>
                    <a:pt x="1363" y="134094"/>
                  </a:lnTo>
                  <a:lnTo>
                    <a:pt x="1210" y="134444"/>
                  </a:lnTo>
                  <a:lnTo>
                    <a:pt x="1065" y="134784"/>
                  </a:lnTo>
                  <a:lnTo>
                    <a:pt x="937" y="135134"/>
                  </a:lnTo>
                  <a:lnTo>
                    <a:pt x="810" y="135491"/>
                  </a:lnTo>
                  <a:lnTo>
                    <a:pt x="690" y="135849"/>
                  </a:lnTo>
                  <a:lnTo>
                    <a:pt x="588" y="136207"/>
                  </a:lnTo>
                  <a:lnTo>
                    <a:pt x="486" y="136573"/>
                  </a:lnTo>
                  <a:lnTo>
                    <a:pt x="401" y="136940"/>
                  </a:lnTo>
                  <a:lnTo>
                    <a:pt x="316" y="137315"/>
                  </a:lnTo>
                  <a:lnTo>
                    <a:pt x="247" y="137689"/>
                  </a:lnTo>
                  <a:lnTo>
                    <a:pt x="179" y="138073"/>
                  </a:lnTo>
                  <a:lnTo>
                    <a:pt x="128" y="138448"/>
                  </a:lnTo>
                  <a:lnTo>
                    <a:pt x="86" y="138840"/>
                  </a:lnTo>
                  <a:lnTo>
                    <a:pt x="51" y="139223"/>
                  </a:lnTo>
                  <a:lnTo>
                    <a:pt x="26" y="139615"/>
                  </a:lnTo>
                  <a:lnTo>
                    <a:pt x="9" y="140007"/>
                  </a:lnTo>
                  <a:lnTo>
                    <a:pt x="0" y="140399"/>
                  </a:lnTo>
                  <a:lnTo>
                    <a:pt x="0" y="140399"/>
                  </a:lnTo>
                  <a:lnTo>
                    <a:pt x="9" y="140799"/>
                  </a:lnTo>
                  <a:lnTo>
                    <a:pt x="26" y="141191"/>
                  </a:lnTo>
                  <a:lnTo>
                    <a:pt x="51" y="141574"/>
                  </a:lnTo>
                  <a:lnTo>
                    <a:pt x="86" y="141966"/>
                  </a:lnTo>
                  <a:lnTo>
                    <a:pt x="128" y="142350"/>
                  </a:lnTo>
                  <a:lnTo>
                    <a:pt x="179" y="142733"/>
                  </a:lnTo>
                  <a:lnTo>
                    <a:pt x="247" y="143108"/>
                  </a:lnTo>
                  <a:lnTo>
                    <a:pt x="316" y="143483"/>
                  </a:lnTo>
                  <a:lnTo>
                    <a:pt x="401" y="143857"/>
                  </a:lnTo>
                  <a:lnTo>
                    <a:pt x="486" y="144224"/>
                  </a:lnTo>
                  <a:lnTo>
                    <a:pt x="588" y="144590"/>
                  </a:lnTo>
                  <a:lnTo>
                    <a:pt x="690" y="144956"/>
                  </a:lnTo>
                  <a:lnTo>
                    <a:pt x="810" y="145314"/>
                  </a:lnTo>
                  <a:lnTo>
                    <a:pt x="937" y="145664"/>
                  </a:lnTo>
                  <a:lnTo>
                    <a:pt x="1065" y="146013"/>
                  </a:lnTo>
                  <a:lnTo>
                    <a:pt x="1210" y="146362"/>
                  </a:lnTo>
                  <a:lnTo>
                    <a:pt x="1363" y="146703"/>
                  </a:lnTo>
                  <a:lnTo>
                    <a:pt x="1517" y="147035"/>
                  </a:lnTo>
                  <a:lnTo>
                    <a:pt x="1687" y="147376"/>
                  </a:lnTo>
                  <a:lnTo>
                    <a:pt x="1858" y="147700"/>
                  </a:lnTo>
                  <a:lnTo>
                    <a:pt x="2036" y="148023"/>
                  </a:lnTo>
                  <a:lnTo>
                    <a:pt x="2224" y="148339"/>
                  </a:lnTo>
                  <a:lnTo>
                    <a:pt x="2420" y="148654"/>
                  </a:lnTo>
                  <a:lnTo>
                    <a:pt x="2624" y="148961"/>
                  </a:lnTo>
                  <a:lnTo>
                    <a:pt x="2837" y="149267"/>
                  </a:lnTo>
                  <a:lnTo>
                    <a:pt x="3050" y="149565"/>
                  </a:lnTo>
                  <a:lnTo>
                    <a:pt x="3280" y="149855"/>
                  </a:lnTo>
                  <a:lnTo>
                    <a:pt x="3510" y="150145"/>
                  </a:lnTo>
                  <a:lnTo>
                    <a:pt x="3749" y="150426"/>
                  </a:lnTo>
                  <a:lnTo>
                    <a:pt x="3987" y="150698"/>
                  </a:lnTo>
                  <a:lnTo>
                    <a:pt x="4243" y="150971"/>
                  </a:lnTo>
                  <a:lnTo>
                    <a:pt x="4499" y="151235"/>
                  </a:lnTo>
                  <a:lnTo>
                    <a:pt x="4763" y="151491"/>
                  </a:lnTo>
                  <a:lnTo>
                    <a:pt x="5027" y="151738"/>
                  </a:lnTo>
                  <a:lnTo>
                    <a:pt x="5308" y="151985"/>
                  </a:lnTo>
                  <a:lnTo>
                    <a:pt x="5589" y="152223"/>
                  </a:lnTo>
                  <a:lnTo>
                    <a:pt x="5870" y="152453"/>
                  </a:lnTo>
                  <a:lnTo>
                    <a:pt x="6168" y="152675"/>
                  </a:lnTo>
                  <a:lnTo>
                    <a:pt x="6466" y="152896"/>
                  </a:lnTo>
                  <a:lnTo>
                    <a:pt x="6765" y="153109"/>
                  </a:lnTo>
                  <a:lnTo>
                    <a:pt x="7080" y="153305"/>
                  </a:lnTo>
                  <a:lnTo>
                    <a:pt x="7387" y="153501"/>
                  </a:lnTo>
                  <a:lnTo>
                    <a:pt x="7710" y="153697"/>
                  </a:lnTo>
                  <a:lnTo>
                    <a:pt x="8034" y="153876"/>
                  </a:lnTo>
                  <a:lnTo>
                    <a:pt x="8358" y="154047"/>
                  </a:lnTo>
                  <a:lnTo>
                    <a:pt x="8690" y="154217"/>
                  </a:lnTo>
                  <a:lnTo>
                    <a:pt x="9031" y="154370"/>
                  </a:lnTo>
                  <a:lnTo>
                    <a:pt x="9372" y="154524"/>
                  </a:lnTo>
                  <a:lnTo>
                    <a:pt x="9712" y="154660"/>
                  </a:lnTo>
                  <a:lnTo>
                    <a:pt x="10070" y="154796"/>
                  </a:lnTo>
                  <a:lnTo>
                    <a:pt x="10419" y="154924"/>
                  </a:lnTo>
                  <a:lnTo>
                    <a:pt x="10777" y="155035"/>
                  </a:lnTo>
                  <a:lnTo>
                    <a:pt x="11144" y="155146"/>
                  </a:lnTo>
                  <a:lnTo>
                    <a:pt x="11501" y="155248"/>
                  </a:lnTo>
                  <a:lnTo>
                    <a:pt x="11876" y="155333"/>
                  </a:lnTo>
                  <a:lnTo>
                    <a:pt x="12243" y="155418"/>
                  </a:lnTo>
                  <a:lnTo>
                    <a:pt x="12617" y="155486"/>
                  </a:lnTo>
                  <a:lnTo>
                    <a:pt x="13001" y="155554"/>
                  </a:lnTo>
                  <a:lnTo>
                    <a:pt x="13384" y="155606"/>
                  </a:lnTo>
                  <a:lnTo>
                    <a:pt x="13768" y="155648"/>
                  </a:lnTo>
                  <a:lnTo>
                    <a:pt x="14151" y="155682"/>
                  </a:lnTo>
                  <a:lnTo>
                    <a:pt x="14543" y="155708"/>
                  </a:lnTo>
                  <a:lnTo>
                    <a:pt x="14935" y="155725"/>
                  </a:lnTo>
                  <a:lnTo>
                    <a:pt x="15327" y="155725"/>
                  </a:lnTo>
                  <a:lnTo>
                    <a:pt x="15327" y="155725"/>
                  </a:lnTo>
                  <a:lnTo>
                    <a:pt x="15642" y="155725"/>
                  </a:lnTo>
                  <a:lnTo>
                    <a:pt x="15949" y="155716"/>
                  </a:lnTo>
                  <a:lnTo>
                    <a:pt x="16264" y="155699"/>
                  </a:lnTo>
                  <a:lnTo>
                    <a:pt x="16570" y="155674"/>
                  </a:lnTo>
                  <a:lnTo>
                    <a:pt x="16877" y="155648"/>
                  </a:lnTo>
                  <a:lnTo>
                    <a:pt x="17175" y="155614"/>
                  </a:lnTo>
                  <a:lnTo>
                    <a:pt x="17482" y="155580"/>
                  </a:lnTo>
                  <a:lnTo>
                    <a:pt x="17780" y="155529"/>
                  </a:lnTo>
                  <a:lnTo>
                    <a:pt x="18078" y="155478"/>
                  </a:lnTo>
                  <a:lnTo>
                    <a:pt x="18368" y="155427"/>
                  </a:lnTo>
                  <a:lnTo>
                    <a:pt x="18666" y="155359"/>
                  </a:lnTo>
                  <a:lnTo>
                    <a:pt x="18956" y="155290"/>
                  </a:lnTo>
                  <a:lnTo>
                    <a:pt x="19245" y="155222"/>
                  </a:lnTo>
                  <a:lnTo>
                    <a:pt x="19535" y="155137"/>
                  </a:lnTo>
                  <a:lnTo>
                    <a:pt x="19816" y="155060"/>
                  </a:lnTo>
                  <a:lnTo>
                    <a:pt x="20106" y="154967"/>
                  </a:lnTo>
                  <a:lnTo>
                    <a:pt x="20387" y="154873"/>
                  </a:lnTo>
                  <a:lnTo>
                    <a:pt x="20660" y="154771"/>
                  </a:lnTo>
                  <a:lnTo>
                    <a:pt x="20941" y="154668"/>
                  </a:lnTo>
                  <a:lnTo>
                    <a:pt x="21213" y="154558"/>
                  </a:lnTo>
                  <a:lnTo>
                    <a:pt x="21478" y="154438"/>
                  </a:lnTo>
                  <a:lnTo>
                    <a:pt x="21750" y="154319"/>
                  </a:lnTo>
                  <a:lnTo>
                    <a:pt x="22014" y="154191"/>
                  </a:lnTo>
                  <a:lnTo>
                    <a:pt x="22278" y="154064"/>
                  </a:lnTo>
                  <a:lnTo>
                    <a:pt x="22534" y="153927"/>
                  </a:lnTo>
                  <a:lnTo>
                    <a:pt x="22790" y="153782"/>
                  </a:lnTo>
                  <a:lnTo>
                    <a:pt x="23045" y="153638"/>
                  </a:lnTo>
                  <a:lnTo>
                    <a:pt x="23292" y="153493"/>
                  </a:lnTo>
                  <a:lnTo>
                    <a:pt x="23539" y="153339"/>
                  </a:lnTo>
                  <a:lnTo>
                    <a:pt x="23786" y="153178"/>
                  </a:lnTo>
                  <a:lnTo>
                    <a:pt x="24025" y="153016"/>
                  </a:lnTo>
                  <a:lnTo>
                    <a:pt x="24263" y="152845"/>
                  </a:lnTo>
                  <a:lnTo>
                    <a:pt x="24502" y="152675"/>
                  </a:lnTo>
                  <a:lnTo>
                    <a:pt x="24732" y="152496"/>
                  </a:lnTo>
                  <a:lnTo>
                    <a:pt x="24953" y="152317"/>
                  </a:lnTo>
                  <a:lnTo>
                    <a:pt x="25183" y="152138"/>
                  </a:lnTo>
                  <a:lnTo>
                    <a:pt x="25405" y="151942"/>
                  </a:lnTo>
                  <a:lnTo>
                    <a:pt x="25618" y="151755"/>
                  </a:lnTo>
                  <a:lnTo>
                    <a:pt x="25831" y="151559"/>
                  </a:lnTo>
                  <a:lnTo>
                    <a:pt x="26044" y="151354"/>
                  </a:lnTo>
                  <a:lnTo>
                    <a:pt x="26248" y="151150"/>
                  </a:lnTo>
                  <a:lnTo>
                    <a:pt x="26444" y="150946"/>
                  </a:lnTo>
                  <a:lnTo>
                    <a:pt x="26640" y="150733"/>
                  </a:lnTo>
                  <a:lnTo>
                    <a:pt x="26836" y="150511"/>
                  </a:lnTo>
                  <a:lnTo>
                    <a:pt x="27024" y="150298"/>
                  </a:lnTo>
                  <a:lnTo>
                    <a:pt x="27211" y="150068"/>
                  </a:lnTo>
                  <a:lnTo>
                    <a:pt x="27398" y="149847"/>
                  </a:lnTo>
                  <a:lnTo>
                    <a:pt x="27569" y="149616"/>
                  </a:lnTo>
                  <a:lnTo>
                    <a:pt x="27748" y="149378"/>
                  </a:lnTo>
                  <a:lnTo>
                    <a:pt x="27910" y="149148"/>
                  </a:lnTo>
                  <a:lnTo>
                    <a:pt x="28080" y="148901"/>
                  </a:lnTo>
                  <a:lnTo>
                    <a:pt x="28233" y="148662"/>
                  </a:lnTo>
                  <a:lnTo>
                    <a:pt x="28395" y="148415"/>
                  </a:lnTo>
                  <a:lnTo>
                    <a:pt x="28540" y="148168"/>
                  </a:lnTo>
                  <a:lnTo>
                    <a:pt x="28685" y="147913"/>
                  </a:lnTo>
                  <a:lnTo>
                    <a:pt x="28830" y="147657"/>
                  </a:lnTo>
                  <a:lnTo>
                    <a:pt x="28966" y="147393"/>
                  </a:lnTo>
                  <a:lnTo>
                    <a:pt x="29094" y="147137"/>
                  </a:lnTo>
                  <a:lnTo>
                    <a:pt x="29222" y="146873"/>
                  </a:lnTo>
                  <a:lnTo>
                    <a:pt x="29341" y="146601"/>
                  </a:lnTo>
                  <a:lnTo>
                    <a:pt x="29460" y="146337"/>
                  </a:lnTo>
                  <a:lnTo>
                    <a:pt x="29571" y="146064"/>
                  </a:lnTo>
                  <a:lnTo>
                    <a:pt x="29682" y="145783"/>
                  </a:lnTo>
                  <a:lnTo>
                    <a:pt x="29784" y="145510"/>
                  </a:lnTo>
                  <a:lnTo>
                    <a:pt x="43798" y="145510"/>
                  </a:lnTo>
                  <a:lnTo>
                    <a:pt x="43798" y="145510"/>
                  </a:lnTo>
                  <a:lnTo>
                    <a:pt x="43909" y="147657"/>
                  </a:lnTo>
                  <a:lnTo>
                    <a:pt x="44028" y="149821"/>
                  </a:lnTo>
                  <a:lnTo>
                    <a:pt x="44165" y="151993"/>
                  </a:lnTo>
                  <a:lnTo>
                    <a:pt x="44301" y="154183"/>
                  </a:lnTo>
                  <a:lnTo>
                    <a:pt x="44454" y="156372"/>
                  </a:lnTo>
                  <a:lnTo>
                    <a:pt x="44616" y="158579"/>
                  </a:lnTo>
                  <a:lnTo>
                    <a:pt x="44786" y="160794"/>
                  </a:lnTo>
                  <a:lnTo>
                    <a:pt x="44965" y="163009"/>
                  </a:lnTo>
                  <a:lnTo>
                    <a:pt x="45161" y="165241"/>
                  </a:lnTo>
                  <a:lnTo>
                    <a:pt x="45366" y="167482"/>
                  </a:lnTo>
                  <a:lnTo>
                    <a:pt x="45587" y="169722"/>
                  </a:lnTo>
                  <a:lnTo>
                    <a:pt x="45809" y="171980"/>
                  </a:lnTo>
                  <a:lnTo>
                    <a:pt x="46047" y="174237"/>
                  </a:lnTo>
                  <a:lnTo>
                    <a:pt x="46303" y="176504"/>
                  </a:lnTo>
                  <a:lnTo>
                    <a:pt x="46567" y="178770"/>
                  </a:lnTo>
                  <a:lnTo>
                    <a:pt x="46840" y="181044"/>
                  </a:lnTo>
                  <a:lnTo>
                    <a:pt x="46840" y="181044"/>
                  </a:lnTo>
                  <a:lnTo>
                    <a:pt x="46874" y="181257"/>
                  </a:lnTo>
                  <a:lnTo>
                    <a:pt x="46916" y="181479"/>
                  </a:lnTo>
                  <a:lnTo>
                    <a:pt x="46967" y="181683"/>
                  </a:lnTo>
                  <a:lnTo>
                    <a:pt x="47019" y="181888"/>
                  </a:lnTo>
                  <a:lnTo>
                    <a:pt x="47087" y="182092"/>
                  </a:lnTo>
                  <a:lnTo>
                    <a:pt x="47163" y="182297"/>
                  </a:lnTo>
                  <a:lnTo>
                    <a:pt x="47240" y="182484"/>
                  </a:lnTo>
                  <a:lnTo>
                    <a:pt x="47334" y="182680"/>
                  </a:lnTo>
                  <a:lnTo>
                    <a:pt x="47427" y="182867"/>
                  </a:lnTo>
                  <a:lnTo>
                    <a:pt x="47530" y="183046"/>
                  </a:lnTo>
                  <a:lnTo>
                    <a:pt x="47640" y="183225"/>
                  </a:lnTo>
                  <a:lnTo>
                    <a:pt x="47760" y="183396"/>
                  </a:lnTo>
                  <a:lnTo>
                    <a:pt x="47887" y="183566"/>
                  </a:lnTo>
                  <a:lnTo>
                    <a:pt x="48015" y="183728"/>
                  </a:lnTo>
                  <a:lnTo>
                    <a:pt x="48160" y="183881"/>
                  </a:lnTo>
                  <a:lnTo>
                    <a:pt x="48296" y="184026"/>
                  </a:lnTo>
                  <a:lnTo>
                    <a:pt x="48450" y="184171"/>
                  </a:lnTo>
                  <a:lnTo>
                    <a:pt x="48603" y="184307"/>
                  </a:lnTo>
                  <a:lnTo>
                    <a:pt x="48765" y="184444"/>
                  </a:lnTo>
                  <a:lnTo>
                    <a:pt x="48935" y="184571"/>
                  </a:lnTo>
                  <a:lnTo>
                    <a:pt x="49106" y="184682"/>
                  </a:lnTo>
                  <a:lnTo>
                    <a:pt x="49285" y="184801"/>
                  </a:lnTo>
                  <a:lnTo>
                    <a:pt x="49464" y="184904"/>
                  </a:lnTo>
                  <a:lnTo>
                    <a:pt x="49651" y="184997"/>
                  </a:lnTo>
                  <a:lnTo>
                    <a:pt x="49838" y="185091"/>
                  </a:lnTo>
                  <a:lnTo>
                    <a:pt x="50034" y="185168"/>
                  </a:lnTo>
                  <a:lnTo>
                    <a:pt x="50239" y="185244"/>
                  </a:lnTo>
                  <a:lnTo>
                    <a:pt x="50435" y="185312"/>
                  </a:lnTo>
                  <a:lnTo>
                    <a:pt x="50648" y="185364"/>
                  </a:lnTo>
                  <a:lnTo>
                    <a:pt x="50852" y="185415"/>
                  </a:lnTo>
                  <a:lnTo>
                    <a:pt x="51065" y="185457"/>
                  </a:lnTo>
                  <a:lnTo>
                    <a:pt x="51287" y="185483"/>
                  </a:lnTo>
                  <a:lnTo>
                    <a:pt x="51287" y="185483"/>
                  </a:lnTo>
                  <a:lnTo>
                    <a:pt x="53570" y="185764"/>
                  </a:lnTo>
                  <a:lnTo>
                    <a:pt x="55845" y="186028"/>
                  </a:lnTo>
                  <a:lnTo>
                    <a:pt x="58119" y="186284"/>
                  </a:lnTo>
                  <a:lnTo>
                    <a:pt x="60385" y="186522"/>
                  </a:lnTo>
                  <a:lnTo>
                    <a:pt x="62643" y="186752"/>
                  </a:lnTo>
                  <a:lnTo>
                    <a:pt x="64892" y="186965"/>
                  </a:lnTo>
                  <a:lnTo>
                    <a:pt x="67141" y="187170"/>
                  </a:lnTo>
                  <a:lnTo>
                    <a:pt x="69373" y="187366"/>
                  </a:lnTo>
                  <a:lnTo>
                    <a:pt x="71605" y="187545"/>
                  </a:lnTo>
                  <a:lnTo>
                    <a:pt x="73829" y="187723"/>
                  </a:lnTo>
                  <a:lnTo>
                    <a:pt x="76035" y="187885"/>
                  </a:lnTo>
                  <a:lnTo>
                    <a:pt x="78233" y="188030"/>
                  </a:lnTo>
                  <a:lnTo>
                    <a:pt x="80423" y="188175"/>
                  </a:lnTo>
                  <a:lnTo>
                    <a:pt x="82604" y="188303"/>
                  </a:lnTo>
                  <a:lnTo>
                    <a:pt x="84776" y="188422"/>
                  </a:lnTo>
                  <a:lnTo>
                    <a:pt x="86932" y="188541"/>
                  </a:lnTo>
                  <a:lnTo>
                    <a:pt x="86932" y="202658"/>
                  </a:lnTo>
                  <a:lnTo>
                    <a:pt x="86932" y="202658"/>
                  </a:lnTo>
                  <a:lnTo>
                    <a:pt x="86650" y="202760"/>
                  </a:lnTo>
                  <a:lnTo>
                    <a:pt x="86378" y="202862"/>
                  </a:lnTo>
                  <a:lnTo>
                    <a:pt x="86105" y="202973"/>
                  </a:lnTo>
                  <a:lnTo>
                    <a:pt x="85833" y="203092"/>
                  </a:lnTo>
                  <a:lnTo>
                    <a:pt x="85568" y="203212"/>
                  </a:lnTo>
                  <a:lnTo>
                    <a:pt x="85304" y="203339"/>
                  </a:lnTo>
                  <a:lnTo>
                    <a:pt x="85040" y="203476"/>
                  </a:lnTo>
                  <a:lnTo>
                    <a:pt x="84785" y="203612"/>
                  </a:lnTo>
                  <a:lnTo>
                    <a:pt x="84529" y="203748"/>
                  </a:lnTo>
                  <a:lnTo>
                    <a:pt x="84274" y="203893"/>
                  </a:lnTo>
                  <a:lnTo>
                    <a:pt x="84026" y="204047"/>
                  </a:lnTo>
                  <a:lnTo>
                    <a:pt x="83779" y="204200"/>
                  </a:lnTo>
                  <a:lnTo>
                    <a:pt x="83532" y="204362"/>
                  </a:lnTo>
                  <a:lnTo>
                    <a:pt x="83294" y="204524"/>
                  </a:lnTo>
                  <a:lnTo>
                    <a:pt x="83055" y="204694"/>
                  </a:lnTo>
                  <a:lnTo>
                    <a:pt x="82825" y="204864"/>
                  </a:lnTo>
                  <a:lnTo>
                    <a:pt x="82595" y="205043"/>
                  </a:lnTo>
                  <a:lnTo>
                    <a:pt x="82365" y="205222"/>
                  </a:lnTo>
                  <a:lnTo>
                    <a:pt x="82144" y="205410"/>
                  </a:lnTo>
                  <a:lnTo>
                    <a:pt x="81922" y="205597"/>
                  </a:lnTo>
                  <a:lnTo>
                    <a:pt x="81709" y="205793"/>
                  </a:lnTo>
                  <a:lnTo>
                    <a:pt x="81496" y="205989"/>
                  </a:lnTo>
                  <a:lnTo>
                    <a:pt x="81292" y="206193"/>
                  </a:lnTo>
                  <a:lnTo>
                    <a:pt x="81087" y="206398"/>
                  </a:lnTo>
                  <a:lnTo>
                    <a:pt x="80883" y="206611"/>
                  </a:lnTo>
                  <a:lnTo>
                    <a:pt x="80687" y="206824"/>
                  </a:lnTo>
                  <a:lnTo>
                    <a:pt x="80491" y="207037"/>
                  </a:lnTo>
                  <a:lnTo>
                    <a:pt x="80304" y="207258"/>
                  </a:lnTo>
                  <a:lnTo>
                    <a:pt x="80125" y="207480"/>
                  </a:lnTo>
                  <a:lnTo>
                    <a:pt x="79937" y="207710"/>
                  </a:lnTo>
                  <a:lnTo>
                    <a:pt x="79767" y="207940"/>
                  </a:lnTo>
                  <a:lnTo>
                    <a:pt x="79588" y="208178"/>
                  </a:lnTo>
                  <a:lnTo>
                    <a:pt x="79426" y="208408"/>
                  </a:lnTo>
                  <a:lnTo>
                    <a:pt x="79264" y="208655"/>
                  </a:lnTo>
                  <a:lnTo>
                    <a:pt x="79102" y="208894"/>
                  </a:lnTo>
                  <a:lnTo>
                    <a:pt x="78949" y="209141"/>
                  </a:lnTo>
                  <a:lnTo>
                    <a:pt x="78796" y="209397"/>
                  </a:lnTo>
                  <a:lnTo>
                    <a:pt x="78651" y="209652"/>
                  </a:lnTo>
                  <a:lnTo>
                    <a:pt x="78514" y="209908"/>
                  </a:lnTo>
                  <a:lnTo>
                    <a:pt x="78378" y="210163"/>
                  </a:lnTo>
                  <a:lnTo>
                    <a:pt x="78250" y="210427"/>
                  </a:lnTo>
                  <a:lnTo>
                    <a:pt x="78123" y="210692"/>
                  </a:lnTo>
                  <a:lnTo>
                    <a:pt x="78003" y="210956"/>
                  </a:lnTo>
                  <a:lnTo>
                    <a:pt x="77884" y="211228"/>
                  </a:lnTo>
                  <a:lnTo>
                    <a:pt x="77773" y="211501"/>
                  </a:lnTo>
                  <a:lnTo>
                    <a:pt x="77671" y="211782"/>
                  </a:lnTo>
                  <a:lnTo>
                    <a:pt x="77569" y="212055"/>
                  </a:lnTo>
                  <a:lnTo>
                    <a:pt x="77475" y="212336"/>
                  </a:lnTo>
                  <a:lnTo>
                    <a:pt x="77381" y="212617"/>
                  </a:lnTo>
                  <a:lnTo>
                    <a:pt x="77296" y="212907"/>
                  </a:lnTo>
                  <a:lnTo>
                    <a:pt x="77220" y="213196"/>
                  </a:lnTo>
                  <a:lnTo>
                    <a:pt x="77143" y="213486"/>
                  </a:lnTo>
                  <a:lnTo>
                    <a:pt x="77075" y="213776"/>
                  </a:lnTo>
                  <a:lnTo>
                    <a:pt x="77015" y="214065"/>
                  </a:lnTo>
                  <a:lnTo>
                    <a:pt x="76955" y="214363"/>
                  </a:lnTo>
                  <a:lnTo>
                    <a:pt x="76904" y="214662"/>
                  </a:lnTo>
                  <a:lnTo>
                    <a:pt x="76862" y="214960"/>
                  </a:lnTo>
                  <a:lnTo>
                    <a:pt x="76819" y="215266"/>
                  </a:lnTo>
                  <a:lnTo>
                    <a:pt x="76794" y="215565"/>
                  </a:lnTo>
                  <a:lnTo>
                    <a:pt x="76759" y="215871"/>
                  </a:lnTo>
                  <a:lnTo>
                    <a:pt x="76742" y="216178"/>
                  </a:lnTo>
                  <a:lnTo>
                    <a:pt x="76725" y="216485"/>
                  </a:lnTo>
                  <a:lnTo>
                    <a:pt x="76717" y="216800"/>
                  </a:lnTo>
                  <a:lnTo>
                    <a:pt x="76717" y="217107"/>
                  </a:lnTo>
                  <a:lnTo>
                    <a:pt x="76717" y="217107"/>
                  </a:lnTo>
                  <a:lnTo>
                    <a:pt x="76717" y="217507"/>
                  </a:lnTo>
                  <a:lnTo>
                    <a:pt x="76734" y="217899"/>
                  </a:lnTo>
                  <a:lnTo>
                    <a:pt x="76759" y="218291"/>
                  </a:lnTo>
                  <a:lnTo>
                    <a:pt x="76794" y="218674"/>
                  </a:lnTo>
                  <a:lnTo>
                    <a:pt x="76836" y="219058"/>
                  </a:lnTo>
                  <a:lnTo>
                    <a:pt x="76887" y="219441"/>
                  </a:lnTo>
                  <a:lnTo>
                    <a:pt x="76955" y="219816"/>
                  </a:lnTo>
                  <a:lnTo>
                    <a:pt x="77024" y="220191"/>
                  </a:lnTo>
                  <a:lnTo>
                    <a:pt x="77109" y="220565"/>
                  </a:lnTo>
                  <a:lnTo>
                    <a:pt x="77194" y="220932"/>
                  </a:lnTo>
                  <a:lnTo>
                    <a:pt x="77296" y="221298"/>
                  </a:lnTo>
                  <a:lnTo>
                    <a:pt x="77407" y="221664"/>
                  </a:lnTo>
                  <a:lnTo>
                    <a:pt x="77518" y="222022"/>
                  </a:lnTo>
                  <a:lnTo>
                    <a:pt x="77646" y="222372"/>
                  </a:lnTo>
                  <a:lnTo>
                    <a:pt x="77773" y="222721"/>
                  </a:lnTo>
                  <a:lnTo>
                    <a:pt x="77918" y="223070"/>
                  </a:lnTo>
                  <a:lnTo>
                    <a:pt x="78071" y="223411"/>
                  </a:lnTo>
                  <a:lnTo>
                    <a:pt x="78225" y="223752"/>
                  </a:lnTo>
                  <a:lnTo>
                    <a:pt x="78395" y="224084"/>
                  </a:lnTo>
                  <a:lnTo>
                    <a:pt x="78566" y="224408"/>
                  </a:lnTo>
                  <a:lnTo>
                    <a:pt x="78745" y="224731"/>
                  </a:lnTo>
                  <a:lnTo>
                    <a:pt x="78932" y="225047"/>
                  </a:lnTo>
                  <a:lnTo>
                    <a:pt x="79128" y="225362"/>
                  </a:lnTo>
                  <a:lnTo>
                    <a:pt x="79332" y="225669"/>
                  </a:lnTo>
                  <a:lnTo>
                    <a:pt x="79545" y="225975"/>
                  </a:lnTo>
                  <a:lnTo>
                    <a:pt x="79758" y="226273"/>
                  </a:lnTo>
                  <a:lnTo>
                    <a:pt x="79988" y="226563"/>
                  </a:lnTo>
                  <a:lnTo>
                    <a:pt x="80218" y="226853"/>
                  </a:lnTo>
                  <a:lnTo>
                    <a:pt x="80457" y="227134"/>
                  </a:lnTo>
                  <a:lnTo>
                    <a:pt x="80695" y="227407"/>
                  </a:lnTo>
                  <a:lnTo>
                    <a:pt x="80951" y="227679"/>
                  </a:lnTo>
                  <a:lnTo>
                    <a:pt x="81207" y="227943"/>
                  </a:lnTo>
                  <a:lnTo>
                    <a:pt x="81471" y="228199"/>
                  </a:lnTo>
                  <a:lnTo>
                    <a:pt x="81743" y="228446"/>
                  </a:lnTo>
                  <a:lnTo>
                    <a:pt x="82016" y="228693"/>
                  </a:lnTo>
                  <a:lnTo>
                    <a:pt x="82297" y="228931"/>
                  </a:lnTo>
                  <a:lnTo>
                    <a:pt x="82587" y="229161"/>
                  </a:lnTo>
                  <a:lnTo>
                    <a:pt x="82876" y="229383"/>
                  </a:lnTo>
                  <a:lnTo>
                    <a:pt x="83175" y="229605"/>
                  </a:lnTo>
                  <a:lnTo>
                    <a:pt x="83473" y="229817"/>
                  </a:lnTo>
                  <a:lnTo>
                    <a:pt x="83788" y="230022"/>
                  </a:lnTo>
                  <a:lnTo>
                    <a:pt x="84095" y="230218"/>
                  </a:lnTo>
                  <a:lnTo>
                    <a:pt x="84418" y="230405"/>
                  </a:lnTo>
                  <a:lnTo>
                    <a:pt x="84742" y="230584"/>
                  </a:lnTo>
                  <a:lnTo>
                    <a:pt x="85066" y="230755"/>
                  </a:lnTo>
                  <a:lnTo>
                    <a:pt x="85398" y="230925"/>
                  </a:lnTo>
                  <a:lnTo>
                    <a:pt x="85739" y="231078"/>
                  </a:lnTo>
                  <a:lnTo>
                    <a:pt x="86080" y="231232"/>
                  </a:lnTo>
                  <a:lnTo>
                    <a:pt x="86429" y="231368"/>
                  </a:lnTo>
                  <a:lnTo>
                    <a:pt x="86778" y="231504"/>
                  </a:lnTo>
                  <a:lnTo>
                    <a:pt x="87128" y="231632"/>
                  </a:lnTo>
                  <a:lnTo>
                    <a:pt x="87485" y="231743"/>
                  </a:lnTo>
                  <a:lnTo>
                    <a:pt x="87852" y="231854"/>
                  </a:lnTo>
                  <a:lnTo>
                    <a:pt x="88209" y="231956"/>
                  </a:lnTo>
                  <a:lnTo>
                    <a:pt x="88584" y="232041"/>
                  </a:lnTo>
                  <a:lnTo>
                    <a:pt x="88951" y="232126"/>
                  </a:lnTo>
                  <a:lnTo>
                    <a:pt x="89334" y="232194"/>
                  </a:lnTo>
                  <a:lnTo>
                    <a:pt x="89709" y="232263"/>
                  </a:lnTo>
                  <a:lnTo>
                    <a:pt x="90092" y="232314"/>
                  </a:lnTo>
                  <a:lnTo>
                    <a:pt x="90476" y="232356"/>
                  </a:lnTo>
                  <a:lnTo>
                    <a:pt x="90859" y="232390"/>
                  </a:lnTo>
                  <a:lnTo>
                    <a:pt x="91251" y="232416"/>
                  </a:lnTo>
                  <a:lnTo>
                    <a:pt x="91643" y="232433"/>
                  </a:lnTo>
                  <a:lnTo>
                    <a:pt x="92043" y="232433"/>
                  </a:lnTo>
                  <a:lnTo>
                    <a:pt x="92043" y="232433"/>
                  </a:lnTo>
                  <a:lnTo>
                    <a:pt x="92435" y="232433"/>
                  </a:lnTo>
                  <a:lnTo>
                    <a:pt x="92827" y="232416"/>
                  </a:lnTo>
                  <a:lnTo>
                    <a:pt x="93219" y="232390"/>
                  </a:lnTo>
                  <a:lnTo>
                    <a:pt x="93602" y="232356"/>
                  </a:lnTo>
                  <a:lnTo>
                    <a:pt x="93986" y="232314"/>
                  </a:lnTo>
                  <a:lnTo>
                    <a:pt x="94369" y="232263"/>
                  </a:lnTo>
                  <a:lnTo>
                    <a:pt x="94752" y="232194"/>
                  </a:lnTo>
                  <a:lnTo>
                    <a:pt x="95127" y="232126"/>
                  </a:lnTo>
                  <a:lnTo>
                    <a:pt x="95494" y="232041"/>
                  </a:lnTo>
                  <a:lnTo>
                    <a:pt x="95868" y="231956"/>
                  </a:lnTo>
                  <a:lnTo>
                    <a:pt x="96235" y="231854"/>
                  </a:lnTo>
                  <a:lnTo>
                    <a:pt x="96593" y="231743"/>
                  </a:lnTo>
                  <a:lnTo>
                    <a:pt x="96950" y="231632"/>
                  </a:lnTo>
                  <a:lnTo>
                    <a:pt x="97308" y="231504"/>
                  </a:lnTo>
                  <a:lnTo>
                    <a:pt x="97657" y="231368"/>
                  </a:lnTo>
                  <a:lnTo>
                    <a:pt x="97998" y="231232"/>
                  </a:lnTo>
                  <a:lnTo>
                    <a:pt x="98339" y="231078"/>
                  </a:lnTo>
                  <a:lnTo>
                    <a:pt x="98680" y="230925"/>
                  </a:lnTo>
                  <a:lnTo>
                    <a:pt x="99012" y="230755"/>
                  </a:lnTo>
                  <a:lnTo>
                    <a:pt x="99336" y="230584"/>
                  </a:lnTo>
                  <a:lnTo>
                    <a:pt x="99659" y="230405"/>
                  </a:lnTo>
                  <a:lnTo>
                    <a:pt x="99983" y="230218"/>
                  </a:lnTo>
                  <a:lnTo>
                    <a:pt x="100298" y="230022"/>
                  </a:lnTo>
                  <a:lnTo>
                    <a:pt x="100605" y="229817"/>
                  </a:lnTo>
                  <a:lnTo>
                    <a:pt x="100903" y="229605"/>
                  </a:lnTo>
                  <a:lnTo>
                    <a:pt x="101201" y="229383"/>
                  </a:lnTo>
                  <a:lnTo>
                    <a:pt x="101500" y="229161"/>
                  </a:lnTo>
                  <a:lnTo>
                    <a:pt x="101781" y="228931"/>
                  </a:lnTo>
                  <a:lnTo>
                    <a:pt x="102062" y="228693"/>
                  </a:lnTo>
                  <a:lnTo>
                    <a:pt x="102343" y="228446"/>
                  </a:lnTo>
                  <a:lnTo>
                    <a:pt x="102607" y="228199"/>
                  </a:lnTo>
                  <a:lnTo>
                    <a:pt x="102871" y="227943"/>
                  </a:lnTo>
                  <a:lnTo>
                    <a:pt x="103127" y="227679"/>
                  </a:lnTo>
                  <a:lnTo>
                    <a:pt x="103382" y="227407"/>
                  </a:lnTo>
                  <a:lnTo>
                    <a:pt x="103621" y="227134"/>
                  </a:lnTo>
                  <a:lnTo>
                    <a:pt x="103859" y="226853"/>
                  </a:lnTo>
                  <a:lnTo>
                    <a:pt x="104090" y="226563"/>
                  </a:lnTo>
                  <a:lnTo>
                    <a:pt x="104320" y="226273"/>
                  </a:lnTo>
                  <a:lnTo>
                    <a:pt x="104533" y="225975"/>
                  </a:lnTo>
                  <a:lnTo>
                    <a:pt x="104746" y="225669"/>
                  </a:lnTo>
                  <a:lnTo>
                    <a:pt x="104950" y="225362"/>
                  </a:lnTo>
                  <a:lnTo>
                    <a:pt x="105146" y="225047"/>
                  </a:lnTo>
                  <a:lnTo>
                    <a:pt x="105333" y="224731"/>
                  </a:lnTo>
                  <a:lnTo>
                    <a:pt x="105512" y="224408"/>
                  </a:lnTo>
                  <a:lnTo>
                    <a:pt x="105691" y="224084"/>
                  </a:lnTo>
                  <a:lnTo>
                    <a:pt x="105853" y="223752"/>
                  </a:lnTo>
                  <a:lnTo>
                    <a:pt x="106006" y="223411"/>
                  </a:lnTo>
                  <a:lnTo>
                    <a:pt x="106160" y="223070"/>
                  </a:lnTo>
                  <a:lnTo>
                    <a:pt x="106305" y="222721"/>
                  </a:lnTo>
                  <a:lnTo>
                    <a:pt x="106432" y="222372"/>
                  </a:lnTo>
                  <a:lnTo>
                    <a:pt x="106560" y="222022"/>
                  </a:lnTo>
                  <a:lnTo>
                    <a:pt x="106679" y="221664"/>
                  </a:lnTo>
                  <a:lnTo>
                    <a:pt x="106782" y="221298"/>
                  </a:lnTo>
                  <a:lnTo>
                    <a:pt x="106884" y="220932"/>
                  </a:lnTo>
                  <a:lnTo>
                    <a:pt x="106978" y="220565"/>
                  </a:lnTo>
                  <a:lnTo>
                    <a:pt x="107054" y="220191"/>
                  </a:lnTo>
                  <a:lnTo>
                    <a:pt x="107131" y="219816"/>
                  </a:lnTo>
                  <a:lnTo>
                    <a:pt x="107191" y="219441"/>
                  </a:lnTo>
                  <a:lnTo>
                    <a:pt x="107242" y="219058"/>
                  </a:lnTo>
                  <a:lnTo>
                    <a:pt x="107284" y="218674"/>
                  </a:lnTo>
                  <a:lnTo>
                    <a:pt x="107318" y="218291"/>
                  </a:lnTo>
                  <a:lnTo>
                    <a:pt x="107344" y="217899"/>
                  </a:lnTo>
                  <a:lnTo>
                    <a:pt x="107361" y="217507"/>
                  </a:lnTo>
                  <a:lnTo>
                    <a:pt x="107369" y="217107"/>
                  </a:lnTo>
                  <a:lnTo>
                    <a:pt x="107369" y="217107"/>
                  </a:lnTo>
                  <a:lnTo>
                    <a:pt x="107361" y="216800"/>
                  </a:lnTo>
                  <a:lnTo>
                    <a:pt x="107352" y="216485"/>
                  </a:lnTo>
                  <a:lnTo>
                    <a:pt x="107335" y="216178"/>
                  </a:lnTo>
                  <a:lnTo>
                    <a:pt x="107318" y="215871"/>
                  </a:lnTo>
                  <a:lnTo>
                    <a:pt x="107293" y="215565"/>
                  </a:lnTo>
                  <a:lnTo>
                    <a:pt x="107259" y="215266"/>
                  </a:lnTo>
                  <a:lnTo>
                    <a:pt x="107216" y="214960"/>
                  </a:lnTo>
                  <a:lnTo>
                    <a:pt x="107174" y="214662"/>
                  </a:lnTo>
                  <a:lnTo>
                    <a:pt x="107122" y="214363"/>
                  </a:lnTo>
                  <a:lnTo>
                    <a:pt x="107063" y="214065"/>
                  </a:lnTo>
                  <a:lnTo>
                    <a:pt x="107003" y="213776"/>
                  </a:lnTo>
                  <a:lnTo>
                    <a:pt x="106935" y="213486"/>
                  </a:lnTo>
                  <a:lnTo>
                    <a:pt x="106858" y="213196"/>
                  </a:lnTo>
                  <a:lnTo>
                    <a:pt x="106782" y="212907"/>
                  </a:lnTo>
                  <a:lnTo>
                    <a:pt x="106696" y="212617"/>
                  </a:lnTo>
                  <a:lnTo>
                    <a:pt x="106603" y="212336"/>
                  </a:lnTo>
                  <a:lnTo>
                    <a:pt x="106509" y="212055"/>
                  </a:lnTo>
                  <a:lnTo>
                    <a:pt x="106407" y="211782"/>
                  </a:lnTo>
                  <a:lnTo>
                    <a:pt x="106305" y="211501"/>
                  </a:lnTo>
                  <a:lnTo>
                    <a:pt x="106194" y="211228"/>
                  </a:lnTo>
                  <a:lnTo>
                    <a:pt x="106075" y="210956"/>
                  </a:lnTo>
                  <a:lnTo>
                    <a:pt x="105955" y="210692"/>
                  </a:lnTo>
                  <a:lnTo>
                    <a:pt x="105836" y="210427"/>
                  </a:lnTo>
                  <a:lnTo>
                    <a:pt x="105700" y="210163"/>
                  </a:lnTo>
                  <a:lnTo>
                    <a:pt x="105563" y="209908"/>
                  </a:lnTo>
                  <a:lnTo>
                    <a:pt x="105427" y="209652"/>
                  </a:lnTo>
                  <a:lnTo>
                    <a:pt x="105282" y="209397"/>
                  </a:lnTo>
                  <a:lnTo>
                    <a:pt x="105129" y="209141"/>
                  </a:lnTo>
                  <a:lnTo>
                    <a:pt x="104976" y="208894"/>
                  </a:lnTo>
                  <a:lnTo>
                    <a:pt x="104822" y="208655"/>
                  </a:lnTo>
                  <a:lnTo>
                    <a:pt x="104652" y="208408"/>
                  </a:lnTo>
                  <a:lnTo>
                    <a:pt x="104490" y="208178"/>
                  </a:lnTo>
                  <a:lnTo>
                    <a:pt x="104320" y="207940"/>
                  </a:lnTo>
                  <a:lnTo>
                    <a:pt x="104141" y="207710"/>
                  </a:lnTo>
                  <a:lnTo>
                    <a:pt x="103962" y="207480"/>
                  </a:lnTo>
                  <a:lnTo>
                    <a:pt x="103774" y="207258"/>
                  </a:lnTo>
                  <a:lnTo>
                    <a:pt x="103587" y="207037"/>
                  </a:lnTo>
                  <a:lnTo>
                    <a:pt x="103391" y="206824"/>
                  </a:lnTo>
                  <a:lnTo>
                    <a:pt x="103195" y="206611"/>
                  </a:lnTo>
                  <a:lnTo>
                    <a:pt x="102991" y="206398"/>
                  </a:lnTo>
                  <a:lnTo>
                    <a:pt x="102786" y="206193"/>
                  </a:lnTo>
                  <a:lnTo>
                    <a:pt x="102582" y="205989"/>
                  </a:lnTo>
                  <a:lnTo>
                    <a:pt x="102369" y="205793"/>
                  </a:lnTo>
                  <a:lnTo>
                    <a:pt x="102156" y="205597"/>
                  </a:lnTo>
                  <a:lnTo>
                    <a:pt x="101934" y="205410"/>
                  </a:lnTo>
                  <a:lnTo>
                    <a:pt x="101713" y="205222"/>
                  </a:lnTo>
                  <a:lnTo>
                    <a:pt x="101483" y="205043"/>
                  </a:lnTo>
                  <a:lnTo>
                    <a:pt x="101253" y="204864"/>
                  </a:lnTo>
                  <a:lnTo>
                    <a:pt x="101023" y="204694"/>
                  </a:lnTo>
                  <a:lnTo>
                    <a:pt x="100784" y="204524"/>
                  </a:lnTo>
                  <a:lnTo>
                    <a:pt x="100545" y="204362"/>
                  </a:lnTo>
                  <a:lnTo>
                    <a:pt x="100298" y="204200"/>
                  </a:lnTo>
                  <a:lnTo>
                    <a:pt x="100051" y="204047"/>
                  </a:lnTo>
                  <a:lnTo>
                    <a:pt x="99804" y="203893"/>
                  </a:lnTo>
                  <a:lnTo>
                    <a:pt x="99549" y="203748"/>
                  </a:lnTo>
                  <a:lnTo>
                    <a:pt x="99293" y="203612"/>
                  </a:lnTo>
                  <a:lnTo>
                    <a:pt x="99038" y="203476"/>
                  </a:lnTo>
                  <a:lnTo>
                    <a:pt x="98773" y="203339"/>
                  </a:lnTo>
                  <a:lnTo>
                    <a:pt x="98509" y="203212"/>
                  </a:lnTo>
                  <a:lnTo>
                    <a:pt x="98245" y="203092"/>
                  </a:lnTo>
                  <a:lnTo>
                    <a:pt x="97973" y="202973"/>
                  </a:lnTo>
                  <a:lnTo>
                    <a:pt x="97700" y="202862"/>
                  </a:lnTo>
                  <a:lnTo>
                    <a:pt x="97427" y="202760"/>
                  </a:lnTo>
                  <a:lnTo>
                    <a:pt x="97146" y="202658"/>
                  </a:lnTo>
                  <a:lnTo>
                    <a:pt x="97146" y="188950"/>
                  </a:lnTo>
                  <a:lnTo>
                    <a:pt x="97146" y="188950"/>
                  </a:lnTo>
                  <a:lnTo>
                    <a:pt x="99455" y="189018"/>
                  </a:lnTo>
                  <a:lnTo>
                    <a:pt x="101747" y="189078"/>
                  </a:lnTo>
                  <a:lnTo>
                    <a:pt x="104013" y="189121"/>
                  </a:lnTo>
                  <a:lnTo>
                    <a:pt x="106262" y="189163"/>
                  </a:lnTo>
                  <a:lnTo>
                    <a:pt x="108485" y="189189"/>
                  </a:lnTo>
                  <a:lnTo>
                    <a:pt x="110701" y="189214"/>
                  </a:lnTo>
                  <a:lnTo>
                    <a:pt x="112881" y="189223"/>
                  </a:lnTo>
                  <a:lnTo>
                    <a:pt x="115045" y="189223"/>
                  </a:lnTo>
                  <a:lnTo>
                    <a:pt x="115045" y="189223"/>
                  </a:lnTo>
                  <a:lnTo>
                    <a:pt x="117720" y="189223"/>
                  </a:lnTo>
                  <a:lnTo>
                    <a:pt x="120353" y="189206"/>
                  </a:lnTo>
                  <a:lnTo>
                    <a:pt x="122943" y="189172"/>
                  </a:lnTo>
                  <a:lnTo>
                    <a:pt x="125499" y="189138"/>
                  </a:lnTo>
                  <a:lnTo>
                    <a:pt x="128012" y="189087"/>
                  </a:lnTo>
                  <a:lnTo>
                    <a:pt x="130482" y="189027"/>
                  </a:lnTo>
                  <a:lnTo>
                    <a:pt x="132910" y="188959"/>
                  </a:lnTo>
                  <a:lnTo>
                    <a:pt x="135296" y="188882"/>
                  </a:lnTo>
                  <a:lnTo>
                    <a:pt x="135296" y="202658"/>
                  </a:lnTo>
                  <a:lnTo>
                    <a:pt x="135296" y="202658"/>
                  </a:lnTo>
                  <a:lnTo>
                    <a:pt x="135015" y="202760"/>
                  </a:lnTo>
                  <a:lnTo>
                    <a:pt x="134742" y="202862"/>
                  </a:lnTo>
                  <a:lnTo>
                    <a:pt x="134469" y="202973"/>
                  </a:lnTo>
                  <a:lnTo>
                    <a:pt x="134197" y="203092"/>
                  </a:lnTo>
                  <a:lnTo>
                    <a:pt x="133933" y="203212"/>
                  </a:lnTo>
                  <a:lnTo>
                    <a:pt x="133669" y="203339"/>
                  </a:lnTo>
                  <a:lnTo>
                    <a:pt x="133405" y="203476"/>
                  </a:lnTo>
                  <a:lnTo>
                    <a:pt x="133149" y="203612"/>
                  </a:lnTo>
                  <a:lnTo>
                    <a:pt x="132893" y="203748"/>
                  </a:lnTo>
                  <a:lnTo>
                    <a:pt x="132638" y="203893"/>
                  </a:lnTo>
                  <a:lnTo>
                    <a:pt x="132391" y="204047"/>
                  </a:lnTo>
                  <a:lnTo>
                    <a:pt x="132144" y="204200"/>
                  </a:lnTo>
                  <a:lnTo>
                    <a:pt x="131905" y="204362"/>
                  </a:lnTo>
                  <a:lnTo>
                    <a:pt x="131658" y="204524"/>
                  </a:lnTo>
                  <a:lnTo>
                    <a:pt x="131428" y="204694"/>
                  </a:lnTo>
                  <a:lnTo>
                    <a:pt x="131190" y="204864"/>
                  </a:lnTo>
                  <a:lnTo>
                    <a:pt x="130959" y="205043"/>
                  </a:lnTo>
                  <a:lnTo>
                    <a:pt x="130729" y="205222"/>
                  </a:lnTo>
                  <a:lnTo>
                    <a:pt x="130508" y="205410"/>
                  </a:lnTo>
                  <a:lnTo>
                    <a:pt x="130286" y="205597"/>
                  </a:lnTo>
                  <a:lnTo>
                    <a:pt x="130073" y="205793"/>
                  </a:lnTo>
                  <a:lnTo>
                    <a:pt x="129860" y="205989"/>
                  </a:lnTo>
                  <a:lnTo>
                    <a:pt x="129656" y="206193"/>
                  </a:lnTo>
                  <a:lnTo>
                    <a:pt x="129452" y="206398"/>
                  </a:lnTo>
                  <a:lnTo>
                    <a:pt x="129247" y="206611"/>
                  </a:lnTo>
                  <a:lnTo>
                    <a:pt x="129051" y="206824"/>
                  </a:lnTo>
                  <a:lnTo>
                    <a:pt x="128855" y="207037"/>
                  </a:lnTo>
                  <a:lnTo>
                    <a:pt x="128668" y="207258"/>
                  </a:lnTo>
                  <a:lnTo>
                    <a:pt x="128489" y="207480"/>
                  </a:lnTo>
                  <a:lnTo>
                    <a:pt x="128301" y="207710"/>
                  </a:lnTo>
                  <a:lnTo>
                    <a:pt x="128131" y="207940"/>
                  </a:lnTo>
                  <a:lnTo>
                    <a:pt x="127961" y="208178"/>
                  </a:lnTo>
                  <a:lnTo>
                    <a:pt x="127790" y="208408"/>
                  </a:lnTo>
                  <a:lnTo>
                    <a:pt x="127628" y="208655"/>
                  </a:lnTo>
                  <a:lnTo>
                    <a:pt x="127467" y="208894"/>
                  </a:lnTo>
                  <a:lnTo>
                    <a:pt x="127313" y="209141"/>
                  </a:lnTo>
                  <a:lnTo>
                    <a:pt x="127160" y="209397"/>
                  </a:lnTo>
                  <a:lnTo>
                    <a:pt x="127015" y="209652"/>
                  </a:lnTo>
                  <a:lnTo>
                    <a:pt x="126879" y="209908"/>
                  </a:lnTo>
                  <a:lnTo>
                    <a:pt x="126742" y="210163"/>
                  </a:lnTo>
                  <a:lnTo>
                    <a:pt x="126615" y="210427"/>
                  </a:lnTo>
                  <a:lnTo>
                    <a:pt x="126487" y="210692"/>
                  </a:lnTo>
                  <a:lnTo>
                    <a:pt x="126368" y="210956"/>
                  </a:lnTo>
                  <a:lnTo>
                    <a:pt x="126248" y="211228"/>
                  </a:lnTo>
                  <a:lnTo>
                    <a:pt x="126138" y="211501"/>
                  </a:lnTo>
                  <a:lnTo>
                    <a:pt x="126035" y="211782"/>
                  </a:lnTo>
                  <a:lnTo>
                    <a:pt x="125933" y="212055"/>
                  </a:lnTo>
                  <a:lnTo>
                    <a:pt x="125839" y="212336"/>
                  </a:lnTo>
                  <a:lnTo>
                    <a:pt x="125746" y="212617"/>
                  </a:lnTo>
                  <a:lnTo>
                    <a:pt x="125660" y="212907"/>
                  </a:lnTo>
                  <a:lnTo>
                    <a:pt x="125584" y="213196"/>
                  </a:lnTo>
                  <a:lnTo>
                    <a:pt x="125507" y="213486"/>
                  </a:lnTo>
                  <a:lnTo>
                    <a:pt x="125439" y="213776"/>
                  </a:lnTo>
                  <a:lnTo>
                    <a:pt x="125379" y="214065"/>
                  </a:lnTo>
                  <a:lnTo>
                    <a:pt x="125320" y="214363"/>
                  </a:lnTo>
                  <a:lnTo>
                    <a:pt x="125269" y="214662"/>
                  </a:lnTo>
                  <a:lnTo>
                    <a:pt x="125226" y="214960"/>
                  </a:lnTo>
                  <a:lnTo>
                    <a:pt x="125192" y="215266"/>
                  </a:lnTo>
                  <a:lnTo>
                    <a:pt x="125158" y="215565"/>
                  </a:lnTo>
                  <a:lnTo>
                    <a:pt x="125124" y="215871"/>
                  </a:lnTo>
                  <a:lnTo>
                    <a:pt x="125107" y="216178"/>
                  </a:lnTo>
                  <a:lnTo>
                    <a:pt x="125090" y="216485"/>
                  </a:lnTo>
                  <a:lnTo>
                    <a:pt x="125081" y="216800"/>
                  </a:lnTo>
                  <a:lnTo>
                    <a:pt x="125081" y="217107"/>
                  </a:lnTo>
                  <a:lnTo>
                    <a:pt x="125081" y="217107"/>
                  </a:lnTo>
                  <a:lnTo>
                    <a:pt x="125081" y="217507"/>
                  </a:lnTo>
                  <a:lnTo>
                    <a:pt x="125098" y="217899"/>
                  </a:lnTo>
                  <a:lnTo>
                    <a:pt x="125124" y="218291"/>
                  </a:lnTo>
                  <a:lnTo>
                    <a:pt x="125158" y="218674"/>
                  </a:lnTo>
                  <a:lnTo>
                    <a:pt x="125200" y="219058"/>
                  </a:lnTo>
                  <a:lnTo>
                    <a:pt x="125252" y="219441"/>
                  </a:lnTo>
                  <a:lnTo>
                    <a:pt x="125320" y="219816"/>
                  </a:lnTo>
                  <a:lnTo>
                    <a:pt x="125388" y="220191"/>
                  </a:lnTo>
                  <a:lnTo>
                    <a:pt x="125473" y="220565"/>
                  </a:lnTo>
                  <a:lnTo>
                    <a:pt x="125558" y="220932"/>
                  </a:lnTo>
                  <a:lnTo>
                    <a:pt x="125660" y="221298"/>
                  </a:lnTo>
                  <a:lnTo>
                    <a:pt x="125771" y="221664"/>
                  </a:lnTo>
                  <a:lnTo>
                    <a:pt x="125882" y="222022"/>
                  </a:lnTo>
                  <a:lnTo>
                    <a:pt x="126010" y="222372"/>
                  </a:lnTo>
                  <a:lnTo>
                    <a:pt x="126146" y="222721"/>
                  </a:lnTo>
                  <a:lnTo>
                    <a:pt x="126282" y="223070"/>
                  </a:lnTo>
                  <a:lnTo>
                    <a:pt x="126436" y="223411"/>
                  </a:lnTo>
                  <a:lnTo>
                    <a:pt x="126589" y="223752"/>
                  </a:lnTo>
                  <a:lnTo>
                    <a:pt x="126759" y="224084"/>
                  </a:lnTo>
                  <a:lnTo>
                    <a:pt x="126930" y="224408"/>
                  </a:lnTo>
                  <a:lnTo>
                    <a:pt x="127109" y="224731"/>
                  </a:lnTo>
                  <a:lnTo>
                    <a:pt x="127296" y="225047"/>
                  </a:lnTo>
                  <a:lnTo>
                    <a:pt x="127492" y="225362"/>
                  </a:lnTo>
                  <a:lnTo>
                    <a:pt x="127697" y="225669"/>
                  </a:lnTo>
                  <a:lnTo>
                    <a:pt x="127910" y="225975"/>
                  </a:lnTo>
                  <a:lnTo>
                    <a:pt x="128123" y="226273"/>
                  </a:lnTo>
                  <a:lnTo>
                    <a:pt x="128353" y="226563"/>
                  </a:lnTo>
                  <a:lnTo>
                    <a:pt x="128583" y="226853"/>
                  </a:lnTo>
                  <a:lnTo>
                    <a:pt x="128821" y="227134"/>
                  </a:lnTo>
                  <a:lnTo>
                    <a:pt x="129060" y="227407"/>
                  </a:lnTo>
                  <a:lnTo>
                    <a:pt x="129315" y="227679"/>
                  </a:lnTo>
                  <a:lnTo>
                    <a:pt x="129571" y="227943"/>
                  </a:lnTo>
                  <a:lnTo>
                    <a:pt x="129835" y="228199"/>
                  </a:lnTo>
                  <a:lnTo>
                    <a:pt x="130108" y="228446"/>
                  </a:lnTo>
                  <a:lnTo>
                    <a:pt x="130380" y="228693"/>
                  </a:lnTo>
                  <a:lnTo>
                    <a:pt x="130661" y="228931"/>
                  </a:lnTo>
                  <a:lnTo>
                    <a:pt x="130951" y="229161"/>
                  </a:lnTo>
                  <a:lnTo>
                    <a:pt x="131241" y="229383"/>
                  </a:lnTo>
                  <a:lnTo>
                    <a:pt x="131539" y="229605"/>
                  </a:lnTo>
                  <a:lnTo>
                    <a:pt x="131837" y="229817"/>
                  </a:lnTo>
                  <a:lnTo>
                    <a:pt x="132152" y="230022"/>
                  </a:lnTo>
                  <a:lnTo>
                    <a:pt x="132459" y="230218"/>
                  </a:lnTo>
                  <a:lnTo>
                    <a:pt x="132783" y="230405"/>
                  </a:lnTo>
                  <a:lnTo>
                    <a:pt x="133106" y="230584"/>
                  </a:lnTo>
                  <a:lnTo>
                    <a:pt x="133430" y="230755"/>
                  </a:lnTo>
                  <a:lnTo>
                    <a:pt x="133762" y="230925"/>
                  </a:lnTo>
                  <a:lnTo>
                    <a:pt x="134103" y="231078"/>
                  </a:lnTo>
                  <a:lnTo>
                    <a:pt x="134444" y="231232"/>
                  </a:lnTo>
                  <a:lnTo>
                    <a:pt x="134793" y="231368"/>
                  </a:lnTo>
                  <a:lnTo>
                    <a:pt x="135142" y="231504"/>
                  </a:lnTo>
                  <a:lnTo>
                    <a:pt x="135492" y="231632"/>
                  </a:lnTo>
                  <a:lnTo>
                    <a:pt x="135850" y="231743"/>
                  </a:lnTo>
                  <a:lnTo>
                    <a:pt x="136216" y="231854"/>
                  </a:lnTo>
                  <a:lnTo>
                    <a:pt x="136582" y="231956"/>
                  </a:lnTo>
                  <a:lnTo>
                    <a:pt x="136949" y="232041"/>
                  </a:lnTo>
                  <a:lnTo>
                    <a:pt x="137323" y="232126"/>
                  </a:lnTo>
                  <a:lnTo>
                    <a:pt x="137698" y="232194"/>
                  </a:lnTo>
                  <a:lnTo>
                    <a:pt x="138073" y="232263"/>
                  </a:lnTo>
                  <a:lnTo>
                    <a:pt x="138457" y="232314"/>
                  </a:lnTo>
                  <a:lnTo>
                    <a:pt x="138840" y="232356"/>
                  </a:lnTo>
                  <a:lnTo>
                    <a:pt x="139223" y="232390"/>
                  </a:lnTo>
                  <a:lnTo>
                    <a:pt x="139615" y="232416"/>
                  </a:lnTo>
                  <a:lnTo>
                    <a:pt x="140007" y="232433"/>
                  </a:lnTo>
                  <a:lnTo>
                    <a:pt x="140407" y="232433"/>
                  </a:lnTo>
                  <a:lnTo>
                    <a:pt x="140407" y="232433"/>
                  </a:lnTo>
                  <a:lnTo>
                    <a:pt x="140799" y="232433"/>
                  </a:lnTo>
                  <a:lnTo>
                    <a:pt x="141191" y="232416"/>
                  </a:lnTo>
                  <a:lnTo>
                    <a:pt x="141583" y="232390"/>
                  </a:lnTo>
                  <a:lnTo>
                    <a:pt x="141966" y="232356"/>
                  </a:lnTo>
                  <a:lnTo>
                    <a:pt x="142350" y="232314"/>
                  </a:lnTo>
                  <a:lnTo>
                    <a:pt x="142733" y="232263"/>
                  </a:lnTo>
                  <a:lnTo>
                    <a:pt x="143117" y="232194"/>
                  </a:lnTo>
                  <a:lnTo>
                    <a:pt x="143491" y="232126"/>
                  </a:lnTo>
                  <a:lnTo>
                    <a:pt x="143858" y="232041"/>
                  </a:lnTo>
                  <a:lnTo>
                    <a:pt x="144233" y="231956"/>
                  </a:lnTo>
                  <a:lnTo>
                    <a:pt x="144599" y="231854"/>
                  </a:lnTo>
                  <a:lnTo>
                    <a:pt x="144957" y="231743"/>
                  </a:lnTo>
                  <a:lnTo>
                    <a:pt x="145315" y="231632"/>
                  </a:lnTo>
                  <a:lnTo>
                    <a:pt x="145672" y="231504"/>
                  </a:lnTo>
                  <a:lnTo>
                    <a:pt x="146022" y="231368"/>
                  </a:lnTo>
                  <a:lnTo>
                    <a:pt x="146362" y="231232"/>
                  </a:lnTo>
                  <a:lnTo>
                    <a:pt x="146703" y="231078"/>
                  </a:lnTo>
                  <a:lnTo>
                    <a:pt x="147044" y="230925"/>
                  </a:lnTo>
                  <a:lnTo>
                    <a:pt x="147376" y="230755"/>
                  </a:lnTo>
                  <a:lnTo>
                    <a:pt x="147700" y="230584"/>
                  </a:lnTo>
                  <a:lnTo>
                    <a:pt x="148024" y="230405"/>
                  </a:lnTo>
                  <a:lnTo>
                    <a:pt x="148347" y="230218"/>
                  </a:lnTo>
                  <a:lnTo>
                    <a:pt x="148663" y="230022"/>
                  </a:lnTo>
                  <a:lnTo>
                    <a:pt x="148969" y="229817"/>
                  </a:lnTo>
                  <a:lnTo>
                    <a:pt x="149268" y="229605"/>
                  </a:lnTo>
                  <a:lnTo>
                    <a:pt x="149566" y="229383"/>
                  </a:lnTo>
                  <a:lnTo>
                    <a:pt x="149864" y="229161"/>
                  </a:lnTo>
                  <a:lnTo>
                    <a:pt x="150145" y="228931"/>
                  </a:lnTo>
                  <a:lnTo>
                    <a:pt x="150426" y="228693"/>
                  </a:lnTo>
                  <a:lnTo>
                    <a:pt x="150707" y="228446"/>
                  </a:lnTo>
                  <a:lnTo>
                    <a:pt x="150971" y="228199"/>
                  </a:lnTo>
                  <a:lnTo>
                    <a:pt x="151235" y="227943"/>
                  </a:lnTo>
                  <a:lnTo>
                    <a:pt x="151491" y="227679"/>
                  </a:lnTo>
                  <a:lnTo>
                    <a:pt x="151747" y="227407"/>
                  </a:lnTo>
                  <a:lnTo>
                    <a:pt x="151985" y="227134"/>
                  </a:lnTo>
                  <a:lnTo>
                    <a:pt x="152224" y="226853"/>
                  </a:lnTo>
                  <a:lnTo>
                    <a:pt x="152462" y="226563"/>
                  </a:lnTo>
                  <a:lnTo>
                    <a:pt x="152684" y="226273"/>
                  </a:lnTo>
                  <a:lnTo>
                    <a:pt x="152897" y="225975"/>
                  </a:lnTo>
                  <a:lnTo>
                    <a:pt x="153110" y="225669"/>
                  </a:lnTo>
                  <a:lnTo>
                    <a:pt x="153314" y="225362"/>
                  </a:lnTo>
                  <a:lnTo>
                    <a:pt x="153510" y="225047"/>
                  </a:lnTo>
                  <a:lnTo>
                    <a:pt x="153698" y="224731"/>
                  </a:lnTo>
                  <a:lnTo>
                    <a:pt x="153876" y="224408"/>
                  </a:lnTo>
                  <a:lnTo>
                    <a:pt x="154055" y="224084"/>
                  </a:lnTo>
                  <a:lnTo>
                    <a:pt x="154217" y="223752"/>
                  </a:lnTo>
                  <a:lnTo>
                    <a:pt x="154379" y="223411"/>
                  </a:lnTo>
                  <a:lnTo>
                    <a:pt x="154524" y="223070"/>
                  </a:lnTo>
                  <a:lnTo>
                    <a:pt x="154669" y="222721"/>
                  </a:lnTo>
                  <a:lnTo>
                    <a:pt x="154797" y="222372"/>
                  </a:lnTo>
                  <a:lnTo>
                    <a:pt x="154924" y="222022"/>
                  </a:lnTo>
                  <a:lnTo>
                    <a:pt x="155044" y="221664"/>
                  </a:lnTo>
                  <a:lnTo>
                    <a:pt x="155146" y="221298"/>
                  </a:lnTo>
                  <a:lnTo>
                    <a:pt x="155248" y="220932"/>
                  </a:lnTo>
                  <a:lnTo>
                    <a:pt x="155342" y="220565"/>
                  </a:lnTo>
                  <a:lnTo>
                    <a:pt x="155418" y="220191"/>
                  </a:lnTo>
                  <a:lnTo>
                    <a:pt x="155495" y="219816"/>
                  </a:lnTo>
                  <a:lnTo>
                    <a:pt x="155555" y="219441"/>
                  </a:lnTo>
                  <a:lnTo>
                    <a:pt x="155606" y="219058"/>
                  </a:lnTo>
                  <a:lnTo>
                    <a:pt x="155649" y="218674"/>
                  </a:lnTo>
                  <a:lnTo>
                    <a:pt x="155683" y="218291"/>
                  </a:lnTo>
                  <a:lnTo>
                    <a:pt x="155708" y="217899"/>
                  </a:lnTo>
                  <a:lnTo>
                    <a:pt x="155725" y="217507"/>
                  </a:lnTo>
                  <a:lnTo>
                    <a:pt x="155734" y="217107"/>
                  </a:lnTo>
                  <a:lnTo>
                    <a:pt x="155734" y="217107"/>
                  </a:lnTo>
                  <a:lnTo>
                    <a:pt x="155725" y="216800"/>
                  </a:lnTo>
                  <a:lnTo>
                    <a:pt x="155717" y="216485"/>
                  </a:lnTo>
                  <a:lnTo>
                    <a:pt x="155700" y="216178"/>
                  </a:lnTo>
                  <a:lnTo>
                    <a:pt x="155683" y="215871"/>
                  </a:lnTo>
                  <a:lnTo>
                    <a:pt x="155657" y="215565"/>
                  </a:lnTo>
                  <a:lnTo>
                    <a:pt x="155623" y="215266"/>
                  </a:lnTo>
                  <a:lnTo>
                    <a:pt x="155580" y="214960"/>
                  </a:lnTo>
                  <a:lnTo>
                    <a:pt x="155538" y="214662"/>
                  </a:lnTo>
                  <a:lnTo>
                    <a:pt x="155487" y="214363"/>
                  </a:lnTo>
                  <a:lnTo>
                    <a:pt x="155427" y="214065"/>
                  </a:lnTo>
                  <a:lnTo>
                    <a:pt x="155367" y="213776"/>
                  </a:lnTo>
                  <a:lnTo>
                    <a:pt x="155299" y="213486"/>
                  </a:lnTo>
                  <a:lnTo>
                    <a:pt x="155223" y="213196"/>
                  </a:lnTo>
                  <a:lnTo>
                    <a:pt x="155146" y="212907"/>
                  </a:lnTo>
                  <a:lnTo>
                    <a:pt x="155061" y="212617"/>
                  </a:lnTo>
                  <a:lnTo>
                    <a:pt x="154967" y="212336"/>
                  </a:lnTo>
                  <a:lnTo>
                    <a:pt x="154873" y="212055"/>
                  </a:lnTo>
                  <a:lnTo>
                    <a:pt x="154780" y="211782"/>
                  </a:lnTo>
                  <a:lnTo>
                    <a:pt x="154669" y="211501"/>
                  </a:lnTo>
                  <a:lnTo>
                    <a:pt x="154558" y="211228"/>
                  </a:lnTo>
                  <a:lnTo>
                    <a:pt x="154447" y="210956"/>
                  </a:lnTo>
                  <a:lnTo>
                    <a:pt x="154319" y="210692"/>
                  </a:lnTo>
                  <a:lnTo>
                    <a:pt x="154200" y="210427"/>
                  </a:lnTo>
                  <a:lnTo>
                    <a:pt x="154064" y="210163"/>
                  </a:lnTo>
                  <a:lnTo>
                    <a:pt x="153928" y="209908"/>
                  </a:lnTo>
                  <a:lnTo>
                    <a:pt x="153791" y="209652"/>
                  </a:lnTo>
                  <a:lnTo>
                    <a:pt x="153646" y="209397"/>
                  </a:lnTo>
                  <a:lnTo>
                    <a:pt x="153493" y="209141"/>
                  </a:lnTo>
                  <a:lnTo>
                    <a:pt x="153340" y="208894"/>
                  </a:lnTo>
                  <a:lnTo>
                    <a:pt x="153186" y="208655"/>
                  </a:lnTo>
                  <a:lnTo>
                    <a:pt x="153016" y="208408"/>
                  </a:lnTo>
                  <a:lnTo>
                    <a:pt x="152854" y="208178"/>
                  </a:lnTo>
                  <a:lnTo>
                    <a:pt x="152684" y="207940"/>
                  </a:lnTo>
                  <a:lnTo>
                    <a:pt x="152505" y="207710"/>
                  </a:lnTo>
                  <a:lnTo>
                    <a:pt x="152326" y="207480"/>
                  </a:lnTo>
                  <a:lnTo>
                    <a:pt x="152139" y="207258"/>
                  </a:lnTo>
                  <a:lnTo>
                    <a:pt x="151951" y="207037"/>
                  </a:lnTo>
                  <a:lnTo>
                    <a:pt x="151755" y="206824"/>
                  </a:lnTo>
                  <a:lnTo>
                    <a:pt x="151559" y="206611"/>
                  </a:lnTo>
                  <a:lnTo>
                    <a:pt x="151363" y="206398"/>
                  </a:lnTo>
                  <a:lnTo>
                    <a:pt x="151159" y="206193"/>
                  </a:lnTo>
                  <a:lnTo>
                    <a:pt x="150946" y="205989"/>
                  </a:lnTo>
                  <a:lnTo>
                    <a:pt x="150733" y="205793"/>
                  </a:lnTo>
                  <a:lnTo>
                    <a:pt x="150520" y="205597"/>
                  </a:lnTo>
                  <a:lnTo>
                    <a:pt x="150298" y="205410"/>
                  </a:lnTo>
                  <a:lnTo>
                    <a:pt x="150077" y="205222"/>
                  </a:lnTo>
                  <a:lnTo>
                    <a:pt x="149847" y="205043"/>
                  </a:lnTo>
                  <a:lnTo>
                    <a:pt x="149617" y="204864"/>
                  </a:lnTo>
                  <a:lnTo>
                    <a:pt x="149387" y="204694"/>
                  </a:lnTo>
                  <a:lnTo>
                    <a:pt x="149148" y="204524"/>
                  </a:lnTo>
                  <a:lnTo>
                    <a:pt x="148910" y="204362"/>
                  </a:lnTo>
                  <a:lnTo>
                    <a:pt x="148663" y="204200"/>
                  </a:lnTo>
                  <a:lnTo>
                    <a:pt x="148416" y="204047"/>
                  </a:lnTo>
                  <a:lnTo>
                    <a:pt x="148169" y="203893"/>
                  </a:lnTo>
                  <a:lnTo>
                    <a:pt x="147913" y="203748"/>
                  </a:lnTo>
                  <a:lnTo>
                    <a:pt x="147657" y="203612"/>
                  </a:lnTo>
                  <a:lnTo>
                    <a:pt x="147402" y="203476"/>
                  </a:lnTo>
                  <a:lnTo>
                    <a:pt x="147138" y="203339"/>
                  </a:lnTo>
                  <a:lnTo>
                    <a:pt x="146874" y="203212"/>
                  </a:lnTo>
                  <a:lnTo>
                    <a:pt x="146610" y="203092"/>
                  </a:lnTo>
                  <a:lnTo>
                    <a:pt x="146337" y="202973"/>
                  </a:lnTo>
                  <a:lnTo>
                    <a:pt x="146064" y="202862"/>
                  </a:lnTo>
                  <a:lnTo>
                    <a:pt x="145792" y="202760"/>
                  </a:lnTo>
                  <a:lnTo>
                    <a:pt x="145511" y="202658"/>
                  </a:lnTo>
                  <a:lnTo>
                    <a:pt x="145511" y="188456"/>
                  </a:lnTo>
                  <a:lnTo>
                    <a:pt x="145511" y="188456"/>
                  </a:lnTo>
                  <a:lnTo>
                    <a:pt x="147504" y="188354"/>
                  </a:lnTo>
                  <a:lnTo>
                    <a:pt x="149446" y="188243"/>
                  </a:lnTo>
                  <a:lnTo>
                    <a:pt x="151346" y="188132"/>
                  </a:lnTo>
                  <a:lnTo>
                    <a:pt x="153195" y="188022"/>
                  </a:lnTo>
                  <a:lnTo>
                    <a:pt x="154993" y="187902"/>
                  </a:lnTo>
                  <a:lnTo>
                    <a:pt x="156739" y="187783"/>
                  </a:lnTo>
                  <a:lnTo>
                    <a:pt x="158434" y="187664"/>
                  </a:lnTo>
                  <a:lnTo>
                    <a:pt x="160079" y="187536"/>
                  </a:lnTo>
                  <a:lnTo>
                    <a:pt x="163205" y="187289"/>
                  </a:lnTo>
                  <a:lnTo>
                    <a:pt x="166110" y="187050"/>
                  </a:lnTo>
                  <a:lnTo>
                    <a:pt x="168777" y="186803"/>
                  </a:lnTo>
                  <a:lnTo>
                    <a:pt x="171213" y="186573"/>
                  </a:lnTo>
                  <a:lnTo>
                    <a:pt x="173394" y="186352"/>
                  </a:lnTo>
                  <a:lnTo>
                    <a:pt x="175320" y="186147"/>
                  </a:lnTo>
                  <a:lnTo>
                    <a:pt x="176981" y="185968"/>
                  </a:lnTo>
                  <a:lnTo>
                    <a:pt x="178361" y="185807"/>
                  </a:lnTo>
                  <a:lnTo>
                    <a:pt x="180286" y="185568"/>
                  </a:lnTo>
                  <a:lnTo>
                    <a:pt x="181011" y="185474"/>
                  </a:lnTo>
                  <a:lnTo>
                    <a:pt x="181011" y="185474"/>
                  </a:lnTo>
                  <a:lnTo>
                    <a:pt x="181224" y="185440"/>
                  </a:lnTo>
                  <a:lnTo>
                    <a:pt x="181428" y="185398"/>
                  </a:lnTo>
                  <a:lnTo>
                    <a:pt x="181632" y="185347"/>
                  </a:lnTo>
                  <a:lnTo>
                    <a:pt x="181837" y="185295"/>
                  </a:lnTo>
                  <a:lnTo>
                    <a:pt x="182033" y="185227"/>
                  </a:lnTo>
                  <a:lnTo>
                    <a:pt x="182229" y="185151"/>
                  </a:lnTo>
                  <a:lnTo>
                    <a:pt x="182416" y="185074"/>
                  </a:lnTo>
                  <a:lnTo>
                    <a:pt x="182604" y="184980"/>
                  </a:lnTo>
                  <a:lnTo>
                    <a:pt x="182791" y="184887"/>
                  </a:lnTo>
                  <a:lnTo>
                    <a:pt x="182961" y="184784"/>
                  </a:lnTo>
                  <a:lnTo>
                    <a:pt x="183140" y="184674"/>
                  </a:lnTo>
                  <a:lnTo>
                    <a:pt x="183302" y="184554"/>
                  </a:lnTo>
                  <a:lnTo>
                    <a:pt x="183473" y="184435"/>
                  </a:lnTo>
                  <a:lnTo>
                    <a:pt x="183626" y="184307"/>
                  </a:lnTo>
                  <a:lnTo>
                    <a:pt x="183779" y="184171"/>
                  </a:lnTo>
                  <a:lnTo>
                    <a:pt x="183924" y="184026"/>
                  </a:lnTo>
                  <a:lnTo>
                    <a:pt x="184069" y="183881"/>
                  </a:lnTo>
                  <a:lnTo>
                    <a:pt x="184205" y="183728"/>
                  </a:lnTo>
                  <a:lnTo>
                    <a:pt x="184333" y="183575"/>
                  </a:lnTo>
                  <a:lnTo>
                    <a:pt x="184452" y="183413"/>
                  </a:lnTo>
                  <a:lnTo>
                    <a:pt x="184572" y="183242"/>
                  </a:lnTo>
                  <a:lnTo>
                    <a:pt x="184682" y="183072"/>
                  </a:lnTo>
                  <a:lnTo>
                    <a:pt x="184785" y="182893"/>
                  </a:lnTo>
                  <a:lnTo>
                    <a:pt x="184878" y="182706"/>
                  </a:lnTo>
                  <a:lnTo>
                    <a:pt x="184972" y="182527"/>
                  </a:lnTo>
                  <a:lnTo>
                    <a:pt x="185049" y="182331"/>
                  </a:lnTo>
                  <a:lnTo>
                    <a:pt x="185125" y="182135"/>
                  </a:lnTo>
                  <a:lnTo>
                    <a:pt x="185194" y="181939"/>
                  </a:lnTo>
                  <a:lnTo>
                    <a:pt x="185245" y="181743"/>
                  </a:lnTo>
                  <a:lnTo>
                    <a:pt x="185296" y="181538"/>
                  </a:lnTo>
                  <a:lnTo>
                    <a:pt x="185338" y="181325"/>
                  </a:lnTo>
                  <a:lnTo>
                    <a:pt x="185372" y="181112"/>
                  </a:lnTo>
                  <a:lnTo>
                    <a:pt x="185372" y="181112"/>
                  </a:lnTo>
                  <a:lnTo>
                    <a:pt x="185466" y="180388"/>
                  </a:lnTo>
                  <a:lnTo>
                    <a:pt x="185568" y="179570"/>
                  </a:lnTo>
                  <a:lnTo>
                    <a:pt x="185705" y="178463"/>
                  </a:lnTo>
                  <a:lnTo>
                    <a:pt x="185867" y="177066"/>
                  </a:lnTo>
                  <a:lnTo>
                    <a:pt x="186045" y="175405"/>
                  </a:lnTo>
                  <a:lnTo>
                    <a:pt x="186250" y="173471"/>
                  </a:lnTo>
                  <a:lnTo>
                    <a:pt x="186471" y="171281"/>
                  </a:lnTo>
                  <a:lnTo>
                    <a:pt x="186710" y="168845"/>
                  </a:lnTo>
                  <a:lnTo>
                    <a:pt x="186949" y="166161"/>
                  </a:lnTo>
                  <a:lnTo>
                    <a:pt x="187196" y="163256"/>
                  </a:lnTo>
                  <a:lnTo>
                    <a:pt x="187443" y="160121"/>
                  </a:lnTo>
                  <a:lnTo>
                    <a:pt x="187562" y="158468"/>
                  </a:lnTo>
                  <a:lnTo>
                    <a:pt x="187681" y="156773"/>
                  </a:lnTo>
                  <a:lnTo>
                    <a:pt x="187800" y="155018"/>
                  </a:lnTo>
                  <a:lnTo>
                    <a:pt x="187920" y="153212"/>
                  </a:lnTo>
                  <a:lnTo>
                    <a:pt x="188030" y="151354"/>
                  </a:lnTo>
                  <a:lnTo>
                    <a:pt x="188150" y="149455"/>
                  </a:lnTo>
                  <a:lnTo>
                    <a:pt x="188252" y="147504"/>
                  </a:lnTo>
                  <a:lnTo>
                    <a:pt x="188354" y="145510"/>
                  </a:lnTo>
                  <a:lnTo>
                    <a:pt x="202667" y="145510"/>
                  </a:lnTo>
                  <a:lnTo>
                    <a:pt x="202667" y="145510"/>
                  </a:lnTo>
                  <a:lnTo>
                    <a:pt x="202760" y="145783"/>
                  </a:lnTo>
                  <a:lnTo>
                    <a:pt x="202871" y="146064"/>
                  </a:lnTo>
                  <a:lnTo>
                    <a:pt x="202982" y="146337"/>
                  </a:lnTo>
                  <a:lnTo>
                    <a:pt x="203101" y="146601"/>
                  </a:lnTo>
                  <a:lnTo>
                    <a:pt x="203220" y="146873"/>
                  </a:lnTo>
                  <a:lnTo>
                    <a:pt x="203348" y="147137"/>
                  </a:lnTo>
                  <a:lnTo>
                    <a:pt x="203476" y="147393"/>
                  </a:lnTo>
                  <a:lnTo>
                    <a:pt x="203612" y="147657"/>
                  </a:lnTo>
                  <a:lnTo>
                    <a:pt x="203757" y="147913"/>
                  </a:lnTo>
                  <a:lnTo>
                    <a:pt x="203902" y="148168"/>
                  </a:lnTo>
                  <a:lnTo>
                    <a:pt x="204055" y="148415"/>
                  </a:lnTo>
                  <a:lnTo>
                    <a:pt x="204209" y="148662"/>
                  </a:lnTo>
                  <a:lnTo>
                    <a:pt x="204371" y="148901"/>
                  </a:lnTo>
                  <a:lnTo>
                    <a:pt x="204532" y="149148"/>
                  </a:lnTo>
                  <a:lnTo>
                    <a:pt x="204703" y="149378"/>
                  </a:lnTo>
                  <a:lnTo>
                    <a:pt x="204873" y="149616"/>
                  </a:lnTo>
                  <a:lnTo>
                    <a:pt x="205052" y="149847"/>
                  </a:lnTo>
                  <a:lnTo>
                    <a:pt x="205231" y="150068"/>
                  </a:lnTo>
                  <a:lnTo>
                    <a:pt x="205418" y="150298"/>
                  </a:lnTo>
                  <a:lnTo>
                    <a:pt x="205606" y="150511"/>
                  </a:lnTo>
                  <a:lnTo>
                    <a:pt x="205802" y="150733"/>
                  </a:lnTo>
                  <a:lnTo>
                    <a:pt x="205998" y="150946"/>
                  </a:lnTo>
                  <a:lnTo>
                    <a:pt x="206202" y="151150"/>
                  </a:lnTo>
                  <a:lnTo>
                    <a:pt x="206407" y="151354"/>
                  </a:lnTo>
                  <a:lnTo>
                    <a:pt x="206611" y="151559"/>
                  </a:lnTo>
                  <a:lnTo>
                    <a:pt x="206824" y="151755"/>
                  </a:lnTo>
                  <a:lnTo>
                    <a:pt x="207046" y="151942"/>
                  </a:lnTo>
                  <a:lnTo>
                    <a:pt x="207267" y="152138"/>
                  </a:lnTo>
                  <a:lnTo>
                    <a:pt x="207489" y="152317"/>
                  </a:lnTo>
                  <a:lnTo>
                    <a:pt x="207719" y="152496"/>
                  </a:lnTo>
                  <a:lnTo>
                    <a:pt x="207949" y="152675"/>
                  </a:lnTo>
                  <a:lnTo>
                    <a:pt x="208179" y="152845"/>
                  </a:lnTo>
                  <a:lnTo>
                    <a:pt x="208417" y="153016"/>
                  </a:lnTo>
                  <a:lnTo>
                    <a:pt x="208656" y="153178"/>
                  </a:lnTo>
                  <a:lnTo>
                    <a:pt x="208903" y="153339"/>
                  </a:lnTo>
                  <a:lnTo>
                    <a:pt x="209150" y="153493"/>
                  </a:lnTo>
                  <a:lnTo>
                    <a:pt x="209397" y="153638"/>
                  </a:lnTo>
                  <a:lnTo>
                    <a:pt x="209653" y="153782"/>
                  </a:lnTo>
                  <a:lnTo>
                    <a:pt x="209908" y="153927"/>
                  </a:lnTo>
                  <a:lnTo>
                    <a:pt x="210172" y="154064"/>
                  </a:lnTo>
                  <a:lnTo>
                    <a:pt x="210436" y="154191"/>
                  </a:lnTo>
                  <a:lnTo>
                    <a:pt x="210700" y="154319"/>
                  </a:lnTo>
                  <a:lnTo>
                    <a:pt x="210965" y="154438"/>
                  </a:lnTo>
                  <a:lnTo>
                    <a:pt x="211237" y="154558"/>
                  </a:lnTo>
                  <a:lnTo>
                    <a:pt x="211510" y="154668"/>
                  </a:lnTo>
                  <a:lnTo>
                    <a:pt x="211782" y="154771"/>
                  </a:lnTo>
                  <a:lnTo>
                    <a:pt x="212064" y="154873"/>
                  </a:lnTo>
                  <a:lnTo>
                    <a:pt x="212345" y="154967"/>
                  </a:lnTo>
                  <a:lnTo>
                    <a:pt x="212626" y="155060"/>
                  </a:lnTo>
                  <a:lnTo>
                    <a:pt x="212907" y="155137"/>
                  </a:lnTo>
                  <a:lnTo>
                    <a:pt x="213197" y="155222"/>
                  </a:lnTo>
                  <a:lnTo>
                    <a:pt x="213486" y="155290"/>
                  </a:lnTo>
                  <a:lnTo>
                    <a:pt x="213776" y="155359"/>
                  </a:lnTo>
                  <a:lnTo>
                    <a:pt x="214074" y="155427"/>
                  </a:lnTo>
                  <a:lnTo>
                    <a:pt x="214372" y="155478"/>
                  </a:lnTo>
                  <a:lnTo>
                    <a:pt x="214670" y="155529"/>
                  </a:lnTo>
                  <a:lnTo>
                    <a:pt x="214969" y="155580"/>
                  </a:lnTo>
                  <a:lnTo>
                    <a:pt x="215267" y="155614"/>
                  </a:lnTo>
                  <a:lnTo>
                    <a:pt x="215573" y="155648"/>
                  </a:lnTo>
                  <a:lnTo>
                    <a:pt x="215880" y="155674"/>
                  </a:lnTo>
                  <a:lnTo>
                    <a:pt x="216187" y="155699"/>
                  </a:lnTo>
                  <a:lnTo>
                    <a:pt x="216494" y="155716"/>
                  </a:lnTo>
                  <a:lnTo>
                    <a:pt x="216800" y="155725"/>
                  </a:lnTo>
                  <a:lnTo>
                    <a:pt x="217115" y="155725"/>
                  </a:lnTo>
                  <a:lnTo>
                    <a:pt x="217115" y="155725"/>
                  </a:lnTo>
                  <a:lnTo>
                    <a:pt x="217507" y="155725"/>
                  </a:lnTo>
                  <a:lnTo>
                    <a:pt x="217899" y="155708"/>
                  </a:lnTo>
                  <a:lnTo>
                    <a:pt x="218291" y="155682"/>
                  </a:lnTo>
                  <a:lnTo>
                    <a:pt x="218675" y="155648"/>
                  </a:lnTo>
                  <a:lnTo>
                    <a:pt x="219066" y="155606"/>
                  </a:lnTo>
                  <a:lnTo>
                    <a:pt x="219441" y="155554"/>
                  </a:lnTo>
                  <a:lnTo>
                    <a:pt x="219825" y="155486"/>
                  </a:lnTo>
                  <a:lnTo>
                    <a:pt x="220199" y="155418"/>
                  </a:lnTo>
                  <a:lnTo>
                    <a:pt x="220574" y="155333"/>
                  </a:lnTo>
                  <a:lnTo>
                    <a:pt x="220941" y="155248"/>
                  </a:lnTo>
                  <a:lnTo>
                    <a:pt x="221307" y="155146"/>
                  </a:lnTo>
                  <a:lnTo>
                    <a:pt x="221665" y="155035"/>
                  </a:lnTo>
                  <a:lnTo>
                    <a:pt x="222023" y="154924"/>
                  </a:lnTo>
                  <a:lnTo>
                    <a:pt x="222380" y="154796"/>
                  </a:lnTo>
                  <a:lnTo>
                    <a:pt x="222730" y="154660"/>
                  </a:lnTo>
                  <a:lnTo>
                    <a:pt x="223070" y="154524"/>
                  </a:lnTo>
                  <a:lnTo>
                    <a:pt x="223411" y="154370"/>
                  </a:lnTo>
                  <a:lnTo>
                    <a:pt x="223752" y="154217"/>
                  </a:lnTo>
                  <a:lnTo>
                    <a:pt x="224084" y="154047"/>
                  </a:lnTo>
                  <a:lnTo>
                    <a:pt x="224417" y="153876"/>
                  </a:lnTo>
                  <a:lnTo>
                    <a:pt x="224740" y="153697"/>
                  </a:lnTo>
                  <a:lnTo>
                    <a:pt x="225056" y="153501"/>
                  </a:lnTo>
                  <a:lnTo>
                    <a:pt x="225371" y="153305"/>
                  </a:lnTo>
                  <a:lnTo>
                    <a:pt x="225677" y="153109"/>
                  </a:lnTo>
                  <a:lnTo>
                    <a:pt x="225984" y="152896"/>
                  </a:lnTo>
                  <a:lnTo>
                    <a:pt x="226274" y="152675"/>
                  </a:lnTo>
                  <a:lnTo>
                    <a:pt x="226572" y="152453"/>
                  </a:lnTo>
                  <a:lnTo>
                    <a:pt x="226853" y="152223"/>
                  </a:lnTo>
                  <a:lnTo>
                    <a:pt x="227134" y="151985"/>
                  </a:lnTo>
                  <a:lnTo>
                    <a:pt x="227415" y="151738"/>
                  </a:lnTo>
                  <a:lnTo>
                    <a:pt x="227679" y="151491"/>
                  </a:lnTo>
                  <a:lnTo>
                    <a:pt x="227944" y="151235"/>
                  </a:lnTo>
                  <a:lnTo>
                    <a:pt x="228199" y="150971"/>
                  </a:lnTo>
                  <a:lnTo>
                    <a:pt x="228455" y="150698"/>
                  </a:lnTo>
                  <a:lnTo>
                    <a:pt x="228702" y="150426"/>
                  </a:lnTo>
                  <a:lnTo>
                    <a:pt x="228932" y="150145"/>
                  </a:lnTo>
                  <a:lnTo>
                    <a:pt x="229170" y="149855"/>
                  </a:lnTo>
                  <a:lnTo>
                    <a:pt x="229392" y="149565"/>
                  </a:lnTo>
                  <a:lnTo>
                    <a:pt x="229605" y="149267"/>
                  </a:lnTo>
                  <a:lnTo>
                    <a:pt x="229818" y="148961"/>
                  </a:lnTo>
                  <a:lnTo>
                    <a:pt x="230022" y="148654"/>
                  </a:lnTo>
                  <a:lnTo>
                    <a:pt x="230218" y="148339"/>
                  </a:lnTo>
                  <a:lnTo>
                    <a:pt x="230406" y="148023"/>
                  </a:lnTo>
                  <a:lnTo>
                    <a:pt x="230585" y="147700"/>
                  </a:lnTo>
                  <a:lnTo>
                    <a:pt x="230763" y="147376"/>
                  </a:lnTo>
                  <a:lnTo>
                    <a:pt x="230925" y="147035"/>
                  </a:lnTo>
                  <a:lnTo>
                    <a:pt x="231087" y="146703"/>
                  </a:lnTo>
                  <a:lnTo>
                    <a:pt x="231232" y="146362"/>
                  </a:lnTo>
                  <a:lnTo>
                    <a:pt x="231377" y="146013"/>
                  </a:lnTo>
                  <a:lnTo>
                    <a:pt x="231505" y="145664"/>
                  </a:lnTo>
                  <a:lnTo>
                    <a:pt x="231632" y="145314"/>
                  </a:lnTo>
                  <a:lnTo>
                    <a:pt x="231752" y="144956"/>
                  </a:lnTo>
                  <a:lnTo>
                    <a:pt x="231854" y="144590"/>
                  </a:lnTo>
                  <a:lnTo>
                    <a:pt x="231956" y="144224"/>
                  </a:lnTo>
                  <a:lnTo>
                    <a:pt x="232050" y="143857"/>
                  </a:lnTo>
                  <a:lnTo>
                    <a:pt x="232127" y="143483"/>
                  </a:lnTo>
                  <a:lnTo>
                    <a:pt x="232203" y="143108"/>
                  </a:lnTo>
                  <a:lnTo>
                    <a:pt x="232263" y="142733"/>
                  </a:lnTo>
                  <a:lnTo>
                    <a:pt x="232314" y="142350"/>
                  </a:lnTo>
                  <a:lnTo>
                    <a:pt x="232357" y="141966"/>
                  </a:lnTo>
                  <a:lnTo>
                    <a:pt x="232399" y="141574"/>
                  </a:lnTo>
                  <a:lnTo>
                    <a:pt x="232416" y="141191"/>
                  </a:lnTo>
                  <a:lnTo>
                    <a:pt x="232433" y="140799"/>
                  </a:lnTo>
                  <a:lnTo>
                    <a:pt x="232442" y="140399"/>
                  </a:lnTo>
                  <a:lnTo>
                    <a:pt x="232442" y="140399"/>
                  </a:lnTo>
                  <a:lnTo>
                    <a:pt x="232433" y="140007"/>
                  </a:lnTo>
                  <a:lnTo>
                    <a:pt x="232416" y="139615"/>
                  </a:lnTo>
                  <a:lnTo>
                    <a:pt x="232399" y="139223"/>
                  </a:lnTo>
                  <a:lnTo>
                    <a:pt x="232357" y="138840"/>
                  </a:lnTo>
                  <a:lnTo>
                    <a:pt x="232314" y="138448"/>
                  </a:lnTo>
                  <a:lnTo>
                    <a:pt x="232263" y="138073"/>
                  </a:lnTo>
                  <a:lnTo>
                    <a:pt x="232203" y="137689"/>
                  </a:lnTo>
                  <a:lnTo>
                    <a:pt x="232127" y="137315"/>
                  </a:lnTo>
                  <a:lnTo>
                    <a:pt x="232050" y="136940"/>
                  </a:lnTo>
                  <a:lnTo>
                    <a:pt x="231956" y="136573"/>
                  </a:lnTo>
                  <a:lnTo>
                    <a:pt x="231854" y="136207"/>
                  </a:lnTo>
                  <a:lnTo>
                    <a:pt x="231752" y="135849"/>
                  </a:lnTo>
                  <a:lnTo>
                    <a:pt x="231632" y="135491"/>
                  </a:lnTo>
                  <a:lnTo>
                    <a:pt x="231505" y="135134"/>
                  </a:lnTo>
                  <a:lnTo>
                    <a:pt x="231377" y="134784"/>
                  </a:lnTo>
                  <a:lnTo>
                    <a:pt x="231232" y="134444"/>
                  </a:lnTo>
                  <a:lnTo>
                    <a:pt x="231087" y="134094"/>
                  </a:lnTo>
                  <a:lnTo>
                    <a:pt x="230925" y="133762"/>
                  </a:lnTo>
                  <a:lnTo>
                    <a:pt x="230763" y="133430"/>
                  </a:lnTo>
                  <a:lnTo>
                    <a:pt x="230585" y="133098"/>
                  </a:lnTo>
                  <a:lnTo>
                    <a:pt x="230406" y="132774"/>
                  </a:lnTo>
                  <a:lnTo>
                    <a:pt x="230218" y="132459"/>
                  </a:lnTo>
                  <a:lnTo>
                    <a:pt x="230022" y="132143"/>
                  </a:lnTo>
                  <a:lnTo>
                    <a:pt x="229818" y="131837"/>
                  </a:lnTo>
                  <a:lnTo>
                    <a:pt x="229605" y="131530"/>
                  </a:lnTo>
                  <a:lnTo>
                    <a:pt x="229392" y="131232"/>
                  </a:lnTo>
                  <a:lnTo>
                    <a:pt x="229170" y="130942"/>
                  </a:lnTo>
                  <a:lnTo>
                    <a:pt x="228932" y="130652"/>
                  </a:lnTo>
                  <a:lnTo>
                    <a:pt x="228702" y="130371"/>
                  </a:lnTo>
                  <a:lnTo>
                    <a:pt x="228455" y="130099"/>
                  </a:lnTo>
                  <a:lnTo>
                    <a:pt x="228199" y="129835"/>
                  </a:lnTo>
                  <a:lnTo>
                    <a:pt x="227944" y="129571"/>
                  </a:lnTo>
                  <a:lnTo>
                    <a:pt x="227679" y="129306"/>
                  </a:lnTo>
                  <a:lnTo>
                    <a:pt x="227415" y="129059"/>
                  </a:lnTo>
                  <a:lnTo>
                    <a:pt x="227134" y="128812"/>
                  </a:lnTo>
                  <a:lnTo>
                    <a:pt x="226853" y="128574"/>
                  </a:lnTo>
                  <a:lnTo>
                    <a:pt x="226572" y="128344"/>
                  </a:lnTo>
                  <a:lnTo>
                    <a:pt x="226274" y="128122"/>
                  </a:lnTo>
                  <a:lnTo>
                    <a:pt x="225984" y="127901"/>
                  </a:lnTo>
                  <a:lnTo>
                    <a:pt x="225677" y="127696"/>
                  </a:lnTo>
                  <a:lnTo>
                    <a:pt x="225371" y="127492"/>
                  </a:lnTo>
                  <a:lnTo>
                    <a:pt x="225056" y="127296"/>
                  </a:lnTo>
                  <a:lnTo>
                    <a:pt x="224740" y="127108"/>
                  </a:lnTo>
                  <a:lnTo>
                    <a:pt x="224417" y="126930"/>
                  </a:lnTo>
                  <a:lnTo>
                    <a:pt x="224084" y="126751"/>
                  </a:lnTo>
                  <a:lnTo>
                    <a:pt x="223752" y="126589"/>
                  </a:lnTo>
                  <a:lnTo>
                    <a:pt x="223411" y="126427"/>
                  </a:lnTo>
                  <a:lnTo>
                    <a:pt x="223070" y="126282"/>
                  </a:lnTo>
                  <a:lnTo>
                    <a:pt x="222730" y="126137"/>
                  </a:lnTo>
                  <a:lnTo>
                    <a:pt x="222380" y="126001"/>
                  </a:lnTo>
                  <a:lnTo>
                    <a:pt x="222023" y="125882"/>
                  </a:lnTo>
                  <a:lnTo>
                    <a:pt x="221665" y="125762"/>
                  </a:lnTo>
                  <a:lnTo>
                    <a:pt x="221307" y="125652"/>
                  </a:lnTo>
                  <a:lnTo>
                    <a:pt x="220941" y="125558"/>
                  </a:lnTo>
                  <a:lnTo>
                    <a:pt x="220574" y="125464"/>
                  </a:lnTo>
                  <a:lnTo>
                    <a:pt x="220199" y="125388"/>
                  </a:lnTo>
                  <a:lnTo>
                    <a:pt x="219825" y="125311"/>
                  </a:lnTo>
                  <a:lnTo>
                    <a:pt x="219441" y="125251"/>
                  </a:lnTo>
                  <a:lnTo>
                    <a:pt x="219066" y="125200"/>
                  </a:lnTo>
                  <a:lnTo>
                    <a:pt x="218675" y="125149"/>
                  </a:lnTo>
                  <a:lnTo>
                    <a:pt x="218291" y="125115"/>
                  </a:lnTo>
                  <a:lnTo>
                    <a:pt x="217899" y="125089"/>
                  </a:lnTo>
                  <a:lnTo>
                    <a:pt x="217507" y="125081"/>
                  </a:lnTo>
                  <a:lnTo>
                    <a:pt x="217115" y="125072"/>
                  </a:lnTo>
                  <a:lnTo>
                    <a:pt x="217115" y="125072"/>
                  </a:lnTo>
                  <a:lnTo>
                    <a:pt x="216800" y="125072"/>
                  </a:lnTo>
                  <a:lnTo>
                    <a:pt x="216494" y="125089"/>
                  </a:lnTo>
                  <a:lnTo>
                    <a:pt x="216187" y="125098"/>
                  </a:lnTo>
                  <a:lnTo>
                    <a:pt x="215880" y="125123"/>
                  </a:lnTo>
                  <a:lnTo>
                    <a:pt x="215573" y="125149"/>
                  </a:lnTo>
                  <a:lnTo>
                    <a:pt x="215267" y="125183"/>
                  </a:lnTo>
                  <a:lnTo>
                    <a:pt x="214969" y="125226"/>
                  </a:lnTo>
                  <a:lnTo>
                    <a:pt x="214670" y="125268"/>
                  </a:lnTo>
                  <a:lnTo>
                    <a:pt x="214372" y="125319"/>
                  </a:lnTo>
                  <a:lnTo>
                    <a:pt x="214074" y="125379"/>
                  </a:lnTo>
                  <a:lnTo>
                    <a:pt x="213776" y="125439"/>
                  </a:lnTo>
                  <a:lnTo>
                    <a:pt x="213486" y="125507"/>
                  </a:lnTo>
                  <a:lnTo>
                    <a:pt x="213197" y="125583"/>
                  </a:lnTo>
                  <a:lnTo>
                    <a:pt x="212907" y="125660"/>
                  </a:lnTo>
                  <a:lnTo>
                    <a:pt x="212626" y="125745"/>
                  </a:lnTo>
                  <a:lnTo>
                    <a:pt x="212345" y="125831"/>
                  </a:lnTo>
                  <a:lnTo>
                    <a:pt x="212064" y="125933"/>
                  </a:lnTo>
                  <a:lnTo>
                    <a:pt x="211782" y="126026"/>
                  </a:lnTo>
                  <a:lnTo>
                    <a:pt x="211510" y="126137"/>
                  </a:lnTo>
                  <a:lnTo>
                    <a:pt x="211237" y="126248"/>
                  </a:lnTo>
                  <a:lnTo>
                    <a:pt x="210965" y="126359"/>
                  </a:lnTo>
                  <a:lnTo>
                    <a:pt x="210700" y="126478"/>
                  </a:lnTo>
                  <a:lnTo>
                    <a:pt x="210436" y="126606"/>
                  </a:lnTo>
                  <a:lnTo>
                    <a:pt x="210172" y="126742"/>
                  </a:lnTo>
                  <a:lnTo>
                    <a:pt x="209908" y="126870"/>
                  </a:lnTo>
                  <a:lnTo>
                    <a:pt x="209653" y="127015"/>
                  </a:lnTo>
                  <a:lnTo>
                    <a:pt x="209397" y="127160"/>
                  </a:lnTo>
                  <a:lnTo>
                    <a:pt x="209150" y="127313"/>
                  </a:lnTo>
                  <a:lnTo>
                    <a:pt x="208903" y="127466"/>
                  </a:lnTo>
                  <a:lnTo>
                    <a:pt x="208656" y="127620"/>
                  </a:lnTo>
                  <a:lnTo>
                    <a:pt x="208417" y="127781"/>
                  </a:lnTo>
                  <a:lnTo>
                    <a:pt x="208179" y="127952"/>
                  </a:lnTo>
                  <a:lnTo>
                    <a:pt x="207949" y="128122"/>
                  </a:lnTo>
                  <a:lnTo>
                    <a:pt x="207719" y="128301"/>
                  </a:lnTo>
                  <a:lnTo>
                    <a:pt x="207489" y="128480"/>
                  </a:lnTo>
                  <a:lnTo>
                    <a:pt x="207267" y="128667"/>
                  </a:lnTo>
                  <a:lnTo>
                    <a:pt x="207046" y="128855"/>
                  </a:lnTo>
                  <a:lnTo>
                    <a:pt x="206824" y="129051"/>
                  </a:lnTo>
                  <a:lnTo>
                    <a:pt x="206611" y="129247"/>
                  </a:lnTo>
                  <a:lnTo>
                    <a:pt x="206407" y="129443"/>
                  </a:lnTo>
                  <a:lnTo>
                    <a:pt x="206202" y="129647"/>
                  </a:lnTo>
                  <a:lnTo>
                    <a:pt x="205998" y="129860"/>
                  </a:lnTo>
                  <a:lnTo>
                    <a:pt x="205802" y="130073"/>
                  </a:lnTo>
                  <a:lnTo>
                    <a:pt x="205606" y="130286"/>
                  </a:lnTo>
                  <a:lnTo>
                    <a:pt x="205418" y="130508"/>
                  </a:lnTo>
                  <a:lnTo>
                    <a:pt x="205231" y="130729"/>
                  </a:lnTo>
                  <a:lnTo>
                    <a:pt x="205052" y="130959"/>
                  </a:lnTo>
                  <a:lnTo>
                    <a:pt x="204873" y="131189"/>
                  </a:lnTo>
                  <a:lnTo>
                    <a:pt x="204703" y="131419"/>
                  </a:lnTo>
                  <a:lnTo>
                    <a:pt x="204532" y="131658"/>
                  </a:lnTo>
                  <a:lnTo>
                    <a:pt x="204371" y="131896"/>
                  </a:lnTo>
                  <a:lnTo>
                    <a:pt x="204209" y="132143"/>
                  </a:lnTo>
                  <a:lnTo>
                    <a:pt x="204055" y="132390"/>
                  </a:lnTo>
                  <a:lnTo>
                    <a:pt x="203902" y="132637"/>
                  </a:lnTo>
                  <a:lnTo>
                    <a:pt x="203757" y="132893"/>
                  </a:lnTo>
                  <a:lnTo>
                    <a:pt x="203612" y="133149"/>
                  </a:lnTo>
                  <a:lnTo>
                    <a:pt x="203476" y="133404"/>
                  </a:lnTo>
                  <a:lnTo>
                    <a:pt x="203348" y="133668"/>
                  </a:lnTo>
                  <a:lnTo>
                    <a:pt x="203220" y="133932"/>
                  </a:lnTo>
                  <a:lnTo>
                    <a:pt x="203101" y="134197"/>
                  </a:lnTo>
                  <a:lnTo>
                    <a:pt x="202982" y="134469"/>
                  </a:lnTo>
                  <a:lnTo>
                    <a:pt x="202871" y="134742"/>
                  </a:lnTo>
                  <a:lnTo>
                    <a:pt x="202760" y="135014"/>
                  </a:lnTo>
                  <a:lnTo>
                    <a:pt x="202667" y="135295"/>
                  </a:lnTo>
                  <a:lnTo>
                    <a:pt x="188789" y="135295"/>
                  </a:lnTo>
                  <a:lnTo>
                    <a:pt x="188789" y="135295"/>
                  </a:lnTo>
                  <a:lnTo>
                    <a:pt x="188857" y="133149"/>
                  </a:lnTo>
                  <a:lnTo>
                    <a:pt x="188916" y="130959"/>
                  </a:lnTo>
                  <a:lnTo>
                    <a:pt x="188968" y="128744"/>
                  </a:lnTo>
                  <a:lnTo>
                    <a:pt x="189019" y="126495"/>
                  </a:lnTo>
                  <a:lnTo>
                    <a:pt x="189053" y="124212"/>
                  </a:lnTo>
                  <a:lnTo>
                    <a:pt x="189087" y="121895"/>
                  </a:lnTo>
                  <a:lnTo>
                    <a:pt x="189104" y="119543"/>
                  </a:lnTo>
                  <a:lnTo>
                    <a:pt x="189121" y="117166"/>
                  </a:lnTo>
                  <a:lnTo>
                    <a:pt x="189121" y="114755"/>
                  </a:lnTo>
                  <a:lnTo>
                    <a:pt x="189121" y="112319"/>
                  </a:lnTo>
                  <a:lnTo>
                    <a:pt x="189104" y="109857"/>
                  </a:lnTo>
                  <a:lnTo>
                    <a:pt x="189070" y="107361"/>
                  </a:lnTo>
                  <a:lnTo>
                    <a:pt x="189036" y="104847"/>
                  </a:lnTo>
                  <a:lnTo>
                    <a:pt x="188985" y="102300"/>
                  </a:lnTo>
                  <a:lnTo>
                    <a:pt x="188916" y="99736"/>
                  </a:lnTo>
                  <a:lnTo>
                    <a:pt x="188840" y="97146"/>
                  </a:lnTo>
                  <a:lnTo>
                    <a:pt x="202667" y="97146"/>
                  </a:lnTo>
                  <a:lnTo>
                    <a:pt x="202667" y="97146"/>
                  </a:lnTo>
                  <a:lnTo>
                    <a:pt x="202760" y="97419"/>
                  </a:lnTo>
                  <a:lnTo>
                    <a:pt x="202871" y="97700"/>
                  </a:lnTo>
                  <a:lnTo>
                    <a:pt x="202982" y="97972"/>
                  </a:lnTo>
                  <a:lnTo>
                    <a:pt x="203101" y="98236"/>
                  </a:lnTo>
                  <a:lnTo>
                    <a:pt x="203220" y="98509"/>
                  </a:lnTo>
                  <a:lnTo>
                    <a:pt x="203348" y="98773"/>
                  </a:lnTo>
                  <a:lnTo>
                    <a:pt x="203476" y="99029"/>
                  </a:lnTo>
                  <a:lnTo>
                    <a:pt x="203612" y="99293"/>
                  </a:lnTo>
                  <a:lnTo>
                    <a:pt x="203757" y="99548"/>
                  </a:lnTo>
                  <a:lnTo>
                    <a:pt x="203902" y="99795"/>
                  </a:lnTo>
                  <a:lnTo>
                    <a:pt x="204055" y="100051"/>
                  </a:lnTo>
                  <a:lnTo>
                    <a:pt x="204209" y="100298"/>
                  </a:lnTo>
                  <a:lnTo>
                    <a:pt x="204371" y="100537"/>
                  </a:lnTo>
                  <a:lnTo>
                    <a:pt x="204532" y="100775"/>
                  </a:lnTo>
                  <a:lnTo>
                    <a:pt x="204703" y="101014"/>
                  </a:lnTo>
                  <a:lnTo>
                    <a:pt x="204873" y="101252"/>
                  </a:lnTo>
                  <a:lnTo>
                    <a:pt x="205052" y="101482"/>
                  </a:lnTo>
                  <a:lnTo>
                    <a:pt x="205231" y="101704"/>
                  </a:lnTo>
                  <a:lnTo>
                    <a:pt x="205418" y="101934"/>
                  </a:lnTo>
                  <a:lnTo>
                    <a:pt x="205606" y="102147"/>
                  </a:lnTo>
                  <a:lnTo>
                    <a:pt x="205802" y="102368"/>
                  </a:lnTo>
                  <a:lnTo>
                    <a:pt x="205998" y="102581"/>
                  </a:lnTo>
                  <a:lnTo>
                    <a:pt x="206202" y="102786"/>
                  </a:lnTo>
                  <a:lnTo>
                    <a:pt x="206407" y="102990"/>
                  </a:lnTo>
                  <a:lnTo>
                    <a:pt x="206611" y="103195"/>
                  </a:lnTo>
                  <a:lnTo>
                    <a:pt x="206824" y="103391"/>
                  </a:lnTo>
                  <a:lnTo>
                    <a:pt x="207046" y="103578"/>
                  </a:lnTo>
                  <a:lnTo>
                    <a:pt x="207267" y="103774"/>
                  </a:lnTo>
                  <a:lnTo>
                    <a:pt x="207489" y="103953"/>
                  </a:lnTo>
                  <a:lnTo>
                    <a:pt x="207719" y="104132"/>
                  </a:lnTo>
                  <a:lnTo>
                    <a:pt x="207949" y="104311"/>
                  </a:lnTo>
                  <a:lnTo>
                    <a:pt x="208179" y="104481"/>
                  </a:lnTo>
                  <a:lnTo>
                    <a:pt x="208417" y="104651"/>
                  </a:lnTo>
                  <a:lnTo>
                    <a:pt x="208656" y="104813"/>
                  </a:lnTo>
                  <a:lnTo>
                    <a:pt x="208903" y="104975"/>
                  </a:lnTo>
                  <a:lnTo>
                    <a:pt x="209150" y="105129"/>
                  </a:lnTo>
                  <a:lnTo>
                    <a:pt x="209397" y="105273"/>
                  </a:lnTo>
                  <a:lnTo>
                    <a:pt x="209653" y="105418"/>
                  </a:lnTo>
                  <a:lnTo>
                    <a:pt x="209908" y="105563"/>
                  </a:lnTo>
                  <a:lnTo>
                    <a:pt x="210172" y="105699"/>
                  </a:lnTo>
                  <a:lnTo>
                    <a:pt x="210436" y="105827"/>
                  </a:lnTo>
                  <a:lnTo>
                    <a:pt x="210700" y="105955"/>
                  </a:lnTo>
                  <a:lnTo>
                    <a:pt x="210965" y="106074"/>
                  </a:lnTo>
                  <a:lnTo>
                    <a:pt x="211237" y="106193"/>
                  </a:lnTo>
                  <a:lnTo>
                    <a:pt x="211510" y="106304"/>
                  </a:lnTo>
                  <a:lnTo>
                    <a:pt x="211782" y="106406"/>
                  </a:lnTo>
                  <a:lnTo>
                    <a:pt x="212064" y="106509"/>
                  </a:lnTo>
                  <a:lnTo>
                    <a:pt x="212345" y="106602"/>
                  </a:lnTo>
                  <a:lnTo>
                    <a:pt x="212626" y="106696"/>
                  </a:lnTo>
                  <a:lnTo>
                    <a:pt x="212907" y="106773"/>
                  </a:lnTo>
                  <a:lnTo>
                    <a:pt x="213197" y="106858"/>
                  </a:lnTo>
                  <a:lnTo>
                    <a:pt x="213486" y="106926"/>
                  </a:lnTo>
                  <a:lnTo>
                    <a:pt x="213776" y="106994"/>
                  </a:lnTo>
                  <a:lnTo>
                    <a:pt x="214074" y="107062"/>
                  </a:lnTo>
                  <a:lnTo>
                    <a:pt x="214372" y="107114"/>
                  </a:lnTo>
                  <a:lnTo>
                    <a:pt x="214670" y="107165"/>
                  </a:lnTo>
                  <a:lnTo>
                    <a:pt x="214969" y="107216"/>
                  </a:lnTo>
                  <a:lnTo>
                    <a:pt x="215267" y="107250"/>
                  </a:lnTo>
                  <a:lnTo>
                    <a:pt x="215573" y="107284"/>
                  </a:lnTo>
                  <a:lnTo>
                    <a:pt x="215880" y="107309"/>
                  </a:lnTo>
                  <a:lnTo>
                    <a:pt x="216187" y="107335"/>
                  </a:lnTo>
                  <a:lnTo>
                    <a:pt x="216494" y="107352"/>
                  </a:lnTo>
                  <a:lnTo>
                    <a:pt x="216800" y="107361"/>
                  </a:lnTo>
                  <a:lnTo>
                    <a:pt x="217115" y="107361"/>
                  </a:lnTo>
                  <a:lnTo>
                    <a:pt x="217115" y="107361"/>
                  </a:lnTo>
                  <a:lnTo>
                    <a:pt x="217507" y="107361"/>
                  </a:lnTo>
                  <a:lnTo>
                    <a:pt x="217899" y="107344"/>
                  </a:lnTo>
                  <a:lnTo>
                    <a:pt x="218291" y="107318"/>
                  </a:lnTo>
                  <a:lnTo>
                    <a:pt x="218675" y="107284"/>
                  </a:lnTo>
                  <a:lnTo>
                    <a:pt x="219066" y="107241"/>
                  </a:lnTo>
                  <a:lnTo>
                    <a:pt x="219441" y="107182"/>
                  </a:lnTo>
                  <a:lnTo>
                    <a:pt x="219825" y="107122"/>
                  </a:lnTo>
                  <a:lnTo>
                    <a:pt x="220199" y="107054"/>
                  </a:lnTo>
                  <a:lnTo>
                    <a:pt x="220574" y="106969"/>
                  </a:lnTo>
                  <a:lnTo>
                    <a:pt x="220941" y="106875"/>
                  </a:lnTo>
                  <a:lnTo>
                    <a:pt x="221307" y="106781"/>
                  </a:lnTo>
                  <a:lnTo>
                    <a:pt x="221665" y="106671"/>
                  </a:lnTo>
                  <a:lnTo>
                    <a:pt x="222023" y="106560"/>
                  </a:lnTo>
                  <a:lnTo>
                    <a:pt x="222380" y="106432"/>
                  </a:lnTo>
                  <a:lnTo>
                    <a:pt x="222730" y="106296"/>
                  </a:lnTo>
                  <a:lnTo>
                    <a:pt x="223070" y="106159"/>
                  </a:lnTo>
                  <a:lnTo>
                    <a:pt x="223411" y="106006"/>
                  </a:lnTo>
                  <a:lnTo>
                    <a:pt x="223752" y="105853"/>
                  </a:lnTo>
                  <a:lnTo>
                    <a:pt x="224084" y="105682"/>
                  </a:lnTo>
                  <a:lnTo>
                    <a:pt x="224417" y="105512"/>
                  </a:lnTo>
                  <a:lnTo>
                    <a:pt x="224740" y="105333"/>
                  </a:lnTo>
                  <a:lnTo>
                    <a:pt x="225056" y="105137"/>
                  </a:lnTo>
                  <a:lnTo>
                    <a:pt x="225371" y="104941"/>
                  </a:lnTo>
                  <a:lnTo>
                    <a:pt x="225677" y="104745"/>
                  </a:lnTo>
                  <a:lnTo>
                    <a:pt x="225984" y="104532"/>
                  </a:lnTo>
                  <a:lnTo>
                    <a:pt x="226274" y="104311"/>
                  </a:lnTo>
                  <a:lnTo>
                    <a:pt x="226572" y="104089"/>
                  </a:lnTo>
                  <a:lnTo>
                    <a:pt x="226853" y="103859"/>
                  </a:lnTo>
                  <a:lnTo>
                    <a:pt x="227134" y="103621"/>
                  </a:lnTo>
                  <a:lnTo>
                    <a:pt x="227415" y="103374"/>
                  </a:lnTo>
                  <a:lnTo>
                    <a:pt x="227679" y="103127"/>
                  </a:lnTo>
                  <a:lnTo>
                    <a:pt x="227944" y="102871"/>
                  </a:lnTo>
                  <a:lnTo>
                    <a:pt x="228199" y="102607"/>
                  </a:lnTo>
                  <a:lnTo>
                    <a:pt x="228455" y="102334"/>
                  </a:lnTo>
                  <a:lnTo>
                    <a:pt x="228702" y="102062"/>
                  </a:lnTo>
                  <a:lnTo>
                    <a:pt x="228932" y="101780"/>
                  </a:lnTo>
                  <a:lnTo>
                    <a:pt x="229170" y="101491"/>
                  </a:lnTo>
                  <a:lnTo>
                    <a:pt x="229392" y="101201"/>
                  </a:lnTo>
                  <a:lnTo>
                    <a:pt x="229605" y="100903"/>
                  </a:lnTo>
                  <a:lnTo>
                    <a:pt x="229818" y="100596"/>
                  </a:lnTo>
                  <a:lnTo>
                    <a:pt x="230022" y="100290"/>
                  </a:lnTo>
                  <a:lnTo>
                    <a:pt x="230218" y="99974"/>
                  </a:lnTo>
                  <a:lnTo>
                    <a:pt x="230406" y="99659"/>
                  </a:lnTo>
                  <a:lnTo>
                    <a:pt x="230585" y="99335"/>
                  </a:lnTo>
                  <a:lnTo>
                    <a:pt x="230763" y="99003"/>
                  </a:lnTo>
                  <a:lnTo>
                    <a:pt x="230925" y="98671"/>
                  </a:lnTo>
                  <a:lnTo>
                    <a:pt x="231087" y="98339"/>
                  </a:lnTo>
                  <a:lnTo>
                    <a:pt x="231232" y="97998"/>
                  </a:lnTo>
                  <a:lnTo>
                    <a:pt x="231377" y="97649"/>
                  </a:lnTo>
                  <a:lnTo>
                    <a:pt x="231505" y="97299"/>
                  </a:lnTo>
                  <a:lnTo>
                    <a:pt x="231632" y="96950"/>
                  </a:lnTo>
                  <a:lnTo>
                    <a:pt x="231752" y="96592"/>
                  </a:lnTo>
                  <a:lnTo>
                    <a:pt x="231854" y="96226"/>
                  </a:lnTo>
                  <a:lnTo>
                    <a:pt x="231956" y="95860"/>
                  </a:lnTo>
                  <a:lnTo>
                    <a:pt x="232050" y="95493"/>
                  </a:lnTo>
                  <a:lnTo>
                    <a:pt x="232127" y="95118"/>
                  </a:lnTo>
                  <a:lnTo>
                    <a:pt x="232203" y="94743"/>
                  </a:lnTo>
                  <a:lnTo>
                    <a:pt x="232263" y="94369"/>
                  </a:lnTo>
                  <a:lnTo>
                    <a:pt x="232314" y="93985"/>
                  </a:lnTo>
                  <a:lnTo>
                    <a:pt x="232357" y="93602"/>
                  </a:lnTo>
                  <a:lnTo>
                    <a:pt x="232399" y="93210"/>
                  </a:lnTo>
                  <a:lnTo>
                    <a:pt x="232416" y="92827"/>
                  </a:lnTo>
                  <a:lnTo>
                    <a:pt x="232433" y="92426"/>
                  </a:lnTo>
                  <a:lnTo>
                    <a:pt x="232442" y="92034"/>
                  </a:lnTo>
                  <a:lnTo>
                    <a:pt x="232442" y="92034"/>
                  </a:lnTo>
                  <a:lnTo>
                    <a:pt x="232433" y="91642"/>
                  </a:lnTo>
                  <a:lnTo>
                    <a:pt x="232416" y="91251"/>
                  </a:lnTo>
                  <a:lnTo>
                    <a:pt x="232399" y="90859"/>
                  </a:lnTo>
                  <a:lnTo>
                    <a:pt x="232357" y="90467"/>
                  </a:lnTo>
                  <a:lnTo>
                    <a:pt x="232314" y="90083"/>
                  </a:lnTo>
                  <a:lnTo>
                    <a:pt x="232263" y="89709"/>
                  </a:lnTo>
                  <a:lnTo>
                    <a:pt x="232203" y="89325"/>
                  </a:lnTo>
                  <a:lnTo>
                    <a:pt x="232127" y="88950"/>
                  </a:lnTo>
                  <a:lnTo>
                    <a:pt x="232050" y="88575"/>
                  </a:lnTo>
                  <a:lnTo>
                    <a:pt x="231956" y="88209"/>
                  </a:lnTo>
                  <a:lnTo>
                    <a:pt x="231854" y="87843"/>
                  </a:lnTo>
                  <a:lnTo>
                    <a:pt x="231752" y="87485"/>
                  </a:lnTo>
                  <a:lnTo>
                    <a:pt x="231632" y="87127"/>
                  </a:lnTo>
                  <a:lnTo>
                    <a:pt x="231505" y="86769"/>
                  </a:lnTo>
                  <a:lnTo>
                    <a:pt x="231377" y="86420"/>
                  </a:lnTo>
                  <a:lnTo>
                    <a:pt x="231232" y="86079"/>
                  </a:lnTo>
                  <a:lnTo>
                    <a:pt x="231087" y="85730"/>
                  </a:lnTo>
                  <a:lnTo>
                    <a:pt x="230925" y="85398"/>
                  </a:lnTo>
                  <a:lnTo>
                    <a:pt x="230763" y="85066"/>
                  </a:lnTo>
                  <a:lnTo>
                    <a:pt x="230585" y="84733"/>
                  </a:lnTo>
                  <a:lnTo>
                    <a:pt x="230406" y="84410"/>
                  </a:lnTo>
                  <a:lnTo>
                    <a:pt x="230218" y="84094"/>
                  </a:lnTo>
                  <a:lnTo>
                    <a:pt x="230022" y="83779"/>
                  </a:lnTo>
                  <a:lnTo>
                    <a:pt x="229818" y="83472"/>
                  </a:lnTo>
                  <a:lnTo>
                    <a:pt x="229605" y="83166"/>
                  </a:lnTo>
                  <a:lnTo>
                    <a:pt x="229392" y="82868"/>
                  </a:lnTo>
                  <a:lnTo>
                    <a:pt x="229170" y="82578"/>
                  </a:lnTo>
                  <a:lnTo>
                    <a:pt x="228932" y="82288"/>
                  </a:lnTo>
                  <a:lnTo>
                    <a:pt x="228702" y="82007"/>
                  </a:lnTo>
                  <a:lnTo>
                    <a:pt x="228455" y="81734"/>
                  </a:lnTo>
                  <a:lnTo>
                    <a:pt x="228199" y="81462"/>
                  </a:lnTo>
                  <a:lnTo>
                    <a:pt x="227944" y="81206"/>
                  </a:lnTo>
                  <a:lnTo>
                    <a:pt x="227679" y="80942"/>
                  </a:lnTo>
                  <a:lnTo>
                    <a:pt x="227415" y="80695"/>
                  </a:lnTo>
                  <a:lnTo>
                    <a:pt x="227134" y="80448"/>
                  </a:lnTo>
                  <a:lnTo>
                    <a:pt x="226853" y="80210"/>
                  </a:lnTo>
                  <a:lnTo>
                    <a:pt x="226572" y="79979"/>
                  </a:lnTo>
                  <a:lnTo>
                    <a:pt x="226274" y="79758"/>
                  </a:lnTo>
                  <a:lnTo>
                    <a:pt x="225984" y="79536"/>
                  </a:lnTo>
                  <a:lnTo>
                    <a:pt x="225677" y="79332"/>
                  </a:lnTo>
                  <a:lnTo>
                    <a:pt x="225371" y="79128"/>
                  </a:lnTo>
                  <a:lnTo>
                    <a:pt x="225056" y="78932"/>
                  </a:lnTo>
                  <a:lnTo>
                    <a:pt x="224740" y="78744"/>
                  </a:lnTo>
                  <a:lnTo>
                    <a:pt x="224417" y="78565"/>
                  </a:lnTo>
                  <a:lnTo>
                    <a:pt x="224084" y="78386"/>
                  </a:lnTo>
                  <a:lnTo>
                    <a:pt x="223752" y="78224"/>
                  </a:lnTo>
                  <a:lnTo>
                    <a:pt x="223411" y="78063"/>
                  </a:lnTo>
                  <a:lnTo>
                    <a:pt x="223070" y="77918"/>
                  </a:lnTo>
                  <a:lnTo>
                    <a:pt x="222730" y="77773"/>
                  </a:lnTo>
                  <a:lnTo>
                    <a:pt x="222380" y="77637"/>
                  </a:lnTo>
                  <a:lnTo>
                    <a:pt x="222023" y="77517"/>
                  </a:lnTo>
                  <a:lnTo>
                    <a:pt x="221665" y="77398"/>
                  </a:lnTo>
                  <a:lnTo>
                    <a:pt x="221307" y="77287"/>
                  </a:lnTo>
                  <a:lnTo>
                    <a:pt x="220941" y="77194"/>
                  </a:lnTo>
                  <a:lnTo>
                    <a:pt x="220574" y="77100"/>
                  </a:lnTo>
                  <a:lnTo>
                    <a:pt x="220199" y="77023"/>
                  </a:lnTo>
                  <a:lnTo>
                    <a:pt x="219825" y="76947"/>
                  </a:lnTo>
                  <a:lnTo>
                    <a:pt x="219441" y="76887"/>
                  </a:lnTo>
                  <a:lnTo>
                    <a:pt x="219066" y="76836"/>
                  </a:lnTo>
                  <a:lnTo>
                    <a:pt x="218675" y="76785"/>
                  </a:lnTo>
                  <a:lnTo>
                    <a:pt x="218291" y="76751"/>
                  </a:lnTo>
                  <a:lnTo>
                    <a:pt x="217899" y="76725"/>
                  </a:lnTo>
                  <a:lnTo>
                    <a:pt x="217507" y="76717"/>
                  </a:lnTo>
                  <a:lnTo>
                    <a:pt x="217115" y="76708"/>
                  </a:lnTo>
                  <a:lnTo>
                    <a:pt x="217115" y="76708"/>
                  </a:lnTo>
                  <a:lnTo>
                    <a:pt x="216800" y="76708"/>
                  </a:lnTo>
                  <a:lnTo>
                    <a:pt x="216494" y="76725"/>
                  </a:lnTo>
                  <a:lnTo>
                    <a:pt x="216187" y="76734"/>
                  </a:lnTo>
                  <a:lnTo>
                    <a:pt x="215880" y="76759"/>
                  </a:lnTo>
                  <a:lnTo>
                    <a:pt x="215573" y="76785"/>
                  </a:lnTo>
                  <a:lnTo>
                    <a:pt x="215267" y="76819"/>
                  </a:lnTo>
                  <a:lnTo>
                    <a:pt x="214969" y="76861"/>
                  </a:lnTo>
                  <a:lnTo>
                    <a:pt x="214670" y="76904"/>
                  </a:lnTo>
                  <a:lnTo>
                    <a:pt x="214372" y="76955"/>
                  </a:lnTo>
                  <a:lnTo>
                    <a:pt x="214074" y="77015"/>
                  </a:lnTo>
                  <a:lnTo>
                    <a:pt x="213776" y="77074"/>
                  </a:lnTo>
                  <a:lnTo>
                    <a:pt x="213486" y="77143"/>
                  </a:lnTo>
                  <a:lnTo>
                    <a:pt x="213197" y="77219"/>
                  </a:lnTo>
                  <a:lnTo>
                    <a:pt x="212907" y="77296"/>
                  </a:lnTo>
                  <a:lnTo>
                    <a:pt x="212626" y="77381"/>
                  </a:lnTo>
                  <a:lnTo>
                    <a:pt x="212345" y="77466"/>
                  </a:lnTo>
                  <a:lnTo>
                    <a:pt x="212064" y="77560"/>
                  </a:lnTo>
                  <a:lnTo>
                    <a:pt x="211782" y="77662"/>
                  </a:lnTo>
                  <a:lnTo>
                    <a:pt x="211510" y="77773"/>
                  </a:lnTo>
                  <a:lnTo>
                    <a:pt x="211237" y="77884"/>
                  </a:lnTo>
                  <a:lnTo>
                    <a:pt x="210965" y="77994"/>
                  </a:lnTo>
                  <a:lnTo>
                    <a:pt x="210700" y="78114"/>
                  </a:lnTo>
                  <a:lnTo>
                    <a:pt x="210436" y="78242"/>
                  </a:lnTo>
                  <a:lnTo>
                    <a:pt x="210172" y="78378"/>
                  </a:lnTo>
                  <a:lnTo>
                    <a:pt x="209908" y="78506"/>
                  </a:lnTo>
                  <a:lnTo>
                    <a:pt x="209653" y="78650"/>
                  </a:lnTo>
                  <a:lnTo>
                    <a:pt x="209397" y="78795"/>
                  </a:lnTo>
                  <a:lnTo>
                    <a:pt x="209150" y="78940"/>
                  </a:lnTo>
                  <a:lnTo>
                    <a:pt x="208903" y="79102"/>
                  </a:lnTo>
                  <a:lnTo>
                    <a:pt x="208656" y="79255"/>
                  </a:lnTo>
                  <a:lnTo>
                    <a:pt x="208417" y="79417"/>
                  </a:lnTo>
                  <a:lnTo>
                    <a:pt x="208179" y="79588"/>
                  </a:lnTo>
                  <a:lnTo>
                    <a:pt x="207949" y="79758"/>
                  </a:lnTo>
                  <a:lnTo>
                    <a:pt x="207719" y="79937"/>
                  </a:lnTo>
                  <a:lnTo>
                    <a:pt x="207489" y="80116"/>
                  </a:lnTo>
                  <a:lnTo>
                    <a:pt x="207267" y="80303"/>
                  </a:lnTo>
                  <a:lnTo>
                    <a:pt x="207046" y="80491"/>
                  </a:lnTo>
                  <a:lnTo>
                    <a:pt x="206824" y="80687"/>
                  </a:lnTo>
                  <a:lnTo>
                    <a:pt x="206611" y="80883"/>
                  </a:lnTo>
                  <a:lnTo>
                    <a:pt x="206407" y="81078"/>
                  </a:lnTo>
                  <a:lnTo>
                    <a:pt x="206202" y="81283"/>
                  </a:lnTo>
                  <a:lnTo>
                    <a:pt x="205998" y="81496"/>
                  </a:lnTo>
                  <a:lnTo>
                    <a:pt x="205802" y="81709"/>
                  </a:lnTo>
                  <a:lnTo>
                    <a:pt x="205606" y="81922"/>
                  </a:lnTo>
                  <a:lnTo>
                    <a:pt x="205418" y="82143"/>
                  </a:lnTo>
                  <a:lnTo>
                    <a:pt x="205231" y="82365"/>
                  </a:lnTo>
                  <a:lnTo>
                    <a:pt x="205052" y="82595"/>
                  </a:lnTo>
                  <a:lnTo>
                    <a:pt x="204873" y="82825"/>
                  </a:lnTo>
                  <a:lnTo>
                    <a:pt x="204703" y="83055"/>
                  </a:lnTo>
                  <a:lnTo>
                    <a:pt x="204532" y="83293"/>
                  </a:lnTo>
                  <a:lnTo>
                    <a:pt x="204371" y="83532"/>
                  </a:lnTo>
                  <a:lnTo>
                    <a:pt x="204209" y="83779"/>
                  </a:lnTo>
                  <a:lnTo>
                    <a:pt x="204055" y="84026"/>
                  </a:lnTo>
                  <a:lnTo>
                    <a:pt x="203902" y="84273"/>
                  </a:lnTo>
                  <a:lnTo>
                    <a:pt x="203757" y="84520"/>
                  </a:lnTo>
                  <a:lnTo>
                    <a:pt x="203612" y="84784"/>
                  </a:lnTo>
                  <a:lnTo>
                    <a:pt x="203476" y="85040"/>
                  </a:lnTo>
                  <a:lnTo>
                    <a:pt x="203348" y="85304"/>
                  </a:lnTo>
                  <a:lnTo>
                    <a:pt x="203220" y="85568"/>
                  </a:lnTo>
                  <a:lnTo>
                    <a:pt x="203101" y="85832"/>
                  </a:lnTo>
                  <a:lnTo>
                    <a:pt x="202982" y="86105"/>
                  </a:lnTo>
                  <a:lnTo>
                    <a:pt x="202871" y="86377"/>
                  </a:lnTo>
                  <a:lnTo>
                    <a:pt x="202760" y="86650"/>
                  </a:lnTo>
                  <a:lnTo>
                    <a:pt x="202667" y="86923"/>
                  </a:lnTo>
                  <a:lnTo>
                    <a:pt x="188431" y="86923"/>
                  </a:lnTo>
                  <a:lnTo>
                    <a:pt x="188431" y="86923"/>
                  </a:lnTo>
                  <a:lnTo>
                    <a:pt x="188320" y="84776"/>
                  </a:lnTo>
                  <a:lnTo>
                    <a:pt x="188192" y="82612"/>
                  </a:lnTo>
                  <a:lnTo>
                    <a:pt x="188065" y="80440"/>
                  </a:lnTo>
                  <a:lnTo>
                    <a:pt x="187920" y="78259"/>
                  </a:lnTo>
                  <a:lnTo>
                    <a:pt x="187775" y="76061"/>
                  </a:lnTo>
                  <a:lnTo>
                    <a:pt x="187613" y="73854"/>
                  </a:lnTo>
                  <a:lnTo>
                    <a:pt x="187443" y="71648"/>
                  </a:lnTo>
                  <a:lnTo>
                    <a:pt x="187255" y="69424"/>
                  </a:lnTo>
                  <a:lnTo>
                    <a:pt x="187059" y="67192"/>
                  </a:lnTo>
                  <a:lnTo>
                    <a:pt x="186855" y="64951"/>
                  </a:lnTo>
                  <a:lnTo>
                    <a:pt x="186642" y="62711"/>
                  </a:lnTo>
                  <a:lnTo>
                    <a:pt x="186412" y="60462"/>
                  </a:lnTo>
                  <a:lnTo>
                    <a:pt x="186173" y="58196"/>
                  </a:lnTo>
                  <a:lnTo>
                    <a:pt x="185918" y="55938"/>
                  </a:lnTo>
                  <a:lnTo>
                    <a:pt x="185654" y="53663"/>
                  </a:lnTo>
                  <a:lnTo>
                    <a:pt x="185381" y="51389"/>
                  </a:lnTo>
                  <a:lnTo>
                    <a:pt x="185381" y="51389"/>
                  </a:lnTo>
                  <a:lnTo>
                    <a:pt x="185347" y="51176"/>
                  </a:lnTo>
                  <a:lnTo>
                    <a:pt x="185313" y="50963"/>
                  </a:lnTo>
                  <a:lnTo>
                    <a:pt x="185262" y="50750"/>
                  </a:lnTo>
                  <a:lnTo>
                    <a:pt x="185202" y="50545"/>
                  </a:lnTo>
                  <a:lnTo>
                    <a:pt x="185134" y="50341"/>
                  </a:lnTo>
                  <a:lnTo>
                    <a:pt x="185066" y="50145"/>
                  </a:lnTo>
                  <a:lnTo>
                    <a:pt x="184981" y="49949"/>
                  </a:lnTo>
                  <a:lnTo>
                    <a:pt x="184895" y="49753"/>
                  </a:lnTo>
                  <a:lnTo>
                    <a:pt x="184793" y="49574"/>
                  </a:lnTo>
                  <a:lnTo>
                    <a:pt x="184691" y="49387"/>
                  </a:lnTo>
                  <a:lnTo>
                    <a:pt x="184580" y="49208"/>
                  </a:lnTo>
                  <a:lnTo>
                    <a:pt x="184461" y="49037"/>
                  </a:lnTo>
                  <a:lnTo>
                    <a:pt x="184333" y="48875"/>
                  </a:lnTo>
                  <a:lnTo>
                    <a:pt x="184205" y="48714"/>
                  </a:lnTo>
                  <a:lnTo>
                    <a:pt x="184069" y="48560"/>
                  </a:lnTo>
                  <a:lnTo>
                    <a:pt x="183924" y="48407"/>
                  </a:lnTo>
                  <a:lnTo>
                    <a:pt x="183771" y="48262"/>
                  </a:lnTo>
                  <a:lnTo>
                    <a:pt x="183617" y="48126"/>
                  </a:lnTo>
                  <a:lnTo>
                    <a:pt x="183456" y="47989"/>
                  </a:lnTo>
                  <a:lnTo>
                    <a:pt x="183294" y="47870"/>
                  </a:lnTo>
                  <a:lnTo>
                    <a:pt x="183115" y="47751"/>
                  </a:lnTo>
                  <a:lnTo>
                    <a:pt x="182944" y="47640"/>
                  </a:lnTo>
                  <a:lnTo>
                    <a:pt x="182757" y="47538"/>
                  </a:lnTo>
                  <a:lnTo>
                    <a:pt x="182570" y="47436"/>
                  </a:lnTo>
                  <a:lnTo>
                    <a:pt x="182382" y="47350"/>
                  </a:lnTo>
                  <a:lnTo>
                    <a:pt x="182186" y="47265"/>
                  </a:lnTo>
                  <a:lnTo>
                    <a:pt x="181990" y="47189"/>
                  </a:lnTo>
                  <a:lnTo>
                    <a:pt x="181786" y="47129"/>
                  </a:lnTo>
                  <a:lnTo>
                    <a:pt x="181581" y="47069"/>
                  </a:lnTo>
                  <a:lnTo>
                    <a:pt x="181368" y="47018"/>
                  </a:lnTo>
                  <a:lnTo>
                    <a:pt x="181155" y="46984"/>
                  </a:lnTo>
                  <a:lnTo>
                    <a:pt x="180942" y="46950"/>
                  </a:lnTo>
                  <a:lnTo>
                    <a:pt x="180942" y="46950"/>
                  </a:lnTo>
                  <a:lnTo>
                    <a:pt x="178668" y="46669"/>
                  </a:lnTo>
                  <a:lnTo>
                    <a:pt x="176410" y="46413"/>
                  </a:lnTo>
                  <a:lnTo>
                    <a:pt x="174152" y="46158"/>
                  </a:lnTo>
                  <a:lnTo>
                    <a:pt x="171903" y="45919"/>
                  </a:lnTo>
                  <a:lnTo>
                    <a:pt x="169654" y="45689"/>
                  </a:lnTo>
                  <a:lnTo>
                    <a:pt x="167422" y="45476"/>
                  </a:lnTo>
                  <a:lnTo>
                    <a:pt x="165190" y="45272"/>
                  </a:lnTo>
                  <a:lnTo>
                    <a:pt x="162967" y="45076"/>
                  </a:lnTo>
                  <a:lnTo>
                    <a:pt x="160752" y="44897"/>
                  </a:lnTo>
                  <a:lnTo>
                    <a:pt x="158545" y="44726"/>
                  </a:lnTo>
                  <a:lnTo>
                    <a:pt x="156347" y="44565"/>
                  </a:lnTo>
                  <a:lnTo>
                    <a:pt x="154158" y="44411"/>
                  </a:lnTo>
                  <a:lnTo>
                    <a:pt x="151985" y="44266"/>
                  </a:lnTo>
                  <a:lnTo>
                    <a:pt x="149813" y="44139"/>
                  </a:lnTo>
                  <a:lnTo>
                    <a:pt x="147657" y="44019"/>
                  </a:lnTo>
                  <a:lnTo>
                    <a:pt x="145511" y="43909"/>
                  </a:lnTo>
                  <a:lnTo>
                    <a:pt x="145511" y="29775"/>
                  </a:lnTo>
                  <a:lnTo>
                    <a:pt x="145511" y="29775"/>
                  </a:lnTo>
                  <a:lnTo>
                    <a:pt x="145792" y="29673"/>
                  </a:lnTo>
                  <a:lnTo>
                    <a:pt x="146064" y="29571"/>
                  </a:lnTo>
                  <a:lnTo>
                    <a:pt x="146337" y="29460"/>
                  </a:lnTo>
                  <a:lnTo>
                    <a:pt x="146610" y="29341"/>
                  </a:lnTo>
                  <a:lnTo>
                    <a:pt x="146874" y="29221"/>
                  </a:lnTo>
                  <a:lnTo>
                    <a:pt x="147138" y="29094"/>
                  </a:lnTo>
                  <a:lnTo>
                    <a:pt x="147402" y="28957"/>
                  </a:lnTo>
                  <a:lnTo>
                    <a:pt x="147657" y="28821"/>
                  </a:lnTo>
                  <a:lnTo>
                    <a:pt x="147913" y="28685"/>
                  </a:lnTo>
                  <a:lnTo>
                    <a:pt x="148169" y="28540"/>
                  </a:lnTo>
                  <a:lnTo>
                    <a:pt x="148416" y="28386"/>
                  </a:lnTo>
                  <a:lnTo>
                    <a:pt x="148663" y="28233"/>
                  </a:lnTo>
                  <a:lnTo>
                    <a:pt x="148910" y="28071"/>
                  </a:lnTo>
                  <a:lnTo>
                    <a:pt x="149148" y="27909"/>
                  </a:lnTo>
                  <a:lnTo>
                    <a:pt x="149387" y="27739"/>
                  </a:lnTo>
                  <a:lnTo>
                    <a:pt x="149617" y="27569"/>
                  </a:lnTo>
                  <a:lnTo>
                    <a:pt x="149847" y="27390"/>
                  </a:lnTo>
                  <a:lnTo>
                    <a:pt x="150077" y="27211"/>
                  </a:lnTo>
                  <a:lnTo>
                    <a:pt x="150298" y="27023"/>
                  </a:lnTo>
                  <a:lnTo>
                    <a:pt x="150520" y="26836"/>
                  </a:lnTo>
                  <a:lnTo>
                    <a:pt x="150733" y="26640"/>
                  </a:lnTo>
                  <a:lnTo>
                    <a:pt x="150946" y="26444"/>
                  </a:lnTo>
                  <a:lnTo>
                    <a:pt x="151159" y="26240"/>
                  </a:lnTo>
                  <a:lnTo>
                    <a:pt x="151363" y="26035"/>
                  </a:lnTo>
                  <a:lnTo>
                    <a:pt x="151559" y="25822"/>
                  </a:lnTo>
                  <a:lnTo>
                    <a:pt x="151755" y="25609"/>
                  </a:lnTo>
                  <a:lnTo>
                    <a:pt x="151951" y="25396"/>
                  </a:lnTo>
                  <a:lnTo>
                    <a:pt x="152139" y="25175"/>
                  </a:lnTo>
                  <a:lnTo>
                    <a:pt x="152326" y="24953"/>
                  </a:lnTo>
                  <a:lnTo>
                    <a:pt x="152505" y="24723"/>
                  </a:lnTo>
                  <a:lnTo>
                    <a:pt x="152684" y="24493"/>
                  </a:lnTo>
                  <a:lnTo>
                    <a:pt x="152854" y="24263"/>
                  </a:lnTo>
                  <a:lnTo>
                    <a:pt x="153016" y="24025"/>
                  </a:lnTo>
                  <a:lnTo>
                    <a:pt x="153186" y="23777"/>
                  </a:lnTo>
                  <a:lnTo>
                    <a:pt x="153340" y="23539"/>
                  </a:lnTo>
                  <a:lnTo>
                    <a:pt x="153493" y="23292"/>
                  </a:lnTo>
                  <a:lnTo>
                    <a:pt x="153646" y="23036"/>
                  </a:lnTo>
                  <a:lnTo>
                    <a:pt x="153791" y="22789"/>
                  </a:lnTo>
                  <a:lnTo>
                    <a:pt x="153928" y="22525"/>
                  </a:lnTo>
                  <a:lnTo>
                    <a:pt x="154064" y="22270"/>
                  </a:lnTo>
                  <a:lnTo>
                    <a:pt x="154200" y="22005"/>
                  </a:lnTo>
                  <a:lnTo>
                    <a:pt x="154319" y="21741"/>
                  </a:lnTo>
                  <a:lnTo>
                    <a:pt x="154447" y="21477"/>
                  </a:lnTo>
                  <a:lnTo>
                    <a:pt x="154558" y="21205"/>
                  </a:lnTo>
                  <a:lnTo>
                    <a:pt x="154669" y="20932"/>
                  </a:lnTo>
                  <a:lnTo>
                    <a:pt x="154780" y="20659"/>
                  </a:lnTo>
                  <a:lnTo>
                    <a:pt x="154873" y="20378"/>
                  </a:lnTo>
                  <a:lnTo>
                    <a:pt x="154967" y="20097"/>
                  </a:lnTo>
                  <a:lnTo>
                    <a:pt x="155061" y="19816"/>
                  </a:lnTo>
                  <a:lnTo>
                    <a:pt x="155146" y="19526"/>
                  </a:lnTo>
                  <a:lnTo>
                    <a:pt x="155223" y="19245"/>
                  </a:lnTo>
                  <a:lnTo>
                    <a:pt x="155299" y="18956"/>
                  </a:lnTo>
                  <a:lnTo>
                    <a:pt x="155367" y="18657"/>
                  </a:lnTo>
                  <a:lnTo>
                    <a:pt x="155427" y="18368"/>
                  </a:lnTo>
                  <a:lnTo>
                    <a:pt x="155487" y="18070"/>
                  </a:lnTo>
                  <a:lnTo>
                    <a:pt x="155538" y="17771"/>
                  </a:lnTo>
                  <a:lnTo>
                    <a:pt x="155580" y="17473"/>
                  </a:lnTo>
                  <a:lnTo>
                    <a:pt x="155623" y="17175"/>
                  </a:lnTo>
                  <a:lnTo>
                    <a:pt x="155657" y="16868"/>
                  </a:lnTo>
                  <a:lnTo>
                    <a:pt x="155683" y="16562"/>
                  </a:lnTo>
                  <a:lnTo>
                    <a:pt x="155700" y="16255"/>
                  </a:lnTo>
                  <a:lnTo>
                    <a:pt x="155717" y="15948"/>
                  </a:lnTo>
                  <a:lnTo>
                    <a:pt x="155725" y="15641"/>
                  </a:lnTo>
                  <a:lnTo>
                    <a:pt x="155734" y="15326"/>
                  </a:lnTo>
                  <a:lnTo>
                    <a:pt x="155734" y="15326"/>
                  </a:lnTo>
                  <a:lnTo>
                    <a:pt x="155725" y="14934"/>
                  </a:lnTo>
                  <a:lnTo>
                    <a:pt x="155708" y="14543"/>
                  </a:lnTo>
                  <a:lnTo>
                    <a:pt x="155683" y="14151"/>
                  </a:lnTo>
                  <a:lnTo>
                    <a:pt x="155649" y="13759"/>
                  </a:lnTo>
                  <a:lnTo>
                    <a:pt x="155606" y="13375"/>
                  </a:lnTo>
                  <a:lnTo>
                    <a:pt x="155555" y="12992"/>
                  </a:lnTo>
                  <a:lnTo>
                    <a:pt x="155495" y="12617"/>
                  </a:lnTo>
                  <a:lnTo>
                    <a:pt x="155418" y="12242"/>
                  </a:lnTo>
                  <a:lnTo>
                    <a:pt x="155342" y="11867"/>
                  </a:lnTo>
                  <a:lnTo>
                    <a:pt x="155248" y="11501"/>
                  </a:lnTo>
                  <a:lnTo>
                    <a:pt x="155146" y="11135"/>
                  </a:lnTo>
                  <a:lnTo>
                    <a:pt x="155044" y="10777"/>
                  </a:lnTo>
                  <a:lnTo>
                    <a:pt x="154924" y="10419"/>
                  </a:lnTo>
                  <a:lnTo>
                    <a:pt x="154797" y="10061"/>
                  </a:lnTo>
                  <a:lnTo>
                    <a:pt x="154669" y="9712"/>
                  </a:lnTo>
                  <a:lnTo>
                    <a:pt x="154524" y="9363"/>
                  </a:lnTo>
                  <a:lnTo>
                    <a:pt x="154379" y="9022"/>
                  </a:lnTo>
                  <a:lnTo>
                    <a:pt x="154217" y="8690"/>
                  </a:lnTo>
                  <a:lnTo>
                    <a:pt x="154055" y="8357"/>
                  </a:lnTo>
                  <a:lnTo>
                    <a:pt x="153876" y="8025"/>
                  </a:lnTo>
                  <a:lnTo>
                    <a:pt x="153698" y="7701"/>
                  </a:lnTo>
                  <a:lnTo>
                    <a:pt x="153510" y="7386"/>
                  </a:lnTo>
                  <a:lnTo>
                    <a:pt x="153314" y="7071"/>
                  </a:lnTo>
                  <a:lnTo>
                    <a:pt x="153110" y="6764"/>
                  </a:lnTo>
                  <a:lnTo>
                    <a:pt x="152897" y="6458"/>
                  </a:lnTo>
                  <a:lnTo>
                    <a:pt x="152684" y="6159"/>
                  </a:lnTo>
                  <a:lnTo>
                    <a:pt x="152462" y="5870"/>
                  </a:lnTo>
                  <a:lnTo>
                    <a:pt x="152224" y="5580"/>
                  </a:lnTo>
                  <a:lnTo>
                    <a:pt x="151985" y="5299"/>
                  </a:lnTo>
                  <a:lnTo>
                    <a:pt x="151747" y="5026"/>
                  </a:lnTo>
                  <a:lnTo>
                    <a:pt x="151491" y="4754"/>
                  </a:lnTo>
                  <a:lnTo>
                    <a:pt x="151235" y="4498"/>
                  </a:lnTo>
                  <a:lnTo>
                    <a:pt x="150971" y="4234"/>
                  </a:lnTo>
                  <a:lnTo>
                    <a:pt x="150707" y="3987"/>
                  </a:lnTo>
                  <a:lnTo>
                    <a:pt x="150426" y="3740"/>
                  </a:lnTo>
                  <a:lnTo>
                    <a:pt x="150145" y="3501"/>
                  </a:lnTo>
                  <a:lnTo>
                    <a:pt x="149864" y="3271"/>
                  </a:lnTo>
                  <a:lnTo>
                    <a:pt x="149566" y="3050"/>
                  </a:lnTo>
                  <a:lnTo>
                    <a:pt x="149268" y="2828"/>
                  </a:lnTo>
                  <a:lnTo>
                    <a:pt x="148969" y="2624"/>
                  </a:lnTo>
                  <a:lnTo>
                    <a:pt x="148663" y="2419"/>
                  </a:lnTo>
                  <a:lnTo>
                    <a:pt x="148347" y="2224"/>
                  </a:lnTo>
                  <a:lnTo>
                    <a:pt x="148024" y="2036"/>
                  </a:lnTo>
                  <a:lnTo>
                    <a:pt x="147700" y="1849"/>
                  </a:lnTo>
                  <a:lnTo>
                    <a:pt x="147376" y="1678"/>
                  </a:lnTo>
                  <a:lnTo>
                    <a:pt x="147044" y="1516"/>
                  </a:lnTo>
                  <a:lnTo>
                    <a:pt x="146703" y="1355"/>
                  </a:lnTo>
                  <a:lnTo>
                    <a:pt x="146362" y="1210"/>
                  </a:lnTo>
                  <a:lnTo>
                    <a:pt x="146022" y="1065"/>
                  </a:lnTo>
                  <a:lnTo>
                    <a:pt x="145672" y="929"/>
                  </a:lnTo>
                  <a:lnTo>
                    <a:pt x="145315" y="809"/>
                  </a:lnTo>
                  <a:lnTo>
                    <a:pt x="144957" y="690"/>
                  </a:lnTo>
                  <a:lnTo>
                    <a:pt x="144599" y="579"/>
                  </a:lnTo>
                  <a:lnTo>
                    <a:pt x="144233" y="486"/>
                  </a:lnTo>
                  <a:lnTo>
                    <a:pt x="143858" y="392"/>
                  </a:lnTo>
                  <a:lnTo>
                    <a:pt x="143491" y="315"/>
                  </a:lnTo>
                  <a:lnTo>
                    <a:pt x="143117" y="239"/>
                  </a:lnTo>
                  <a:lnTo>
                    <a:pt x="142733" y="179"/>
                  </a:lnTo>
                  <a:lnTo>
                    <a:pt x="142350" y="119"/>
                  </a:lnTo>
                  <a:lnTo>
                    <a:pt x="141966" y="77"/>
                  </a:lnTo>
                  <a:lnTo>
                    <a:pt x="141583" y="43"/>
                  </a:lnTo>
                  <a:lnTo>
                    <a:pt x="141191" y="17"/>
                  </a:lnTo>
                  <a:lnTo>
                    <a:pt x="140799" y="9"/>
                  </a:lnTo>
                  <a:lnTo>
                    <a:pt x="140407" y="0"/>
                  </a:lnTo>
                  <a:lnTo>
                    <a:pt x="140407" y="0"/>
                  </a:lnTo>
                  <a:lnTo>
                    <a:pt x="140007" y="9"/>
                  </a:lnTo>
                  <a:lnTo>
                    <a:pt x="139615" y="17"/>
                  </a:lnTo>
                  <a:lnTo>
                    <a:pt x="139223" y="43"/>
                  </a:lnTo>
                  <a:lnTo>
                    <a:pt x="138840" y="77"/>
                  </a:lnTo>
                  <a:lnTo>
                    <a:pt x="138457" y="119"/>
                  </a:lnTo>
                  <a:lnTo>
                    <a:pt x="138073" y="179"/>
                  </a:lnTo>
                  <a:lnTo>
                    <a:pt x="137698" y="239"/>
                  </a:lnTo>
                  <a:lnTo>
                    <a:pt x="137323" y="315"/>
                  </a:lnTo>
                  <a:lnTo>
                    <a:pt x="136949" y="392"/>
                  </a:lnTo>
                  <a:lnTo>
                    <a:pt x="136582" y="486"/>
                  </a:lnTo>
                  <a:lnTo>
                    <a:pt x="136216" y="579"/>
                  </a:lnTo>
                  <a:lnTo>
                    <a:pt x="135850" y="690"/>
                  </a:lnTo>
                  <a:lnTo>
                    <a:pt x="135492" y="809"/>
                  </a:lnTo>
                  <a:lnTo>
                    <a:pt x="135142" y="929"/>
                  </a:lnTo>
                  <a:lnTo>
                    <a:pt x="134793" y="1065"/>
                  </a:lnTo>
                  <a:lnTo>
                    <a:pt x="134444" y="1210"/>
                  </a:lnTo>
                  <a:lnTo>
                    <a:pt x="134103" y="1355"/>
                  </a:lnTo>
                  <a:lnTo>
                    <a:pt x="133762" y="1516"/>
                  </a:lnTo>
                  <a:lnTo>
                    <a:pt x="133430" y="1678"/>
                  </a:lnTo>
                  <a:lnTo>
                    <a:pt x="133106" y="1849"/>
                  </a:lnTo>
                  <a:lnTo>
                    <a:pt x="132783" y="2036"/>
                  </a:lnTo>
                  <a:lnTo>
                    <a:pt x="132459" y="2224"/>
                  </a:lnTo>
                  <a:lnTo>
                    <a:pt x="132152" y="2419"/>
                  </a:lnTo>
                  <a:lnTo>
                    <a:pt x="131837" y="2624"/>
                  </a:lnTo>
                  <a:lnTo>
                    <a:pt x="131539" y="2828"/>
                  </a:lnTo>
                  <a:lnTo>
                    <a:pt x="131241" y="3050"/>
                  </a:lnTo>
                  <a:lnTo>
                    <a:pt x="130951" y="3271"/>
                  </a:lnTo>
                  <a:lnTo>
                    <a:pt x="130661" y="3501"/>
                  </a:lnTo>
                  <a:lnTo>
                    <a:pt x="130380" y="3740"/>
                  </a:lnTo>
                  <a:lnTo>
                    <a:pt x="130108" y="3987"/>
                  </a:lnTo>
                  <a:lnTo>
                    <a:pt x="129835" y="4234"/>
                  </a:lnTo>
                  <a:lnTo>
                    <a:pt x="129571" y="4498"/>
                  </a:lnTo>
                  <a:lnTo>
                    <a:pt x="129315" y="4754"/>
                  </a:lnTo>
                  <a:lnTo>
                    <a:pt x="129060" y="5026"/>
                  </a:lnTo>
                  <a:lnTo>
                    <a:pt x="128821" y="5299"/>
                  </a:lnTo>
                  <a:lnTo>
                    <a:pt x="128583" y="5580"/>
                  </a:lnTo>
                  <a:lnTo>
                    <a:pt x="128353" y="5870"/>
                  </a:lnTo>
                  <a:lnTo>
                    <a:pt x="128123" y="6159"/>
                  </a:lnTo>
                  <a:lnTo>
                    <a:pt x="127910" y="6458"/>
                  </a:lnTo>
                  <a:lnTo>
                    <a:pt x="127697" y="6764"/>
                  </a:lnTo>
                  <a:lnTo>
                    <a:pt x="127492" y="7071"/>
                  </a:lnTo>
                  <a:lnTo>
                    <a:pt x="127296" y="7386"/>
                  </a:lnTo>
                  <a:lnTo>
                    <a:pt x="127109" y="7701"/>
                  </a:lnTo>
                  <a:lnTo>
                    <a:pt x="126930" y="8025"/>
                  </a:lnTo>
                  <a:lnTo>
                    <a:pt x="126759" y="8357"/>
                  </a:lnTo>
                  <a:lnTo>
                    <a:pt x="126589" y="8690"/>
                  </a:lnTo>
                  <a:lnTo>
                    <a:pt x="126436" y="9022"/>
                  </a:lnTo>
                  <a:lnTo>
                    <a:pt x="126282" y="9363"/>
                  </a:lnTo>
                  <a:lnTo>
                    <a:pt x="126146" y="9712"/>
                  </a:lnTo>
                  <a:lnTo>
                    <a:pt x="126010" y="10061"/>
                  </a:lnTo>
                  <a:lnTo>
                    <a:pt x="125882" y="10419"/>
                  </a:lnTo>
                  <a:lnTo>
                    <a:pt x="125771" y="10777"/>
                  </a:lnTo>
                  <a:lnTo>
                    <a:pt x="125660" y="11135"/>
                  </a:lnTo>
                  <a:lnTo>
                    <a:pt x="125558" y="11501"/>
                  </a:lnTo>
                  <a:lnTo>
                    <a:pt x="125473" y="11867"/>
                  </a:lnTo>
                  <a:lnTo>
                    <a:pt x="125388" y="12242"/>
                  </a:lnTo>
                  <a:lnTo>
                    <a:pt x="125320" y="12617"/>
                  </a:lnTo>
                  <a:lnTo>
                    <a:pt x="125252" y="12992"/>
                  </a:lnTo>
                  <a:lnTo>
                    <a:pt x="125200" y="13375"/>
                  </a:lnTo>
                  <a:lnTo>
                    <a:pt x="125158" y="13759"/>
                  </a:lnTo>
                  <a:lnTo>
                    <a:pt x="125124" y="14151"/>
                  </a:lnTo>
                  <a:lnTo>
                    <a:pt x="125098" y="14543"/>
                  </a:lnTo>
                  <a:lnTo>
                    <a:pt x="125081" y="14934"/>
                  </a:lnTo>
                  <a:lnTo>
                    <a:pt x="125081" y="15326"/>
                  </a:lnTo>
                  <a:lnTo>
                    <a:pt x="125081" y="15326"/>
                  </a:lnTo>
                  <a:lnTo>
                    <a:pt x="125081" y="15641"/>
                  </a:lnTo>
                  <a:lnTo>
                    <a:pt x="125090" y="15948"/>
                  </a:lnTo>
                  <a:lnTo>
                    <a:pt x="125107" y="16255"/>
                  </a:lnTo>
                  <a:lnTo>
                    <a:pt x="125124" y="16562"/>
                  </a:lnTo>
                  <a:lnTo>
                    <a:pt x="125158" y="16868"/>
                  </a:lnTo>
                  <a:lnTo>
                    <a:pt x="125192" y="17175"/>
                  </a:lnTo>
                  <a:lnTo>
                    <a:pt x="125226" y="17473"/>
                  </a:lnTo>
                  <a:lnTo>
                    <a:pt x="125269" y="17771"/>
                  </a:lnTo>
                  <a:lnTo>
                    <a:pt x="125320" y="18070"/>
                  </a:lnTo>
                  <a:lnTo>
                    <a:pt x="125379" y="18368"/>
                  </a:lnTo>
                  <a:lnTo>
                    <a:pt x="125439" y="18657"/>
                  </a:lnTo>
                  <a:lnTo>
                    <a:pt x="125507" y="18956"/>
                  </a:lnTo>
                  <a:lnTo>
                    <a:pt x="125584" y="19245"/>
                  </a:lnTo>
                  <a:lnTo>
                    <a:pt x="125660" y="19526"/>
                  </a:lnTo>
                  <a:lnTo>
                    <a:pt x="125746" y="19816"/>
                  </a:lnTo>
                  <a:lnTo>
                    <a:pt x="125839" y="20097"/>
                  </a:lnTo>
                  <a:lnTo>
                    <a:pt x="125933" y="20378"/>
                  </a:lnTo>
                  <a:lnTo>
                    <a:pt x="126035" y="20659"/>
                  </a:lnTo>
                  <a:lnTo>
                    <a:pt x="126138" y="20932"/>
                  </a:lnTo>
                  <a:lnTo>
                    <a:pt x="126248" y="21205"/>
                  </a:lnTo>
                  <a:lnTo>
                    <a:pt x="126368" y="21477"/>
                  </a:lnTo>
                  <a:lnTo>
                    <a:pt x="126487" y="21741"/>
                  </a:lnTo>
                  <a:lnTo>
                    <a:pt x="126615" y="22005"/>
                  </a:lnTo>
                  <a:lnTo>
                    <a:pt x="126742" y="22270"/>
                  </a:lnTo>
                  <a:lnTo>
                    <a:pt x="126879" y="22525"/>
                  </a:lnTo>
                  <a:lnTo>
                    <a:pt x="127015" y="22789"/>
                  </a:lnTo>
                  <a:lnTo>
                    <a:pt x="127160" y="23036"/>
                  </a:lnTo>
                  <a:lnTo>
                    <a:pt x="127313" y="23292"/>
                  </a:lnTo>
                  <a:lnTo>
                    <a:pt x="127467" y="23539"/>
                  </a:lnTo>
                  <a:lnTo>
                    <a:pt x="127628" y="23777"/>
                  </a:lnTo>
                  <a:lnTo>
                    <a:pt x="127790" y="24025"/>
                  </a:lnTo>
                  <a:lnTo>
                    <a:pt x="127961" y="24263"/>
                  </a:lnTo>
                  <a:lnTo>
                    <a:pt x="128131" y="24493"/>
                  </a:lnTo>
                  <a:lnTo>
                    <a:pt x="128301" y="24723"/>
                  </a:lnTo>
                  <a:lnTo>
                    <a:pt x="128489" y="24953"/>
                  </a:lnTo>
                  <a:lnTo>
                    <a:pt x="128668" y="25175"/>
                  </a:lnTo>
                  <a:lnTo>
                    <a:pt x="128855" y="25396"/>
                  </a:lnTo>
                  <a:lnTo>
                    <a:pt x="129051" y="25609"/>
                  </a:lnTo>
                  <a:lnTo>
                    <a:pt x="129247" y="25822"/>
                  </a:lnTo>
                  <a:lnTo>
                    <a:pt x="129452" y="26035"/>
                  </a:lnTo>
                  <a:lnTo>
                    <a:pt x="129656" y="26240"/>
                  </a:lnTo>
                  <a:lnTo>
                    <a:pt x="129860" y="26444"/>
                  </a:lnTo>
                  <a:lnTo>
                    <a:pt x="130073" y="26640"/>
                  </a:lnTo>
                  <a:lnTo>
                    <a:pt x="130286" y="26836"/>
                  </a:lnTo>
                  <a:lnTo>
                    <a:pt x="130508" y="27023"/>
                  </a:lnTo>
                  <a:lnTo>
                    <a:pt x="130729" y="27211"/>
                  </a:lnTo>
                  <a:lnTo>
                    <a:pt x="130959" y="27390"/>
                  </a:lnTo>
                  <a:lnTo>
                    <a:pt x="131190" y="27569"/>
                  </a:lnTo>
                  <a:lnTo>
                    <a:pt x="131428" y="27739"/>
                  </a:lnTo>
                  <a:lnTo>
                    <a:pt x="131658" y="27909"/>
                  </a:lnTo>
                  <a:lnTo>
                    <a:pt x="131905" y="28071"/>
                  </a:lnTo>
                  <a:lnTo>
                    <a:pt x="132144" y="28233"/>
                  </a:lnTo>
                  <a:lnTo>
                    <a:pt x="132391" y="28386"/>
                  </a:lnTo>
                  <a:lnTo>
                    <a:pt x="132638" y="28540"/>
                  </a:lnTo>
                  <a:lnTo>
                    <a:pt x="132893" y="28685"/>
                  </a:lnTo>
                  <a:lnTo>
                    <a:pt x="133149" y="28821"/>
                  </a:lnTo>
                  <a:lnTo>
                    <a:pt x="133405" y="28957"/>
                  </a:lnTo>
                  <a:lnTo>
                    <a:pt x="133669" y="29094"/>
                  </a:lnTo>
                  <a:lnTo>
                    <a:pt x="133933" y="29221"/>
                  </a:lnTo>
                  <a:lnTo>
                    <a:pt x="134197" y="29341"/>
                  </a:lnTo>
                  <a:lnTo>
                    <a:pt x="134469" y="29460"/>
                  </a:lnTo>
                  <a:lnTo>
                    <a:pt x="134742" y="29571"/>
                  </a:lnTo>
                  <a:lnTo>
                    <a:pt x="135015" y="29673"/>
                  </a:lnTo>
                  <a:lnTo>
                    <a:pt x="135296" y="29775"/>
                  </a:lnTo>
                  <a:lnTo>
                    <a:pt x="135296" y="43491"/>
                  </a:lnTo>
                  <a:lnTo>
                    <a:pt x="135296" y="43491"/>
                  </a:lnTo>
                  <a:lnTo>
                    <a:pt x="132706" y="43415"/>
                  </a:lnTo>
                  <a:lnTo>
                    <a:pt x="130142" y="43346"/>
                  </a:lnTo>
                  <a:lnTo>
                    <a:pt x="127594" y="43295"/>
                  </a:lnTo>
                  <a:lnTo>
                    <a:pt x="125081" y="43261"/>
                  </a:lnTo>
                  <a:lnTo>
                    <a:pt x="122585" y="43227"/>
                  </a:lnTo>
                  <a:lnTo>
                    <a:pt x="120123" y="43210"/>
                  </a:lnTo>
                  <a:lnTo>
                    <a:pt x="117686" y="43202"/>
                  </a:lnTo>
                  <a:lnTo>
                    <a:pt x="115275" y="43210"/>
                  </a:lnTo>
                  <a:lnTo>
                    <a:pt x="112898" y="43219"/>
                  </a:lnTo>
                  <a:lnTo>
                    <a:pt x="110547" y="43244"/>
                  </a:lnTo>
                  <a:lnTo>
                    <a:pt x="108230" y="43270"/>
                  </a:lnTo>
                  <a:lnTo>
                    <a:pt x="105947" y="43312"/>
                  </a:lnTo>
                  <a:lnTo>
                    <a:pt x="103698" y="43355"/>
                  </a:lnTo>
                  <a:lnTo>
                    <a:pt x="101474" y="43415"/>
                  </a:lnTo>
                  <a:lnTo>
                    <a:pt x="99293" y="43474"/>
                  </a:lnTo>
                  <a:lnTo>
                    <a:pt x="97146" y="43542"/>
                  </a:lnTo>
                  <a:lnTo>
                    <a:pt x="97146" y="29775"/>
                  </a:lnTo>
                  <a:lnTo>
                    <a:pt x="97146" y="29775"/>
                  </a:lnTo>
                  <a:lnTo>
                    <a:pt x="97427" y="29673"/>
                  </a:lnTo>
                  <a:lnTo>
                    <a:pt x="97700" y="29571"/>
                  </a:lnTo>
                  <a:lnTo>
                    <a:pt x="97973" y="29460"/>
                  </a:lnTo>
                  <a:lnTo>
                    <a:pt x="98245" y="29341"/>
                  </a:lnTo>
                  <a:lnTo>
                    <a:pt x="98509" y="29221"/>
                  </a:lnTo>
                  <a:lnTo>
                    <a:pt x="98773" y="29094"/>
                  </a:lnTo>
                  <a:lnTo>
                    <a:pt x="99038" y="28957"/>
                  </a:lnTo>
                  <a:lnTo>
                    <a:pt x="99293" y="28821"/>
                  </a:lnTo>
                  <a:lnTo>
                    <a:pt x="99549" y="28685"/>
                  </a:lnTo>
                  <a:lnTo>
                    <a:pt x="99804" y="28540"/>
                  </a:lnTo>
                  <a:lnTo>
                    <a:pt x="100051" y="28386"/>
                  </a:lnTo>
                  <a:lnTo>
                    <a:pt x="100298" y="28233"/>
                  </a:lnTo>
                  <a:lnTo>
                    <a:pt x="100545" y="28071"/>
                  </a:lnTo>
                  <a:lnTo>
                    <a:pt x="100784" y="27909"/>
                  </a:lnTo>
                  <a:lnTo>
                    <a:pt x="101023" y="27739"/>
                  </a:lnTo>
                  <a:lnTo>
                    <a:pt x="101253" y="27569"/>
                  </a:lnTo>
                  <a:lnTo>
                    <a:pt x="101483" y="27390"/>
                  </a:lnTo>
                  <a:lnTo>
                    <a:pt x="101713" y="27211"/>
                  </a:lnTo>
                  <a:lnTo>
                    <a:pt x="101934" y="27023"/>
                  </a:lnTo>
                  <a:lnTo>
                    <a:pt x="102156" y="26836"/>
                  </a:lnTo>
                  <a:lnTo>
                    <a:pt x="102369" y="26640"/>
                  </a:lnTo>
                  <a:lnTo>
                    <a:pt x="102582" y="26444"/>
                  </a:lnTo>
                  <a:lnTo>
                    <a:pt x="102786" y="26240"/>
                  </a:lnTo>
                  <a:lnTo>
                    <a:pt x="102991" y="26035"/>
                  </a:lnTo>
                  <a:lnTo>
                    <a:pt x="103195" y="25822"/>
                  </a:lnTo>
                  <a:lnTo>
                    <a:pt x="103391" y="25609"/>
                  </a:lnTo>
                  <a:lnTo>
                    <a:pt x="103587" y="25396"/>
                  </a:lnTo>
                  <a:lnTo>
                    <a:pt x="103774" y="25175"/>
                  </a:lnTo>
                  <a:lnTo>
                    <a:pt x="103962" y="24953"/>
                  </a:lnTo>
                  <a:lnTo>
                    <a:pt x="104141" y="24723"/>
                  </a:lnTo>
                  <a:lnTo>
                    <a:pt x="104320" y="24493"/>
                  </a:lnTo>
                  <a:lnTo>
                    <a:pt x="104490" y="24263"/>
                  </a:lnTo>
                  <a:lnTo>
                    <a:pt x="104652" y="24025"/>
                  </a:lnTo>
                  <a:lnTo>
                    <a:pt x="104822" y="23777"/>
                  </a:lnTo>
                  <a:lnTo>
                    <a:pt x="104976" y="23539"/>
                  </a:lnTo>
                  <a:lnTo>
                    <a:pt x="105129" y="23292"/>
                  </a:lnTo>
                  <a:lnTo>
                    <a:pt x="105282" y="23036"/>
                  </a:lnTo>
                  <a:lnTo>
                    <a:pt x="105427" y="22789"/>
                  </a:lnTo>
                  <a:lnTo>
                    <a:pt x="105563" y="22525"/>
                  </a:lnTo>
                  <a:lnTo>
                    <a:pt x="105700" y="22270"/>
                  </a:lnTo>
                  <a:lnTo>
                    <a:pt x="105836" y="22005"/>
                  </a:lnTo>
                  <a:lnTo>
                    <a:pt x="105955" y="21741"/>
                  </a:lnTo>
                  <a:lnTo>
                    <a:pt x="106075" y="21477"/>
                  </a:lnTo>
                  <a:lnTo>
                    <a:pt x="106194" y="21205"/>
                  </a:lnTo>
                  <a:lnTo>
                    <a:pt x="106305" y="20932"/>
                  </a:lnTo>
                  <a:lnTo>
                    <a:pt x="106407" y="20659"/>
                  </a:lnTo>
                  <a:lnTo>
                    <a:pt x="106509" y="20378"/>
                  </a:lnTo>
                  <a:lnTo>
                    <a:pt x="106603" y="20097"/>
                  </a:lnTo>
                  <a:lnTo>
                    <a:pt x="106696" y="19816"/>
                  </a:lnTo>
                  <a:lnTo>
                    <a:pt x="106782" y="19526"/>
                  </a:lnTo>
                  <a:lnTo>
                    <a:pt x="106858" y="19245"/>
                  </a:lnTo>
                  <a:lnTo>
                    <a:pt x="106935" y="18956"/>
                  </a:lnTo>
                  <a:lnTo>
                    <a:pt x="107003" y="18657"/>
                  </a:lnTo>
                  <a:lnTo>
                    <a:pt x="107063" y="18368"/>
                  </a:lnTo>
                  <a:lnTo>
                    <a:pt x="107122" y="18070"/>
                  </a:lnTo>
                  <a:lnTo>
                    <a:pt x="107174" y="17771"/>
                  </a:lnTo>
                  <a:lnTo>
                    <a:pt x="107216" y="17473"/>
                  </a:lnTo>
                  <a:lnTo>
                    <a:pt x="107259" y="17175"/>
                  </a:lnTo>
                  <a:lnTo>
                    <a:pt x="107293" y="16868"/>
                  </a:lnTo>
                  <a:lnTo>
                    <a:pt x="107318" y="16562"/>
                  </a:lnTo>
                  <a:lnTo>
                    <a:pt x="107335" y="16255"/>
                  </a:lnTo>
                  <a:lnTo>
                    <a:pt x="107352" y="15948"/>
                  </a:lnTo>
                  <a:lnTo>
                    <a:pt x="107361" y="15641"/>
                  </a:lnTo>
                  <a:lnTo>
                    <a:pt x="107369" y="15326"/>
                  </a:lnTo>
                  <a:lnTo>
                    <a:pt x="107369" y="15326"/>
                  </a:lnTo>
                  <a:lnTo>
                    <a:pt x="107361" y="14934"/>
                  </a:lnTo>
                  <a:lnTo>
                    <a:pt x="107344" y="14543"/>
                  </a:lnTo>
                  <a:lnTo>
                    <a:pt x="107318" y="14151"/>
                  </a:lnTo>
                  <a:lnTo>
                    <a:pt x="107284" y="13759"/>
                  </a:lnTo>
                  <a:lnTo>
                    <a:pt x="107242" y="13375"/>
                  </a:lnTo>
                  <a:lnTo>
                    <a:pt x="107191" y="12992"/>
                  </a:lnTo>
                  <a:lnTo>
                    <a:pt x="107131" y="12617"/>
                  </a:lnTo>
                  <a:lnTo>
                    <a:pt x="107054" y="12242"/>
                  </a:lnTo>
                  <a:lnTo>
                    <a:pt x="106978" y="11867"/>
                  </a:lnTo>
                  <a:lnTo>
                    <a:pt x="106884" y="11501"/>
                  </a:lnTo>
                  <a:lnTo>
                    <a:pt x="106782" y="11135"/>
                  </a:lnTo>
                  <a:lnTo>
                    <a:pt x="106679" y="10777"/>
                  </a:lnTo>
                  <a:lnTo>
                    <a:pt x="106560" y="10419"/>
                  </a:lnTo>
                  <a:lnTo>
                    <a:pt x="106432" y="10061"/>
                  </a:lnTo>
                  <a:lnTo>
                    <a:pt x="106305" y="9712"/>
                  </a:lnTo>
                  <a:lnTo>
                    <a:pt x="106160" y="9363"/>
                  </a:lnTo>
                  <a:lnTo>
                    <a:pt x="106006" y="9022"/>
                  </a:lnTo>
                  <a:lnTo>
                    <a:pt x="105853" y="8690"/>
                  </a:lnTo>
                  <a:lnTo>
                    <a:pt x="105691" y="8357"/>
                  </a:lnTo>
                  <a:lnTo>
                    <a:pt x="105512" y="8025"/>
                  </a:lnTo>
                  <a:lnTo>
                    <a:pt x="105333" y="7701"/>
                  </a:lnTo>
                  <a:lnTo>
                    <a:pt x="105146" y="7386"/>
                  </a:lnTo>
                  <a:lnTo>
                    <a:pt x="104950" y="7071"/>
                  </a:lnTo>
                  <a:lnTo>
                    <a:pt x="104746" y="6764"/>
                  </a:lnTo>
                  <a:lnTo>
                    <a:pt x="104533" y="6458"/>
                  </a:lnTo>
                  <a:lnTo>
                    <a:pt x="104320" y="6159"/>
                  </a:lnTo>
                  <a:lnTo>
                    <a:pt x="104090" y="5870"/>
                  </a:lnTo>
                  <a:lnTo>
                    <a:pt x="103859" y="5580"/>
                  </a:lnTo>
                  <a:lnTo>
                    <a:pt x="103621" y="5299"/>
                  </a:lnTo>
                  <a:lnTo>
                    <a:pt x="103382" y="5026"/>
                  </a:lnTo>
                  <a:lnTo>
                    <a:pt x="103127" y="4754"/>
                  </a:lnTo>
                  <a:lnTo>
                    <a:pt x="102871" y="4498"/>
                  </a:lnTo>
                  <a:lnTo>
                    <a:pt x="102607" y="4234"/>
                  </a:lnTo>
                  <a:lnTo>
                    <a:pt x="102343" y="3987"/>
                  </a:lnTo>
                  <a:lnTo>
                    <a:pt x="102062" y="3740"/>
                  </a:lnTo>
                  <a:lnTo>
                    <a:pt x="101781" y="3501"/>
                  </a:lnTo>
                  <a:lnTo>
                    <a:pt x="101500" y="3271"/>
                  </a:lnTo>
                  <a:lnTo>
                    <a:pt x="101201" y="3050"/>
                  </a:lnTo>
                  <a:lnTo>
                    <a:pt x="100903" y="2828"/>
                  </a:lnTo>
                  <a:lnTo>
                    <a:pt x="100605" y="2624"/>
                  </a:lnTo>
                  <a:lnTo>
                    <a:pt x="100298" y="2419"/>
                  </a:lnTo>
                  <a:lnTo>
                    <a:pt x="99983" y="2224"/>
                  </a:lnTo>
                  <a:lnTo>
                    <a:pt x="99659" y="2036"/>
                  </a:lnTo>
                  <a:lnTo>
                    <a:pt x="99336" y="1849"/>
                  </a:lnTo>
                  <a:lnTo>
                    <a:pt x="99012" y="1678"/>
                  </a:lnTo>
                  <a:lnTo>
                    <a:pt x="98680" y="1516"/>
                  </a:lnTo>
                  <a:lnTo>
                    <a:pt x="98339" y="1355"/>
                  </a:lnTo>
                  <a:lnTo>
                    <a:pt x="97998" y="1210"/>
                  </a:lnTo>
                  <a:lnTo>
                    <a:pt x="97657" y="1065"/>
                  </a:lnTo>
                  <a:lnTo>
                    <a:pt x="97308" y="929"/>
                  </a:lnTo>
                  <a:lnTo>
                    <a:pt x="96950" y="809"/>
                  </a:lnTo>
                  <a:lnTo>
                    <a:pt x="96593" y="690"/>
                  </a:lnTo>
                  <a:lnTo>
                    <a:pt x="96235" y="579"/>
                  </a:lnTo>
                  <a:lnTo>
                    <a:pt x="95868" y="486"/>
                  </a:lnTo>
                  <a:lnTo>
                    <a:pt x="95494" y="392"/>
                  </a:lnTo>
                  <a:lnTo>
                    <a:pt x="95127" y="315"/>
                  </a:lnTo>
                  <a:lnTo>
                    <a:pt x="94752" y="239"/>
                  </a:lnTo>
                  <a:lnTo>
                    <a:pt x="94369" y="179"/>
                  </a:lnTo>
                  <a:lnTo>
                    <a:pt x="93986" y="119"/>
                  </a:lnTo>
                  <a:lnTo>
                    <a:pt x="93602" y="77"/>
                  </a:lnTo>
                  <a:lnTo>
                    <a:pt x="93219" y="43"/>
                  </a:lnTo>
                  <a:lnTo>
                    <a:pt x="92827" y="17"/>
                  </a:lnTo>
                  <a:lnTo>
                    <a:pt x="92435" y="9"/>
                  </a:lnTo>
                  <a:lnTo>
                    <a:pt x="92043" y="0"/>
                  </a:lnTo>
                  <a:lnTo>
                    <a:pt x="92043" y="0"/>
                  </a:lnTo>
                  <a:lnTo>
                    <a:pt x="91643" y="9"/>
                  </a:lnTo>
                  <a:lnTo>
                    <a:pt x="91251" y="17"/>
                  </a:lnTo>
                  <a:lnTo>
                    <a:pt x="90859" y="43"/>
                  </a:lnTo>
                  <a:lnTo>
                    <a:pt x="90476" y="77"/>
                  </a:lnTo>
                  <a:lnTo>
                    <a:pt x="90092" y="119"/>
                  </a:lnTo>
                  <a:lnTo>
                    <a:pt x="89709" y="179"/>
                  </a:lnTo>
                  <a:lnTo>
                    <a:pt x="89334" y="239"/>
                  </a:lnTo>
                  <a:lnTo>
                    <a:pt x="88951" y="315"/>
                  </a:lnTo>
                  <a:lnTo>
                    <a:pt x="88584" y="392"/>
                  </a:lnTo>
                  <a:lnTo>
                    <a:pt x="88209" y="486"/>
                  </a:lnTo>
                  <a:lnTo>
                    <a:pt x="87852" y="579"/>
                  </a:lnTo>
                  <a:lnTo>
                    <a:pt x="87485" y="690"/>
                  </a:lnTo>
                  <a:lnTo>
                    <a:pt x="87128" y="809"/>
                  </a:lnTo>
                  <a:lnTo>
                    <a:pt x="86778" y="929"/>
                  </a:lnTo>
                  <a:lnTo>
                    <a:pt x="86429" y="1065"/>
                  </a:lnTo>
                  <a:lnTo>
                    <a:pt x="86080" y="1210"/>
                  </a:lnTo>
                  <a:lnTo>
                    <a:pt x="85739" y="1355"/>
                  </a:lnTo>
                  <a:lnTo>
                    <a:pt x="85398" y="1516"/>
                  </a:lnTo>
                  <a:lnTo>
                    <a:pt x="85066" y="1678"/>
                  </a:lnTo>
                  <a:lnTo>
                    <a:pt x="84742" y="1849"/>
                  </a:lnTo>
                  <a:lnTo>
                    <a:pt x="84418" y="2036"/>
                  </a:lnTo>
                  <a:lnTo>
                    <a:pt x="84095" y="2224"/>
                  </a:lnTo>
                  <a:lnTo>
                    <a:pt x="83788" y="2419"/>
                  </a:lnTo>
                  <a:lnTo>
                    <a:pt x="83473" y="2624"/>
                  </a:lnTo>
                  <a:lnTo>
                    <a:pt x="83175" y="2828"/>
                  </a:lnTo>
                  <a:lnTo>
                    <a:pt x="82876" y="3050"/>
                  </a:lnTo>
                  <a:lnTo>
                    <a:pt x="82587" y="3271"/>
                  </a:lnTo>
                  <a:lnTo>
                    <a:pt x="82297" y="3501"/>
                  </a:lnTo>
                  <a:lnTo>
                    <a:pt x="82016" y="3740"/>
                  </a:lnTo>
                  <a:lnTo>
                    <a:pt x="81743" y="3987"/>
                  </a:lnTo>
                  <a:lnTo>
                    <a:pt x="81471" y="4234"/>
                  </a:lnTo>
                  <a:lnTo>
                    <a:pt x="81207" y="4498"/>
                  </a:lnTo>
                  <a:lnTo>
                    <a:pt x="80951" y="4754"/>
                  </a:lnTo>
                  <a:lnTo>
                    <a:pt x="80695" y="5026"/>
                  </a:lnTo>
                  <a:lnTo>
                    <a:pt x="80457" y="5299"/>
                  </a:lnTo>
                  <a:lnTo>
                    <a:pt x="80218" y="5580"/>
                  </a:lnTo>
                  <a:lnTo>
                    <a:pt x="79988" y="5870"/>
                  </a:lnTo>
                  <a:lnTo>
                    <a:pt x="79758" y="6159"/>
                  </a:lnTo>
                  <a:lnTo>
                    <a:pt x="79545" y="6458"/>
                  </a:lnTo>
                  <a:lnTo>
                    <a:pt x="79332" y="6764"/>
                  </a:lnTo>
                  <a:lnTo>
                    <a:pt x="79128" y="7071"/>
                  </a:lnTo>
                  <a:lnTo>
                    <a:pt x="78932" y="7386"/>
                  </a:lnTo>
                  <a:lnTo>
                    <a:pt x="78745" y="7701"/>
                  </a:lnTo>
                  <a:lnTo>
                    <a:pt x="78566" y="8025"/>
                  </a:lnTo>
                  <a:lnTo>
                    <a:pt x="78395" y="8357"/>
                  </a:lnTo>
                  <a:lnTo>
                    <a:pt x="78225" y="8690"/>
                  </a:lnTo>
                  <a:lnTo>
                    <a:pt x="78071" y="9022"/>
                  </a:lnTo>
                  <a:lnTo>
                    <a:pt x="77918" y="9363"/>
                  </a:lnTo>
                  <a:lnTo>
                    <a:pt x="77773" y="9712"/>
                  </a:lnTo>
                  <a:lnTo>
                    <a:pt x="77646" y="10061"/>
                  </a:lnTo>
                  <a:lnTo>
                    <a:pt x="77518" y="10419"/>
                  </a:lnTo>
                  <a:lnTo>
                    <a:pt x="77407" y="10777"/>
                  </a:lnTo>
                  <a:lnTo>
                    <a:pt x="77296" y="11135"/>
                  </a:lnTo>
                  <a:lnTo>
                    <a:pt x="77194" y="11501"/>
                  </a:lnTo>
                  <a:lnTo>
                    <a:pt x="77109" y="11867"/>
                  </a:lnTo>
                  <a:lnTo>
                    <a:pt x="77024" y="12242"/>
                  </a:lnTo>
                  <a:lnTo>
                    <a:pt x="76955" y="12617"/>
                  </a:lnTo>
                  <a:lnTo>
                    <a:pt x="76887" y="12992"/>
                  </a:lnTo>
                  <a:lnTo>
                    <a:pt x="76836" y="13375"/>
                  </a:lnTo>
                  <a:lnTo>
                    <a:pt x="76794" y="13759"/>
                  </a:lnTo>
                  <a:lnTo>
                    <a:pt x="76759" y="14151"/>
                  </a:lnTo>
                  <a:lnTo>
                    <a:pt x="76734" y="14543"/>
                  </a:lnTo>
                  <a:lnTo>
                    <a:pt x="76717" y="14934"/>
                  </a:lnTo>
                  <a:lnTo>
                    <a:pt x="76717" y="15326"/>
                  </a:lnTo>
                  <a:lnTo>
                    <a:pt x="76717" y="15326"/>
                  </a:lnTo>
                  <a:lnTo>
                    <a:pt x="76717" y="15641"/>
                  </a:lnTo>
                  <a:lnTo>
                    <a:pt x="76725" y="15948"/>
                  </a:lnTo>
                  <a:lnTo>
                    <a:pt x="76742" y="16255"/>
                  </a:lnTo>
                  <a:lnTo>
                    <a:pt x="76759" y="16562"/>
                  </a:lnTo>
                  <a:lnTo>
                    <a:pt x="76794" y="16868"/>
                  </a:lnTo>
                  <a:lnTo>
                    <a:pt x="76819" y="17175"/>
                  </a:lnTo>
                  <a:lnTo>
                    <a:pt x="76862" y="17473"/>
                  </a:lnTo>
                  <a:lnTo>
                    <a:pt x="76904" y="17771"/>
                  </a:lnTo>
                  <a:lnTo>
                    <a:pt x="76955" y="18070"/>
                  </a:lnTo>
                  <a:lnTo>
                    <a:pt x="77015" y="18368"/>
                  </a:lnTo>
                  <a:lnTo>
                    <a:pt x="77075" y="18657"/>
                  </a:lnTo>
                  <a:lnTo>
                    <a:pt x="77143" y="18956"/>
                  </a:lnTo>
                  <a:lnTo>
                    <a:pt x="77220" y="19245"/>
                  </a:lnTo>
                  <a:lnTo>
                    <a:pt x="77296" y="19526"/>
                  </a:lnTo>
                  <a:lnTo>
                    <a:pt x="77381" y="19816"/>
                  </a:lnTo>
                  <a:lnTo>
                    <a:pt x="77475" y="20097"/>
                  </a:lnTo>
                  <a:lnTo>
                    <a:pt x="77569" y="20378"/>
                  </a:lnTo>
                  <a:lnTo>
                    <a:pt x="77671" y="20659"/>
                  </a:lnTo>
                  <a:lnTo>
                    <a:pt x="77773" y="20932"/>
                  </a:lnTo>
                  <a:lnTo>
                    <a:pt x="77884" y="21205"/>
                  </a:lnTo>
                  <a:lnTo>
                    <a:pt x="78003" y="21477"/>
                  </a:lnTo>
                  <a:lnTo>
                    <a:pt x="78123" y="21741"/>
                  </a:lnTo>
                  <a:lnTo>
                    <a:pt x="78250" y="22005"/>
                  </a:lnTo>
                  <a:lnTo>
                    <a:pt x="78378" y="22270"/>
                  </a:lnTo>
                  <a:lnTo>
                    <a:pt x="78514" y="22525"/>
                  </a:lnTo>
                  <a:lnTo>
                    <a:pt x="78651" y="22789"/>
                  </a:lnTo>
                  <a:lnTo>
                    <a:pt x="78796" y="23036"/>
                  </a:lnTo>
                  <a:lnTo>
                    <a:pt x="78949" y="23292"/>
                  </a:lnTo>
                  <a:lnTo>
                    <a:pt x="79102" y="23539"/>
                  </a:lnTo>
                  <a:lnTo>
                    <a:pt x="79264" y="23777"/>
                  </a:lnTo>
                  <a:lnTo>
                    <a:pt x="79426" y="24025"/>
                  </a:lnTo>
                  <a:lnTo>
                    <a:pt x="79588" y="24263"/>
                  </a:lnTo>
                  <a:lnTo>
                    <a:pt x="79767" y="24493"/>
                  </a:lnTo>
                  <a:lnTo>
                    <a:pt x="79937" y="24723"/>
                  </a:lnTo>
                  <a:lnTo>
                    <a:pt x="80125" y="24953"/>
                  </a:lnTo>
                  <a:lnTo>
                    <a:pt x="80304" y="25175"/>
                  </a:lnTo>
                  <a:lnTo>
                    <a:pt x="80491" y="25396"/>
                  </a:lnTo>
                  <a:lnTo>
                    <a:pt x="80687" y="25609"/>
                  </a:lnTo>
                  <a:lnTo>
                    <a:pt x="80883" y="25822"/>
                  </a:lnTo>
                  <a:lnTo>
                    <a:pt x="81087" y="26035"/>
                  </a:lnTo>
                  <a:lnTo>
                    <a:pt x="81292" y="26240"/>
                  </a:lnTo>
                  <a:lnTo>
                    <a:pt x="81496" y="26444"/>
                  </a:lnTo>
                  <a:lnTo>
                    <a:pt x="81709" y="26640"/>
                  </a:lnTo>
                  <a:lnTo>
                    <a:pt x="81922" y="26836"/>
                  </a:lnTo>
                  <a:lnTo>
                    <a:pt x="82144" y="27023"/>
                  </a:lnTo>
                  <a:lnTo>
                    <a:pt x="82365" y="27211"/>
                  </a:lnTo>
                  <a:lnTo>
                    <a:pt x="82595" y="27390"/>
                  </a:lnTo>
                  <a:lnTo>
                    <a:pt x="82825" y="27569"/>
                  </a:lnTo>
                  <a:lnTo>
                    <a:pt x="83055" y="27739"/>
                  </a:lnTo>
                  <a:lnTo>
                    <a:pt x="83294" y="27909"/>
                  </a:lnTo>
                  <a:lnTo>
                    <a:pt x="83532" y="28071"/>
                  </a:lnTo>
                  <a:lnTo>
                    <a:pt x="83779" y="28233"/>
                  </a:lnTo>
                  <a:lnTo>
                    <a:pt x="84026" y="28386"/>
                  </a:lnTo>
                  <a:lnTo>
                    <a:pt x="84274" y="28540"/>
                  </a:lnTo>
                  <a:lnTo>
                    <a:pt x="84529" y="28685"/>
                  </a:lnTo>
                  <a:lnTo>
                    <a:pt x="84785" y="28821"/>
                  </a:lnTo>
                  <a:lnTo>
                    <a:pt x="85040" y="28957"/>
                  </a:lnTo>
                  <a:lnTo>
                    <a:pt x="85304" y="29094"/>
                  </a:lnTo>
                  <a:lnTo>
                    <a:pt x="85568" y="29221"/>
                  </a:lnTo>
                  <a:lnTo>
                    <a:pt x="85833" y="29341"/>
                  </a:lnTo>
                  <a:lnTo>
                    <a:pt x="86105" y="29460"/>
                  </a:lnTo>
                  <a:lnTo>
                    <a:pt x="86378" y="29571"/>
                  </a:lnTo>
                  <a:lnTo>
                    <a:pt x="86650" y="29673"/>
                  </a:lnTo>
                  <a:lnTo>
                    <a:pt x="86932" y="29775"/>
                  </a:lnTo>
                  <a:lnTo>
                    <a:pt x="86932" y="43968"/>
                  </a:lnTo>
                  <a:lnTo>
                    <a:pt x="86932" y="43968"/>
                  </a:lnTo>
                  <a:lnTo>
                    <a:pt x="84930" y="44070"/>
                  </a:lnTo>
                  <a:lnTo>
                    <a:pt x="82970" y="44181"/>
                  </a:lnTo>
                  <a:lnTo>
                    <a:pt x="81062" y="44292"/>
                  </a:lnTo>
                  <a:lnTo>
                    <a:pt x="79205" y="44403"/>
                  </a:lnTo>
                  <a:lnTo>
                    <a:pt x="77398" y="44522"/>
                  </a:lnTo>
                  <a:lnTo>
                    <a:pt x="75635" y="44641"/>
                  </a:lnTo>
                  <a:lnTo>
                    <a:pt x="73931" y="44769"/>
                  </a:lnTo>
                  <a:lnTo>
                    <a:pt x="72278" y="44888"/>
                  </a:lnTo>
                  <a:lnTo>
                    <a:pt x="69135" y="45135"/>
                  </a:lnTo>
                  <a:lnTo>
                    <a:pt x="66213" y="45382"/>
                  </a:lnTo>
                  <a:lnTo>
                    <a:pt x="63529" y="45621"/>
                  </a:lnTo>
                  <a:lnTo>
                    <a:pt x="61075" y="45851"/>
                  </a:lnTo>
                  <a:lnTo>
                    <a:pt x="58886" y="46073"/>
                  </a:lnTo>
                  <a:lnTo>
                    <a:pt x="56944" y="46277"/>
                  </a:lnTo>
                  <a:lnTo>
                    <a:pt x="55274" y="46464"/>
                  </a:lnTo>
                  <a:lnTo>
                    <a:pt x="53877" y="46626"/>
                  </a:lnTo>
                  <a:lnTo>
                    <a:pt x="52769" y="46763"/>
                  </a:lnTo>
                  <a:lnTo>
                    <a:pt x="51943" y="46865"/>
                  </a:lnTo>
                  <a:lnTo>
                    <a:pt x="51210" y="46959"/>
                  </a:lnTo>
                  <a:lnTo>
                    <a:pt x="51210" y="46959"/>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611;p67"/>
            <p:cNvSpPr/>
            <p:nvPr/>
          </p:nvSpPr>
          <p:spPr>
            <a:xfrm>
              <a:off x="-5816325" y="-4887975"/>
              <a:ext cx="255400" cy="255600"/>
            </a:xfrm>
            <a:custGeom>
              <a:avLst/>
              <a:gdLst/>
              <a:ahLst/>
              <a:cxnLst/>
              <a:rect l="l" t="t" r="r" b="b"/>
              <a:pathLst>
                <a:path w="10216" h="10224" fill="none" extrusionOk="0">
                  <a:moveTo>
                    <a:pt x="5104" y="10224"/>
                  </a:moveTo>
                  <a:lnTo>
                    <a:pt x="5104" y="10224"/>
                  </a:lnTo>
                  <a:lnTo>
                    <a:pt x="4848" y="10215"/>
                  </a:lnTo>
                  <a:lnTo>
                    <a:pt x="4584" y="10198"/>
                  </a:lnTo>
                  <a:lnTo>
                    <a:pt x="4328" y="10164"/>
                  </a:lnTo>
                  <a:lnTo>
                    <a:pt x="4081" y="10122"/>
                  </a:lnTo>
                  <a:lnTo>
                    <a:pt x="3834" y="10062"/>
                  </a:lnTo>
                  <a:lnTo>
                    <a:pt x="3587" y="9994"/>
                  </a:lnTo>
                  <a:lnTo>
                    <a:pt x="3357" y="9909"/>
                  </a:lnTo>
                  <a:lnTo>
                    <a:pt x="3119" y="9824"/>
                  </a:lnTo>
                  <a:lnTo>
                    <a:pt x="2897" y="9721"/>
                  </a:lnTo>
                  <a:lnTo>
                    <a:pt x="2676" y="9602"/>
                  </a:lnTo>
                  <a:lnTo>
                    <a:pt x="2463" y="9483"/>
                  </a:lnTo>
                  <a:lnTo>
                    <a:pt x="2250" y="9346"/>
                  </a:lnTo>
                  <a:lnTo>
                    <a:pt x="2054" y="9210"/>
                  </a:lnTo>
                  <a:lnTo>
                    <a:pt x="1858" y="9057"/>
                  </a:lnTo>
                  <a:lnTo>
                    <a:pt x="1679" y="8895"/>
                  </a:lnTo>
                  <a:lnTo>
                    <a:pt x="1500" y="8725"/>
                  </a:lnTo>
                  <a:lnTo>
                    <a:pt x="1330" y="8546"/>
                  </a:lnTo>
                  <a:lnTo>
                    <a:pt x="1168" y="8358"/>
                  </a:lnTo>
                  <a:lnTo>
                    <a:pt x="1014" y="8171"/>
                  </a:lnTo>
                  <a:lnTo>
                    <a:pt x="869"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84"/>
                  </a:lnTo>
                  <a:lnTo>
                    <a:pt x="742" y="2463"/>
                  </a:lnTo>
                  <a:lnTo>
                    <a:pt x="869" y="2258"/>
                  </a:lnTo>
                  <a:lnTo>
                    <a:pt x="1014" y="2062"/>
                  </a:lnTo>
                  <a:lnTo>
                    <a:pt x="1168" y="1866"/>
                  </a:lnTo>
                  <a:lnTo>
                    <a:pt x="1330" y="1679"/>
                  </a:lnTo>
                  <a:lnTo>
                    <a:pt x="1500" y="1500"/>
                  </a:lnTo>
                  <a:lnTo>
                    <a:pt x="1679" y="1330"/>
                  </a:lnTo>
                  <a:lnTo>
                    <a:pt x="1858" y="1176"/>
                  </a:lnTo>
                  <a:lnTo>
                    <a:pt x="2054" y="1023"/>
                  </a:lnTo>
                  <a:lnTo>
                    <a:pt x="2250" y="878"/>
                  </a:lnTo>
                  <a:lnTo>
                    <a:pt x="2463" y="742"/>
                  </a:lnTo>
                  <a:lnTo>
                    <a:pt x="2676" y="623"/>
                  </a:lnTo>
                  <a:lnTo>
                    <a:pt x="2897" y="512"/>
                  </a:lnTo>
                  <a:lnTo>
                    <a:pt x="3119" y="410"/>
                  </a:lnTo>
                  <a:lnTo>
                    <a:pt x="3357" y="316"/>
                  </a:lnTo>
                  <a:lnTo>
                    <a:pt x="3587" y="231"/>
                  </a:lnTo>
                  <a:lnTo>
                    <a:pt x="3834" y="163"/>
                  </a:lnTo>
                  <a:lnTo>
                    <a:pt x="4081" y="111"/>
                  </a:lnTo>
                  <a:lnTo>
                    <a:pt x="4328" y="60"/>
                  </a:lnTo>
                  <a:lnTo>
                    <a:pt x="4584" y="35"/>
                  </a:lnTo>
                  <a:lnTo>
                    <a:pt x="4848" y="9"/>
                  </a:lnTo>
                  <a:lnTo>
                    <a:pt x="5104" y="1"/>
                  </a:lnTo>
                  <a:lnTo>
                    <a:pt x="5104" y="1"/>
                  </a:lnTo>
                  <a:lnTo>
                    <a:pt x="5368" y="9"/>
                  </a:lnTo>
                  <a:lnTo>
                    <a:pt x="5632" y="35"/>
                  </a:lnTo>
                  <a:lnTo>
                    <a:pt x="5887" y="60"/>
                  </a:lnTo>
                  <a:lnTo>
                    <a:pt x="6134" y="111"/>
                  </a:lnTo>
                  <a:lnTo>
                    <a:pt x="6381" y="163"/>
                  </a:lnTo>
                  <a:lnTo>
                    <a:pt x="6629" y="231"/>
                  </a:lnTo>
                  <a:lnTo>
                    <a:pt x="6859" y="316"/>
                  </a:lnTo>
                  <a:lnTo>
                    <a:pt x="7097" y="410"/>
                  </a:lnTo>
                  <a:lnTo>
                    <a:pt x="7319" y="512"/>
                  </a:lnTo>
                  <a:lnTo>
                    <a:pt x="7540" y="623"/>
                  </a:lnTo>
                  <a:lnTo>
                    <a:pt x="7753" y="742"/>
                  </a:lnTo>
                  <a:lnTo>
                    <a:pt x="7966" y="878"/>
                  </a:lnTo>
                  <a:lnTo>
                    <a:pt x="8162" y="1023"/>
                  </a:lnTo>
                  <a:lnTo>
                    <a:pt x="8358" y="1176"/>
                  </a:lnTo>
                  <a:lnTo>
                    <a:pt x="8545" y="1330"/>
                  </a:lnTo>
                  <a:lnTo>
                    <a:pt x="8716" y="1500"/>
                  </a:lnTo>
                  <a:lnTo>
                    <a:pt x="8886" y="1679"/>
                  </a:lnTo>
                  <a:lnTo>
                    <a:pt x="9048" y="1866"/>
                  </a:lnTo>
                  <a:lnTo>
                    <a:pt x="9201" y="2062"/>
                  </a:lnTo>
                  <a:lnTo>
                    <a:pt x="9346" y="2258"/>
                  </a:lnTo>
                  <a:lnTo>
                    <a:pt x="9474" y="2463"/>
                  </a:lnTo>
                  <a:lnTo>
                    <a:pt x="9602" y="2684"/>
                  </a:lnTo>
                  <a:lnTo>
                    <a:pt x="9713" y="2897"/>
                  </a:lnTo>
                  <a:lnTo>
                    <a:pt x="9815" y="3127"/>
                  </a:lnTo>
                  <a:lnTo>
                    <a:pt x="9908"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8" y="6867"/>
                  </a:lnTo>
                  <a:lnTo>
                    <a:pt x="9815" y="7097"/>
                  </a:lnTo>
                  <a:lnTo>
                    <a:pt x="9713" y="7327"/>
                  </a:lnTo>
                  <a:lnTo>
                    <a:pt x="9602" y="7549"/>
                  </a:lnTo>
                  <a:lnTo>
                    <a:pt x="9474" y="7762"/>
                  </a:lnTo>
                  <a:lnTo>
                    <a:pt x="9346" y="7966"/>
                  </a:lnTo>
                  <a:lnTo>
                    <a:pt x="9201" y="8171"/>
                  </a:lnTo>
                  <a:lnTo>
                    <a:pt x="9048" y="8358"/>
                  </a:lnTo>
                  <a:lnTo>
                    <a:pt x="8886" y="8546"/>
                  </a:lnTo>
                  <a:lnTo>
                    <a:pt x="8716" y="8725"/>
                  </a:lnTo>
                  <a:lnTo>
                    <a:pt x="8545" y="8895"/>
                  </a:lnTo>
                  <a:lnTo>
                    <a:pt x="8358" y="9057"/>
                  </a:lnTo>
                  <a:lnTo>
                    <a:pt x="8162" y="9210"/>
                  </a:lnTo>
                  <a:lnTo>
                    <a:pt x="7966" y="9346"/>
                  </a:lnTo>
                  <a:lnTo>
                    <a:pt x="7753" y="9483"/>
                  </a:lnTo>
                  <a:lnTo>
                    <a:pt x="7540" y="9602"/>
                  </a:lnTo>
                  <a:lnTo>
                    <a:pt x="7319" y="9721"/>
                  </a:lnTo>
                  <a:lnTo>
                    <a:pt x="7097" y="9824"/>
                  </a:lnTo>
                  <a:lnTo>
                    <a:pt x="6859" y="9909"/>
                  </a:lnTo>
                  <a:lnTo>
                    <a:pt x="6629" y="9994"/>
                  </a:lnTo>
                  <a:lnTo>
                    <a:pt x="6381" y="10062"/>
                  </a:lnTo>
                  <a:lnTo>
                    <a:pt x="6134" y="10122"/>
                  </a:lnTo>
                  <a:lnTo>
                    <a:pt x="5887" y="10164"/>
                  </a:lnTo>
                  <a:lnTo>
                    <a:pt x="5632" y="10198"/>
                  </a:lnTo>
                  <a:lnTo>
                    <a:pt x="5368" y="10215"/>
                  </a:lnTo>
                  <a:lnTo>
                    <a:pt x="5104" y="10224"/>
                  </a:lnTo>
                  <a:lnTo>
                    <a:pt x="5104" y="10224"/>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612;p67"/>
            <p:cNvSpPr/>
            <p:nvPr/>
          </p:nvSpPr>
          <p:spPr>
            <a:xfrm>
              <a:off x="-5816325" y="-3678650"/>
              <a:ext cx="255400" cy="255400"/>
            </a:xfrm>
            <a:custGeom>
              <a:avLst/>
              <a:gdLst/>
              <a:ahLst/>
              <a:cxnLst/>
              <a:rect l="l" t="t" r="r" b="b"/>
              <a:pathLst>
                <a:path w="10216" h="10216" fill="none" extrusionOk="0">
                  <a:moveTo>
                    <a:pt x="5104" y="10215"/>
                  </a:moveTo>
                  <a:lnTo>
                    <a:pt x="5104" y="10215"/>
                  </a:lnTo>
                  <a:lnTo>
                    <a:pt x="4848" y="10207"/>
                  </a:lnTo>
                  <a:lnTo>
                    <a:pt x="4584" y="10190"/>
                  </a:lnTo>
                  <a:lnTo>
                    <a:pt x="4328" y="10156"/>
                  </a:lnTo>
                  <a:lnTo>
                    <a:pt x="4081" y="10113"/>
                  </a:lnTo>
                  <a:lnTo>
                    <a:pt x="3834" y="10053"/>
                  </a:lnTo>
                  <a:lnTo>
                    <a:pt x="3587" y="9985"/>
                  </a:lnTo>
                  <a:lnTo>
                    <a:pt x="3357" y="9900"/>
                  </a:lnTo>
                  <a:lnTo>
                    <a:pt x="3119" y="9815"/>
                  </a:lnTo>
                  <a:lnTo>
                    <a:pt x="2897" y="9713"/>
                  </a:lnTo>
                  <a:lnTo>
                    <a:pt x="2676" y="9593"/>
                  </a:lnTo>
                  <a:lnTo>
                    <a:pt x="2463" y="9474"/>
                  </a:lnTo>
                  <a:lnTo>
                    <a:pt x="2250" y="9338"/>
                  </a:lnTo>
                  <a:lnTo>
                    <a:pt x="2054" y="9201"/>
                  </a:lnTo>
                  <a:lnTo>
                    <a:pt x="1858" y="9048"/>
                  </a:lnTo>
                  <a:lnTo>
                    <a:pt x="1679" y="8886"/>
                  </a:lnTo>
                  <a:lnTo>
                    <a:pt x="1500" y="8716"/>
                  </a:lnTo>
                  <a:lnTo>
                    <a:pt x="1330" y="8537"/>
                  </a:lnTo>
                  <a:lnTo>
                    <a:pt x="1168" y="8349"/>
                  </a:lnTo>
                  <a:lnTo>
                    <a:pt x="1014" y="8162"/>
                  </a:lnTo>
                  <a:lnTo>
                    <a:pt x="869" y="7958"/>
                  </a:lnTo>
                  <a:lnTo>
                    <a:pt x="742" y="7753"/>
                  </a:lnTo>
                  <a:lnTo>
                    <a:pt x="614" y="7540"/>
                  </a:lnTo>
                  <a:lnTo>
                    <a:pt x="503" y="7319"/>
                  </a:lnTo>
                  <a:lnTo>
                    <a:pt x="401" y="7089"/>
                  </a:lnTo>
                  <a:lnTo>
                    <a:pt x="307" y="6859"/>
                  </a:lnTo>
                  <a:lnTo>
                    <a:pt x="231" y="6620"/>
                  </a:lnTo>
                  <a:lnTo>
                    <a:pt x="162" y="6381"/>
                  </a:lnTo>
                  <a:lnTo>
                    <a:pt x="103" y="6134"/>
                  </a:lnTo>
                  <a:lnTo>
                    <a:pt x="60" y="5879"/>
                  </a:lnTo>
                  <a:lnTo>
                    <a:pt x="26" y="5623"/>
                  </a:lnTo>
                  <a:lnTo>
                    <a:pt x="9" y="5368"/>
                  </a:lnTo>
                  <a:lnTo>
                    <a:pt x="1" y="5104"/>
                  </a:lnTo>
                  <a:lnTo>
                    <a:pt x="1" y="5104"/>
                  </a:lnTo>
                  <a:lnTo>
                    <a:pt x="9" y="4839"/>
                  </a:lnTo>
                  <a:lnTo>
                    <a:pt x="26" y="4584"/>
                  </a:lnTo>
                  <a:lnTo>
                    <a:pt x="60" y="4328"/>
                  </a:lnTo>
                  <a:lnTo>
                    <a:pt x="103" y="4073"/>
                  </a:lnTo>
                  <a:lnTo>
                    <a:pt x="162" y="3826"/>
                  </a:lnTo>
                  <a:lnTo>
                    <a:pt x="231" y="3587"/>
                  </a:lnTo>
                  <a:lnTo>
                    <a:pt x="307" y="3349"/>
                  </a:lnTo>
                  <a:lnTo>
                    <a:pt x="401" y="3119"/>
                  </a:lnTo>
                  <a:lnTo>
                    <a:pt x="503" y="2889"/>
                  </a:lnTo>
                  <a:lnTo>
                    <a:pt x="614" y="2676"/>
                  </a:lnTo>
                  <a:lnTo>
                    <a:pt x="742" y="2454"/>
                  </a:lnTo>
                  <a:lnTo>
                    <a:pt x="869" y="2250"/>
                  </a:lnTo>
                  <a:lnTo>
                    <a:pt x="1014" y="2054"/>
                  </a:lnTo>
                  <a:lnTo>
                    <a:pt x="1168" y="1858"/>
                  </a:lnTo>
                  <a:lnTo>
                    <a:pt x="1330" y="1670"/>
                  </a:lnTo>
                  <a:lnTo>
                    <a:pt x="1500" y="1491"/>
                  </a:lnTo>
                  <a:lnTo>
                    <a:pt x="1679" y="1321"/>
                  </a:lnTo>
                  <a:lnTo>
                    <a:pt x="1858" y="1168"/>
                  </a:lnTo>
                  <a:lnTo>
                    <a:pt x="2054" y="1014"/>
                  </a:lnTo>
                  <a:lnTo>
                    <a:pt x="2250" y="869"/>
                  </a:lnTo>
                  <a:lnTo>
                    <a:pt x="2463" y="733"/>
                  </a:lnTo>
                  <a:lnTo>
                    <a:pt x="2676" y="614"/>
                  </a:lnTo>
                  <a:lnTo>
                    <a:pt x="2897" y="503"/>
                  </a:lnTo>
                  <a:lnTo>
                    <a:pt x="3119" y="401"/>
                  </a:lnTo>
                  <a:lnTo>
                    <a:pt x="3357" y="307"/>
                  </a:lnTo>
                  <a:lnTo>
                    <a:pt x="3587" y="231"/>
                  </a:lnTo>
                  <a:lnTo>
                    <a:pt x="3834" y="154"/>
                  </a:lnTo>
                  <a:lnTo>
                    <a:pt x="4081" y="103"/>
                  </a:lnTo>
                  <a:lnTo>
                    <a:pt x="4328" y="52"/>
                  </a:lnTo>
                  <a:lnTo>
                    <a:pt x="4584" y="26"/>
                  </a:lnTo>
                  <a:lnTo>
                    <a:pt x="4848" y="0"/>
                  </a:lnTo>
                  <a:lnTo>
                    <a:pt x="5104" y="0"/>
                  </a:lnTo>
                  <a:lnTo>
                    <a:pt x="5104" y="0"/>
                  </a:lnTo>
                  <a:lnTo>
                    <a:pt x="5368" y="0"/>
                  </a:lnTo>
                  <a:lnTo>
                    <a:pt x="5632" y="26"/>
                  </a:lnTo>
                  <a:lnTo>
                    <a:pt x="5887" y="52"/>
                  </a:lnTo>
                  <a:lnTo>
                    <a:pt x="6134" y="103"/>
                  </a:lnTo>
                  <a:lnTo>
                    <a:pt x="6381" y="154"/>
                  </a:lnTo>
                  <a:lnTo>
                    <a:pt x="6629" y="231"/>
                  </a:lnTo>
                  <a:lnTo>
                    <a:pt x="6859" y="307"/>
                  </a:lnTo>
                  <a:lnTo>
                    <a:pt x="7097" y="401"/>
                  </a:lnTo>
                  <a:lnTo>
                    <a:pt x="7319" y="503"/>
                  </a:lnTo>
                  <a:lnTo>
                    <a:pt x="7540" y="614"/>
                  </a:lnTo>
                  <a:lnTo>
                    <a:pt x="7753" y="733"/>
                  </a:lnTo>
                  <a:lnTo>
                    <a:pt x="7966" y="869"/>
                  </a:lnTo>
                  <a:lnTo>
                    <a:pt x="8162" y="1014"/>
                  </a:lnTo>
                  <a:lnTo>
                    <a:pt x="8358" y="1168"/>
                  </a:lnTo>
                  <a:lnTo>
                    <a:pt x="8545" y="1321"/>
                  </a:lnTo>
                  <a:lnTo>
                    <a:pt x="8716" y="1491"/>
                  </a:lnTo>
                  <a:lnTo>
                    <a:pt x="8886" y="1670"/>
                  </a:lnTo>
                  <a:lnTo>
                    <a:pt x="9048" y="1858"/>
                  </a:lnTo>
                  <a:lnTo>
                    <a:pt x="9201" y="2054"/>
                  </a:lnTo>
                  <a:lnTo>
                    <a:pt x="9346" y="2250"/>
                  </a:lnTo>
                  <a:lnTo>
                    <a:pt x="9474" y="2454"/>
                  </a:lnTo>
                  <a:lnTo>
                    <a:pt x="9602" y="2676"/>
                  </a:lnTo>
                  <a:lnTo>
                    <a:pt x="9713" y="2889"/>
                  </a:lnTo>
                  <a:lnTo>
                    <a:pt x="9815" y="3119"/>
                  </a:lnTo>
                  <a:lnTo>
                    <a:pt x="9908" y="3349"/>
                  </a:lnTo>
                  <a:lnTo>
                    <a:pt x="9985" y="3587"/>
                  </a:lnTo>
                  <a:lnTo>
                    <a:pt x="10053" y="3826"/>
                  </a:lnTo>
                  <a:lnTo>
                    <a:pt x="10113" y="4073"/>
                  </a:lnTo>
                  <a:lnTo>
                    <a:pt x="10156" y="4328"/>
                  </a:lnTo>
                  <a:lnTo>
                    <a:pt x="10190" y="4584"/>
                  </a:lnTo>
                  <a:lnTo>
                    <a:pt x="10207" y="4839"/>
                  </a:lnTo>
                  <a:lnTo>
                    <a:pt x="10215" y="5104"/>
                  </a:lnTo>
                  <a:lnTo>
                    <a:pt x="10215" y="5104"/>
                  </a:lnTo>
                  <a:lnTo>
                    <a:pt x="10207" y="5368"/>
                  </a:lnTo>
                  <a:lnTo>
                    <a:pt x="10190" y="5623"/>
                  </a:lnTo>
                  <a:lnTo>
                    <a:pt x="10156" y="5879"/>
                  </a:lnTo>
                  <a:lnTo>
                    <a:pt x="10113" y="6134"/>
                  </a:lnTo>
                  <a:lnTo>
                    <a:pt x="10053" y="6381"/>
                  </a:lnTo>
                  <a:lnTo>
                    <a:pt x="9985" y="6620"/>
                  </a:lnTo>
                  <a:lnTo>
                    <a:pt x="9908" y="6859"/>
                  </a:lnTo>
                  <a:lnTo>
                    <a:pt x="9815" y="7089"/>
                  </a:lnTo>
                  <a:lnTo>
                    <a:pt x="9713" y="7319"/>
                  </a:lnTo>
                  <a:lnTo>
                    <a:pt x="9602" y="7540"/>
                  </a:lnTo>
                  <a:lnTo>
                    <a:pt x="9474" y="7753"/>
                  </a:lnTo>
                  <a:lnTo>
                    <a:pt x="9346" y="7958"/>
                  </a:lnTo>
                  <a:lnTo>
                    <a:pt x="9201" y="8162"/>
                  </a:lnTo>
                  <a:lnTo>
                    <a:pt x="9048" y="8349"/>
                  </a:lnTo>
                  <a:lnTo>
                    <a:pt x="8886" y="8537"/>
                  </a:lnTo>
                  <a:lnTo>
                    <a:pt x="8716" y="8716"/>
                  </a:lnTo>
                  <a:lnTo>
                    <a:pt x="8545" y="8886"/>
                  </a:lnTo>
                  <a:lnTo>
                    <a:pt x="8358" y="9048"/>
                  </a:lnTo>
                  <a:lnTo>
                    <a:pt x="8162" y="9201"/>
                  </a:lnTo>
                  <a:lnTo>
                    <a:pt x="7966" y="9338"/>
                  </a:lnTo>
                  <a:lnTo>
                    <a:pt x="7753" y="9474"/>
                  </a:lnTo>
                  <a:lnTo>
                    <a:pt x="7540" y="9593"/>
                  </a:lnTo>
                  <a:lnTo>
                    <a:pt x="7319" y="9713"/>
                  </a:lnTo>
                  <a:lnTo>
                    <a:pt x="7097" y="9815"/>
                  </a:lnTo>
                  <a:lnTo>
                    <a:pt x="6859" y="9900"/>
                  </a:lnTo>
                  <a:lnTo>
                    <a:pt x="6629" y="9985"/>
                  </a:lnTo>
                  <a:lnTo>
                    <a:pt x="6381" y="10053"/>
                  </a:lnTo>
                  <a:lnTo>
                    <a:pt x="6134" y="10113"/>
                  </a:lnTo>
                  <a:lnTo>
                    <a:pt x="5887" y="10156"/>
                  </a:lnTo>
                  <a:lnTo>
                    <a:pt x="5632" y="10190"/>
                  </a:lnTo>
                  <a:lnTo>
                    <a:pt x="5368" y="10207"/>
                  </a:lnTo>
                  <a:lnTo>
                    <a:pt x="5104" y="10215"/>
                  </a:lnTo>
                  <a:lnTo>
                    <a:pt x="5104" y="10215"/>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613;p67"/>
            <p:cNvSpPr/>
            <p:nvPr/>
          </p:nvSpPr>
          <p:spPr>
            <a:xfrm>
              <a:off x="-771825" y="-3678650"/>
              <a:ext cx="255400" cy="255400"/>
            </a:xfrm>
            <a:custGeom>
              <a:avLst/>
              <a:gdLst/>
              <a:ahLst/>
              <a:cxnLst/>
              <a:rect l="l" t="t" r="r" b="b"/>
              <a:pathLst>
                <a:path w="10216" h="10216" fill="none" extrusionOk="0">
                  <a:moveTo>
                    <a:pt x="5112" y="0"/>
                  </a:moveTo>
                  <a:lnTo>
                    <a:pt x="5112" y="0"/>
                  </a:lnTo>
                  <a:lnTo>
                    <a:pt x="5377" y="0"/>
                  </a:lnTo>
                  <a:lnTo>
                    <a:pt x="5632" y="26"/>
                  </a:lnTo>
                  <a:lnTo>
                    <a:pt x="5888" y="52"/>
                  </a:lnTo>
                  <a:lnTo>
                    <a:pt x="6135" y="103"/>
                  </a:lnTo>
                  <a:lnTo>
                    <a:pt x="6382" y="154"/>
                  </a:lnTo>
                  <a:lnTo>
                    <a:pt x="6629" y="231"/>
                  </a:lnTo>
                  <a:lnTo>
                    <a:pt x="6867" y="307"/>
                  </a:lnTo>
                  <a:lnTo>
                    <a:pt x="7097" y="401"/>
                  </a:lnTo>
                  <a:lnTo>
                    <a:pt x="7328" y="503"/>
                  </a:lnTo>
                  <a:lnTo>
                    <a:pt x="7540" y="614"/>
                  </a:lnTo>
                  <a:lnTo>
                    <a:pt x="7753" y="733"/>
                  </a:lnTo>
                  <a:lnTo>
                    <a:pt x="7966" y="869"/>
                  </a:lnTo>
                  <a:lnTo>
                    <a:pt x="8162" y="1014"/>
                  </a:lnTo>
                  <a:lnTo>
                    <a:pt x="8358" y="1168"/>
                  </a:lnTo>
                  <a:lnTo>
                    <a:pt x="8546" y="1321"/>
                  </a:lnTo>
                  <a:lnTo>
                    <a:pt x="8725" y="1491"/>
                  </a:lnTo>
                  <a:lnTo>
                    <a:pt x="8887" y="1670"/>
                  </a:lnTo>
                  <a:lnTo>
                    <a:pt x="9048" y="1858"/>
                  </a:lnTo>
                  <a:lnTo>
                    <a:pt x="9202" y="2054"/>
                  </a:lnTo>
                  <a:lnTo>
                    <a:pt x="9347" y="2250"/>
                  </a:lnTo>
                  <a:lnTo>
                    <a:pt x="9474" y="2454"/>
                  </a:lnTo>
                  <a:lnTo>
                    <a:pt x="9602" y="2676"/>
                  </a:lnTo>
                  <a:lnTo>
                    <a:pt x="9713" y="2889"/>
                  </a:lnTo>
                  <a:lnTo>
                    <a:pt x="9815" y="3119"/>
                  </a:lnTo>
                  <a:lnTo>
                    <a:pt x="9909" y="3349"/>
                  </a:lnTo>
                  <a:lnTo>
                    <a:pt x="9986" y="3587"/>
                  </a:lnTo>
                  <a:lnTo>
                    <a:pt x="10062" y="3826"/>
                  </a:lnTo>
                  <a:lnTo>
                    <a:pt x="10113" y="4073"/>
                  </a:lnTo>
                  <a:lnTo>
                    <a:pt x="10164" y="4328"/>
                  </a:lnTo>
                  <a:lnTo>
                    <a:pt x="10190" y="4584"/>
                  </a:lnTo>
                  <a:lnTo>
                    <a:pt x="10216" y="4839"/>
                  </a:lnTo>
                  <a:lnTo>
                    <a:pt x="10216" y="5104"/>
                  </a:lnTo>
                  <a:lnTo>
                    <a:pt x="10216" y="5104"/>
                  </a:lnTo>
                  <a:lnTo>
                    <a:pt x="10216" y="5368"/>
                  </a:lnTo>
                  <a:lnTo>
                    <a:pt x="10190" y="5623"/>
                  </a:lnTo>
                  <a:lnTo>
                    <a:pt x="10164" y="5879"/>
                  </a:lnTo>
                  <a:lnTo>
                    <a:pt x="10113" y="6134"/>
                  </a:lnTo>
                  <a:lnTo>
                    <a:pt x="10062" y="6381"/>
                  </a:lnTo>
                  <a:lnTo>
                    <a:pt x="9986" y="6620"/>
                  </a:lnTo>
                  <a:lnTo>
                    <a:pt x="9909" y="6859"/>
                  </a:lnTo>
                  <a:lnTo>
                    <a:pt x="9815" y="7089"/>
                  </a:lnTo>
                  <a:lnTo>
                    <a:pt x="9713" y="7319"/>
                  </a:lnTo>
                  <a:lnTo>
                    <a:pt x="9602" y="7540"/>
                  </a:lnTo>
                  <a:lnTo>
                    <a:pt x="9474" y="7753"/>
                  </a:lnTo>
                  <a:lnTo>
                    <a:pt x="9347" y="7958"/>
                  </a:lnTo>
                  <a:lnTo>
                    <a:pt x="9202" y="8162"/>
                  </a:lnTo>
                  <a:lnTo>
                    <a:pt x="9048" y="8349"/>
                  </a:lnTo>
                  <a:lnTo>
                    <a:pt x="8887" y="8537"/>
                  </a:lnTo>
                  <a:lnTo>
                    <a:pt x="8725" y="8716"/>
                  </a:lnTo>
                  <a:lnTo>
                    <a:pt x="8546" y="8886"/>
                  </a:lnTo>
                  <a:lnTo>
                    <a:pt x="8358" y="9048"/>
                  </a:lnTo>
                  <a:lnTo>
                    <a:pt x="8162" y="9201"/>
                  </a:lnTo>
                  <a:lnTo>
                    <a:pt x="7966" y="9338"/>
                  </a:lnTo>
                  <a:lnTo>
                    <a:pt x="7753" y="9474"/>
                  </a:lnTo>
                  <a:lnTo>
                    <a:pt x="7540" y="9593"/>
                  </a:lnTo>
                  <a:lnTo>
                    <a:pt x="7328" y="9713"/>
                  </a:lnTo>
                  <a:lnTo>
                    <a:pt x="7097" y="9815"/>
                  </a:lnTo>
                  <a:lnTo>
                    <a:pt x="6867" y="9900"/>
                  </a:lnTo>
                  <a:lnTo>
                    <a:pt x="6629" y="9985"/>
                  </a:lnTo>
                  <a:lnTo>
                    <a:pt x="6382" y="10053"/>
                  </a:lnTo>
                  <a:lnTo>
                    <a:pt x="6135" y="10113"/>
                  </a:lnTo>
                  <a:lnTo>
                    <a:pt x="5888" y="10156"/>
                  </a:lnTo>
                  <a:lnTo>
                    <a:pt x="5632" y="10190"/>
                  </a:lnTo>
                  <a:lnTo>
                    <a:pt x="5377" y="10207"/>
                  </a:lnTo>
                  <a:lnTo>
                    <a:pt x="5112" y="10215"/>
                  </a:lnTo>
                  <a:lnTo>
                    <a:pt x="5112" y="10215"/>
                  </a:lnTo>
                  <a:lnTo>
                    <a:pt x="4848" y="10207"/>
                  </a:lnTo>
                  <a:lnTo>
                    <a:pt x="4593" y="10190"/>
                  </a:lnTo>
                  <a:lnTo>
                    <a:pt x="4337" y="10156"/>
                  </a:lnTo>
                  <a:lnTo>
                    <a:pt x="4082" y="10113"/>
                  </a:lnTo>
                  <a:lnTo>
                    <a:pt x="3835" y="10053"/>
                  </a:lnTo>
                  <a:lnTo>
                    <a:pt x="3596" y="9985"/>
                  </a:lnTo>
                  <a:lnTo>
                    <a:pt x="3357" y="9900"/>
                  </a:lnTo>
                  <a:lnTo>
                    <a:pt x="3127" y="9815"/>
                  </a:lnTo>
                  <a:lnTo>
                    <a:pt x="2897" y="9713"/>
                  </a:lnTo>
                  <a:lnTo>
                    <a:pt x="2676" y="9593"/>
                  </a:lnTo>
                  <a:lnTo>
                    <a:pt x="2463" y="9474"/>
                  </a:lnTo>
                  <a:lnTo>
                    <a:pt x="2259" y="9338"/>
                  </a:lnTo>
                  <a:lnTo>
                    <a:pt x="2054" y="9201"/>
                  </a:lnTo>
                  <a:lnTo>
                    <a:pt x="1867" y="9048"/>
                  </a:lnTo>
                  <a:lnTo>
                    <a:pt x="1679" y="8886"/>
                  </a:lnTo>
                  <a:lnTo>
                    <a:pt x="1500" y="8716"/>
                  </a:lnTo>
                  <a:lnTo>
                    <a:pt x="1330" y="8537"/>
                  </a:lnTo>
                  <a:lnTo>
                    <a:pt x="1168" y="8349"/>
                  </a:lnTo>
                  <a:lnTo>
                    <a:pt x="1015" y="8162"/>
                  </a:lnTo>
                  <a:lnTo>
                    <a:pt x="878" y="7958"/>
                  </a:lnTo>
                  <a:lnTo>
                    <a:pt x="742" y="7753"/>
                  </a:lnTo>
                  <a:lnTo>
                    <a:pt x="623" y="7540"/>
                  </a:lnTo>
                  <a:lnTo>
                    <a:pt x="504" y="7319"/>
                  </a:lnTo>
                  <a:lnTo>
                    <a:pt x="401" y="7089"/>
                  </a:lnTo>
                  <a:lnTo>
                    <a:pt x="316" y="6859"/>
                  </a:lnTo>
                  <a:lnTo>
                    <a:pt x="231" y="6620"/>
                  </a:lnTo>
                  <a:lnTo>
                    <a:pt x="163" y="6381"/>
                  </a:lnTo>
                  <a:lnTo>
                    <a:pt x="103" y="6134"/>
                  </a:lnTo>
                  <a:lnTo>
                    <a:pt x="61" y="5879"/>
                  </a:lnTo>
                  <a:lnTo>
                    <a:pt x="26" y="5623"/>
                  </a:lnTo>
                  <a:lnTo>
                    <a:pt x="9" y="5368"/>
                  </a:lnTo>
                  <a:lnTo>
                    <a:pt x="1" y="5104"/>
                  </a:lnTo>
                  <a:lnTo>
                    <a:pt x="1" y="5104"/>
                  </a:lnTo>
                  <a:lnTo>
                    <a:pt x="9" y="4839"/>
                  </a:lnTo>
                  <a:lnTo>
                    <a:pt x="26" y="4584"/>
                  </a:lnTo>
                  <a:lnTo>
                    <a:pt x="61" y="4328"/>
                  </a:lnTo>
                  <a:lnTo>
                    <a:pt x="103" y="4073"/>
                  </a:lnTo>
                  <a:lnTo>
                    <a:pt x="163" y="3826"/>
                  </a:lnTo>
                  <a:lnTo>
                    <a:pt x="231" y="3587"/>
                  </a:lnTo>
                  <a:lnTo>
                    <a:pt x="316" y="3349"/>
                  </a:lnTo>
                  <a:lnTo>
                    <a:pt x="401" y="3119"/>
                  </a:lnTo>
                  <a:lnTo>
                    <a:pt x="504" y="2889"/>
                  </a:lnTo>
                  <a:lnTo>
                    <a:pt x="623" y="2676"/>
                  </a:lnTo>
                  <a:lnTo>
                    <a:pt x="742" y="2454"/>
                  </a:lnTo>
                  <a:lnTo>
                    <a:pt x="878" y="2250"/>
                  </a:lnTo>
                  <a:lnTo>
                    <a:pt x="1015" y="2054"/>
                  </a:lnTo>
                  <a:lnTo>
                    <a:pt x="1168" y="1858"/>
                  </a:lnTo>
                  <a:lnTo>
                    <a:pt x="1330" y="1670"/>
                  </a:lnTo>
                  <a:lnTo>
                    <a:pt x="1500" y="1491"/>
                  </a:lnTo>
                  <a:lnTo>
                    <a:pt x="1679" y="1321"/>
                  </a:lnTo>
                  <a:lnTo>
                    <a:pt x="1867" y="1168"/>
                  </a:lnTo>
                  <a:lnTo>
                    <a:pt x="2054" y="1014"/>
                  </a:lnTo>
                  <a:lnTo>
                    <a:pt x="2259" y="869"/>
                  </a:lnTo>
                  <a:lnTo>
                    <a:pt x="2463" y="733"/>
                  </a:lnTo>
                  <a:lnTo>
                    <a:pt x="2676" y="614"/>
                  </a:lnTo>
                  <a:lnTo>
                    <a:pt x="2897" y="503"/>
                  </a:lnTo>
                  <a:lnTo>
                    <a:pt x="3127" y="401"/>
                  </a:lnTo>
                  <a:lnTo>
                    <a:pt x="3357" y="307"/>
                  </a:lnTo>
                  <a:lnTo>
                    <a:pt x="3596" y="231"/>
                  </a:lnTo>
                  <a:lnTo>
                    <a:pt x="3835" y="154"/>
                  </a:lnTo>
                  <a:lnTo>
                    <a:pt x="4082" y="103"/>
                  </a:lnTo>
                  <a:lnTo>
                    <a:pt x="4337" y="52"/>
                  </a:lnTo>
                  <a:lnTo>
                    <a:pt x="4593" y="26"/>
                  </a:lnTo>
                  <a:lnTo>
                    <a:pt x="4848" y="0"/>
                  </a:lnTo>
                  <a:lnTo>
                    <a:pt x="5112" y="0"/>
                  </a:lnTo>
                  <a:lnTo>
                    <a:pt x="5112"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614;p67"/>
            <p:cNvSpPr/>
            <p:nvPr/>
          </p:nvSpPr>
          <p:spPr>
            <a:xfrm>
              <a:off x="-771825" y="-4887975"/>
              <a:ext cx="255400" cy="255600"/>
            </a:xfrm>
            <a:custGeom>
              <a:avLst/>
              <a:gdLst/>
              <a:ahLst/>
              <a:cxnLst/>
              <a:rect l="l" t="t" r="r" b="b"/>
              <a:pathLst>
                <a:path w="10216" h="10224" fill="none" extrusionOk="0">
                  <a:moveTo>
                    <a:pt x="5112" y="1"/>
                  </a:moveTo>
                  <a:lnTo>
                    <a:pt x="5112" y="1"/>
                  </a:lnTo>
                  <a:lnTo>
                    <a:pt x="5377" y="9"/>
                  </a:lnTo>
                  <a:lnTo>
                    <a:pt x="5632" y="35"/>
                  </a:lnTo>
                  <a:lnTo>
                    <a:pt x="5888" y="60"/>
                  </a:lnTo>
                  <a:lnTo>
                    <a:pt x="6135" y="111"/>
                  </a:lnTo>
                  <a:lnTo>
                    <a:pt x="6382" y="163"/>
                  </a:lnTo>
                  <a:lnTo>
                    <a:pt x="6629" y="231"/>
                  </a:lnTo>
                  <a:lnTo>
                    <a:pt x="6867" y="316"/>
                  </a:lnTo>
                  <a:lnTo>
                    <a:pt x="7097" y="410"/>
                  </a:lnTo>
                  <a:lnTo>
                    <a:pt x="7328" y="512"/>
                  </a:lnTo>
                  <a:lnTo>
                    <a:pt x="7540" y="623"/>
                  </a:lnTo>
                  <a:lnTo>
                    <a:pt x="7753" y="742"/>
                  </a:lnTo>
                  <a:lnTo>
                    <a:pt x="7966" y="878"/>
                  </a:lnTo>
                  <a:lnTo>
                    <a:pt x="8162" y="1023"/>
                  </a:lnTo>
                  <a:lnTo>
                    <a:pt x="8358" y="1176"/>
                  </a:lnTo>
                  <a:lnTo>
                    <a:pt x="8546" y="1330"/>
                  </a:lnTo>
                  <a:lnTo>
                    <a:pt x="8725" y="1500"/>
                  </a:lnTo>
                  <a:lnTo>
                    <a:pt x="8887" y="1679"/>
                  </a:lnTo>
                  <a:lnTo>
                    <a:pt x="9048" y="1866"/>
                  </a:lnTo>
                  <a:lnTo>
                    <a:pt x="9202" y="2062"/>
                  </a:lnTo>
                  <a:lnTo>
                    <a:pt x="9347" y="2258"/>
                  </a:lnTo>
                  <a:lnTo>
                    <a:pt x="9474" y="2463"/>
                  </a:lnTo>
                  <a:lnTo>
                    <a:pt x="9602" y="2684"/>
                  </a:lnTo>
                  <a:lnTo>
                    <a:pt x="9713" y="2897"/>
                  </a:lnTo>
                  <a:lnTo>
                    <a:pt x="9815" y="3127"/>
                  </a:lnTo>
                  <a:lnTo>
                    <a:pt x="9909" y="3357"/>
                  </a:lnTo>
                  <a:lnTo>
                    <a:pt x="9986" y="3596"/>
                  </a:lnTo>
                  <a:lnTo>
                    <a:pt x="10062" y="3834"/>
                  </a:lnTo>
                  <a:lnTo>
                    <a:pt x="10113" y="4081"/>
                  </a:lnTo>
                  <a:lnTo>
                    <a:pt x="10164" y="4337"/>
                  </a:lnTo>
                  <a:lnTo>
                    <a:pt x="10190" y="4593"/>
                  </a:lnTo>
                  <a:lnTo>
                    <a:pt x="10216" y="4848"/>
                  </a:lnTo>
                  <a:lnTo>
                    <a:pt x="10216" y="5112"/>
                  </a:lnTo>
                  <a:lnTo>
                    <a:pt x="10216" y="5112"/>
                  </a:lnTo>
                  <a:lnTo>
                    <a:pt x="10216" y="5376"/>
                  </a:lnTo>
                  <a:lnTo>
                    <a:pt x="10190" y="5632"/>
                  </a:lnTo>
                  <a:lnTo>
                    <a:pt x="10164" y="5888"/>
                  </a:lnTo>
                  <a:lnTo>
                    <a:pt x="10113" y="6143"/>
                  </a:lnTo>
                  <a:lnTo>
                    <a:pt x="10062" y="6390"/>
                  </a:lnTo>
                  <a:lnTo>
                    <a:pt x="9986" y="6629"/>
                  </a:lnTo>
                  <a:lnTo>
                    <a:pt x="9909" y="6867"/>
                  </a:lnTo>
                  <a:lnTo>
                    <a:pt x="9815" y="7097"/>
                  </a:lnTo>
                  <a:lnTo>
                    <a:pt x="9713" y="7327"/>
                  </a:lnTo>
                  <a:lnTo>
                    <a:pt x="9602" y="7549"/>
                  </a:lnTo>
                  <a:lnTo>
                    <a:pt x="9474" y="7762"/>
                  </a:lnTo>
                  <a:lnTo>
                    <a:pt x="9347" y="7966"/>
                  </a:lnTo>
                  <a:lnTo>
                    <a:pt x="9202" y="8171"/>
                  </a:lnTo>
                  <a:lnTo>
                    <a:pt x="9048" y="8358"/>
                  </a:lnTo>
                  <a:lnTo>
                    <a:pt x="8887" y="8546"/>
                  </a:lnTo>
                  <a:lnTo>
                    <a:pt x="8725" y="8725"/>
                  </a:lnTo>
                  <a:lnTo>
                    <a:pt x="8546" y="8895"/>
                  </a:lnTo>
                  <a:lnTo>
                    <a:pt x="8358" y="9057"/>
                  </a:lnTo>
                  <a:lnTo>
                    <a:pt x="8162" y="9210"/>
                  </a:lnTo>
                  <a:lnTo>
                    <a:pt x="7966" y="9346"/>
                  </a:lnTo>
                  <a:lnTo>
                    <a:pt x="7753" y="9483"/>
                  </a:lnTo>
                  <a:lnTo>
                    <a:pt x="7540" y="9602"/>
                  </a:lnTo>
                  <a:lnTo>
                    <a:pt x="7328" y="9721"/>
                  </a:lnTo>
                  <a:lnTo>
                    <a:pt x="7097" y="9824"/>
                  </a:lnTo>
                  <a:lnTo>
                    <a:pt x="6867" y="9909"/>
                  </a:lnTo>
                  <a:lnTo>
                    <a:pt x="6629" y="9994"/>
                  </a:lnTo>
                  <a:lnTo>
                    <a:pt x="6382" y="10062"/>
                  </a:lnTo>
                  <a:lnTo>
                    <a:pt x="6135" y="10122"/>
                  </a:lnTo>
                  <a:lnTo>
                    <a:pt x="5888" y="10164"/>
                  </a:lnTo>
                  <a:lnTo>
                    <a:pt x="5632" y="10198"/>
                  </a:lnTo>
                  <a:lnTo>
                    <a:pt x="5377" y="10215"/>
                  </a:lnTo>
                  <a:lnTo>
                    <a:pt x="5112" y="10224"/>
                  </a:lnTo>
                  <a:lnTo>
                    <a:pt x="5112" y="10224"/>
                  </a:lnTo>
                  <a:lnTo>
                    <a:pt x="4848" y="10215"/>
                  </a:lnTo>
                  <a:lnTo>
                    <a:pt x="4593" y="10198"/>
                  </a:lnTo>
                  <a:lnTo>
                    <a:pt x="4337" y="10164"/>
                  </a:lnTo>
                  <a:lnTo>
                    <a:pt x="4082" y="10122"/>
                  </a:lnTo>
                  <a:lnTo>
                    <a:pt x="3835" y="10062"/>
                  </a:lnTo>
                  <a:lnTo>
                    <a:pt x="3596" y="9994"/>
                  </a:lnTo>
                  <a:lnTo>
                    <a:pt x="3357" y="9909"/>
                  </a:lnTo>
                  <a:lnTo>
                    <a:pt x="3127" y="9824"/>
                  </a:lnTo>
                  <a:lnTo>
                    <a:pt x="2897" y="9721"/>
                  </a:lnTo>
                  <a:lnTo>
                    <a:pt x="2676" y="9602"/>
                  </a:lnTo>
                  <a:lnTo>
                    <a:pt x="2463" y="9483"/>
                  </a:lnTo>
                  <a:lnTo>
                    <a:pt x="2259" y="9346"/>
                  </a:lnTo>
                  <a:lnTo>
                    <a:pt x="2054" y="9210"/>
                  </a:lnTo>
                  <a:lnTo>
                    <a:pt x="1867" y="9057"/>
                  </a:lnTo>
                  <a:lnTo>
                    <a:pt x="1679" y="8895"/>
                  </a:lnTo>
                  <a:lnTo>
                    <a:pt x="1500" y="8725"/>
                  </a:lnTo>
                  <a:lnTo>
                    <a:pt x="1330" y="8546"/>
                  </a:lnTo>
                  <a:lnTo>
                    <a:pt x="1168" y="8358"/>
                  </a:lnTo>
                  <a:lnTo>
                    <a:pt x="1015" y="8171"/>
                  </a:lnTo>
                  <a:lnTo>
                    <a:pt x="878" y="7966"/>
                  </a:lnTo>
                  <a:lnTo>
                    <a:pt x="742" y="7762"/>
                  </a:lnTo>
                  <a:lnTo>
                    <a:pt x="623" y="7549"/>
                  </a:lnTo>
                  <a:lnTo>
                    <a:pt x="504" y="7327"/>
                  </a:lnTo>
                  <a:lnTo>
                    <a:pt x="401" y="7097"/>
                  </a:lnTo>
                  <a:lnTo>
                    <a:pt x="316" y="6867"/>
                  </a:lnTo>
                  <a:lnTo>
                    <a:pt x="231" y="6629"/>
                  </a:lnTo>
                  <a:lnTo>
                    <a:pt x="163" y="6390"/>
                  </a:lnTo>
                  <a:lnTo>
                    <a:pt x="103" y="6143"/>
                  </a:lnTo>
                  <a:lnTo>
                    <a:pt x="61" y="5888"/>
                  </a:lnTo>
                  <a:lnTo>
                    <a:pt x="26" y="5632"/>
                  </a:lnTo>
                  <a:lnTo>
                    <a:pt x="9" y="5376"/>
                  </a:lnTo>
                  <a:lnTo>
                    <a:pt x="1" y="5112"/>
                  </a:lnTo>
                  <a:lnTo>
                    <a:pt x="1" y="5112"/>
                  </a:lnTo>
                  <a:lnTo>
                    <a:pt x="9" y="4848"/>
                  </a:lnTo>
                  <a:lnTo>
                    <a:pt x="26" y="4593"/>
                  </a:lnTo>
                  <a:lnTo>
                    <a:pt x="61" y="4337"/>
                  </a:lnTo>
                  <a:lnTo>
                    <a:pt x="103" y="4081"/>
                  </a:lnTo>
                  <a:lnTo>
                    <a:pt x="163" y="3834"/>
                  </a:lnTo>
                  <a:lnTo>
                    <a:pt x="231" y="3596"/>
                  </a:lnTo>
                  <a:lnTo>
                    <a:pt x="316" y="3357"/>
                  </a:lnTo>
                  <a:lnTo>
                    <a:pt x="401" y="3127"/>
                  </a:lnTo>
                  <a:lnTo>
                    <a:pt x="504" y="2897"/>
                  </a:lnTo>
                  <a:lnTo>
                    <a:pt x="623" y="2684"/>
                  </a:lnTo>
                  <a:lnTo>
                    <a:pt x="742" y="2463"/>
                  </a:lnTo>
                  <a:lnTo>
                    <a:pt x="878" y="2258"/>
                  </a:lnTo>
                  <a:lnTo>
                    <a:pt x="1015" y="2062"/>
                  </a:lnTo>
                  <a:lnTo>
                    <a:pt x="1168" y="1866"/>
                  </a:lnTo>
                  <a:lnTo>
                    <a:pt x="1330" y="1679"/>
                  </a:lnTo>
                  <a:lnTo>
                    <a:pt x="1500" y="1500"/>
                  </a:lnTo>
                  <a:lnTo>
                    <a:pt x="1679" y="1330"/>
                  </a:lnTo>
                  <a:lnTo>
                    <a:pt x="1867" y="1176"/>
                  </a:lnTo>
                  <a:lnTo>
                    <a:pt x="2054" y="1023"/>
                  </a:lnTo>
                  <a:lnTo>
                    <a:pt x="2259" y="878"/>
                  </a:lnTo>
                  <a:lnTo>
                    <a:pt x="2463" y="742"/>
                  </a:lnTo>
                  <a:lnTo>
                    <a:pt x="2676" y="623"/>
                  </a:lnTo>
                  <a:lnTo>
                    <a:pt x="2897" y="512"/>
                  </a:lnTo>
                  <a:lnTo>
                    <a:pt x="3127" y="410"/>
                  </a:lnTo>
                  <a:lnTo>
                    <a:pt x="3357" y="316"/>
                  </a:lnTo>
                  <a:lnTo>
                    <a:pt x="3596" y="231"/>
                  </a:lnTo>
                  <a:lnTo>
                    <a:pt x="3835" y="163"/>
                  </a:lnTo>
                  <a:lnTo>
                    <a:pt x="4082" y="111"/>
                  </a:lnTo>
                  <a:lnTo>
                    <a:pt x="4337" y="60"/>
                  </a:lnTo>
                  <a:lnTo>
                    <a:pt x="4593" y="35"/>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615;p67"/>
            <p:cNvSpPr/>
            <p:nvPr/>
          </p:nvSpPr>
          <p:spPr>
            <a:xfrm>
              <a:off x="-3898625" y="-1760950"/>
              <a:ext cx="255400" cy="255400"/>
            </a:xfrm>
            <a:custGeom>
              <a:avLst/>
              <a:gdLst/>
              <a:ahLst/>
              <a:cxnLst/>
              <a:rect l="l" t="t" r="r" b="b"/>
              <a:pathLst>
                <a:path w="10216" h="10216" fill="none" extrusionOk="0">
                  <a:moveTo>
                    <a:pt x="5112" y="10215"/>
                  </a:moveTo>
                  <a:lnTo>
                    <a:pt x="5112" y="10215"/>
                  </a:lnTo>
                  <a:lnTo>
                    <a:pt x="4848" y="10207"/>
                  </a:lnTo>
                  <a:lnTo>
                    <a:pt x="4584" y="10190"/>
                  </a:lnTo>
                  <a:lnTo>
                    <a:pt x="4328" y="10156"/>
                  </a:lnTo>
                  <a:lnTo>
                    <a:pt x="4081" y="10113"/>
                  </a:lnTo>
                  <a:lnTo>
                    <a:pt x="3834" y="10053"/>
                  </a:lnTo>
                  <a:lnTo>
                    <a:pt x="3587"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4" y="8162"/>
                  </a:lnTo>
                  <a:lnTo>
                    <a:pt x="870" y="7958"/>
                  </a:lnTo>
                  <a:lnTo>
                    <a:pt x="742" y="7753"/>
                  </a:lnTo>
                  <a:lnTo>
                    <a:pt x="614" y="7540"/>
                  </a:lnTo>
                  <a:lnTo>
                    <a:pt x="503" y="7319"/>
                  </a:lnTo>
                  <a:lnTo>
                    <a:pt x="401" y="7097"/>
                  </a:lnTo>
                  <a:lnTo>
                    <a:pt x="307" y="6859"/>
                  </a:lnTo>
                  <a:lnTo>
                    <a:pt x="231" y="6620"/>
                  </a:lnTo>
                  <a:lnTo>
                    <a:pt x="162"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2" y="3834"/>
                  </a:lnTo>
                  <a:lnTo>
                    <a:pt x="231" y="3587"/>
                  </a:lnTo>
                  <a:lnTo>
                    <a:pt x="307" y="3349"/>
                  </a:lnTo>
                  <a:lnTo>
                    <a:pt x="401" y="3119"/>
                  </a:lnTo>
                  <a:lnTo>
                    <a:pt x="503" y="2897"/>
                  </a:lnTo>
                  <a:lnTo>
                    <a:pt x="614" y="2676"/>
                  </a:lnTo>
                  <a:lnTo>
                    <a:pt x="742" y="2463"/>
                  </a:lnTo>
                  <a:lnTo>
                    <a:pt x="870" y="2250"/>
                  </a:lnTo>
                  <a:lnTo>
                    <a:pt x="1014"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87" y="231"/>
                  </a:lnTo>
                  <a:lnTo>
                    <a:pt x="3834" y="162"/>
                  </a:lnTo>
                  <a:lnTo>
                    <a:pt x="4081" y="103"/>
                  </a:lnTo>
                  <a:lnTo>
                    <a:pt x="4328" y="60"/>
                  </a:lnTo>
                  <a:lnTo>
                    <a:pt x="4584" y="26"/>
                  </a:lnTo>
                  <a:lnTo>
                    <a:pt x="4848" y="1"/>
                  </a:lnTo>
                  <a:lnTo>
                    <a:pt x="5112" y="1"/>
                  </a:lnTo>
                  <a:lnTo>
                    <a:pt x="5112" y="1"/>
                  </a:lnTo>
                  <a:lnTo>
                    <a:pt x="5368" y="1"/>
                  </a:lnTo>
                  <a:lnTo>
                    <a:pt x="5632" y="26"/>
                  </a:lnTo>
                  <a:lnTo>
                    <a:pt x="5887" y="60"/>
                  </a:lnTo>
                  <a:lnTo>
                    <a:pt x="6134"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5" y="1330"/>
                  </a:lnTo>
                  <a:lnTo>
                    <a:pt x="8716" y="1491"/>
                  </a:lnTo>
                  <a:lnTo>
                    <a:pt x="8886" y="1670"/>
                  </a:lnTo>
                  <a:lnTo>
                    <a:pt x="9048" y="1858"/>
                  </a:lnTo>
                  <a:lnTo>
                    <a:pt x="9201" y="2054"/>
                  </a:lnTo>
                  <a:lnTo>
                    <a:pt x="9346" y="2250"/>
                  </a:lnTo>
                  <a:lnTo>
                    <a:pt x="9474" y="2463"/>
                  </a:lnTo>
                  <a:lnTo>
                    <a:pt x="9602" y="2676"/>
                  </a:lnTo>
                  <a:lnTo>
                    <a:pt x="9713" y="2897"/>
                  </a:lnTo>
                  <a:lnTo>
                    <a:pt x="9815" y="3119"/>
                  </a:lnTo>
                  <a:lnTo>
                    <a:pt x="9909" y="3349"/>
                  </a:lnTo>
                  <a:lnTo>
                    <a:pt x="9985" y="3587"/>
                  </a:lnTo>
                  <a:lnTo>
                    <a:pt x="10053" y="3834"/>
                  </a:lnTo>
                  <a:lnTo>
                    <a:pt x="10113" y="4081"/>
                  </a:lnTo>
                  <a:lnTo>
                    <a:pt x="10156" y="4328"/>
                  </a:lnTo>
                  <a:lnTo>
                    <a:pt x="10190" y="4584"/>
                  </a:lnTo>
                  <a:lnTo>
                    <a:pt x="10207" y="4840"/>
                  </a:lnTo>
                  <a:lnTo>
                    <a:pt x="10215" y="5104"/>
                  </a:lnTo>
                  <a:lnTo>
                    <a:pt x="10215" y="5104"/>
                  </a:lnTo>
                  <a:lnTo>
                    <a:pt x="10207" y="5368"/>
                  </a:lnTo>
                  <a:lnTo>
                    <a:pt x="10190" y="5632"/>
                  </a:lnTo>
                  <a:lnTo>
                    <a:pt x="10156" y="5887"/>
                  </a:lnTo>
                  <a:lnTo>
                    <a:pt x="10113" y="6134"/>
                  </a:lnTo>
                  <a:lnTo>
                    <a:pt x="10053" y="6382"/>
                  </a:lnTo>
                  <a:lnTo>
                    <a:pt x="9985" y="6620"/>
                  </a:lnTo>
                  <a:lnTo>
                    <a:pt x="9909" y="6859"/>
                  </a:lnTo>
                  <a:lnTo>
                    <a:pt x="9815" y="7097"/>
                  </a:lnTo>
                  <a:lnTo>
                    <a:pt x="9713" y="7319"/>
                  </a:lnTo>
                  <a:lnTo>
                    <a:pt x="9602" y="7540"/>
                  </a:lnTo>
                  <a:lnTo>
                    <a:pt x="9474" y="7753"/>
                  </a:lnTo>
                  <a:lnTo>
                    <a:pt x="9346" y="7958"/>
                  </a:lnTo>
                  <a:lnTo>
                    <a:pt x="9201" y="8162"/>
                  </a:lnTo>
                  <a:lnTo>
                    <a:pt x="9048" y="8358"/>
                  </a:lnTo>
                  <a:lnTo>
                    <a:pt x="8886" y="8537"/>
                  </a:lnTo>
                  <a:lnTo>
                    <a:pt x="8716" y="8716"/>
                  </a:lnTo>
                  <a:lnTo>
                    <a:pt x="8545"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4" y="10113"/>
                  </a:lnTo>
                  <a:lnTo>
                    <a:pt x="5887" y="10156"/>
                  </a:lnTo>
                  <a:lnTo>
                    <a:pt x="5632" y="10190"/>
                  </a:lnTo>
                  <a:lnTo>
                    <a:pt x="5368" y="10207"/>
                  </a:lnTo>
                  <a:lnTo>
                    <a:pt x="5112" y="10215"/>
                  </a:lnTo>
                  <a:lnTo>
                    <a:pt x="5112"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616;p67"/>
            <p:cNvSpPr/>
            <p:nvPr/>
          </p:nvSpPr>
          <p:spPr>
            <a:xfrm>
              <a:off x="-2689525" y="-1760950"/>
              <a:ext cx="255400" cy="255400"/>
            </a:xfrm>
            <a:custGeom>
              <a:avLst/>
              <a:gdLst/>
              <a:ahLst/>
              <a:cxnLst/>
              <a:rect l="l" t="t" r="r" b="b"/>
              <a:pathLst>
                <a:path w="10216" h="10216" fill="none" extrusionOk="0">
                  <a:moveTo>
                    <a:pt x="5112" y="10215"/>
                  </a:moveTo>
                  <a:lnTo>
                    <a:pt x="5112" y="10215"/>
                  </a:lnTo>
                  <a:lnTo>
                    <a:pt x="4848" y="10207"/>
                  </a:lnTo>
                  <a:lnTo>
                    <a:pt x="4584" y="10190"/>
                  </a:lnTo>
                  <a:lnTo>
                    <a:pt x="4329" y="10156"/>
                  </a:lnTo>
                  <a:lnTo>
                    <a:pt x="4082" y="10113"/>
                  </a:lnTo>
                  <a:lnTo>
                    <a:pt x="3835" y="10053"/>
                  </a:lnTo>
                  <a:lnTo>
                    <a:pt x="3596" y="9985"/>
                  </a:lnTo>
                  <a:lnTo>
                    <a:pt x="3357" y="9909"/>
                  </a:lnTo>
                  <a:lnTo>
                    <a:pt x="3119" y="9815"/>
                  </a:lnTo>
                  <a:lnTo>
                    <a:pt x="2897" y="9713"/>
                  </a:lnTo>
                  <a:lnTo>
                    <a:pt x="2676" y="9602"/>
                  </a:lnTo>
                  <a:lnTo>
                    <a:pt x="2463" y="9474"/>
                  </a:lnTo>
                  <a:lnTo>
                    <a:pt x="2258" y="9338"/>
                  </a:lnTo>
                  <a:lnTo>
                    <a:pt x="2054" y="9201"/>
                  </a:lnTo>
                  <a:lnTo>
                    <a:pt x="1858" y="9048"/>
                  </a:lnTo>
                  <a:lnTo>
                    <a:pt x="1679" y="8886"/>
                  </a:lnTo>
                  <a:lnTo>
                    <a:pt x="1500" y="8716"/>
                  </a:lnTo>
                  <a:lnTo>
                    <a:pt x="1330" y="8537"/>
                  </a:lnTo>
                  <a:lnTo>
                    <a:pt x="1168" y="8358"/>
                  </a:lnTo>
                  <a:lnTo>
                    <a:pt x="1015" y="8162"/>
                  </a:lnTo>
                  <a:lnTo>
                    <a:pt x="878" y="7958"/>
                  </a:lnTo>
                  <a:lnTo>
                    <a:pt x="742" y="7753"/>
                  </a:lnTo>
                  <a:lnTo>
                    <a:pt x="614" y="7540"/>
                  </a:lnTo>
                  <a:lnTo>
                    <a:pt x="503" y="7319"/>
                  </a:lnTo>
                  <a:lnTo>
                    <a:pt x="401" y="7097"/>
                  </a:lnTo>
                  <a:lnTo>
                    <a:pt x="308" y="6859"/>
                  </a:lnTo>
                  <a:lnTo>
                    <a:pt x="231" y="6620"/>
                  </a:lnTo>
                  <a:lnTo>
                    <a:pt x="163" y="6382"/>
                  </a:lnTo>
                  <a:lnTo>
                    <a:pt x="103" y="6134"/>
                  </a:lnTo>
                  <a:lnTo>
                    <a:pt x="60" y="5887"/>
                  </a:lnTo>
                  <a:lnTo>
                    <a:pt x="26" y="5632"/>
                  </a:lnTo>
                  <a:lnTo>
                    <a:pt x="9" y="5368"/>
                  </a:lnTo>
                  <a:lnTo>
                    <a:pt x="1" y="5104"/>
                  </a:lnTo>
                  <a:lnTo>
                    <a:pt x="1" y="5104"/>
                  </a:lnTo>
                  <a:lnTo>
                    <a:pt x="9" y="4840"/>
                  </a:lnTo>
                  <a:lnTo>
                    <a:pt x="26" y="4584"/>
                  </a:lnTo>
                  <a:lnTo>
                    <a:pt x="60" y="4328"/>
                  </a:lnTo>
                  <a:lnTo>
                    <a:pt x="103" y="4081"/>
                  </a:lnTo>
                  <a:lnTo>
                    <a:pt x="163" y="3834"/>
                  </a:lnTo>
                  <a:lnTo>
                    <a:pt x="231" y="3587"/>
                  </a:lnTo>
                  <a:lnTo>
                    <a:pt x="308" y="3349"/>
                  </a:lnTo>
                  <a:lnTo>
                    <a:pt x="401" y="3119"/>
                  </a:lnTo>
                  <a:lnTo>
                    <a:pt x="503" y="2897"/>
                  </a:lnTo>
                  <a:lnTo>
                    <a:pt x="614" y="2676"/>
                  </a:lnTo>
                  <a:lnTo>
                    <a:pt x="742" y="2463"/>
                  </a:lnTo>
                  <a:lnTo>
                    <a:pt x="878" y="2250"/>
                  </a:lnTo>
                  <a:lnTo>
                    <a:pt x="1015" y="2054"/>
                  </a:lnTo>
                  <a:lnTo>
                    <a:pt x="1168" y="1858"/>
                  </a:lnTo>
                  <a:lnTo>
                    <a:pt x="1330" y="1670"/>
                  </a:lnTo>
                  <a:lnTo>
                    <a:pt x="1500" y="1491"/>
                  </a:lnTo>
                  <a:lnTo>
                    <a:pt x="1679" y="1330"/>
                  </a:lnTo>
                  <a:lnTo>
                    <a:pt x="1858" y="1168"/>
                  </a:lnTo>
                  <a:lnTo>
                    <a:pt x="2054" y="1014"/>
                  </a:lnTo>
                  <a:lnTo>
                    <a:pt x="2258" y="870"/>
                  </a:lnTo>
                  <a:lnTo>
                    <a:pt x="2463" y="742"/>
                  </a:lnTo>
                  <a:lnTo>
                    <a:pt x="2676" y="614"/>
                  </a:lnTo>
                  <a:lnTo>
                    <a:pt x="2897" y="503"/>
                  </a:lnTo>
                  <a:lnTo>
                    <a:pt x="3119" y="401"/>
                  </a:lnTo>
                  <a:lnTo>
                    <a:pt x="3357" y="307"/>
                  </a:lnTo>
                  <a:lnTo>
                    <a:pt x="3596" y="231"/>
                  </a:lnTo>
                  <a:lnTo>
                    <a:pt x="3835" y="162"/>
                  </a:lnTo>
                  <a:lnTo>
                    <a:pt x="4082" y="103"/>
                  </a:lnTo>
                  <a:lnTo>
                    <a:pt x="4329" y="60"/>
                  </a:lnTo>
                  <a:lnTo>
                    <a:pt x="4584" y="26"/>
                  </a:lnTo>
                  <a:lnTo>
                    <a:pt x="4848" y="1"/>
                  </a:lnTo>
                  <a:lnTo>
                    <a:pt x="5112" y="1"/>
                  </a:lnTo>
                  <a:lnTo>
                    <a:pt x="5112" y="1"/>
                  </a:lnTo>
                  <a:lnTo>
                    <a:pt x="5368" y="1"/>
                  </a:lnTo>
                  <a:lnTo>
                    <a:pt x="5632" y="26"/>
                  </a:lnTo>
                  <a:lnTo>
                    <a:pt x="5888" y="60"/>
                  </a:lnTo>
                  <a:lnTo>
                    <a:pt x="6135" y="103"/>
                  </a:lnTo>
                  <a:lnTo>
                    <a:pt x="6382" y="162"/>
                  </a:lnTo>
                  <a:lnTo>
                    <a:pt x="6629" y="231"/>
                  </a:lnTo>
                  <a:lnTo>
                    <a:pt x="6867" y="307"/>
                  </a:lnTo>
                  <a:lnTo>
                    <a:pt x="7097" y="401"/>
                  </a:lnTo>
                  <a:lnTo>
                    <a:pt x="7319" y="503"/>
                  </a:lnTo>
                  <a:lnTo>
                    <a:pt x="7540" y="614"/>
                  </a:lnTo>
                  <a:lnTo>
                    <a:pt x="7753" y="742"/>
                  </a:lnTo>
                  <a:lnTo>
                    <a:pt x="7966" y="870"/>
                  </a:lnTo>
                  <a:lnTo>
                    <a:pt x="8162" y="1014"/>
                  </a:lnTo>
                  <a:lnTo>
                    <a:pt x="8358" y="1168"/>
                  </a:lnTo>
                  <a:lnTo>
                    <a:pt x="8546" y="1330"/>
                  </a:lnTo>
                  <a:lnTo>
                    <a:pt x="8725" y="1491"/>
                  </a:lnTo>
                  <a:lnTo>
                    <a:pt x="8886" y="1670"/>
                  </a:lnTo>
                  <a:lnTo>
                    <a:pt x="9048" y="1858"/>
                  </a:lnTo>
                  <a:lnTo>
                    <a:pt x="9202" y="2054"/>
                  </a:lnTo>
                  <a:lnTo>
                    <a:pt x="9347" y="2250"/>
                  </a:lnTo>
                  <a:lnTo>
                    <a:pt x="9474" y="2463"/>
                  </a:lnTo>
                  <a:lnTo>
                    <a:pt x="9602" y="2676"/>
                  </a:lnTo>
                  <a:lnTo>
                    <a:pt x="9713" y="2897"/>
                  </a:lnTo>
                  <a:lnTo>
                    <a:pt x="9815" y="3119"/>
                  </a:lnTo>
                  <a:lnTo>
                    <a:pt x="9909" y="3349"/>
                  </a:lnTo>
                  <a:lnTo>
                    <a:pt x="9985" y="3587"/>
                  </a:lnTo>
                  <a:lnTo>
                    <a:pt x="10054" y="3834"/>
                  </a:lnTo>
                  <a:lnTo>
                    <a:pt x="10113" y="4081"/>
                  </a:lnTo>
                  <a:lnTo>
                    <a:pt x="10156" y="4328"/>
                  </a:lnTo>
                  <a:lnTo>
                    <a:pt x="10190" y="4584"/>
                  </a:lnTo>
                  <a:lnTo>
                    <a:pt x="10215" y="4840"/>
                  </a:lnTo>
                  <a:lnTo>
                    <a:pt x="10215" y="5104"/>
                  </a:lnTo>
                  <a:lnTo>
                    <a:pt x="10215" y="5104"/>
                  </a:lnTo>
                  <a:lnTo>
                    <a:pt x="10215" y="5368"/>
                  </a:lnTo>
                  <a:lnTo>
                    <a:pt x="10190" y="5632"/>
                  </a:lnTo>
                  <a:lnTo>
                    <a:pt x="10156" y="5887"/>
                  </a:lnTo>
                  <a:lnTo>
                    <a:pt x="10113" y="6134"/>
                  </a:lnTo>
                  <a:lnTo>
                    <a:pt x="10054" y="6382"/>
                  </a:lnTo>
                  <a:lnTo>
                    <a:pt x="9985" y="6620"/>
                  </a:lnTo>
                  <a:lnTo>
                    <a:pt x="9909" y="6859"/>
                  </a:lnTo>
                  <a:lnTo>
                    <a:pt x="9815" y="7097"/>
                  </a:lnTo>
                  <a:lnTo>
                    <a:pt x="9713" y="7319"/>
                  </a:lnTo>
                  <a:lnTo>
                    <a:pt x="9602" y="7540"/>
                  </a:lnTo>
                  <a:lnTo>
                    <a:pt x="9474" y="7753"/>
                  </a:lnTo>
                  <a:lnTo>
                    <a:pt x="9347" y="7958"/>
                  </a:lnTo>
                  <a:lnTo>
                    <a:pt x="9202" y="8162"/>
                  </a:lnTo>
                  <a:lnTo>
                    <a:pt x="9048" y="8358"/>
                  </a:lnTo>
                  <a:lnTo>
                    <a:pt x="8886" y="8537"/>
                  </a:lnTo>
                  <a:lnTo>
                    <a:pt x="8725" y="8716"/>
                  </a:lnTo>
                  <a:lnTo>
                    <a:pt x="8546" y="8886"/>
                  </a:lnTo>
                  <a:lnTo>
                    <a:pt x="8358" y="9048"/>
                  </a:lnTo>
                  <a:lnTo>
                    <a:pt x="8162" y="9201"/>
                  </a:lnTo>
                  <a:lnTo>
                    <a:pt x="7966" y="9338"/>
                  </a:lnTo>
                  <a:lnTo>
                    <a:pt x="7753" y="9474"/>
                  </a:lnTo>
                  <a:lnTo>
                    <a:pt x="7540" y="9602"/>
                  </a:lnTo>
                  <a:lnTo>
                    <a:pt x="7319" y="9713"/>
                  </a:lnTo>
                  <a:lnTo>
                    <a:pt x="7097" y="9815"/>
                  </a:lnTo>
                  <a:lnTo>
                    <a:pt x="6867" y="9909"/>
                  </a:lnTo>
                  <a:lnTo>
                    <a:pt x="6629" y="9985"/>
                  </a:lnTo>
                  <a:lnTo>
                    <a:pt x="6382" y="10053"/>
                  </a:lnTo>
                  <a:lnTo>
                    <a:pt x="6135" y="10113"/>
                  </a:lnTo>
                  <a:lnTo>
                    <a:pt x="5888" y="10156"/>
                  </a:lnTo>
                  <a:lnTo>
                    <a:pt x="5632" y="10190"/>
                  </a:lnTo>
                  <a:lnTo>
                    <a:pt x="5368" y="10207"/>
                  </a:lnTo>
                  <a:lnTo>
                    <a:pt x="5112" y="10215"/>
                  </a:lnTo>
                  <a:lnTo>
                    <a:pt x="5112" y="1021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617;p67"/>
            <p:cNvSpPr/>
            <p:nvPr/>
          </p:nvSpPr>
          <p:spPr>
            <a:xfrm>
              <a:off x="-2689525" y="-6805675"/>
              <a:ext cx="255400" cy="255600"/>
            </a:xfrm>
            <a:custGeom>
              <a:avLst/>
              <a:gdLst/>
              <a:ahLst/>
              <a:cxnLst/>
              <a:rect l="l" t="t" r="r" b="b"/>
              <a:pathLst>
                <a:path w="10216" h="10224" fill="none" extrusionOk="0">
                  <a:moveTo>
                    <a:pt x="5112" y="1"/>
                  </a:moveTo>
                  <a:lnTo>
                    <a:pt x="5112" y="1"/>
                  </a:lnTo>
                  <a:lnTo>
                    <a:pt x="5368" y="9"/>
                  </a:lnTo>
                  <a:lnTo>
                    <a:pt x="5632" y="26"/>
                  </a:lnTo>
                  <a:lnTo>
                    <a:pt x="5888" y="60"/>
                  </a:lnTo>
                  <a:lnTo>
                    <a:pt x="6135"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6" y="1330"/>
                  </a:lnTo>
                  <a:lnTo>
                    <a:pt x="8725" y="1500"/>
                  </a:lnTo>
                  <a:lnTo>
                    <a:pt x="8886" y="1679"/>
                  </a:lnTo>
                  <a:lnTo>
                    <a:pt x="9048" y="1866"/>
                  </a:lnTo>
                  <a:lnTo>
                    <a:pt x="9202" y="2054"/>
                  </a:lnTo>
                  <a:lnTo>
                    <a:pt x="9347" y="2258"/>
                  </a:lnTo>
                  <a:lnTo>
                    <a:pt x="9474" y="2463"/>
                  </a:lnTo>
                  <a:lnTo>
                    <a:pt x="9602" y="2676"/>
                  </a:lnTo>
                  <a:lnTo>
                    <a:pt x="9713" y="2897"/>
                  </a:lnTo>
                  <a:lnTo>
                    <a:pt x="9815" y="3127"/>
                  </a:lnTo>
                  <a:lnTo>
                    <a:pt x="9909" y="3357"/>
                  </a:lnTo>
                  <a:lnTo>
                    <a:pt x="9985" y="3596"/>
                  </a:lnTo>
                  <a:lnTo>
                    <a:pt x="10054" y="3834"/>
                  </a:lnTo>
                  <a:lnTo>
                    <a:pt x="10113" y="4081"/>
                  </a:lnTo>
                  <a:lnTo>
                    <a:pt x="10156" y="4337"/>
                  </a:lnTo>
                  <a:lnTo>
                    <a:pt x="10190" y="4593"/>
                  </a:lnTo>
                  <a:lnTo>
                    <a:pt x="10215" y="4848"/>
                  </a:lnTo>
                  <a:lnTo>
                    <a:pt x="10215" y="5112"/>
                  </a:lnTo>
                  <a:lnTo>
                    <a:pt x="10215" y="5112"/>
                  </a:lnTo>
                  <a:lnTo>
                    <a:pt x="10215" y="5376"/>
                  </a:lnTo>
                  <a:lnTo>
                    <a:pt x="10190" y="5632"/>
                  </a:lnTo>
                  <a:lnTo>
                    <a:pt x="10156" y="5888"/>
                  </a:lnTo>
                  <a:lnTo>
                    <a:pt x="10113" y="6143"/>
                  </a:lnTo>
                  <a:lnTo>
                    <a:pt x="10054" y="6390"/>
                  </a:lnTo>
                  <a:lnTo>
                    <a:pt x="9985" y="6629"/>
                  </a:lnTo>
                  <a:lnTo>
                    <a:pt x="9909" y="6867"/>
                  </a:lnTo>
                  <a:lnTo>
                    <a:pt x="9815" y="7097"/>
                  </a:lnTo>
                  <a:lnTo>
                    <a:pt x="9713" y="7327"/>
                  </a:lnTo>
                  <a:lnTo>
                    <a:pt x="9602" y="7549"/>
                  </a:lnTo>
                  <a:lnTo>
                    <a:pt x="9474" y="7762"/>
                  </a:lnTo>
                  <a:lnTo>
                    <a:pt x="9347" y="7966"/>
                  </a:lnTo>
                  <a:lnTo>
                    <a:pt x="9202" y="8171"/>
                  </a:lnTo>
                  <a:lnTo>
                    <a:pt x="9048" y="8358"/>
                  </a:lnTo>
                  <a:lnTo>
                    <a:pt x="8886" y="8546"/>
                  </a:lnTo>
                  <a:lnTo>
                    <a:pt x="8725" y="8724"/>
                  </a:lnTo>
                  <a:lnTo>
                    <a:pt x="8546"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5" y="10122"/>
                  </a:lnTo>
                  <a:lnTo>
                    <a:pt x="5888" y="10164"/>
                  </a:lnTo>
                  <a:lnTo>
                    <a:pt x="5632" y="10198"/>
                  </a:lnTo>
                  <a:lnTo>
                    <a:pt x="5368" y="10215"/>
                  </a:lnTo>
                  <a:lnTo>
                    <a:pt x="5112" y="10224"/>
                  </a:lnTo>
                  <a:lnTo>
                    <a:pt x="5112" y="10224"/>
                  </a:lnTo>
                  <a:lnTo>
                    <a:pt x="4848" y="10215"/>
                  </a:lnTo>
                  <a:lnTo>
                    <a:pt x="4584" y="10198"/>
                  </a:lnTo>
                  <a:lnTo>
                    <a:pt x="4329" y="10164"/>
                  </a:lnTo>
                  <a:lnTo>
                    <a:pt x="4082" y="10122"/>
                  </a:lnTo>
                  <a:lnTo>
                    <a:pt x="3835" y="10062"/>
                  </a:lnTo>
                  <a:lnTo>
                    <a:pt x="3596"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5" y="8171"/>
                  </a:lnTo>
                  <a:lnTo>
                    <a:pt x="878" y="7966"/>
                  </a:lnTo>
                  <a:lnTo>
                    <a:pt x="742" y="7762"/>
                  </a:lnTo>
                  <a:lnTo>
                    <a:pt x="614" y="7549"/>
                  </a:lnTo>
                  <a:lnTo>
                    <a:pt x="503" y="7327"/>
                  </a:lnTo>
                  <a:lnTo>
                    <a:pt x="401" y="7097"/>
                  </a:lnTo>
                  <a:lnTo>
                    <a:pt x="308" y="6867"/>
                  </a:lnTo>
                  <a:lnTo>
                    <a:pt x="231" y="6629"/>
                  </a:lnTo>
                  <a:lnTo>
                    <a:pt x="163"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3" y="3834"/>
                  </a:lnTo>
                  <a:lnTo>
                    <a:pt x="231" y="3596"/>
                  </a:lnTo>
                  <a:lnTo>
                    <a:pt x="308" y="3357"/>
                  </a:lnTo>
                  <a:lnTo>
                    <a:pt x="401" y="3127"/>
                  </a:lnTo>
                  <a:lnTo>
                    <a:pt x="503" y="2897"/>
                  </a:lnTo>
                  <a:lnTo>
                    <a:pt x="614" y="2676"/>
                  </a:lnTo>
                  <a:lnTo>
                    <a:pt x="742" y="2463"/>
                  </a:lnTo>
                  <a:lnTo>
                    <a:pt x="878" y="2258"/>
                  </a:lnTo>
                  <a:lnTo>
                    <a:pt x="1015"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96" y="231"/>
                  </a:lnTo>
                  <a:lnTo>
                    <a:pt x="3835" y="163"/>
                  </a:lnTo>
                  <a:lnTo>
                    <a:pt x="4082" y="111"/>
                  </a:lnTo>
                  <a:lnTo>
                    <a:pt x="4329" y="60"/>
                  </a:lnTo>
                  <a:lnTo>
                    <a:pt x="4584" y="26"/>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618;p67"/>
            <p:cNvSpPr/>
            <p:nvPr/>
          </p:nvSpPr>
          <p:spPr>
            <a:xfrm>
              <a:off x="-3898625" y="-6805675"/>
              <a:ext cx="255400" cy="255600"/>
            </a:xfrm>
            <a:custGeom>
              <a:avLst/>
              <a:gdLst/>
              <a:ahLst/>
              <a:cxnLst/>
              <a:rect l="l" t="t" r="r" b="b"/>
              <a:pathLst>
                <a:path w="10216" h="10224" fill="none" extrusionOk="0">
                  <a:moveTo>
                    <a:pt x="5112" y="1"/>
                  </a:moveTo>
                  <a:lnTo>
                    <a:pt x="5112" y="1"/>
                  </a:lnTo>
                  <a:lnTo>
                    <a:pt x="5368" y="9"/>
                  </a:lnTo>
                  <a:lnTo>
                    <a:pt x="5632" y="26"/>
                  </a:lnTo>
                  <a:lnTo>
                    <a:pt x="5887" y="60"/>
                  </a:lnTo>
                  <a:lnTo>
                    <a:pt x="6134" y="111"/>
                  </a:lnTo>
                  <a:lnTo>
                    <a:pt x="6382" y="163"/>
                  </a:lnTo>
                  <a:lnTo>
                    <a:pt x="6629" y="231"/>
                  </a:lnTo>
                  <a:lnTo>
                    <a:pt x="6867" y="316"/>
                  </a:lnTo>
                  <a:lnTo>
                    <a:pt x="7097" y="410"/>
                  </a:lnTo>
                  <a:lnTo>
                    <a:pt x="7319" y="512"/>
                  </a:lnTo>
                  <a:lnTo>
                    <a:pt x="7540" y="623"/>
                  </a:lnTo>
                  <a:lnTo>
                    <a:pt x="7753" y="742"/>
                  </a:lnTo>
                  <a:lnTo>
                    <a:pt x="7966" y="878"/>
                  </a:lnTo>
                  <a:lnTo>
                    <a:pt x="8162" y="1023"/>
                  </a:lnTo>
                  <a:lnTo>
                    <a:pt x="8358" y="1168"/>
                  </a:lnTo>
                  <a:lnTo>
                    <a:pt x="8545" y="1330"/>
                  </a:lnTo>
                  <a:lnTo>
                    <a:pt x="8716" y="1500"/>
                  </a:lnTo>
                  <a:lnTo>
                    <a:pt x="8886" y="1679"/>
                  </a:lnTo>
                  <a:lnTo>
                    <a:pt x="9048" y="1866"/>
                  </a:lnTo>
                  <a:lnTo>
                    <a:pt x="9201" y="2054"/>
                  </a:lnTo>
                  <a:lnTo>
                    <a:pt x="9346" y="2258"/>
                  </a:lnTo>
                  <a:lnTo>
                    <a:pt x="9474" y="2463"/>
                  </a:lnTo>
                  <a:lnTo>
                    <a:pt x="9602" y="2676"/>
                  </a:lnTo>
                  <a:lnTo>
                    <a:pt x="9713" y="2897"/>
                  </a:lnTo>
                  <a:lnTo>
                    <a:pt x="9815" y="3127"/>
                  </a:lnTo>
                  <a:lnTo>
                    <a:pt x="9909" y="3357"/>
                  </a:lnTo>
                  <a:lnTo>
                    <a:pt x="9985" y="3596"/>
                  </a:lnTo>
                  <a:lnTo>
                    <a:pt x="10053" y="3834"/>
                  </a:lnTo>
                  <a:lnTo>
                    <a:pt x="10113" y="4081"/>
                  </a:lnTo>
                  <a:lnTo>
                    <a:pt x="10156" y="4337"/>
                  </a:lnTo>
                  <a:lnTo>
                    <a:pt x="10190" y="4593"/>
                  </a:lnTo>
                  <a:lnTo>
                    <a:pt x="10207" y="4848"/>
                  </a:lnTo>
                  <a:lnTo>
                    <a:pt x="10215" y="5112"/>
                  </a:lnTo>
                  <a:lnTo>
                    <a:pt x="10215" y="5112"/>
                  </a:lnTo>
                  <a:lnTo>
                    <a:pt x="10207" y="5376"/>
                  </a:lnTo>
                  <a:lnTo>
                    <a:pt x="10190" y="5632"/>
                  </a:lnTo>
                  <a:lnTo>
                    <a:pt x="10156" y="5888"/>
                  </a:lnTo>
                  <a:lnTo>
                    <a:pt x="10113" y="6143"/>
                  </a:lnTo>
                  <a:lnTo>
                    <a:pt x="10053" y="6390"/>
                  </a:lnTo>
                  <a:lnTo>
                    <a:pt x="9985" y="6629"/>
                  </a:lnTo>
                  <a:lnTo>
                    <a:pt x="9909" y="6867"/>
                  </a:lnTo>
                  <a:lnTo>
                    <a:pt x="9815" y="7097"/>
                  </a:lnTo>
                  <a:lnTo>
                    <a:pt x="9713" y="7327"/>
                  </a:lnTo>
                  <a:lnTo>
                    <a:pt x="9602" y="7549"/>
                  </a:lnTo>
                  <a:lnTo>
                    <a:pt x="9474" y="7762"/>
                  </a:lnTo>
                  <a:lnTo>
                    <a:pt x="9346" y="7966"/>
                  </a:lnTo>
                  <a:lnTo>
                    <a:pt x="9201" y="8171"/>
                  </a:lnTo>
                  <a:lnTo>
                    <a:pt x="9048" y="8358"/>
                  </a:lnTo>
                  <a:lnTo>
                    <a:pt x="8886" y="8546"/>
                  </a:lnTo>
                  <a:lnTo>
                    <a:pt x="8716" y="8724"/>
                  </a:lnTo>
                  <a:lnTo>
                    <a:pt x="8545" y="8895"/>
                  </a:lnTo>
                  <a:lnTo>
                    <a:pt x="8358" y="9057"/>
                  </a:lnTo>
                  <a:lnTo>
                    <a:pt x="8162" y="9202"/>
                  </a:lnTo>
                  <a:lnTo>
                    <a:pt x="7966" y="9346"/>
                  </a:lnTo>
                  <a:lnTo>
                    <a:pt x="7753" y="9483"/>
                  </a:lnTo>
                  <a:lnTo>
                    <a:pt x="7540" y="9602"/>
                  </a:lnTo>
                  <a:lnTo>
                    <a:pt x="7319" y="9721"/>
                  </a:lnTo>
                  <a:lnTo>
                    <a:pt x="7097" y="9823"/>
                  </a:lnTo>
                  <a:lnTo>
                    <a:pt x="6867" y="9909"/>
                  </a:lnTo>
                  <a:lnTo>
                    <a:pt x="6629" y="9994"/>
                  </a:lnTo>
                  <a:lnTo>
                    <a:pt x="6382" y="10062"/>
                  </a:lnTo>
                  <a:lnTo>
                    <a:pt x="6134" y="10122"/>
                  </a:lnTo>
                  <a:lnTo>
                    <a:pt x="5887" y="10164"/>
                  </a:lnTo>
                  <a:lnTo>
                    <a:pt x="5632" y="10198"/>
                  </a:lnTo>
                  <a:lnTo>
                    <a:pt x="5368" y="10215"/>
                  </a:lnTo>
                  <a:lnTo>
                    <a:pt x="5112" y="10224"/>
                  </a:lnTo>
                  <a:lnTo>
                    <a:pt x="5112" y="10224"/>
                  </a:lnTo>
                  <a:lnTo>
                    <a:pt x="4848" y="10215"/>
                  </a:lnTo>
                  <a:lnTo>
                    <a:pt x="4584" y="10198"/>
                  </a:lnTo>
                  <a:lnTo>
                    <a:pt x="4328" y="10164"/>
                  </a:lnTo>
                  <a:lnTo>
                    <a:pt x="4081" y="10122"/>
                  </a:lnTo>
                  <a:lnTo>
                    <a:pt x="3834" y="10062"/>
                  </a:lnTo>
                  <a:lnTo>
                    <a:pt x="3587" y="9994"/>
                  </a:lnTo>
                  <a:lnTo>
                    <a:pt x="3357" y="9909"/>
                  </a:lnTo>
                  <a:lnTo>
                    <a:pt x="3119" y="9823"/>
                  </a:lnTo>
                  <a:lnTo>
                    <a:pt x="2897" y="9721"/>
                  </a:lnTo>
                  <a:lnTo>
                    <a:pt x="2676" y="9602"/>
                  </a:lnTo>
                  <a:lnTo>
                    <a:pt x="2463" y="9483"/>
                  </a:lnTo>
                  <a:lnTo>
                    <a:pt x="2258" y="9346"/>
                  </a:lnTo>
                  <a:lnTo>
                    <a:pt x="2054" y="9202"/>
                  </a:lnTo>
                  <a:lnTo>
                    <a:pt x="1858" y="9057"/>
                  </a:lnTo>
                  <a:lnTo>
                    <a:pt x="1679" y="8895"/>
                  </a:lnTo>
                  <a:lnTo>
                    <a:pt x="1500" y="8724"/>
                  </a:lnTo>
                  <a:lnTo>
                    <a:pt x="1330" y="8546"/>
                  </a:lnTo>
                  <a:lnTo>
                    <a:pt x="1168" y="8358"/>
                  </a:lnTo>
                  <a:lnTo>
                    <a:pt x="1014" y="8171"/>
                  </a:lnTo>
                  <a:lnTo>
                    <a:pt x="870" y="7966"/>
                  </a:lnTo>
                  <a:lnTo>
                    <a:pt x="742" y="7762"/>
                  </a:lnTo>
                  <a:lnTo>
                    <a:pt x="614" y="7549"/>
                  </a:lnTo>
                  <a:lnTo>
                    <a:pt x="503" y="7327"/>
                  </a:lnTo>
                  <a:lnTo>
                    <a:pt x="401" y="7097"/>
                  </a:lnTo>
                  <a:lnTo>
                    <a:pt x="307" y="6867"/>
                  </a:lnTo>
                  <a:lnTo>
                    <a:pt x="231" y="6629"/>
                  </a:lnTo>
                  <a:lnTo>
                    <a:pt x="162" y="6390"/>
                  </a:lnTo>
                  <a:lnTo>
                    <a:pt x="103" y="6143"/>
                  </a:lnTo>
                  <a:lnTo>
                    <a:pt x="60" y="5888"/>
                  </a:lnTo>
                  <a:lnTo>
                    <a:pt x="26" y="5632"/>
                  </a:lnTo>
                  <a:lnTo>
                    <a:pt x="9" y="5376"/>
                  </a:lnTo>
                  <a:lnTo>
                    <a:pt x="1" y="5112"/>
                  </a:lnTo>
                  <a:lnTo>
                    <a:pt x="1" y="5112"/>
                  </a:lnTo>
                  <a:lnTo>
                    <a:pt x="9" y="4848"/>
                  </a:lnTo>
                  <a:lnTo>
                    <a:pt x="26" y="4593"/>
                  </a:lnTo>
                  <a:lnTo>
                    <a:pt x="60" y="4337"/>
                  </a:lnTo>
                  <a:lnTo>
                    <a:pt x="103" y="4081"/>
                  </a:lnTo>
                  <a:lnTo>
                    <a:pt x="162" y="3834"/>
                  </a:lnTo>
                  <a:lnTo>
                    <a:pt x="231" y="3596"/>
                  </a:lnTo>
                  <a:lnTo>
                    <a:pt x="307" y="3357"/>
                  </a:lnTo>
                  <a:lnTo>
                    <a:pt x="401" y="3127"/>
                  </a:lnTo>
                  <a:lnTo>
                    <a:pt x="503" y="2897"/>
                  </a:lnTo>
                  <a:lnTo>
                    <a:pt x="614" y="2676"/>
                  </a:lnTo>
                  <a:lnTo>
                    <a:pt x="742" y="2463"/>
                  </a:lnTo>
                  <a:lnTo>
                    <a:pt x="870" y="2258"/>
                  </a:lnTo>
                  <a:lnTo>
                    <a:pt x="1014" y="2054"/>
                  </a:lnTo>
                  <a:lnTo>
                    <a:pt x="1168" y="1866"/>
                  </a:lnTo>
                  <a:lnTo>
                    <a:pt x="1330" y="1679"/>
                  </a:lnTo>
                  <a:lnTo>
                    <a:pt x="1500" y="1500"/>
                  </a:lnTo>
                  <a:lnTo>
                    <a:pt x="1679" y="1330"/>
                  </a:lnTo>
                  <a:lnTo>
                    <a:pt x="1858" y="1168"/>
                  </a:lnTo>
                  <a:lnTo>
                    <a:pt x="2054" y="1023"/>
                  </a:lnTo>
                  <a:lnTo>
                    <a:pt x="2258" y="878"/>
                  </a:lnTo>
                  <a:lnTo>
                    <a:pt x="2463" y="742"/>
                  </a:lnTo>
                  <a:lnTo>
                    <a:pt x="2676" y="623"/>
                  </a:lnTo>
                  <a:lnTo>
                    <a:pt x="2897" y="512"/>
                  </a:lnTo>
                  <a:lnTo>
                    <a:pt x="3119" y="410"/>
                  </a:lnTo>
                  <a:lnTo>
                    <a:pt x="3357" y="316"/>
                  </a:lnTo>
                  <a:lnTo>
                    <a:pt x="3587" y="231"/>
                  </a:lnTo>
                  <a:lnTo>
                    <a:pt x="3834" y="163"/>
                  </a:lnTo>
                  <a:lnTo>
                    <a:pt x="4081" y="111"/>
                  </a:lnTo>
                  <a:lnTo>
                    <a:pt x="4328" y="60"/>
                  </a:lnTo>
                  <a:lnTo>
                    <a:pt x="4584" y="26"/>
                  </a:lnTo>
                  <a:lnTo>
                    <a:pt x="4848" y="9"/>
                  </a:lnTo>
                  <a:lnTo>
                    <a:pt x="5112" y="1"/>
                  </a:lnTo>
                  <a:lnTo>
                    <a:pt x="5112"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619;p67"/>
            <p:cNvSpPr/>
            <p:nvPr/>
          </p:nvSpPr>
          <p:spPr>
            <a:xfrm>
              <a:off x="-4739050" y="-5725625"/>
              <a:ext cx="3140025" cy="3140025"/>
            </a:xfrm>
            <a:custGeom>
              <a:avLst/>
              <a:gdLst/>
              <a:ahLst/>
              <a:cxnLst/>
              <a:rect l="l" t="t" r="r" b="b"/>
              <a:pathLst>
                <a:path w="125601" h="125601" fill="none" extrusionOk="0">
                  <a:moveTo>
                    <a:pt x="122406" y="3195"/>
                  </a:moveTo>
                  <a:lnTo>
                    <a:pt x="122406" y="3195"/>
                  </a:lnTo>
                  <a:lnTo>
                    <a:pt x="122687" y="5768"/>
                  </a:lnTo>
                  <a:lnTo>
                    <a:pt x="122960" y="8341"/>
                  </a:lnTo>
                  <a:lnTo>
                    <a:pt x="123215" y="10896"/>
                  </a:lnTo>
                  <a:lnTo>
                    <a:pt x="123462" y="13444"/>
                  </a:lnTo>
                  <a:lnTo>
                    <a:pt x="123684" y="15982"/>
                  </a:lnTo>
                  <a:lnTo>
                    <a:pt x="123897" y="18513"/>
                  </a:lnTo>
                  <a:lnTo>
                    <a:pt x="124093" y="21026"/>
                  </a:lnTo>
                  <a:lnTo>
                    <a:pt x="124280" y="23531"/>
                  </a:lnTo>
                  <a:lnTo>
                    <a:pt x="124451" y="26027"/>
                  </a:lnTo>
                  <a:lnTo>
                    <a:pt x="124604" y="28506"/>
                  </a:lnTo>
                  <a:lnTo>
                    <a:pt x="124749" y="30968"/>
                  </a:lnTo>
                  <a:lnTo>
                    <a:pt x="124885" y="33413"/>
                  </a:lnTo>
                  <a:lnTo>
                    <a:pt x="125004" y="35850"/>
                  </a:lnTo>
                  <a:lnTo>
                    <a:pt x="125107" y="38269"/>
                  </a:lnTo>
                  <a:lnTo>
                    <a:pt x="125209" y="40671"/>
                  </a:lnTo>
                  <a:lnTo>
                    <a:pt x="125294" y="43048"/>
                  </a:lnTo>
                  <a:lnTo>
                    <a:pt x="125362" y="45417"/>
                  </a:lnTo>
                  <a:lnTo>
                    <a:pt x="125430" y="47760"/>
                  </a:lnTo>
                  <a:lnTo>
                    <a:pt x="125482" y="50085"/>
                  </a:lnTo>
                  <a:lnTo>
                    <a:pt x="125524" y="52386"/>
                  </a:lnTo>
                  <a:lnTo>
                    <a:pt x="125558" y="54669"/>
                  </a:lnTo>
                  <a:lnTo>
                    <a:pt x="125575" y="56926"/>
                  </a:lnTo>
                  <a:lnTo>
                    <a:pt x="125592" y="59167"/>
                  </a:lnTo>
                  <a:lnTo>
                    <a:pt x="125601" y="61382"/>
                  </a:lnTo>
                  <a:lnTo>
                    <a:pt x="125592" y="63571"/>
                  </a:lnTo>
                  <a:lnTo>
                    <a:pt x="125584" y="65735"/>
                  </a:lnTo>
                  <a:lnTo>
                    <a:pt x="125567" y="67874"/>
                  </a:lnTo>
                  <a:lnTo>
                    <a:pt x="125541" y="69987"/>
                  </a:lnTo>
                  <a:lnTo>
                    <a:pt x="125507" y="72074"/>
                  </a:lnTo>
                  <a:lnTo>
                    <a:pt x="125464" y="74127"/>
                  </a:lnTo>
                  <a:lnTo>
                    <a:pt x="125422" y="76155"/>
                  </a:lnTo>
                  <a:lnTo>
                    <a:pt x="125371" y="78157"/>
                  </a:lnTo>
                  <a:lnTo>
                    <a:pt x="125311" y="80125"/>
                  </a:lnTo>
                  <a:lnTo>
                    <a:pt x="125252" y="82067"/>
                  </a:lnTo>
                  <a:lnTo>
                    <a:pt x="125175" y="83975"/>
                  </a:lnTo>
                  <a:lnTo>
                    <a:pt x="125107" y="85850"/>
                  </a:lnTo>
                  <a:lnTo>
                    <a:pt x="125030" y="87690"/>
                  </a:lnTo>
                  <a:lnTo>
                    <a:pt x="124945" y="89504"/>
                  </a:lnTo>
                  <a:lnTo>
                    <a:pt x="124860" y="91276"/>
                  </a:lnTo>
                  <a:lnTo>
                    <a:pt x="124774" y="93014"/>
                  </a:lnTo>
                  <a:lnTo>
                    <a:pt x="124578" y="96388"/>
                  </a:lnTo>
                  <a:lnTo>
                    <a:pt x="124383" y="99608"/>
                  </a:lnTo>
                  <a:lnTo>
                    <a:pt x="124178" y="102684"/>
                  </a:lnTo>
                  <a:lnTo>
                    <a:pt x="123965" y="105589"/>
                  </a:lnTo>
                  <a:lnTo>
                    <a:pt x="123752" y="108332"/>
                  </a:lnTo>
                  <a:lnTo>
                    <a:pt x="123539" y="110905"/>
                  </a:lnTo>
                  <a:lnTo>
                    <a:pt x="123326" y="113299"/>
                  </a:lnTo>
                  <a:lnTo>
                    <a:pt x="123122" y="115505"/>
                  </a:lnTo>
                  <a:lnTo>
                    <a:pt x="122926" y="117533"/>
                  </a:lnTo>
                  <a:lnTo>
                    <a:pt x="122738" y="119356"/>
                  </a:lnTo>
                  <a:lnTo>
                    <a:pt x="122568" y="120992"/>
                  </a:lnTo>
                  <a:lnTo>
                    <a:pt x="122406" y="122406"/>
                  </a:lnTo>
                  <a:lnTo>
                    <a:pt x="122406" y="122406"/>
                  </a:lnTo>
                  <a:lnTo>
                    <a:pt x="120992" y="122568"/>
                  </a:lnTo>
                  <a:lnTo>
                    <a:pt x="119356" y="122738"/>
                  </a:lnTo>
                  <a:lnTo>
                    <a:pt x="117533" y="122926"/>
                  </a:lnTo>
                  <a:lnTo>
                    <a:pt x="115505" y="123122"/>
                  </a:lnTo>
                  <a:lnTo>
                    <a:pt x="113299" y="123326"/>
                  </a:lnTo>
                  <a:lnTo>
                    <a:pt x="110905" y="123539"/>
                  </a:lnTo>
                  <a:lnTo>
                    <a:pt x="108332" y="123752"/>
                  </a:lnTo>
                  <a:lnTo>
                    <a:pt x="105589" y="123965"/>
                  </a:lnTo>
                  <a:lnTo>
                    <a:pt x="102684" y="124178"/>
                  </a:lnTo>
                  <a:lnTo>
                    <a:pt x="99608" y="124382"/>
                  </a:lnTo>
                  <a:lnTo>
                    <a:pt x="96388" y="124587"/>
                  </a:lnTo>
                  <a:lnTo>
                    <a:pt x="93014" y="124774"/>
                  </a:lnTo>
                  <a:lnTo>
                    <a:pt x="91276" y="124860"/>
                  </a:lnTo>
                  <a:lnTo>
                    <a:pt x="89504" y="124945"/>
                  </a:lnTo>
                  <a:lnTo>
                    <a:pt x="87690" y="125030"/>
                  </a:lnTo>
                  <a:lnTo>
                    <a:pt x="85850" y="125107"/>
                  </a:lnTo>
                  <a:lnTo>
                    <a:pt x="83975" y="125183"/>
                  </a:lnTo>
                  <a:lnTo>
                    <a:pt x="82067" y="125251"/>
                  </a:lnTo>
                  <a:lnTo>
                    <a:pt x="80125" y="125311"/>
                  </a:lnTo>
                  <a:lnTo>
                    <a:pt x="78157" y="125371"/>
                  </a:lnTo>
                  <a:lnTo>
                    <a:pt x="76155" y="125422"/>
                  </a:lnTo>
                  <a:lnTo>
                    <a:pt x="74127" y="125473"/>
                  </a:lnTo>
                  <a:lnTo>
                    <a:pt x="72074" y="125507"/>
                  </a:lnTo>
                  <a:lnTo>
                    <a:pt x="69987" y="125541"/>
                  </a:lnTo>
                  <a:lnTo>
                    <a:pt x="67874" y="125567"/>
                  </a:lnTo>
                  <a:lnTo>
                    <a:pt x="65735" y="125584"/>
                  </a:lnTo>
                  <a:lnTo>
                    <a:pt x="63572" y="125601"/>
                  </a:lnTo>
                  <a:lnTo>
                    <a:pt x="61382" y="125601"/>
                  </a:lnTo>
                  <a:lnTo>
                    <a:pt x="59167" y="125592"/>
                  </a:lnTo>
                  <a:lnTo>
                    <a:pt x="56926" y="125575"/>
                  </a:lnTo>
                  <a:lnTo>
                    <a:pt x="54669" y="125558"/>
                  </a:lnTo>
                  <a:lnTo>
                    <a:pt x="52386" y="125524"/>
                  </a:lnTo>
                  <a:lnTo>
                    <a:pt x="50077" y="125481"/>
                  </a:lnTo>
                  <a:lnTo>
                    <a:pt x="47760" y="125430"/>
                  </a:lnTo>
                  <a:lnTo>
                    <a:pt x="45408" y="125362"/>
                  </a:lnTo>
                  <a:lnTo>
                    <a:pt x="43048" y="125294"/>
                  </a:lnTo>
                  <a:lnTo>
                    <a:pt x="40663" y="125209"/>
                  </a:lnTo>
                  <a:lnTo>
                    <a:pt x="38269" y="125115"/>
                  </a:lnTo>
                  <a:lnTo>
                    <a:pt x="35850" y="125004"/>
                  </a:lnTo>
                  <a:lnTo>
                    <a:pt x="33413" y="124885"/>
                  </a:lnTo>
                  <a:lnTo>
                    <a:pt x="30968" y="124757"/>
                  </a:lnTo>
                  <a:lnTo>
                    <a:pt x="28506" y="124612"/>
                  </a:lnTo>
                  <a:lnTo>
                    <a:pt x="26027" y="124451"/>
                  </a:lnTo>
                  <a:lnTo>
                    <a:pt x="23531" y="124280"/>
                  </a:lnTo>
                  <a:lnTo>
                    <a:pt x="21026" y="124101"/>
                  </a:lnTo>
                  <a:lnTo>
                    <a:pt x="18513" y="123897"/>
                  </a:lnTo>
                  <a:lnTo>
                    <a:pt x="15983" y="123684"/>
                  </a:lnTo>
                  <a:lnTo>
                    <a:pt x="13444" y="123462"/>
                  </a:lnTo>
                  <a:lnTo>
                    <a:pt x="10897" y="123215"/>
                  </a:lnTo>
                  <a:lnTo>
                    <a:pt x="8341" y="122960"/>
                  </a:lnTo>
                  <a:lnTo>
                    <a:pt x="5768" y="122687"/>
                  </a:lnTo>
                  <a:lnTo>
                    <a:pt x="3195" y="122406"/>
                  </a:lnTo>
                  <a:lnTo>
                    <a:pt x="3195" y="122406"/>
                  </a:lnTo>
                  <a:lnTo>
                    <a:pt x="2905" y="119825"/>
                  </a:lnTo>
                  <a:lnTo>
                    <a:pt x="2641" y="117260"/>
                  </a:lnTo>
                  <a:lnTo>
                    <a:pt x="2377" y="114704"/>
                  </a:lnTo>
                  <a:lnTo>
                    <a:pt x="2139" y="112157"/>
                  </a:lnTo>
                  <a:lnTo>
                    <a:pt x="1909" y="109618"/>
                  </a:lnTo>
                  <a:lnTo>
                    <a:pt x="1704" y="107088"/>
                  </a:lnTo>
                  <a:lnTo>
                    <a:pt x="1500" y="104575"/>
                  </a:lnTo>
                  <a:lnTo>
                    <a:pt x="1321" y="102070"/>
                  </a:lnTo>
                  <a:lnTo>
                    <a:pt x="1150" y="99574"/>
                  </a:lnTo>
                  <a:lnTo>
                    <a:pt x="989" y="97095"/>
                  </a:lnTo>
                  <a:lnTo>
                    <a:pt x="844" y="94633"/>
                  </a:lnTo>
                  <a:lnTo>
                    <a:pt x="716" y="92188"/>
                  </a:lnTo>
                  <a:lnTo>
                    <a:pt x="597" y="89751"/>
                  </a:lnTo>
                  <a:lnTo>
                    <a:pt x="486" y="87332"/>
                  </a:lnTo>
                  <a:lnTo>
                    <a:pt x="392" y="84938"/>
                  </a:lnTo>
                  <a:lnTo>
                    <a:pt x="307" y="82553"/>
                  </a:lnTo>
                  <a:lnTo>
                    <a:pt x="239" y="80193"/>
                  </a:lnTo>
                  <a:lnTo>
                    <a:pt x="171" y="77841"/>
                  </a:lnTo>
                  <a:lnTo>
                    <a:pt x="120" y="75516"/>
                  </a:lnTo>
                  <a:lnTo>
                    <a:pt x="77" y="73215"/>
                  </a:lnTo>
                  <a:lnTo>
                    <a:pt x="43" y="70932"/>
                  </a:lnTo>
                  <a:lnTo>
                    <a:pt x="17" y="68675"/>
                  </a:lnTo>
                  <a:lnTo>
                    <a:pt x="9" y="66434"/>
                  </a:lnTo>
                  <a:lnTo>
                    <a:pt x="0" y="64219"/>
                  </a:lnTo>
                  <a:lnTo>
                    <a:pt x="0" y="62029"/>
                  </a:lnTo>
                  <a:lnTo>
                    <a:pt x="17" y="59866"/>
                  </a:lnTo>
                  <a:lnTo>
                    <a:pt x="34" y="57727"/>
                  </a:lnTo>
                  <a:lnTo>
                    <a:pt x="60" y="55614"/>
                  </a:lnTo>
                  <a:lnTo>
                    <a:pt x="94" y="53527"/>
                  </a:lnTo>
                  <a:lnTo>
                    <a:pt x="128" y="51474"/>
                  </a:lnTo>
                  <a:lnTo>
                    <a:pt x="179" y="49446"/>
                  </a:lnTo>
                  <a:lnTo>
                    <a:pt x="230" y="47444"/>
                  </a:lnTo>
                  <a:lnTo>
                    <a:pt x="290" y="45476"/>
                  </a:lnTo>
                  <a:lnTo>
                    <a:pt x="350" y="43534"/>
                  </a:lnTo>
                  <a:lnTo>
                    <a:pt x="418" y="41626"/>
                  </a:lnTo>
                  <a:lnTo>
                    <a:pt x="494" y="39751"/>
                  </a:lnTo>
                  <a:lnTo>
                    <a:pt x="571" y="37911"/>
                  </a:lnTo>
                  <a:lnTo>
                    <a:pt x="656" y="36097"/>
                  </a:lnTo>
                  <a:lnTo>
                    <a:pt x="741" y="34325"/>
                  </a:lnTo>
                  <a:lnTo>
                    <a:pt x="827" y="32587"/>
                  </a:lnTo>
                  <a:lnTo>
                    <a:pt x="1014" y="29213"/>
                  </a:lnTo>
                  <a:lnTo>
                    <a:pt x="1219" y="25993"/>
                  </a:lnTo>
                  <a:lnTo>
                    <a:pt x="1423" y="22926"/>
                  </a:lnTo>
                  <a:lnTo>
                    <a:pt x="1636" y="20012"/>
                  </a:lnTo>
                  <a:lnTo>
                    <a:pt x="1849" y="17269"/>
                  </a:lnTo>
                  <a:lnTo>
                    <a:pt x="2062" y="14696"/>
                  </a:lnTo>
                  <a:lnTo>
                    <a:pt x="2266" y="12302"/>
                  </a:lnTo>
                  <a:lnTo>
                    <a:pt x="2471" y="10096"/>
                  </a:lnTo>
                  <a:lnTo>
                    <a:pt x="2675" y="8068"/>
                  </a:lnTo>
                  <a:lnTo>
                    <a:pt x="2863" y="6245"/>
                  </a:lnTo>
                  <a:lnTo>
                    <a:pt x="3033" y="4609"/>
                  </a:lnTo>
                  <a:lnTo>
                    <a:pt x="3187" y="3186"/>
                  </a:lnTo>
                  <a:lnTo>
                    <a:pt x="3187" y="3186"/>
                  </a:lnTo>
                  <a:lnTo>
                    <a:pt x="4609" y="3033"/>
                  </a:lnTo>
                  <a:lnTo>
                    <a:pt x="6236" y="2863"/>
                  </a:lnTo>
                  <a:lnTo>
                    <a:pt x="8068" y="2675"/>
                  </a:lnTo>
                  <a:lnTo>
                    <a:pt x="10087" y="2479"/>
                  </a:lnTo>
                  <a:lnTo>
                    <a:pt x="12302" y="2266"/>
                  </a:lnTo>
                  <a:lnTo>
                    <a:pt x="14696" y="2062"/>
                  </a:lnTo>
                  <a:lnTo>
                    <a:pt x="17269" y="1849"/>
                  </a:lnTo>
                  <a:lnTo>
                    <a:pt x="20012" y="1636"/>
                  </a:lnTo>
                  <a:lnTo>
                    <a:pt x="22917" y="1423"/>
                  </a:lnTo>
                  <a:lnTo>
                    <a:pt x="25984" y="1218"/>
                  </a:lnTo>
                  <a:lnTo>
                    <a:pt x="29213" y="1014"/>
                  </a:lnTo>
                  <a:lnTo>
                    <a:pt x="32587" y="827"/>
                  </a:lnTo>
                  <a:lnTo>
                    <a:pt x="34325" y="741"/>
                  </a:lnTo>
                  <a:lnTo>
                    <a:pt x="36097" y="656"/>
                  </a:lnTo>
                  <a:lnTo>
                    <a:pt x="37903" y="571"/>
                  </a:lnTo>
                  <a:lnTo>
                    <a:pt x="39751" y="494"/>
                  </a:lnTo>
                  <a:lnTo>
                    <a:pt x="41626" y="418"/>
                  </a:lnTo>
                  <a:lnTo>
                    <a:pt x="43534" y="349"/>
                  </a:lnTo>
                  <a:lnTo>
                    <a:pt x="45468" y="290"/>
                  </a:lnTo>
                  <a:lnTo>
                    <a:pt x="47444" y="230"/>
                  </a:lnTo>
                  <a:lnTo>
                    <a:pt x="49438" y="179"/>
                  </a:lnTo>
                  <a:lnTo>
                    <a:pt x="51474" y="137"/>
                  </a:lnTo>
                  <a:lnTo>
                    <a:pt x="53527" y="94"/>
                  </a:lnTo>
                  <a:lnTo>
                    <a:pt x="55614" y="60"/>
                  </a:lnTo>
                  <a:lnTo>
                    <a:pt x="57727" y="34"/>
                  </a:lnTo>
                  <a:lnTo>
                    <a:pt x="59866" y="17"/>
                  </a:lnTo>
                  <a:lnTo>
                    <a:pt x="62030" y="9"/>
                  </a:lnTo>
                  <a:lnTo>
                    <a:pt x="64219" y="0"/>
                  </a:lnTo>
                  <a:lnTo>
                    <a:pt x="66434" y="9"/>
                  </a:lnTo>
                  <a:lnTo>
                    <a:pt x="68675" y="26"/>
                  </a:lnTo>
                  <a:lnTo>
                    <a:pt x="70932" y="43"/>
                  </a:lnTo>
                  <a:lnTo>
                    <a:pt x="73215" y="77"/>
                  </a:lnTo>
                  <a:lnTo>
                    <a:pt x="75516" y="119"/>
                  </a:lnTo>
                  <a:lnTo>
                    <a:pt x="77841" y="171"/>
                  </a:lnTo>
                  <a:lnTo>
                    <a:pt x="80184" y="239"/>
                  </a:lnTo>
                  <a:lnTo>
                    <a:pt x="82553" y="307"/>
                  </a:lnTo>
                  <a:lnTo>
                    <a:pt x="84930" y="392"/>
                  </a:lnTo>
                  <a:lnTo>
                    <a:pt x="87332" y="494"/>
                  </a:lnTo>
                  <a:lnTo>
                    <a:pt x="89751" y="597"/>
                  </a:lnTo>
                  <a:lnTo>
                    <a:pt x="92179" y="716"/>
                  </a:lnTo>
                  <a:lnTo>
                    <a:pt x="94633" y="852"/>
                  </a:lnTo>
                  <a:lnTo>
                    <a:pt x="97095" y="988"/>
                  </a:lnTo>
                  <a:lnTo>
                    <a:pt x="99574" y="1150"/>
                  </a:lnTo>
                  <a:lnTo>
                    <a:pt x="102070" y="1321"/>
                  </a:lnTo>
                  <a:lnTo>
                    <a:pt x="104575" y="1500"/>
                  </a:lnTo>
                  <a:lnTo>
                    <a:pt x="107088" y="1704"/>
                  </a:lnTo>
                  <a:lnTo>
                    <a:pt x="109619" y="1917"/>
                  </a:lnTo>
                  <a:lnTo>
                    <a:pt x="112157" y="2139"/>
                  </a:lnTo>
                  <a:lnTo>
                    <a:pt x="114705" y="2377"/>
                  </a:lnTo>
                  <a:lnTo>
                    <a:pt x="117260" y="2641"/>
                  </a:lnTo>
                  <a:lnTo>
                    <a:pt x="119825" y="2905"/>
                  </a:lnTo>
                  <a:lnTo>
                    <a:pt x="122406" y="3195"/>
                  </a:lnTo>
                  <a:lnTo>
                    <a:pt x="122406" y="3195"/>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620;p67"/>
            <p:cNvSpPr/>
            <p:nvPr/>
          </p:nvSpPr>
          <p:spPr>
            <a:xfrm>
              <a:off x="-1678900" y="-56457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621;p67"/>
            <p:cNvSpPr/>
            <p:nvPr/>
          </p:nvSpPr>
          <p:spPr>
            <a:xfrm>
              <a:off x="-4142925" y="-5129075"/>
              <a:ext cx="1947775" cy="1947350"/>
            </a:xfrm>
            <a:custGeom>
              <a:avLst/>
              <a:gdLst/>
              <a:ahLst/>
              <a:cxnLst/>
              <a:rect l="l" t="t" r="r" b="b"/>
              <a:pathLst>
                <a:path w="77911" h="77894" extrusionOk="0">
                  <a:moveTo>
                    <a:pt x="45349" y="1"/>
                  </a:move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3342" y="10829"/>
                  </a:lnTo>
                  <a:lnTo>
                    <a:pt x="15719" y="10727"/>
                  </a:lnTo>
                  <a:lnTo>
                    <a:pt x="18087" y="10624"/>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18317" y="393"/>
                  </a:lnTo>
                  <a:lnTo>
                    <a:pt x="16528" y="461"/>
                  </a:lnTo>
                  <a:lnTo>
                    <a:pt x="14731" y="538"/>
                  </a:lnTo>
                  <a:lnTo>
                    <a:pt x="12942" y="623"/>
                  </a:lnTo>
                  <a:lnTo>
                    <a:pt x="11153" y="708"/>
                  </a:lnTo>
                  <a:lnTo>
                    <a:pt x="9364" y="802"/>
                  </a:lnTo>
                  <a:lnTo>
                    <a:pt x="7583" y="904"/>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622;p67"/>
            <p:cNvSpPr/>
            <p:nvPr/>
          </p:nvSpPr>
          <p:spPr>
            <a:xfrm>
              <a:off x="-4142925" y="-5129075"/>
              <a:ext cx="1947775" cy="1947350"/>
            </a:xfrm>
            <a:custGeom>
              <a:avLst/>
              <a:gdLst/>
              <a:ahLst/>
              <a:cxnLst/>
              <a:rect l="l" t="t" r="r" b="b"/>
              <a:pathLst>
                <a:path w="77911" h="77894" fill="none" extrusionOk="0">
                  <a:moveTo>
                    <a:pt x="5743" y="76930"/>
                  </a:moveTo>
                  <a:lnTo>
                    <a:pt x="5743" y="76930"/>
                  </a:lnTo>
                  <a:lnTo>
                    <a:pt x="7864" y="77058"/>
                  </a:lnTo>
                  <a:lnTo>
                    <a:pt x="9977" y="77177"/>
                  </a:lnTo>
                  <a:lnTo>
                    <a:pt x="12073" y="77280"/>
                  </a:lnTo>
                  <a:lnTo>
                    <a:pt x="14160" y="77382"/>
                  </a:lnTo>
                  <a:lnTo>
                    <a:pt x="16230" y="77467"/>
                  </a:lnTo>
                  <a:lnTo>
                    <a:pt x="18283" y="77544"/>
                  </a:lnTo>
                  <a:lnTo>
                    <a:pt x="20328" y="77612"/>
                  </a:lnTo>
                  <a:lnTo>
                    <a:pt x="22347" y="77680"/>
                  </a:lnTo>
                  <a:lnTo>
                    <a:pt x="24358" y="77731"/>
                  </a:lnTo>
                  <a:lnTo>
                    <a:pt x="26351" y="77774"/>
                  </a:lnTo>
                  <a:lnTo>
                    <a:pt x="28319" y="77816"/>
                  </a:lnTo>
                  <a:lnTo>
                    <a:pt x="30279" y="77842"/>
                  </a:lnTo>
                  <a:lnTo>
                    <a:pt x="32212" y="77868"/>
                  </a:lnTo>
                  <a:lnTo>
                    <a:pt x="34129" y="77885"/>
                  </a:lnTo>
                  <a:lnTo>
                    <a:pt x="36029" y="77893"/>
                  </a:lnTo>
                  <a:lnTo>
                    <a:pt x="37903" y="77893"/>
                  </a:lnTo>
                  <a:lnTo>
                    <a:pt x="37903" y="77893"/>
                  </a:lnTo>
                  <a:lnTo>
                    <a:pt x="40408" y="77893"/>
                  </a:lnTo>
                  <a:lnTo>
                    <a:pt x="42879" y="77876"/>
                  </a:lnTo>
                  <a:lnTo>
                    <a:pt x="45298" y="77850"/>
                  </a:lnTo>
                  <a:lnTo>
                    <a:pt x="47675" y="77808"/>
                  </a:lnTo>
                  <a:lnTo>
                    <a:pt x="50009" y="77765"/>
                  </a:lnTo>
                  <a:lnTo>
                    <a:pt x="52293" y="77714"/>
                  </a:lnTo>
                  <a:lnTo>
                    <a:pt x="54525" y="77655"/>
                  </a:lnTo>
                  <a:lnTo>
                    <a:pt x="56706" y="77586"/>
                  </a:lnTo>
                  <a:lnTo>
                    <a:pt x="58835" y="77510"/>
                  </a:lnTo>
                  <a:lnTo>
                    <a:pt x="60906" y="77433"/>
                  </a:lnTo>
                  <a:lnTo>
                    <a:pt x="62925" y="77348"/>
                  </a:lnTo>
                  <a:lnTo>
                    <a:pt x="64884" y="77254"/>
                  </a:lnTo>
                  <a:lnTo>
                    <a:pt x="66775" y="77169"/>
                  </a:lnTo>
                  <a:lnTo>
                    <a:pt x="68616" y="77067"/>
                  </a:lnTo>
                  <a:lnTo>
                    <a:pt x="70388" y="76973"/>
                  </a:lnTo>
                  <a:lnTo>
                    <a:pt x="72091" y="76871"/>
                  </a:lnTo>
                  <a:lnTo>
                    <a:pt x="72091" y="76871"/>
                  </a:lnTo>
                  <a:lnTo>
                    <a:pt x="72330" y="76854"/>
                  </a:lnTo>
                  <a:lnTo>
                    <a:pt x="72569" y="76820"/>
                  </a:lnTo>
                  <a:lnTo>
                    <a:pt x="72807" y="76777"/>
                  </a:lnTo>
                  <a:lnTo>
                    <a:pt x="73037" y="76726"/>
                  </a:lnTo>
                  <a:lnTo>
                    <a:pt x="73259" y="76666"/>
                  </a:lnTo>
                  <a:lnTo>
                    <a:pt x="73480" y="76590"/>
                  </a:lnTo>
                  <a:lnTo>
                    <a:pt x="73693" y="76513"/>
                  </a:lnTo>
                  <a:lnTo>
                    <a:pt x="73906" y="76419"/>
                  </a:lnTo>
                  <a:lnTo>
                    <a:pt x="74119" y="76317"/>
                  </a:lnTo>
                  <a:lnTo>
                    <a:pt x="74315" y="76206"/>
                  </a:lnTo>
                  <a:lnTo>
                    <a:pt x="74511" y="76096"/>
                  </a:lnTo>
                  <a:lnTo>
                    <a:pt x="74698" y="75968"/>
                  </a:lnTo>
                  <a:lnTo>
                    <a:pt x="74886" y="75831"/>
                  </a:lnTo>
                  <a:lnTo>
                    <a:pt x="75065" y="75687"/>
                  </a:lnTo>
                  <a:lnTo>
                    <a:pt x="75235" y="75542"/>
                  </a:lnTo>
                  <a:lnTo>
                    <a:pt x="75397" y="75380"/>
                  </a:lnTo>
                  <a:lnTo>
                    <a:pt x="75550" y="75218"/>
                  </a:lnTo>
                  <a:lnTo>
                    <a:pt x="75704" y="75048"/>
                  </a:lnTo>
                  <a:lnTo>
                    <a:pt x="75849" y="74869"/>
                  </a:lnTo>
                  <a:lnTo>
                    <a:pt x="75976" y="74690"/>
                  </a:lnTo>
                  <a:lnTo>
                    <a:pt x="76104" y="74494"/>
                  </a:lnTo>
                  <a:lnTo>
                    <a:pt x="76223" y="74298"/>
                  </a:lnTo>
                  <a:lnTo>
                    <a:pt x="76334" y="74102"/>
                  </a:lnTo>
                  <a:lnTo>
                    <a:pt x="76436" y="73889"/>
                  </a:lnTo>
                  <a:lnTo>
                    <a:pt x="76522" y="73676"/>
                  </a:lnTo>
                  <a:lnTo>
                    <a:pt x="76607" y="73463"/>
                  </a:lnTo>
                  <a:lnTo>
                    <a:pt x="76675" y="73242"/>
                  </a:lnTo>
                  <a:lnTo>
                    <a:pt x="76743" y="73020"/>
                  </a:lnTo>
                  <a:lnTo>
                    <a:pt x="76794" y="72790"/>
                  </a:lnTo>
                  <a:lnTo>
                    <a:pt x="76837" y="72551"/>
                  </a:lnTo>
                  <a:lnTo>
                    <a:pt x="76862" y="72313"/>
                  </a:lnTo>
                  <a:lnTo>
                    <a:pt x="76888" y="72074"/>
                  </a:lnTo>
                  <a:lnTo>
                    <a:pt x="76888" y="72074"/>
                  </a:lnTo>
                  <a:lnTo>
                    <a:pt x="77058" y="69067"/>
                  </a:lnTo>
                  <a:lnTo>
                    <a:pt x="77220" y="65864"/>
                  </a:lnTo>
                  <a:lnTo>
                    <a:pt x="77305" y="64194"/>
                  </a:lnTo>
                  <a:lnTo>
                    <a:pt x="77382" y="62482"/>
                  </a:lnTo>
                  <a:lnTo>
                    <a:pt x="77450" y="60727"/>
                  </a:lnTo>
                  <a:lnTo>
                    <a:pt x="77518" y="58921"/>
                  </a:lnTo>
                  <a:lnTo>
                    <a:pt x="77586" y="57080"/>
                  </a:lnTo>
                  <a:lnTo>
                    <a:pt x="77646" y="55198"/>
                  </a:lnTo>
                  <a:lnTo>
                    <a:pt x="77706" y="53272"/>
                  </a:lnTo>
                  <a:lnTo>
                    <a:pt x="77748" y="51313"/>
                  </a:lnTo>
                  <a:lnTo>
                    <a:pt x="77799" y="49311"/>
                  </a:lnTo>
                  <a:lnTo>
                    <a:pt x="77834" y="47283"/>
                  </a:lnTo>
                  <a:lnTo>
                    <a:pt x="77859" y="45213"/>
                  </a:lnTo>
                  <a:lnTo>
                    <a:pt x="77885" y="43109"/>
                  </a:lnTo>
                  <a:lnTo>
                    <a:pt x="77902" y="40970"/>
                  </a:lnTo>
                  <a:lnTo>
                    <a:pt x="77910" y="38806"/>
                  </a:lnTo>
                  <a:lnTo>
                    <a:pt x="77910" y="36608"/>
                  </a:lnTo>
                  <a:lnTo>
                    <a:pt x="77902" y="34376"/>
                  </a:lnTo>
                  <a:lnTo>
                    <a:pt x="77876" y="32119"/>
                  </a:lnTo>
                  <a:lnTo>
                    <a:pt x="77851" y="29836"/>
                  </a:lnTo>
                  <a:lnTo>
                    <a:pt x="77816" y="27527"/>
                  </a:lnTo>
                  <a:lnTo>
                    <a:pt x="77765" y="25193"/>
                  </a:lnTo>
                  <a:lnTo>
                    <a:pt x="77706" y="22833"/>
                  </a:lnTo>
                  <a:lnTo>
                    <a:pt x="77629" y="20447"/>
                  </a:lnTo>
                  <a:lnTo>
                    <a:pt x="77552" y="18045"/>
                  </a:lnTo>
                  <a:lnTo>
                    <a:pt x="77450" y="15617"/>
                  </a:lnTo>
                  <a:lnTo>
                    <a:pt x="77348" y="13172"/>
                  </a:lnTo>
                  <a:lnTo>
                    <a:pt x="77229" y="10710"/>
                  </a:lnTo>
                  <a:lnTo>
                    <a:pt x="77092" y="8231"/>
                  </a:lnTo>
                  <a:lnTo>
                    <a:pt x="76948" y="5734"/>
                  </a:lnTo>
                  <a:lnTo>
                    <a:pt x="76948" y="5734"/>
                  </a:lnTo>
                  <a:lnTo>
                    <a:pt x="76922" y="5496"/>
                  </a:lnTo>
                  <a:lnTo>
                    <a:pt x="76888" y="5257"/>
                  </a:lnTo>
                  <a:lnTo>
                    <a:pt x="76854" y="5027"/>
                  </a:lnTo>
                  <a:lnTo>
                    <a:pt x="76794" y="4797"/>
                  </a:lnTo>
                  <a:lnTo>
                    <a:pt x="76735" y="4567"/>
                  </a:lnTo>
                  <a:lnTo>
                    <a:pt x="76666" y="4346"/>
                  </a:lnTo>
                  <a:lnTo>
                    <a:pt x="76581" y="4133"/>
                  </a:lnTo>
                  <a:lnTo>
                    <a:pt x="76487" y="3920"/>
                  </a:lnTo>
                  <a:lnTo>
                    <a:pt x="76394" y="3715"/>
                  </a:lnTo>
                  <a:lnTo>
                    <a:pt x="76283" y="3511"/>
                  </a:lnTo>
                  <a:lnTo>
                    <a:pt x="76164" y="3323"/>
                  </a:lnTo>
                  <a:lnTo>
                    <a:pt x="76036" y="3127"/>
                  </a:lnTo>
                  <a:lnTo>
                    <a:pt x="75908" y="2949"/>
                  </a:lnTo>
                  <a:lnTo>
                    <a:pt x="75763" y="2770"/>
                  </a:lnTo>
                  <a:lnTo>
                    <a:pt x="75610" y="2599"/>
                  </a:lnTo>
                  <a:lnTo>
                    <a:pt x="75457" y="2437"/>
                  </a:lnTo>
                  <a:lnTo>
                    <a:pt x="75295" y="2276"/>
                  </a:lnTo>
                  <a:lnTo>
                    <a:pt x="75124" y="2131"/>
                  </a:lnTo>
                  <a:lnTo>
                    <a:pt x="74945" y="1986"/>
                  </a:lnTo>
                  <a:lnTo>
                    <a:pt x="74767" y="1858"/>
                  </a:lnTo>
                  <a:lnTo>
                    <a:pt x="74571" y="1730"/>
                  </a:lnTo>
                  <a:lnTo>
                    <a:pt x="74375" y="1611"/>
                  </a:lnTo>
                  <a:lnTo>
                    <a:pt x="74179" y="1500"/>
                  </a:lnTo>
                  <a:lnTo>
                    <a:pt x="73974" y="1398"/>
                  </a:lnTo>
                  <a:lnTo>
                    <a:pt x="73761" y="1313"/>
                  </a:lnTo>
                  <a:lnTo>
                    <a:pt x="73540" y="1228"/>
                  </a:lnTo>
                  <a:lnTo>
                    <a:pt x="73327" y="1159"/>
                  </a:lnTo>
                  <a:lnTo>
                    <a:pt x="73097" y="1091"/>
                  </a:lnTo>
                  <a:lnTo>
                    <a:pt x="72867" y="1040"/>
                  </a:lnTo>
                  <a:lnTo>
                    <a:pt x="72637" y="998"/>
                  </a:lnTo>
                  <a:lnTo>
                    <a:pt x="72398" y="972"/>
                  </a:lnTo>
                  <a:lnTo>
                    <a:pt x="72160" y="946"/>
                  </a:lnTo>
                  <a:lnTo>
                    <a:pt x="72160" y="946"/>
                  </a:lnTo>
                  <a:lnTo>
                    <a:pt x="70524" y="853"/>
                  </a:lnTo>
                  <a:lnTo>
                    <a:pt x="68880" y="759"/>
                  </a:lnTo>
                  <a:lnTo>
                    <a:pt x="67235" y="665"/>
                  </a:lnTo>
                  <a:lnTo>
                    <a:pt x="65574" y="589"/>
                  </a:lnTo>
                  <a:lnTo>
                    <a:pt x="63913" y="512"/>
                  </a:lnTo>
                  <a:lnTo>
                    <a:pt x="62243" y="435"/>
                  </a:lnTo>
                  <a:lnTo>
                    <a:pt x="60573" y="367"/>
                  </a:lnTo>
                  <a:lnTo>
                    <a:pt x="58895" y="308"/>
                  </a:lnTo>
                  <a:lnTo>
                    <a:pt x="57217" y="248"/>
                  </a:lnTo>
                  <a:lnTo>
                    <a:pt x="55530" y="197"/>
                  </a:lnTo>
                  <a:lnTo>
                    <a:pt x="53835" y="154"/>
                  </a:lnTo>
                  <a:lnTo>
                    <a:pt x="52148" y="112"/>
                  </a:lnTo>
                  <a:lnTo>
                    <a:pt x="50452" y="78"/>
                  </a:lnTo>
                  <a:lnTo>
                    <a:pt x="48749" y="43"/>
                  </a:lnTo>
                  <a:lnTo>
                    <a:pt x="47053" y="18"/>
                  </a:lnTo>
                  <a:lnTo>
                    <a:pt x="45349" y="1"/>
                  </a:lnTo>
                  <a:lnTo>
                    <a:pt x="45349" y="1"/>
                  </a:lnTo>
                  <a:lnTo>
                    <a:pt x="45085" y="9"/>
                  </a:lnTo>
                  <a:lnTo>
                    <a:pt x="44821" y="26"/>
                  </a:lnTo>
                  <a:lnTo>
                    <a:pt x="44566" y="52"/>
                  </a:lnTo>
                  <a:lnTo>
                    <a:pt x="44318" y="95"/>
                  </a:lnTo>
                  <a:lnTo>
                    <a:pt x="44071" y="154"/>
                  </a:lnTo>
                  <a:lnTo>
                    <a:pt x="43824" y="222"/>
                  </a:lnTo>
                  <a:lnTo>
                    <a:pt x="43586" y="299"/>
                  </a:lnTo>
                  <a:lnTo>
                    <a:pt x="43356" y="384"/>
                  </a:lnTo>
                  <a:lnTo>
                    <a:pt x="43126" y="486"/>
                  </a:lnTo>
                  <a:lnTo>
                    <a:pt x="42904" y="597"/>
                  </a:lnTo>
                  <a:lnTo>
                    <a:pt x="42691" y="716"/>
                  </a:lnTo>
                  <a:lnTo>
                    <a:pt x="42487" y="853"/>
                  </a:lnTo>
                  <a:lnTo>
                    <a:pt x="42282" y="989"/>
                  </a:lnTo>
                  <a:lnTo>
                    <a:pt x="42086" y="1142"/>
                  </a:lnTo>
                  <a:lnTo>
                    <a:pt x="41899" y="1296"/>
                  </a:lnTo>
                  <a:lnTo>
                    <a:pt x="41720" y="1466"/>
                  </a:lnTo>
                  <a:lnTo>
                    <a:pt x="41550" y="1645"/>
                  </a:lnTo>
                  <a:lnTo>
                    <a:pt x="41388" y="1824"/>
                  </a:lnTo>
                  <a:lnTo>
                    <a:pt x="41234" y="2020"/>
                  </a:lnTo>
                  <a:lnTo>
                    <a:pt x="41090" y="2216"/>
                  </a:lnTo>
                  <a:lnTo>
                    <a:pt x="40953" y="2420"/>
                  </a:lnTo>
                  <a:lnTo>
                    <a:pt x="40826" y="2633"/>
                  </a:lnTo>
                  <a:lnTo>
                    <a:pt x="40715" y="2855"/>
                  </a:lnTo>
                  <a:lnTo>
                    <a:pt x="40613" y="3076"/>
                  </a:lnTo>
                  <a:lnTo>
                    <a:pt x="40519" y="3306"/>
                  </a:lnTo>
                  <a:lnTo>
                    <a:pt x="40434" y="3545"/>
                  </a:lnTo>
                  <a:lnTo>
                    <a:pt x="40365" y="3783"/>
                  </a:lnTo>
                  <a:lnTo>
                    <a:pt x="40306" y="4030"/>
                  </a:lnTo>
                  <a:lnTo>
                    <a:pt x="40255" y="4286"/>
                  </a:lnTo>
                  <a:lnTo>
                    <a:pt x="40221" y="4542"/>
                  </a:lnTo>
                  <a:lnTo>
                    <a:pt x="40195" y="4797"/>
                  </a:lnTo>
                  <a:lnTo>
                    <a:pt x="40187" y="5061"/>
                  </a:lnTo>
                  <a:lnTo>
                    <a:pt x="40187" y="5061"/>
                  </a:lnTo>
                  <a:lnTo>
                    <a:pt x="40195" y="5325"/>
                  </a:lnTo>
                  <a:lnTo>
                    <a:pt x="40212" y="5581"/>
                  </a:lnTo>
                  <a:lnTo>
                    <a:pt x="40238" y="5837"/>
                  </a:lnTo>
                  <a:lnTo>
                    <a:pt x="40280" y="6092"/>
                  </a:lnTo>
                  <a:lnTo>
                    <a:pt x="40331" y="6339"/>
                  </a:lnTo>
                  <a:lnTo>
                    <a:pt x="40400" y="6586"/>
                  </a:lnTo>
                  <a:lnTo>
                    <a:pt x="40476" y="6816"/>
                  </a:lnTo>
                  <a:lnTo>
                    <a:pt x="40570" y="7055"/>
                  </a:lnTo>
                  <a:lnTo>
                    <a:pt x="40672" y="7276"/>
                  </a:lnTo>
                  <a:lnTo>
                    <a:pt x="40783" y="7498"/>
                  </a:lnTo>
                  <a:lnTo>
                    <a:pt x="40902" y="7719"/>
                  </a:lnTo>
                  <a:lnTo>
                    <a:pt x="41030" y="7924"/>
                  </a:lnTo>
                  <a:lnTo>
                    <a:pt x="41175" y="8128"/>
                  </a:lnTo>
                  <a:lnTo>
                    <a:pt x="41320" y="8324"/>
                  </a:lnTo>
                  <a:lnTo>
                    <a:pt x="41482" y="8512"/>
                  </a:lnTo>
                  <a:lnTo>
                    <a:pt x="41643" y="8691"/>
                  </a:lnTo>
                  <a:lnTo>
                    <a:pt x="41822" y="8861"/>
                  </a:lnTo>
                  <a:lnTo>
                    <a:pt x="42010" y="9023"/>
                  </a:lnTo>
                  <a:lnTo>
                    <a:pt x="42197" y="9176"/>
                  </a:lnTo>
                  <a:lnTo>
                    <a:pt x="42402" y="9321"/>
                  </a:lnTo>
                  <a:lnTo>
                    <a:pt x="42606" y="9457"/>
                  </a:lnTo>
                  <a:lnTo>
                    <a:pt x="42819" y="9577"/>
                  </a:lnTo>
                  <a:lnTo>
                    <a:pt x="43032" y="9696"/>
                  </a:lnTo>
                  <a:lnTo>
                    <a:pt x="43262" y="9798"/>
                  </a:lnTo>
                  <a:lnTo>
                    <a:pt x="43492" y="9892"/>
                  </a:lnTo>
                  <a:lnTo>
                    <a:pt x="43731" y="9977"/>
                  </a:lnTo>
                  <a:lnTo>
                    <a:pt x="43969" y="10045"/>
                  </a:lnTo>
                  <a:lnTo>
                    <a:pt x="44216" y="10105"/>
                  </a:lnTo>
                  <a:lnTo>
                    <a:pt x="44472" y="10156"/>
                  </a:lnTo>
                  <a:lnTo>
                    <a:pt x="44727" y="10190"/>
                  </a:lnTo>
                  <a:lnTo>
                    <a:pt x="44983" y="10207"/>
                  </a:lnTo>
                  <a:lnTo>
                    <a:pt x="45247" y="10224"/>
                  </a:lnTo>
                  <a:lnTo>
                    <a:pt x="45247" y="10224"/>
                  </a:lnTo>
                  <a:lnTo>
                    <a:pt x="47999" y="10250"/>
                  </a:lnTo>
                  <a:lnTo>
                    <a:pt x="50742" y="10301"/>
                  </a:lnTo>
                  <a:lnTo>
                    <a:pt x="53485" y="10360"/>
                  </a:lnTo>
                  <a:lnTo>
                    <a:pt x="56211" y="10437"/>
                  </a:lnTo>
                  <a:lnTo>
                    <a:pt x="58929" y="10531"/>
                  </a:lnTo>
                  <a:lnTo>
                    <a:pt x="61638" y="10633"/>
                  </a:lnTo>
                  <a:lnTo>
                    <a:pt x="64330" y="10752"/>
                  </a:lnTo>
                  <a:lnTo>
                    <a:pt x="67005" y="10889"/>
                  </a:lnTo>
                  <a:lnTo>
                    <a:pt x="67005" y="10889"/>
                  </a:lnTo>
                  <a:lnTo>
                    <a:pt x="67108" y="12942"/>
                  </a:lnTo>
                  <a:lnTo>
                    <a:pt x="67201" y="14978"/>
                  </a:lnTo>
                  <a:lnTo>
                    <a:pt x="67287" y="17005"/>
                  </a:lnTo>
                  <a:lnTo>
                    <a:pt x="67363" y="19016"/>
                  </a:lnTo>
                  <a:lnTo>
                    <a:pt x="67431" y="21010"/>
                  </a:lnTo>
                  <a:lnTo>
                    <a:pt x="67491" y="22986"/>
                  </a:lnTo>
                  <a:lnTo>
                    <a:pt x="67542" y="24954"/>
                  </a:lnTo>
                  <a:lnTo>
                    <a:pt x="67585" y="26905"/>
                  </a:lnTo>
                  <a:lnTo>
                    <a:pt x="67619" y="28830"/>
                  </a:lnTo>
                  <a:lnTo>
                    <a:pt x="67644" y="30747"/>
                  </a:lnTo>
                  <a:lnTo>
                    <a:pt x="67670" y="32638"/>
                  </a:lnTo>
                  <a:lnTo>
                    <a:pt x="67687" y="34513"/>
                  </a:lnTo>
                  <a:lnTo>
                    <a:pt x="67696" y="36370"/>
                  </a:lnTo>
                  <a:lnTo>
                    <a:pt x="67696" y="38202"/>
                  </a:lnTo>
                  <a:lnTo>
                    <a:pt x="67687" y="40016"/>
                  </a:lnTo>
                  <a:lnTo>
                    <a:pt x="67678" y="41805"/>
                  </a:lnTo>
                  <a:lnTo>
                    <a:pt x="67661" y="43569"/>
                  </a:lnTo>
                  <a:lnTo>
                    <a:pt x="67644" y="45315"/>
                  </a:lnTo>
                  <a:lnTo>
                    <a:pt x="67619" y="47036"/>
                  </a:lnTo>
                  <a:lnTo>
                    <a:pt x="67585" y="48731"/>
                  </a:lnTo>
                  <a:lnTo>
                    <a:pt x="67517" y="52045"/>
                  </a:lnTo>
                  <a:lnTo>
                    <a:pt x="67423" y="55257"/>
                  </a:lnTo>
                  <a:lnTo>
                    <a:pt x="67321" y="58358"/>
                  </a:lnTo>
                  <a:lnTo>
                    <a:pt x="67201" y="61340"/>
                  </a:lnTo>
                  <a:lnTo>
                    <a:pt x="67074" y="64194"/>
                  </a:lnTo>
                  <a:lnTo>
                    <a:pt x="66946" y="66929"/>
                  </a:lnTo>
                  <a:lnTo>
                    <a:pt x="66946" y="66929"/>
                  </a:lnTo>
                  <a:lnTo>
                    <a:pt x="64211" y="67057"/>
                  </a:lnTo>
                  <a:lnTo>
                    <a:pt x="61349" y="67184"/>
                  </a:lnTo>
                  <a:lnTo>
                    <a:pt x="58375" y="67304"/>
                  </a:lnTo>
                  <a:lnTo>
                    <a:pt x="55274" y="67406"/>
                  </a:lnTo>
                  <a:lnTo>
                    <a:pt x="52063" y="67500"/>
                  </a:lnTo>
                  <a:lnTo>
                    <a:pt x="48749" y="67576"/>
                  </a:lnTo>
                  <a:lnTo>
                    <a:pt x="47053" y="67602"/>
                  </a:lnTo>
                  <a:lnTo>
                    <a:pt x="45332" y="67627"/>
                  </a:lnTo>
                  <a:lnTo>
                    <a:pt x="43594" y="67653"/>
                  </a:lnTo>
                  <a:lnTo>
                    <a:pt x="41822" y="67661"/>
                  </a:lnTo>
                  <a:lnTo>
                    <a:pt x="40033" y="67670"/>
                  </a:lnTo>
                  <a:lnTo>
                    <a:pt x="38219" y="67678"/>
                  </a:lnTo>
                  <a:lnTo>
                    <a:pt x="36387" y="67678"/>
                  </a:lnTo>
                  <a:lnTo>
                    <a:pt x="34530" y="67670"/>
                  </a:lnTo>
                  <a:lnTo>
                    <a:pt x="32656" y="67653"/>
                  </a:lnTo>
                  <a:lnTo>
                    <a:pt x="30764" y="67627"/>
                  </a:lnTo>
                  <a:lnTo>
                    <a:pt x="28847" y="67602"/>
                  </a:lnTo>
                  <a:lnTo>
                    <a:pt x="26922" y="67568"/>
                  </a:lnTo>
                  <a:lnTo>
                    <a:pt x="24971" y="67525"/>
                  </a:lnTo>
                  <a:lnTo>
                    <a:pt x="23012" y="67474"/>
                  </a:lnTo>
                  <a:lnTo>
                    <a:pt x="21027" y="67414"/>
                  </a:lnTo>
                  <a:lnTo>
                    <a:pt x="19033" y="67346"/>
                  </a:lnTo>
                  <a:lnTo>
                    <a:pt x="17023" y="67269"/>
                  </a:lnTo>
                  <a:lnTo>
                    <a:pt x="14995" y="67184"/>
                  </a:lnTo>
                  <a:lnTo>
                    <a:pt x="12959" y="67091"/>
                  </a:lnTo>
                  <a:lnTo>
                    <a:pt x="10906" y="66988"/>
                  </a:lnTo>
                  <a:lnTo>
                    <a:pt x="10906" y="66988"/>
                  </a:lnTo>
                  <a:lnTo>
                    <a:pt x="10803" y="64935"/>
                  </a:lnTo>
                  <a:lnTo>
                    <a:pt x="10710" y="62899"/>
                  </a:lnTo>
                  <a:lnTo>
                    <a:pt x="10625" y="60871"/>
                  </a:lnTo>
                  <a:lnTo>
                    <a:pt x="10548" y="58861"/>
                  </a:lnTo>
                  <a:lnTo>
                    <a:pt x="10480" y="56867"/>
                  </a:lnTo>
                  <a:lnTo>
                    <a:pt x="10420" y="54882"/>
                  </a:lnTo>
                  <a:lnTo>
                    <a:pt x="10369" y="52923"/>
                  </a:lnTo>
                  <a:lnTo>
                    <a:pt x="10326" y="50972"/>
                  </a:lnTo>
                  <a:lnTo>
                    <a:pt x="10292" y="49047"/>
                  </a:lnTo>
                  <a:lnTo>
                    <a:pt x="10258" y="47130"/>
                  </a:lnTo>
                  <a:lnTo>
                    <a:pt x="10241" y="45239"/>
                  </a:lnTo>
                  <a:lnTo>
                    <a:pt x="10224" y="43364"/>
                  </a:lnTo>
                  <a:lnTo>
                    <a:pt x="10216" y="41507"/>
                  </a:lnTo>
                  <a:lnTo>
                    <a:pt x="10216" y="39675"/>
                  </a:lnTo>
                  <a:lnTo>
                    <a:pt x="10216" y="37861"/>
                  </a:lnTo>
                  <a:lnTo>
                    <a:pt x="10233" y="36072"/>
                  </a:lnTo>
                  <a:lnTo>
                    <a:pt x="10241" y="34300"/>
                  </a:lnTo>
                  <a:lnTo>
                    <a:pt x="10267" y="32562"/>
                  </a:lnTo>
                  <a:lnTo>
                    <a:pt x="10292" y="30841"/>
                  </a:lnTo>
                  <a:lnTo>
                    <a:pt x="10318" y="29145"/>
                  </a:lnTo>
                  <a:lnTo>
                    <a:pt x="10394" y="25823"/>
                  </a:lnTo>
                  <a:lnTo>
                    <a:pt x="10488" y="22620"/>
                  </a:lnTo>
                  <a:lnTo>
                    <a:pt x="10590" y="19519"/>
                  </a:lnTo>
                  <a:lnTo>
                    <a:pt x="10710" y="16537"/>
                  </a:lnTo>
                  <a:lnTo>
                    <a:pt x="10829" y="13683"/>
                  </a:lnTo>
                  <a:lnTo>
                    <a:pt x="10965" y="10948"/>
                  </a:lnTo>
                  <a:lnTo>
                    <a:pt x="10965" y="10948"/>
                  </a:lnTo>
                  <a:lnTo>
                    <a:pt x="13342" y="10829"/>
                  </a:lnTo>
                  <a:lnTo>
                    <a:pt x="15719" y="10727"/>
                  </a:lnTo>
                  <a:lnTo>
                    <a:pt x="18087" y="10624"/>
                  </a:lnTo>
                  <a:lnTo>
                    <a:pt x="20464" y="10539"/>
                  </a:lnTo>
                  <a:lnTo>
                    <a:pt x="20464" y="10539"/>
                  </a:lnTo>
                  <a:lnTo>
                    <a:pt x="20728" y="10522"/>
                  </a:lnTo>
                  <a:lnTo>
                    <a:pt x="20984" y="10497"/>
                  </a:lnTo>
                  <a:lnTo>
                    <a:pt x="21240" y="10454"/>
                  </a:lnTo>
                  <a:lnTo>
                    <a:pt x="21495" y="10403"/>
                  </a:lnTo>
                  <a:lnTo>
                    <a:pt x="21734" y="10335"/>
                  </a:lnTo>
                  <a:lnTo>
                    <a:pt x="21972" y="10258"/>
                  </a:lnTo>
                  <a:lnTo>
                    <a:pt x="22211" y="10164"/>
                  </a:lnTo>
                  <a:lnTo>
                    <a:pt x="22441" y="10071"/>
                  </a:lnTo>
                  <a:lnTo>
                    <a:pt x="22662" y="9960"/>
                  </a:lnTo>
                  <a:lnTo>
                    <a:pt x="22875" y="9841"/>
                  </a:lnTo>
                  <a:lnTo>
                    <a:pt x="23088" y="9704"/>
                  </a:lnTo>
                  <a:lnTo>
                    <a:pt x="23293" y="9568"/>
                  </a:lnTo>
                  <a:lnTo>
                    <a:pt x="23489" y="9415"/>
                  </a:lnTo>
                  <a:lnTo>
                    <a:pt x="23676" y="9261"/>
                  </a:lnTo>
                  <a:lnTo>
                    <a:pt x="23855" y="9091"/>
                  </a:lnTo>
                  <a:lnTo>
                    <a:pt x="24025" y="8921"/>
                  </a:lnTo>
                  <a:lnTo>
                    <a:pt x="24187" y="8733"/>
                  </a:lnTo>
                  <a:lnTo>
                    <a:pt x="24341" y="8546"/>
                  </a:lnTo>
                  <a:lnTo>
                    <a:pt x="24485" y="8341"/>
                  </a:lnTo>
                  <a:lnTo>
                    <a:pt x="24622" y="8137"/>
                  </a:lnTo>
                  <a:lnTo>
                    <a:pt x="24750" y="7924"/>
                  </a:lnTo>
                  <a:lnTo>
                    <a:pt x="24860" y="7711"/>
                  </a:lnTo>
                  <a:lnTo>
                    <a:pt x="24971" y="7481"/>
                  </a:lnTo>
                  <a:lnTo>
                    <a:pt x="25065" y="7251"/>
                  </a:lnTo>
                  <a:lnTo>
                    <a:pt x="25141" y="7021"/>
                  </a:lnTo>
                  <a:lnTo>
                    <a:pt x="25218" y="6782"/>
                  </a:lnTo>
                  <a:lnTo>
                    <a:pt x="25278" y="6535"/>
                  </a:lnTo>
                  <a:lnTo>
                    <a:pt x="25329" y="6288"/>
                  </a:lnTo>
                  <a:lnTo>
                    <a:pt x="25363" y="6033"/>
                  </a:lnTo>
                  <a:lnTo>
                    <a:pt x="25389" y="5777"/>
                  </a:lnTo>
                  <a:lnTo>
                    <a:pt x="25397" y="5513"/>
                  </a:lnTo>
                  <a:lnTo>
                    <a:pt x="25397" y="5249"/>
                  </a:lnTo>
                  <a:lnTo>
                    <a:pt x="25397" y="5249"/>
                  </a:lnTo>
                  <a:lnTo>
                    <a:pt x="25380" y="4993"/>
                  </a:lnTo>
                  <a:lnTo>
                    <a:pt x="25346" y="4729"/>
                  </a:lnTo>
                  <a:lnTo>
                    <a:pt x="25303" y="4473"/>
                  </a:lnTo>
                  <a:lnTo>
                    <a:pt x="25252" y="4226"/>
                  </a:lnTo>
                  <a:lnTo>
                    <a:pt x="25184" y="3979"/>
                  </a:lnTo>
                  <a:lnTo>
                    <a:pt x="25107" y="3741"/>
                  </a:lnTo>
                  <a:lnTo>
                    <a:pt x="25022" y="3511"/>
                  </a:lnTo>
                  <a:lnTo>
                    <a:pt x="24920" y="3281"/>
                  </a:lnTo>
                  <a:lnTo>
                    <a:pt x="24809" y="3059"/>
                  </a:lnTo>
                  <a:lnTo>
                    <a:pt x="24690" y="2838"/>
                  </a:lnTo>
                  <a:lnTo>
                    <a:pt x="24562" y="2633"/>
                  </a:lnTo>
                  <a:lnTo>
                    <a:pt x="24417" y="2429"/>
                  </a:lnTo>
                  <a:lnTo>
                    <a:pt x="24272" y="2233"/>
                  </a:lnTo>
                  <a:lnTo>
                    <a:pt x="24111" y="2045"/>
                  </a:lnTo>
                  <a:lnTo>
                    <a:pt x="23949" y="1867"/>
                  </a:lnTo>
                  <a:lnTo>
                    <a:pt x="23770" y="1696"/>
                  </a:lnTo>
                  <a:lnTo>
                    <a:pt x="23582" y="1534"/>
                  </a:lnTo>
                  <a:lnTo>
                    <a:pt x="23395" y="1381"/>
                  </a:lnTo>
                  <a:lnTo>
                    <a:pt x="23199" y="1236"/>
                  </a:lnTo>
                  <a:lnTo>
                    <a:pt x="22995" y="1100"/>
                  </a:lnTo>
                  <a:lnTo>
                    <a:pt x="22782" y="972"/>
                  </a:lnTo>
                  <a:lnTo>
                    <a:pt x="22560" y="861"/>
                  </a:lnTo>
                  <a:lnTo>
                    <a:pt x="22339" y="751"/>
                  </a:lnTo>
                  <a:lnTo>
                    <a:pt x="22109" y="657"/>
                  </a:lnTo>
                  <a:lnTo>
                    <a:pt x="21870" y="572"/>
                  </a:lnTo>
                  <a:lnTo>
                    <a:pt x="21631" y="503"/>
                  </a:lnTo>
                  <a:lnTo>
                    <a:pt x="21384" y="444"/>
                  </a:lnTo>
                  <a:lnTo>
                    <a:pt x="21137" y="393"/>
                  </a:lnTo>
                  <a:lnTo>
                    <a:pt x="20882" y="359"/>
                  </a:lnTo>
                  <a:lnTo>
                    <a:pt x="20626" y="333"/>
                  </a:lnTo>
                  <a:lnTo>
                    <a:pt x="20371" y="325"/>
                  </a:lnTo>
                  <a:lnTo>
                    <a:pt x="20107" y="325"/>
                  </a:lnTo>
                  <a:lnTo>
                    <a:pt x="20107" y="325"/>
                  </a:lnTo>
                  <a:lnTo>
                    <a:pt x="18317" y="393"/>
                  </a:lnTo>
                  <a:lnTo>
                    <a:pt x="16528" y="461"/>
                  </a:lnTo>
                  <a:lnTo>
                    <a:pt x="14731" y="538"/>
                  </a:lnTo>
                  <a:lnTo>
                    <a:pt x="12942" y="623"/>
                  </a:lnTo>
                  <a:lnTo>
                    <a:pt x="11153" y="708"/>
                  </a:lnTo>
                  <a:lnTo>
                    <a:pt x="9364" y="802"/>
                  </a:lnTo>
                  <a:lnTo>
                    <a:pt x="7583" y="904"/>
                  </a:lnTo>
                  <a:lnTo>
                    <a:pt x="5811" y="1006"/>
                  </a:lnTo>
                  <a:lnTo>
                    <a:pt x="5811" y="1006"/>
                  </a:lnTo>
                  <a:lnTo>
                    <a:pt x="5573" y="1032"/>
                  </a:lnTo>
                  <a:lnTo>
                    <a:pt x="5334" y="1057"/>
                  </a:lnTo>
                  <a:lnTo>
                    <a:pt x="5104" y="1100"/>
                  </a:lnTo>
                  <a:lnTo>
                    <a:pt x="4874" y="1151"/>
                  </a:lnTo>
                  <a:lnTo>
                    <a:pt x="4652" y="1219"/>
                  </a:lnTo>
                  <a:lnTo>
                    <a:pt x="4431" y="1287"/>
                  </a:lnTo>
                  <a:lnTo>
                    <a:pt x="4209" y="1372"/>
                  </a:lnTo>
                  <a:lnTo>
                    <a:pt x="3996" y="1458"/>
                  </a:lnTo>
                  <a:lnTo>
                    <a:pt x="3792" y="1560"/>
                  </a:lnTo>
                  <a:lnTo>
                    <a:pt x="3588" y="1671"/>
                  </a:lnTo>
                  <a:lnTo>
                    <a:pt x="3400" y="1790"/>
                  </a:lnTo>
                  <a:lnTo>
                    <a:pt x="3204" y="1909"/>
                  </a:lnTo>
                  <a:lnTo>
                    <a:pt x="3025" y="2045"/>
                  </a:lnTo>
                  <a:lnTo>
                    <a:pt x="2846" y="2190"/>
                  </a:lnTo>
                  <a:lnTo>
                    <a:pt x="2676" y="2335"/>
                  </a:lnTo>
                  <a:lnTo>
                    <a:pt x="2514" y="2497"/>
                  </a:lnTo>
                  <a:lnTo>
                    <a:pt x="2352" y="2659"/>
                  </a:lnTo>
                  <a:lnTo>
                    <a:pt x="2207" y="2829"/>
                  </a:lnTo>
                  <a:lnTo>
                    <a:pt x="2063" y="3008"/>
                  </a:lnTo>
                  <a:lnTo>
                    <a:pt x="1926" y="3187"/>
                  </a:lnTo>
                  <a:lnTo>
                    <a:pt x="1798" y="3383"/>
                  </a:lnTo>
                  <a:lnTo>
                    <a:pt x="1688" y="3579"/>
                  </a:lnTo>
                  <a:lnTo>
                    <a:pt x="1577" y="3775"/>
                  </a:lnTo>
                  <a:lnTo>
                    <a:pt x="1475" y="3988"/>
                  </a:lnTo>
                  <a:lnTo>
                    <a:pt x="1381" y="4192"/>
                  </a:lnTo>
                  <a:lnTo>
                    <a:pt x="1304" y="4414"/>
                  </a:lnTo>
                  <a:lnTo>
                    <a:pt x="1228" y="4635"/>
                  </a:lnTo>
                  <a:lnTo>
                    <a:pt x="1168" y="4857"/>
                  </a:lnTo>
                  <a:lnTo>
                    <a:pt x="1117" y="5087"/>
                  </a:lnTo>
                  <a:lnTo>
                    <a:pt x="1074" y="5325"/>
                  </a:lnTo>
                  <a:lnTo>
                    <a:pt x="1040" y="5555"/>
                  </a:lnTo>
                  <a:lnTo>
                    <a:pt x="1023" y="5803"/>
                  </a:lnTo>
                  <a:lnTo>
                    <a:pt x="1023" y="5803"/>
                  </a:lnTo>
                  <a:lnTo>
                    <a:pt x="853" y="8810"/>
                  </a:lnTo>
                  <a:lnTo>
                    <a:pt x="682" y="12013"/>
                  </a:lnTo>
                  <a:lnTo>
                    <a:pt x="606" y="13683"/>
                  </a:lnTo>
                  <a:lnTo>
                    <a:pt x="529" y="15395"/>
                  </a:lnTo>
                  <a:lnTo>
                    <a:pt x="452" y="17150"/>
                  </a:lnTo>
                  <a:lnTo>
                    <a:pt x="384" y="18956"/>
                  </a:lnTo>
                  <a:lnTo>
                    <a:pt x="316" y="20797"/>
                  </a:lnTo>
                  <a:lnTo>
                    <a:pt x="256" y="22679"/>
                  </a:lnTo>
                  <a:lnTo>
                    <a:pt x="205" y="24605"/>
                  </a:lnTo>
                  <a:lnTo>
                    <a:pt x="154" y="26564"/>
                  </a:lnTo>
                  <a:lnTo>
                    <a:pt x="112" y="28566"/>
                  </a:lnTo>
                  <a:lnTo>
                    <a:pt x="78" y="30594"/>
                  </a:lnTo>
                  <a:lnTo>
                    <a:pt x="44" y="32664"/>
                  </a:lnTo>
                  <a:lnTo>
                    <a:pt x="18" y="34768"/>
                  </a:lnTo>
                  <a:lnTo>
                    <a:pt x="1" y="36907"/>
                  </a:lnTo>
                  <a:lnTo>
                    <a:pt x="1" y="39079"/>
                  </a:lnTo>
                  <a:lnTo>
                    <a:pt x="1" y="41277"/>
                  </a:lnTo>
                  <a:lnTo>
                    <a:pt x="9" y="43501"/>
                  </a:lnTo>
                  <a:lnTo>
                    <a:pt x="26" y="45758"/>
                  </a:lnTo>
                  <a:lnTo>
                    <a:pt x="52" y="48041"/>
                  </a:lnTo>
                  <a:lnTo>
                    <a:pt x="95" y="50350"/>
                  </a:lnTo>
                  <a:lnTo>
                    <a:pt x="146" y="52684"/>
                  </a:lnTo>
                  <a:lnTo>
                    <a:pt x="205" y="55044"/>
                  </a:lnTo>
                  <a:lnTo>
                    <a:pt x="274" y="57430"/>
                  </a:lnTo>
                  <a:lnTo>
                    <a:pt x="359" y="59832"/>
                  </a:lnTo>
                  <a:lnTo>
                    <a:pt x="452" y="62260"/>
                  </a:lnTo>
                  <a:lnTo>
                    <a:pt x="563" y="64705"/>
                  </a:lnTo>
                  <a:lnTo>
                    <a:pt x="682" y="67167"/>
                  </a:lnTo>
                  <a:lnTo>
                    <a:pt x="810" y="69646"/>
                  </a:lnTo>
                  <a:lnTo>
                    <a:pt x="964" y="72151"/>
                  </a:lnTo>
                  <a:lnTo>
                    <a:pt x="964" y="72151"/>
                  </a:lnTo>
                  <a:lnTo>
                    <a:pt x="981" y="72390"/>
                  </a:lnTo>
                  <a:lnTo>
                    <a:pt x="1015" y="72620"/>
                  </a:lnTo>
                  <a:lnTo>
                    <a:pt x="1057" y="72858"/>
                  </a:lnTo>
                  <a:lnTo>
                    <a:pt x="1108" y="73088"/>
                  </a:lnTo>
                  <a:lnTo>
                    <a:pt x="1168" y="73310"/>
                  </a:lnTo>
                  <a:lnTo>
                    <a:pt x="1245" y="73531"/>
                  </a:lnTo>
                  <a:lnTo>
                    <a:pt x="1321" y="73744"/>
                  </a:lnTo>
                  <a:lnTo>
                    <a:pt x="1415" y="73957"/>
                  </a:lnTo>
                  <a:lnTo>
                    <a:pt x="1517" y="74162"/>
                  </a:lnTo>
                  <a:lnTo>
                    <a:pt x="1628" y="74366"/>
                  </a:lnTo>
                  <a:lnTo>
                    <a:pt x="1739" y="74562"/>
                  </a:lnTo>
                  <a:lnTo>
                    <a:pt x="1867" y="74749"/>
                  </a:lnTo>
                  <a:lnTo>
                    <a:pt x="2003" y="74937"/>
                  </a:lnTo>
                  <a:lnTo>
                    <a:pt x="2139" y="75107"/>
                  </a:lnTo>
                  <a:lnTo>
                    <a:pt x="2293" y="75278"/>
                  </a:lnTo>
                  <a:lnTo>
                    <a:pt x="2446" y="75448"/>
                  </a:lnTo>
                  <a:lnTo>
                    <a:pt x="2616" y="75601"/>
                  </a:lnTo>
                  <a:lnTo>
                    <a:pt x="2787" y="75746"/>
                  </a:lnTo>
                  <a:lnTo>
                    <a:pt x="2957" y="75891"/>
                  </a:lnTo>
                  <a:lnTo>
                    <a:pt x="3145" y="76027"/>
                  </a:lnTo>
                  <a:lnTo>
                    <a:pt x="3332" y="76155"/>
                  </a:lnTo>
                  <a:lnTo>
                    <a:pt x="3528" y="76266"/>
                  </a:lnTo>
                  <a:lnTo>
                    <a:pt x="3732" y="76377"/>
                  </a:lnTo>
                  <a:lnTo>
                    <a:pt x="3937" y="76479"/>
                  </a:lnTo>
                  <a:lnTo>
                    <a:pt x="4150" y="76573"/>
                  </a:lnTo>
                  <a:lnTo>
                    <a:pt x="4363" y="76649"/>
                  </a:lnTo>
                  <a:lnTo>
                    <a:pt x="4584" y="76726"/>
                  </a:lnTo>
                  <a:lnTo>
                    <a:pt x="4806" y="76786"/>
                  </a:lnTo>
                  <a:lnTo>
                    <a:pt x="5036" y="76837"/>
                  </a:lnTo>
                  <a:lnTo>
                    <a:pt x="5266" y="76879"/>
                  </a:lnTo>
                  <a:lnTo>
                    <a:pt x="5504" y="76913"/>
                  </a:lnTo>
                  <a:lnTo>
                    <a:pt x="5743" y="76930"/>
                  </a:lnTo>
                  <a:lnTo>
                    <a:pt x="5743" y="7693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623;p67"/>
            <p:cNvSpPr/>
            <p:nvPr/>
          </p:nvSpPr>
          <p:spPr>
            <a:xfrm>
              <a:off x="-3999375" y="-3205825"/>
              <a:ext cx="25" cy="25"/>
            </a:xfrm>
            <a:custGeom>
              <a:avLst/>
              <a:gdLst/>
              <a:ahLst/>
              <a:cxnLst/>
              <a:rect l="l" t="t" r="r" b="b"/>
              <a:pathLst>
                <a:path w="1" h="1" fill="none" extrusionOk="0">
                  <a:moveTo>
                    <a:pt x="1" y="0"/>
                  </a:moveTo>
                  <a:lnTo>
                    <a:pt x="1"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624;p67"/>
            <p:cNvSpPr/>
            <p:nvPr/>
          </p:nvSpPr>
          <p:spPr>
            <a:xfrm>
              <a:off x="-3594900" y="-4564225"/>
              <a:ext cx="255600" cy="255375"/>
            </a:xfrm>
            <a:custGeom>
              <a:avLst/>
              <a:gdLst/>
              <a:ahLst/>
              <a:cxnLst/>
              <a:rect l="l" t="t" r="r" b="b"/>
              <a:pathLst>
                <a:path w="10224" h="10215" extrusionOk="0">
                  <a:moveTo>
                    <a:pt x="4848" y="0"/>
                  </a:moveTo>
                  <a:lnTo>
                    <a:pt x="4592" y="26"/>
                  </a:lnTo>
                  <a:lnTo>
                    <a:pt x="4336" y="60"/>
                  </a:lnTo>
                  <a:lnTo>
                    <a:pt x="4081" y="102"/>
                  </a:lnTo>
                  <a:lnTo>
                    <a:pt x="3834" y="162"/>
                  </a:lnTo>
                  <a:lnTo>
                    <a:pt x="3595" y="230"/>
                  </a:lnTo>
                  <a:lnTo>
                    <a:pt x="3357" y="307"/>
                  </a:lnTo>
                  <a:lnTo>
                    <a:pt x="3127" y="401"/>
                  </a:lnTo>
                  <a:lnTo>
                    <a:pt x="2897" y="503"/>
                  </a:lnTo>
                  <a:lnTo>
                    <a:pt x="2675" y="614"/>
                  </a:lnTo>
                  <a:lnTo>
                    <a:pt x="2462" y="741"/>
                  </a:lnTo>
                  <a:lnTo>
                    <a:pt x="2258" y="869"/>
                  </a:lnTo>
                  <a:lnTo>
                    <a:pt x="2053" y="1014"/>
                  </a:lnTo>
                  <a:lnTo>
                    <a:pt x="1866" y="1167"/>
                  </a:lnTo>
                  <a:lnTo>
                    <a:pt x="1678" y="1329"/>
                  </a:lnTo>
                  <a:lnTo>
                    <a:pt x="1500" y="1491"/>
                  </a:lnTo>
                  <a:lnTo>
                    <a:pt x="1329" y="1670"/>
                  </a:lnTo>
                  <a:lnTo>
                    <a:pt x="1167" y="1857"/>
                  </a:lnTo>
                  <a:lnTo>
                    <a:pt x="1014" y="2053"/>
                  </a:lnTo>
                  <a:lnTo>
                    <a:pt x="878" y="2249"/>
                  </a:lnTo>
                  <a:lnTo>
                    <a:pt x="741" y="2454"/>
                  </a:lnTo>
                  <a:lnTo>
                    <a:pt x="622" y="2675"/>
                  </a:lnTo>
                  <a:lnTo>
                    <a:pt x="503" y="2888"/>
                  </a:lnTo>
                  <a:lnTo>
                    <a:pt x="401" y="3118"/>
                  </a:lnTo>
                  <a:lnTo>
                    <a:pt x="315" y="3348"/>
                  </a:lnTo>
                  <a:lnTo>
                    <a:pt x="230" y="3587"/>
                  </a:lnTo>
                  <a:lnTo>
                    <a:pt x="162" y="3834"/>
                  </a:lnTo>
                  <a:lnTo>
                    <a:pt x="102" y="4081"/>
                  </a:lnTo>
                  <a:lnTo>
                    <a:pt x="60" y="4328"/>
                  </a:lnTo>
                  <a:lnTo>
                    <a:pt x="26" y="4584"/>
                  </a:lnTo>
                  <a:lnTo>
                    <a:pt x="9" y="4848"/>
                  </a:lnTo>
                  <a:lnTo>
                    <a:pt x="0" y="5103"/>
                  </a:lnTo>
                  <a:lnTo>
                    <a:pt x="9" y="5367"/>
                  </a:lnTo>
                  <a:lnTo>
                    <a:pt x="26" y="5631"/>
                  </a:lnTo>
                  <a:lnTo>
                    <a:pt x="60" y="5887"/>
                  </a:lnTo>
                  <a:lnTo>
                    <a:pt x="102" y="6134"/>
                  </a:lnTo>
                  <a:lnTo>
                    <a:pt x="162" y="6381"/>
                  </a:lnTo>
                  <a:lnTo>
                    <a:pt x="230" y="6628"/>
                  </a:lnTo>
                  <a:lnTo>
                    <a:pt x="315" y="6858"/>
                  </a:lnTo>
                  <a:lnTo>
                    <a:pt x="401" y="7097"/>
                  </a:lnTo>
                  <a:lnTo>
                    <a:pt x="503" y="7318"/>
                  </a:lnTo>
                  <a:lnTo>
                    <a:pt x="622" y="7540"/>
                  </a:lnTo>
                  <a:lnTo>
                    <a:pt x="741" y="7753"/>
                  </a:lnTo>
                  <a:lnTo>
                    <a:pt x="878" y="7966"/>
                  </a:lnTo>
                  <a:lnTo>
                    <a:pt x="1014" y="8162"/>
                  </a:lnTo>
                  <a:lnTo>
                    <a:pt x="1167" y="8358"/>
                  </a:lnTo>
                  <a:lnTo>
                    <a:pt x="1329" y="8536"/>
                  </a:lnTo>
                  <a:lnTo>
                    <a:pt x="1500" y="8715"/>
                  </a:lnTo>
                  <a:lnTo>
                    <a:pt x="1678" y="8886"/>
                  </a:lnTo>
                  <a:lnTo>
                    <a:pt x="1866" y="9048"/>
                  </a:lnTo>
                  <a:lnTo>
                    <a:pt x="2053" y="9201"/>
                  </a:lnTo>
                  <a:lnTo>
                    <a:pt x="2258" y="9346"/>
                  </a:lnTo>
                  <a:lnTo>
                    <a:pt x="2462" y="9474"/>
                  </a:lnTo>
                  <a:lnTo>
                    <a:pt x="2675" y="9601"/>
                  </a:lnTo>
                  <a:lnTo>
                    <a:pt x="2897" y="9712"/>
                  </a:lnTo>
                  <a:lnTo>
                    <a:pt x="3127" y="9814"/>
                  </a:lnTo>
                  <a:lnTo>
                    <a:pt x="3357" y="9908"/>
                  </a:lnTo>
                  <a:lnTo>
                    <a:pt x="3595" y="9985"/>
                  </a:lnTo>
                  <a:lnTo>
                    <a:pt x="3834" y="10053"/>
                  </a:lnTo>
                  <a:lnTo>
                    <a:pt x="4081" y="10113"/>
                  </a:lnTo>
                  <a:lnTo>
                    <a:pt x="4336" y="10155"/>
                  </a:lnTo>
                  <a:lnTo>
                    <a:pt x="4592" y="10189"/>
                  </a:lnTo>
                  <a:lnTo>
                    <a:pt x="4848" y="10206"/>
                  </a:lnTo>
                  <a:lnTo>
                    <a:pt x="5112" y="10215"/>
                  </a:lnTo>
                  <a:lnTo>
                    <a:pt x="5376" y="10206"/>
                  </a:lnTo>
                  <a:lnTo>
                    <a:pt x="5631" y="10189"/>
                  </a:lnTo>
                  <a:lnTo>
                    <a:pt x="5887" y="10155"/>
                  </a:lnTo>
                  <a:lnTo>
                    <a:pt x="6143" y="10113"/>
                  </a:lnTo>
                  <a:lnTo>
                    <a:pt x="6390" y="10053"/>
                  </a:lnTo>
                  <a:lnTo>
                    <a:pt x="6628" y="9985"/>
                  </a:lnTo>
                  <a:lnTo>
                    <a:pt x="6867" y="9908"/>
                  </a:lnTo>
                  <a:lnTo>
                    <a:pt x="7097" y="9814"/>
                  </a:lnTo>
                  <a:lnTo>
                    <a:pt x="7327" y="9712"/>
                  </a:lnTo>
                  <a:lnTo>
                    <a:pt x="7548" y="9601"/>
                  </a:lnTo>
                  <a:lnTo>
                    <a:pt x="7761" y="9474"/>
                  </a:lnTo>
                  <a:lnTo>
                    <a:pt x="7966" y="9346"/>
                  </a:lnTo>
                  <a:lnTo>
                    <a:pt x="8170" y="9201"/>
                  </a:lnTo>
                  <a:lnTo>
                    <a:pt x="8358" y="9048"/>
                  </a:lnTo>
                  <a:lnTo>
                    <a:pt x="8545" y="8886"/>
                  </a:lnTo>
                  <a:lnTo>
                    <a:pt x="8724" y="8715"/>
                  </a:lnTo>
                  <a:lnTo>
                    <a:pt x="8894" y="8536"/>
                  </a:lnTo>
                  <a:lnTo>
                    <a:pt x="9056" y="8358"/>
                  </a:lnTo>
                  <a:lnTo>
                    <a:pt x="9201" y="8162"/>
                  </a:lnTo>
                  <a:lnTo>
                    <a:pt x="9346" y="7966"/>
                  </a:lnTo>
                  <a:lnTo>
                    <a:pt x="9482" y="7753"/>
                  </a:lnTo>
                  <a:lnTo>
                    <a:pt x="9601" y="7540"/>
                  </a:lnTo>
                  <a:lnTo>
                    <a:pt x="9712" y="7318"/>
                  </a:lnTo>
                  <a:lnTo>
                    <a:pt x="9814" y="7097"/>
                  </a:lnTo>
                  <a:lnTo>
                    <a:pt x="9908" y="6858"/>
                  </a:lnTo>
                  <a:lnTo>
                    <a:pt x="9993" y="6628"/>
                  </a:lnTo>
                  <a:lnTo>
                    <a:pt x="10061" y="6381"/>
                  </a:lnTo>
                  <a:lnTo>
                    <a:pt x="10113" y="6134"/>
                  </a:lnTo>
                  <a:lnTo>
                    <a:pt x="10164" y="5887"/>
                  </a:lnTo>
                  <a:lnTo>
                    <a:pt x="10198" y="5631"/>
                  </a:lnTo>
                  <a:lnTo>
                    <a:pt x="10215" y="5367"/>
                  </a:lnTo>
                  <a:lnTo>
                    <a:pt x="10223" y="5103"/>
                  </a:lnTo>
                  <a:lnTo>
                    <a:pt x="10215" y="4848"/>
                  </a:lnTo>
                  <a:lnTo>
                    <a:pt x="10198" y="4584"/>
                  </a:lnTo>
                  <a:lnTo>
                    <a:pt x="10164" y="4328"/>
                  </a:lnTo>
                  <a:lnTo>
                    <a:pt x="10113" y="4081"/>
                  </a:lnTo>
                  <a:lnTo>
                    <a:pt x="10061" y="3834"/>
                  </a:lnTo>
                  <a:lnTo>
                    <a:pt x="9993" y="3587"/>
                  </a:lnTo>
                  <a:lnTo>
                    <a:pt x="9908" y="3348"/>
                  </a:lnTo>
                  <a:lnTo>
                    <a:pt x="9814" y="3118"/>
                  </a:lnTo>
                  <a:lnTo>
                    <a:pt x="9712" y="2888"/>
                  </a:lnTo>
                  <a:lnTo>
                    <a:pt x="9601" y="2675"/>
                  </a:lnTo>
                  <a:lnTo>
                    <a:pt x="9482" y="2454"/>
                  </a:lnTo>
                  <a:lnTo>
                    <a:pt x="9346" y="2249"/>
                  </a:lnTo>
                  <a:lnTo>
                    <a:pt x="9201" y="2053"/>
                  </a:lnTo>
                  <a:lnTo>
                    <a:pt x="9056" y="1857"/>
                  </a:lnTo>
                  <a:lnTo>
                    <a:pt x="8894" y="1670"/>
                  </a:lnTo>
                  <a:lnTo>
                    <a:pt x="8724" y="1491"/>
                  </a:lnTo>
                  <a:lnTo>
                    <a:pt x="8545" y="1329"/>
                  </a:lnTo>
                  <a:lnTo>
                    <a:pt x="8358" y="1167"/>
                  </a:lnTo>
                  <a:lnTo>
                    <a:pt x="8170" y="1014"/>
                  </a:lnTo>
                  <a:lnTo>
                    <a:pt x="7966" y="869"/>
                  </a:lnTo>
                  <a:lnTo>
                    <a:pt x="7761" y="741"/>
                  </a:lnTo>
                  <a:lnTo>
                    <a:pt x="7548" y="614"/>
                  </a:lnTo>
                  <a:lnTo>
                    <a:pt x="7327" y="503"/>
                  </a:lnTo>
                  <a:lnTo>
                    <a:pt x="7097" y="401"/>
                  </a:lnTo>
                  <a:lnTo>
                    <a:pt x="6867" y="307"/>
                  </a:lnTo>
                  <a:lnTo>
                    <a:pt x="6628" y="230"/>
                  </a:lnTo>
                  <a:lnTo>
                    <a:pt x="6390" y="162"/>
                  </a:lnTo>
                  <a:lnTo>
                    <a:pt x="6143" y="102"/>
                  </a:lnTo>
                  <a:lnTo>
                    <a:pt x="5887" y="60"/>
                  </a:lnTo>
                  <a:lnTo>
                    <a:pt x="5631" y="26"/>
                  </a:lnTo>
                  <a:lnTo>
                    <a:pt x="537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625;p67"/>
            <p:cNvSpPr/>
            <p:nvPr/>
          </p:nvSpPr>
          <p:spPr>
            <a:xfrm>
              <a:off x="-3594900" y="-4564225"/>
              <a:ext cx="255600" cy="255375"/>
            </a:xfrm>
            <a:custGeom>
              <a:avLst/>
              <a:gdLst/>
              <a:ahLst/>
              <a:cxnLst/>
              <a:rect l="l" t="t" r="r" b="b"/>
              <a:pathLst>
                <a:path w="10224" h="10215" fill="none" extrusionOk="0">
                  <a:moveTo>
                    <a:pt x="10223" y="5103"/>
                  </a:moveTo>
                  <a:lnTo>
                    <a:pt x="10223" y="5103"/>
                  </a:lnTo>
                  <a:lnTo>
                    <a:pt x="10215" y="5367"/>
                  </a:lnTo>
                  <a:lnTo>
                    <a:pt x="10198" y="5631"/>
                  </a:lnTo>
                  <a:lnTo>
                    <a:pt x="10164" y="5887"/>
                  </a:lnTo>
                  <a:lnTo>
                    <a:pt x="10113" y="6134"/>
                  </a:lnTo>
                  <a:lnTo>
                    <a:pt x="10061" y="6381"/>
                  </a:lnTo>
                  <a:lnTo>
                    <a:pt x="9993" y="6628"/>
                  </a:lnTo>
                  <a:lnTo>
                    <a:pt x="9908" y="6858"/>
                  </a:lnTo>
                  <a:lnTo>
                    <a:pt x="9814" y="7097"/>
                  </a:lnTo>
                  <a:lnTo>
                    <a:pt x="9712" y="7318"/>
                  </a:lnTo>
                  <a:lnTo>
                    <a:pt x="9601" y="7540"/>
                  </a:lnTo>
                  <a:lnTo>
                    <a:pt x="9482" y="7753"/>
                  </a:lnTo>
                  <a:lnTo>
                    <a:pt x="9346" y="7966"/>
                  </a:lnTo>
                  <a:lnTo>
                    <a:pt x="9201" y="8162"/>
                  </a:lnTo>
                  <a:lnTo>
                    <a:pt x="9056" y="8358"/>
                  </a:lnTo>
                  <a:lnTo>
                    <a:pt x="8894" y="8536"/>
                  </a:lnTo>
                  <a:lnTo>
                    <a:pt x="8724" y="8715"/>
                  </a:lnTo>
                  <a:lnTo>
                    <a:pt x="8545" y="8886"/>
                  </a:lnTo>
                  <a:lnTo>
                    <a:pt x="8358" y="9048"/>
                  </a:lnTo>
                  <a:lnTo>
                    <a:pt x="8170" y="9201"/>
                  </a:lnTo>
                  <a:lnTo>
                    <a:pt x="7966" y="9346"/>
                  </a:lnTo>
                  <a:lnTo>
                    <a:pt x="7761" y="9474"/>
                  </a:lnTo>
                  <a:lnTo>
                    <a:pt x="7548" y="9601"/>
                  </a:lnTo>
                  <a:lnTo>
                    <a:pt x="7327" y="9712"/>
                  </a:lnTo>
                  <a:lnTo>
                    <a:pt x="7097" y="9814"/>
                  </a:lnTo>
                  <a:lnTo>
                    <a:pt x="6867" y="9908"/>
                  </a:lnTo>
                  <a:lnTo>
                    <a:pt x="6628" y="9985"/>
                  </a:lnTo>
                  <a:lnTo>
                    <a:pt x="6390" y="10053"/>
                  </a:lnTo>
                  <a:lnTo>
                    <a:pt x="6143" y="10113"/>
                  </a:lnTo>
                  <a:lnTo>
                    <a:pt x="5887" y="10155"/>
                  </a:lnTo>
                  <a:lnTo>
                    <a:pt x="5631" y="10189"/>
                  </a:lnTo>
                  <a:lnTo>
                    <a:pt x="5376" y="10206"/>
                  </a:lnTo>
                  <a:lnTo>
                    <a:pt x="5112" y="10215"/>
                  </a:lnTo>
                  <a:lnTo>
                    <a:pt x="5112" y="10215"/>
                  </a:lnTo>
                  <a:lnTo>
                    <a:pt x="4848" y="10206"/>
                  </a:lnTo>
                  <a:lnTo>
                    <a:pt x="4592" y="10189"/>
                  </a:lnTo>
                  <a:lnTo>
                    <a:pt x="4336" y="10155"/>
                  </a:lnTo>
                  <a:lnTo>
                    <a:pt x="4081" y="10113"/>
                  </a:lnTo>
                  <a:lnTo>
                    <a:pt x="3834" y="10053"/>
                  </a:lnTo>
                  <a:lnTo>
                    <a:pt x="3595" y="9985"/>
                  </a:lnTo>
                  <a:lnTo>
                    <a:pt x="3357" y="9908"/>
                  </a:lnTo>
                  <a:lnTo>
                    <a:pt x="3127" y="9814"/>
                  </a:lnTo>
                  <a:lnTo>
                    <a:pt x="2897" y="9712"/>
                  </a:lnTo>
                  <a:lnTo>
                    <a:pt x="2675" y="9601"/>
                  </a:lnTo>
                  <a:lnTo>
                    <a:pt x="2462" y="9474"/>
                  </a:lnTo>
                  <a:lnTo>
                    <a:pt x="2258" y="9346"/>
                  </a:lnTo>
                  <a:lnTo>
                    <a:pt x="2053" y="9201"/>
                  </a:lnTo>
                  <a:lnTo>
                    <a:pt x="1866" y="9048"/>
                  </a:lnTo>
                  <a:lnTo>
                    <a:pt x="1678" y="8886"/>
                  </a:lnTo>
                  <a:lnTo>
                    <a:pt x="1500" y="8715"/>
                  </a:lnTo>
                  <a:lnTo>
                    <a:pt x="1329" y="8536"/>
                  </a:lnTo>
                  <a:lnTo>
                    <a:pt x="1167" y="8358"/>
                  </a:lnTo>
                  <a:lnTo>
                    <a:pt x="1014" y="8162"/>
                  </a:lnTo>
                  <a:lnTo>
                    <a:pt x="878" y="7966"/>
                  </a:lnTo>
                  <a:lnTo>
                    <a:pt x="741" y="7753"/>
                  </a:lnTo>
                  <a:lnTo>
                    <a:pt x="622" y="7540"/>
                  </a:lnTo>
                  <a:lnTo>
                    <a:pt x="503" y="7318"/>
                  </a:lnTo>
                  <a:lnTo>
                    <a:pt x="401" y="7097"/>
                  </a:lnTo>
                  <a:lnTo>
                    <a:pt x="315" y="6858"/>
                  </a:lnTo>
                  <a:lnTo>
                    <a:pt x="230" y="6628"/>
                  </a:lnTo>
                  <a:lnTo>
                    <a:pt x="162" y="6381"/>
                  </a:lnTo>
                  <a:lnTo>
                    <a:pt x="102" y="6134"/>
                  </a:lnTo>
                  <a:lnTo>
                    <a:pt x="60" y="5887"/>
                  </a:lnTo>
                  <a:lnTo>
                    <a:pt x="26" y="5631"/>
                  </a:lnTo>
                  <a:lnTo>
                    <a:pt x="9" y="5367"/>
                  </a:lnTo>
                  <a:lnTo>
                    <a:pt x="0" y="5103"/>
                  </a:lnTo>
                  <a:lnTo>
                    <a:pt x="0" y="5103"/>
                  </a:lnTo>
                  <a:lnTo>
                    <a:pt x="9" y="4848"/>
                  </a:lnTo>
                  <a:lnTo>
                    <a:pt x="26" y="4584"/>
                  </a:lnTo>
                  <a:lnTo>
                    <a:pt x="60" y="4328"/>
                  </a:lnTo>
                  <a:lnTo>
                    <a:pt x="102" y="4081"/>
                  </a:lnTo>
                  <a:lnTo>
                    <a:pt x="162" y="3834"/>
                  </a:lnTo>
                  <a:lnTo>
                    <a:pt x="230" y="3587"/>
                  </a:lnTo>
                  <a:lnTo>
                    <a:pt x="315" y="3348"/>
                  </a:lnTo>
                  <a:lnTo>
                    <a:pt x="401" y="3118"/>
                  </a:lnTo>
                  <a:lnTo>
                    <a:pt x="503" y="2888"/>
                  </a:lnTo>
                  <a:lnTo>
                    <a:pt x="622" y="2675"/>
                  </a:lnTo>
                  <a:lnTo>
                    <a:pt x="741" y="2454"/>
                  </a:lnTo>
                  <a:lnTo>
                    <a:pt x="878" y="2249"/>
                  </a:lnTo>
                  <a:lnTo>
                    <a:pt x="1014" y="2053"/>
                  </a:lnTo>
                  <a:lnTo>
                    <a:pt x="1167" y="1857"/>
                  </a:lnTo>
                  <a:lnTo>
                    <a:pt x="1329" y="1670"/>
                  </a:lnTo>
                  <a:lnTo>
                    <a:pt x="1500" y="1491"/>
                  </a:lnTo>
                  <a:lnTo>
                    <a:pt x="1678" y="1329"/>
                  </a:lnTo>
                  <a:lnTo>
                    <a:pt x="1866" y="1167"/>
                  </a:lnTo>
                  <a:lnTo>
                    <a:pt x="2053" y="1014"/>
                  </a:lnTo>
                  <a:lnTo>
                    <a:pt x="2258" y="869"/>
                  </a:lnTo>
                  <a:lnTo>
                    <a:pt x="2462" y="741"/>
                  </a:lnTo>
                  <a:lnTo>
                    <a:pt x="2675" y="614"/>
                  </a:lnTo>
                  <a:lnTo>
                    <a:pt x="2897" y="503"/>
                  </a:lnTo>
                  <a:lnTo>
                    <a:pt x="3127" y="401"/>
                  </a:lnTo>
                  <a:lnTo>
                    <a:pt x="3357" y="307"/>
                  </a:lnTo>
                  <a:lnTo>
                    <a:pt x="3595" y="230"/>
                  </a:lnTo>
                  <a:lnTo>
                    <a:pt x="3834" y="162"/>
                  </a:lnTo>
                  <a:lnTo>
                    <a:pt x="4081" y="102"/>
                  </a:lnTo>
                  <a:lnTo>
                    <a:pt x="4336" y="60"/>
                  </a:lnTo>
                  <a:lnTo>
                    <a:pt x="4592" y="26"/>
                  </a:lnTo>
                  <a:lnTo>
                    <a:pt x="4848" y="0"/>
                  </a:lnTo>
                  <a:lnTo>
                    <a:pt x="5112" y="0"/>
                  </a:lnTo>
                  <a:lnTo>
                    <a:pt x="5112" y="0"/>
                  </a:lnTo>
                  <a:lnTo>
                    <a:pt x="5376" y="0"/>
                  </a:lnTo>
                  <a:lnTo>
                    <a:pt x="5631" y="26"/>
                  </a:lnTo>
                  <a:lnTo>
                    <a:pt x="5887" y="60"/>
                  </a:lnTo>
                  <a:lnTo>
                    <a:pt x="6143" y="102"/>
                  </a:lnTo>
                  <a:lnTo>
                    <a:pt x="6390" y="162"/>
                  </a:lnTo>
                  <a:lnTo>
                    <a:pt x="6628" y="230"/>
                  </a:lnTo>
                  <a:lnTo>
                    <a:pt x="6867" y="307"/>
                  </a:lnTo>
                  <a:lnTo>
                    <a:pt x="7097" y="401"/>
                  </a:lnTo>
                  <a:lnTo>
                    <a:pt x="7327" y="503"/>
                  </a:lnTo>
                  <a:lnTo>
                    <a:pt x="7548" y="614"/>
                  </a:lnTo>
                  <a:lnTo>
                    <a:pt x="7761" y="741"/>
                  </a:lnTo>
                  <a:lnTo>
                    <a:pt x="7966" y="869"/>
                  </a:lnTo>
                  <a:lnTo>
                    <a:pt x="8170" y="1014"/>
                  </a:lnTo>
                  <a:lnTo>
                    <a:pt x="8358" y="1167"/>
                  </a:lnTo>
                  <a:lnTo>
                    <a:pt x="8545" y="1329"/>
                  </a:lnTo>
                  <a:lnTo>
                    <a:pt x="8724" y="1491"/>
                  </a:lnTo>
                  <a:lnTo>
                    <a:pt x="8894" y="1670"/>
                  </a:lnTo>
                  <a:lnTo>
                    <a:pt x="9056" y="1857"/>
                  </a:lnTo>
                  <a:lnTo>
                    <a:pt x="9201" y="2053"/>
                  </a:lnTo>
                  <a:lnTo>
                    <a:pt x="9346" y="2249"/>
                  </a:lnTo>
                  <a:lnTo>
                    <a:pt x="9482" y="2454"/>
                  </a:lnTo>
                  <a:lnTo>
                    <a:pt x="9601" y="2675"/>
                  </a:lnTo>
                  <a:lnTo>
                    <a:pt x="9712" y="2888"/>
                  </a:lnTo>
                  <a:lnTo>
                    <a:pt x="9814" y="3118"/>
                  </a:lnTo>
                  <a:lnTo>
                    <a:pt x="9908" y="3348"/>
                  </a:lnTo>
                  <a:lnTo>
                    <a:pt x="9993" y="3587"/>
                  </a:lnTo>
                  <a:lnTo>
                    <a:pt x="10061" y="3834"/>
                  </a:lnTo>
                  <a:lnTo>
                    <a:pt x="10113" y="4081"/>
                  </a:lnTo>
                  <a:lnTo>
                    <a:pt x="10164" y="4328"/>
                  </a:lnTo>
                  <a:lnTo>
                    <a:pt x="10198" y="4584"/>
                  </a:lnTo>
                  <a:lnTo>
                    <a:pt x="10215" y="4848"/>
                  </a:lnTo>
                  <a:lnTo>
                    <a:pt x="10223" y="5103"/>
                  </a:lnTo>
                  <a:lnTo>
                    <a:pt x="10223" y="5103"/>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626;p67"/>
            <p:cNvSpPr/>
            <p:nvPr/>
          </p:nvSpPr>
          <p:spPr>
            <a:xfrm>
              <a:off x="-3339325" y="-4436650"/>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627;p67"/>
            <p:cNvSpPr/>
            <p:nvPr/>
          </p:nvSpPr>
          <p:spPr>
            <a:xfrm>
              <a:off x="-3595125" y="-4001750"/>
              <a:ext cx="255400" cy="255400"/>
            </a:xfrm>
            <a:custGeom>
              <a:avLst/>
              <a:gdLst/>
              <a:ahLst/>
              <a:cxnLst/>
              <a:rect l="l" t="t" r="r" b="b"/>
              <a:pathLst>
                <a:path w="10216" h="10216" extrusionOk="0">
                  <a:moveTo>
                    <a:pt x="5061" y="1"/>
                  </a:moveTo>
                  <a:lnTo>
                    <a:pt x="4797" y="9"/>
                  </a:lnTo>
                  <a:lnTo>
                    <a:pt x="4541" y="26"/>
                  </a:lnTo>
                  <a:lnTo>
                    <a:pt x="4286" y="60"/>
                  </a:lnTo>
                  <a:lnTo>
                    <a:pt x="4039" y="111"/>
                  </a:lnTo>
                  <a:lnTo>
                    <a:pt x="3792" y="171"/>
                  </a:lnTo>
                  <a:lnTo>
                    <a:pt x="3545" y="239"/>
                  </a:lnTo>
                  <a:lnTo>
                    <a:pt x="3306" y="324"/>
                  </a:lnTo>
                  <a:lnTo>
                    <a:pt x="3076" y="418"/>
                  </a:lnTo>
                  <a:lnTo>
                    <a:pt x="2855" y="520"/>
                  </a:lnTo>
                  <a:lnTo>
                    <a:pt x="2633" y="640"/>
                  </a:lnTo>
                  <a:lnTo>
                    <a:pt x="2420" y="759"/>
                  </a:lnTo>
                  <a:lnTo>
                    <a:pt x="2216" y="895"/>
                  </a:lnTo>
                  <a:lnTo>
                    <a:pt x="2020" y="1040"/>
                  </a:lnTo>
                  <a:lnTo>
                    <a:pt x="1824" y="1193"/>
                  </a:lnTo>
                  <a:lnTo>
                    <a:pt x="1645" y="1355"/>
                  </a:lnTo>
                  <a:lnTo>
                    <a:pt x="1466" y="1526"/>
                  </a:lnTo>
                  <a:lnTo>
                    <a:pt x="1296" y="1705"/>
                  </a:lnTo>
                  <a:lnTo>
                    <a:pt x="1142" y="1892"/>
                  </a:lnTo>
                  <a:lnTo>
                    <a:pt x="989" y="2088"/>
                  </a:lnTo>
                  <a:lnTo>
                    <a:pt x="844" y="2292"/>
                  </a:lnTo>
                  <a:lnTo>
                    <a:pt x="716" y="2497"/>
                  </a:lnTo>
                  <a:lnTo>
                    <a:pt x="597" y="2710"/>
                  </a:lnTo>
                  <a:lnTo>
                    <a:pt x="486" y="2931"/>
                  </a:lnTo>
                  <a:lnTo>
                    <a:pt x="384" y="3161"/>
                  </a:lnTo>
                  <a:lnTo>
                    <a:pt x="299" y="3391"/>
                  </a:lnTo>
                  <a:lnTo>
                    <a:pt x="214" y="3630"/>
                  </a:lnTo>
                  <a:lnTo>
                    <a:pt x="154" y="3877"/>
                  </a:lnTo>
                  <a:lnTo>
                    <a:pt x="94" y="4124"/>
                  </a:lnTo>
                  <a:lnTo>
                    <a:pt x="52" y="4380"/>
                  </a:lnTo>
                  <a:lnTo>
                    <a:pt x="26" y="4635"/>
                  </a:lnTo>
                  <a:lnTo>
                    <a:pt x="1" y="4891"/>
                  </a:lnTo>
                  <a:lnTo>
                    <a:pt x="1" y="5155"/>
                  </a:lnTo>
                  <a:lnTo>
                    <a:pt x="9" y="5419"/>
                  </a:lnTo>
                  <a:lnTo>
                    <a:pt x="35" y="5675"/>
                  </a:lnTo>
                  <a:lnTo>
                    <a:pt x="69" y="5930"/>
                  </a:lnTo>
                  <a:lnTo>
                    <a:pt x="111" y="6186"/>
                  </a:lnTo>
                  <a:lnTo>
                    <a:pt x="171" y="6433"/>
                  </a:lnTo>
                  <a:lnTo>
                    <a:pt x="248" y="6671"/>
                  </a:lnTo>
                  <a:lnTo>
                    <a:pt x="324" y="6910"/>
                  </a:lnTo>
                  <a:lnTo>
                    <a:pt x="418" y="7140"/>
                  </a:lnTo>
                  <a:lnTo>
                    <a:pt x="520" y="7361"/>
                  </a:lnTo>
                  <a:lnTo>
                    <a:pt x="640" y="7583"/>
                  </a:lnTo>
                  <a:lnTo>
                    <a:pt x="767" y="7796"/>
                  </a:lnTo>
                  <a:lnTo>
                    <a:pt x="895" y="8000"/>
                  </a:lnTo>
                  <a:lnTo>
                    <a:pt x="1040" y="8205"/>
                  </a:lnTo>
                  <a:lnTo>
                    <a:pt x="1193" y="8392"/>
                  </a:lnTo>
                  <a:lnTo>
                    <a:pt x="1355" y="8580"/>
                  </a:lnTo>
                  <a:lnTo>
                    <a:pt x="1534" y="8750"/>
                  </a:lnTo>
                  <a:lnTo>
                    <a:pt x="1713" y="8920"/>
                  </a:lnTo>
                  <a:lnTo>
                    <a:pt x="1892" y="9082"/>
                  </a:lnTo>
                  <a:lnTo>
                    <a:pt x="2088" y="9227"/>
                  </a:lnTo>
                  <a:lnTo>
                    <a:pt x="2292" y="9372"/>
                  </a:lnTo>
                  <a:lnTo>
                    <a:pt x="2497" y="9500"/>
                  </a:lnTo>
                  <a:lnTo>
                    <a:pt x="2718" y="9619"/>
                  </a:lnTo>
                  <a:lnTo>
                    <a:pt x="2940" y="9730"/>
                  </a:lnTo>
                  <a:lnTo>
                    <a:pt x="3161" y="9832"/>
                  </a:lnTo>
                  <a:lnTo>
                    <a:pt x="3400" y="9926"/>
                  </a:lnTo>
                  <a:lnTo>
                    <a:pt x="3638" y="10002"/>
                  </a:lnTo>
                  <a:lnTo>
                    <a:pt x="3877" y="10071"/>
                  </a:lnTo>
                  <a:lnTo>
                    <a:pt x="4124" y="10122"/>
                  </a:lnTo>
                  <a:lnTo>
                    <a:pt x="4380" y="10164"/>
                  </a:lnTo>
                  <a:lnTo>
                    <a:pt x="4635" y="10198"/>
                  </a:lnTo>
                  <a:lnTo>
                    <a:pt x="4891" y="10215"/>
                  </a:lnTo>
                  <a:lnTo>
                    <a:pt x="5155" y="10215"/>
                  </a:lnTo>
                  <a:lnTo>
                    <a:pt x="5419" y="10207"/>
                  </a:lnTo>
                  <a:lnTo>
                    <a:pt x="5675" y="10181"/>
                  </a:lnTo>
                  <a:lnTo>
                    <a:pt x="5930" y="10147"/>
                  </a:lnTo>
                  <a:lnTo>
                    <a:pt x="6186" y="10105"/>
                  </a:lnTo>
                  <a:lnTo>
                    <a:pt x="6433" y="10045"/>
                  </a:lnTo>
                  <a:lnTo>
                    <a:pt x="6671" y="9977"/>
                  </a:lnTo>
                  <a:lnTo>
                    <a:pt x="6910" y="9892"/>
                  </a:lnTo>
                  <a:lnTo>
                    <a:pt x="7140" y="9798"/>
                  </a:lnTo>
                  <a:lnTo>
                    <a:pt x="7370" y="9696"/>
                  </a:lnTo>
                  <a:lnTo>
                    <a:pt x="7583" y="9576"/>
                  </a:lnTo>
                  <a:lnTo>
                    <a:pt x="7796" y="9457"/>
                  </a:lnTo>
                  <a:lnTo>
                    <a:pt x="8000" y="9321"/>
                  </a:lnTo>
                  <a:lnTo>
                    <a:pt x="8205" y="9176"/>
                  </a:lnTo>
                  <a:lnTo>
                    <a:pt x="8392" y="9023"/>
                  </a:lnTo>
                  <a:lnTo>
                    <a:pt x="8580" y="8861"/>
                  </a:lnTo>
                  <a:lnTo>
                    <a:pt x="8758" y="8690"/>
                  </a:lnTo>
                  <a:lnTo>
                    <a:pt x="8920" y="8511"/>
                  </a:lnTo>
                  <a:lnTo>
                    <a:pt x="9082" y="8324"/>
                  </a:lnTo>
                  <a:lnTo>
                    <a:pt x="9227" y="8128"/>
                  </a:lnTo>
                  <a:lnTo>
                    <a:pt x="9372" y="7924"/>
                  </a:lnTo>
                  <a:lnTo>
                    <a:pt x="9500" y="7719"/>
                  </a:lnTo>
                  <a:lnTo>
                    <a:pt x="9627" y="7506"/>
                  </a:lnTo>
                  <a:lnTo>
                    <a:pt x="9738" y="7285"/>
                  </a:lnTo>
                  <a:lnTo>
                    <a:pt x="9832" y="7055"/>
                  </a:lnTo>
                  <a:lnTo>
                    <a:pt x="9926" y="6825"/>
                  </a:lnTo>
                  <a:lnTo>
                    <a:pt x="10002" y="6586"/>
                  </a:lnTo>
                  <a:lnTo>
                    <a:pt x="10070" y="6339"/>
                  </a:lnTo>
                  <a:lnTo>
                    <a:pt x="10122" y="6092"/>
                  </a:lnTo>
                  <a:lnTo>
                    <a:pt x="10164" y="5845"/>
                  </a:lnTo>
                  <a:lnTo>
                    <a:pt x="10198" y="5581"/>
                  </a:lnTo>
                  <a:lnTo>
                    <a:pt x="10215" y="5325"/>
                  </a:lnTo>
                  <a:lnTo>
                    <a:pt x="10215" y="5061"/>
                  </a:lnTo>
                  <a:lnTo>
                    <a:pt x="10207" y="4797"/>
                  </a:lnTo>
                  <a:lnTo>
                    <a:pt x="10190" y="4541"/>
                  </a:lnTo>
                  <a:lnTo>
                    <a:pt x="10156" y="4286"/>
                  </a:lnTo>
                  <a:lnTo>
                    <a:pt x="10105" y="4030"/>
                  </a:lnTo>
                  <a:lnTo>
                    <a:pt x="10045" y="3783"/>
                  </a:lnTo>
                  <a:lnTo>
                    <a:pt x="9977" y="3545"/>
                  </a:lnTo>
                  <a:lnTo>
                    <a:pt x="9892" y="3306"/>
                  </a:lnTo>
                  <a:lnTo>
                    <a:pt x="9798" y="3076"/>
                  </a:lnTo>
                  <a:lnTo>
                    <a:pt x="9696" y="2855"/>
                  </a:lnTo>
                  <a:lnTo>
                    <a:pt x="9576" y="2633"/>
                  </a:lnTo>
                  <a:lnTo>
                    <a:pt x="9457" y="2420"/>
                  </a:lnTo>
                  <a:lnTo>
                    <a:pt x="9321" y="2216"/>
                  </a:lnTo>
                  <a:lnTo>
                    <a:pt x="9176" y="2011"/>
                  </a:lnTo>
                  <a:lnTo>
                    <a:pt x="9023" y="1824"/>
                  </a:lnTo>
                  <a:lnTo>
                    <a:pt x="8861" y="1636"/>
                  </a:lnTo>
                  <a:lnTo>
                    <a:pt x="8690" y="1466"/>
                  </a:lnTo>
                  <a:lnTo>
                    <a:pt x="8511" y="1296"/>
                  </a:lnTo>
                  <a:lnTo>
                    <a:pt x="8324" y="1134"/>
                  </a:lnTo>
                  <a:lnTo>
                    <a:pt x="8128" y="989"/>
                  </a:lnTo>
                  <a:lnTo>
                    <a:pt x="7924" y="844"/>
                  </a:lnTo>
                  <a:lnTo>
                    <a:pt x="7719" y="716"/>
                  </a:lnTo>
                  <a:lnTo>
                    <a:pt x="7506" y="597"/>
                  </a:lnTo>
                  <a:lnTo>
                    <a:pt x="7285" y="486"/>
                  </a:lnTo>
                  <a:lnTo>
                    <a:pt x="7055" y="384"/>
                  </a:lnTo>
                  <a:lnTo>
                    <a:pt x="6825" y="290"/>
                  </a:lnTo>
                  <a:lnTo>
                    <a:pt x="6586" y="214"/>
                  </a:lnTo>
                  <a:lnTo>
                    <a:pt x="6339" y="146"/>
                  </a:lnTo>
                  <a:lnTo>
                    <a:pt x="6092" y="94"/>
                  </a:lnTo>
                  <a:lnTo>
                    <a:pt x="5845" y="52"/>
                  </a:lnTo>
                  <a:lnTo>
                    <a:pt x="5589" y="18"/>
                  </a:lnTo>
                  <a:lnTo>
                    <a:pt x="5325"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628;p67"/>
            <p:cNvSpPr/>
            <p:nvPr/>
          </p:nvSpPr>
          <p:spPr>
            <a:xfrm>
              <a:off x="-3595125" y="-4001750"/>
              <a:ext cx="255400" cy="255400"/>
            </a:xfrm>
            <a:custGeom>
              <a:avLst/>
              <a:gdLst/>
              <a:ahLst/>
              <a:cxnLst/>
              <a:rect l="l" t="t" r="r" b="b"/>
              <a:pathLst>
                <a:path w="10216" h="10216" fill="none" extrusionOk="0">
                  <a:moveTo>
                    <a:pt x="10215" y="5061"/>
                  </a:moveTo>
                  <a:lnTo>
                    <a:pt x="10215" y="5061"/>
                  </a:lnTo>
                  <a:lnTo>
                    <a:pt x="10215" y="5325"/>
                  </a:lnTo>
                  <a:lnTo>
                    <a:pt x="10198" y="5581"/>
                  </a:lnTo>
                  <a:lnTo>
                    <a:pt x="10164" y="5845"/>
                  </a:lnTo>
                  <a:lnTo>
                    <a:pt x="10122" y="6092"/>
                  </a:lnTo>
                  <a:lnTo>
                    <a:pt x="10070" y="6339"/>
                  </a:lnTo>
                  <a:lnTo>
                    <a:pt x="10002" y="6586"/>
                  </a:lnTo>
                  <a:lnTo>
                    <a:pt x="9926" y="6825"/>
                  </a:lnTo>
                  <a:lnTo>
                    <a:pt x="9832" y="7055"/>
                  </a:lnTo>
                  <a:lnTo>
                    <a:pt x="9738" y="7285"/>
                  </a:lnTo>
                  <a:lnTo>
                    <a:pt x="9627" y="7506"/>
                  </a:lnTo>
                  <a:lnTo>
                    <a:pt x="9500" y="7719"/>
                  </a:lnTo>
                  <a:lnTo>
                    <a:pt x="9372" y="7924"/>
                  </a:lnTo>
                  <a:lnTo>
                    <a:pt x="9227" y="8128"/>
                  </a:lnTo>
                  <a:lnTo>
                    <a:pt x="9082" y="8324"/>
                  </a:lnTo>
                  <a:lnTo>
                    <a:pt x="8920" y="8511"/>
                  </a:lnTo>
                  <a:lnTo>
                    <a:pt x="8758" y="8690"/>
                  </a:lnTo>
                  <a:lnTo>
                    <a:pt x="8580" y="8861"/>
                  </a:lnTo>
                  <a:lnTo>
                    <a:pt x="8392" y="9023"/>
                  </a:lnTo>
                  <a:lnTo>
                    <a:pt x="8205" y="9176"/>
                  </a:lnTo>
                  <a:lnTo>
                    <a:pt x="8000" y="9321"/>
                  </a:lnTo>
                  <a:lnTo>
                    <a:pt x="7796" y="9457"/>
                  </a:lnTo>
                  <a:lnTo>
                    <a:pt x="7583" y="9576"/>
                  </a:lnTo>
                  <a:lnTo>
                    <a:pt x="7370" y="9696"/>
                  </a:lnTo>
                  <a:lnTo>
                    <a:pt x="7140" y="9798"/>
                  </a:lnTo>
                  <a:lnTo>
                    <a:pt x="6910" y="9892"/>
                  </a:lnTo>
                  <a:lnTo>
                    <a:pt x="6671" y="9977"/>
                  </a:lnTo>
                  <a:lnTo>
                    <a:pt x="6433" y="10045"/>
                  </a:lnTo>
                  <a:lnTo>
                    <a:pt x="6186" y="10105"/>
                  </a:lnTo>
                  <a:lnTo>
                    <a:pt x="5930" y="10147"/>
                  </a:lnTo>
                  <a:lnTo>
                    <a:pt x="5675" y="10181"/>
                  </a:lnTo>
                  <a:lnTo>
                    <a:pt x="5419" y="10207"/>
                  </a:lnTo>
                  <a:lnTo>
                    <a:pt x="5155" y="10215"/>
                  </a:lnTo>
                  <a:lnTo>
                    <a:pt x="5155" y="10215"/>
                  </a:lnTo>
                  <a:lnTo>
                    <a:pt x="4891" y="10215"/>
                  </a:lnTo>
                  <a:lnTo>
                    <a:pt x="4635" y="10198"/>
                  </a:lnTo>
                  <a:lnTo>
                    <a:pt x="4380" y="10164"/>
                  </a:lnTo>
                  <a:lnTo>
                    <a:pt x="4124" y="10122"/>
                  </a:lnTo>
                  <a:lnTo>
                    <a:pt x="3877" y="10071"/>
                  </a:lnTo>
                  <a:lnTo>
                    <a:pt x="3638" y="10002"/>
                  </a:lnTo>
                  <a:lnTo>
                    <a:pt x="3400" y="9926"/>
                  </a:lnTo>
                  <a:lnTo>
                    <a:pt x="3161" y="9832"/>
                  </a:lnTo>
                  <a:lnTo>
                    <a:pt x="2940" y="9730"/>
                  </a:lnTo>
                  <a:lnTo>
                    <a:pt x="2718" y="9619"/>
                  </a:lnTo>
                  <a:lnTo>
                    <a:pt x="2497" y="9500"/>
                  </a:lnTo>
                  <a:lnTo>
                    <a:pt x="2292" y="9372"/>
                  </a:lnTo>
                  <a:lnTo>
                    <a:pt x="2088" y="9227"/>
                  </a:lnTo>
                  <a:lnTo>
                    <a:pt x="1892" y="9082"/>
                  </a:lnTo>
                  <a:lnTo>
                    <a:pt x="1713" y="8920"/>
                  </a:lnTo>
                  <a:lnTo>
                    <a:pt x="1534" y="8750"/>
                  </a:lnTo>
                  <a:lnTo>
                    <a:pt x="1355" y="8580"/>
                  </a:lnTo>
                  <a:lnTo>
                    <a:pt x="1193" y="8392"/>
                  </a:lnTo>
                  <a:lnTo>
                    <a:pt x="1040" y="8205"/>
                  </a:lnTo>
                  <a:lnTo>
                    <a:pt x="895" y="8000"/>
                  </a:lnTo>
                  <a:lnTo>
                    <a:pt x="767" y="7796"/>
                  </a:lnTo>
                  <a:lnTo>
                    <a:pt x="640" y="7583"/>
                  </a:lnTo>
                  <a:lnTo>
                    <a:pt x="520" y="7361"/>
                  </a:lnTo>
                  <a:lnTo>
                    <a:pt x="418" y="7140"/>
                  </a:lnTo>
                  <a:lnTo>
                    <a:pt x="324" y="6910"/>
                  </a:lnTo>
                  <a:lnTo>
                    <a:pt x="248" y="6671"/>
                  </a:lnTo>
                  <a:lnTo>
                    <a:pt x="171" y="6433"/>
                  </a:lnTo>
                  <a:lnTo>
                    <a:pt x="111" y="6186"/>
                  </a:lnTo>
                  <a:lnTo>
                    <a:pt x="69" y="5930"/>
                  </a:lnTo>
                  <a:lnTo>
                    <a:pt x="35" y="5675"/>
                  </a:lnTo>
                  <a:lnTo>
                    <a:pt x="9" y="5419"/>
                  </a:lnTo>
                  <a:lnTo>
                    <a:pt x="1" y="5155"/>
                  </a:lnTo>
                  <a:lnTo>
                    <a:pt x="1" y="5155"/>
                  </a:lnTo>
                  <a:lnTo>
                    <a:pt x="1" y="4891"/>
                  </a:lnTo>
                  <a:lnTo>
                    <a:pt x="26" y="4635"/>
                  </a:lnTo>
                  <a:lnTo>
                    <a:pt x="52" y="4380"/>
                  </a:lnTo>
                  <a:lnTo>
                    <a:pt x="94" y="4124"/>
                  </a:lnTo>
                  <a:lnTo>
                    <a:pt x="154" y="3877"/>
                  </a:lnTo>
                  <a:lnTo>
                    <a:pt x="214" y="3630"/>
                  </a:lnTo>
                  <a:lnTo>
                    <a:pt x="299" y="3391"/>
                  </a:lnTo>
                  <a:lnTo>
                    <a:pt x="384" y="3161"/>
                  </a:lnTo>
                  <a:lnTo>
                    <a:pt x="486" y="2931"/>
                  </a:lnTo>
                  <a:lnTo>
                    <a:pt x="597" y="2710"/>
                  </a:lnTo>
                  <a:lnTo>
                    <a:pt x="716" y="2497"/>
                  </a:lnTo>
                  <a:lnTo>
                    <a:pt x="844" y="2292"/>
                  </a:lnTo>
                  <a:lnTo>
                    <a:pt x="989" y="2088"/>
                  </a:lnTo>
                  <a:lnTo>
                    <a:pt x="1142" y="1892"/>
                  </a:lnTo>
                  <a:lnTo>
                    <a:pt x="1296" y="1705"/>
                  </a:lnTo>
                  <a:lnTo>
                    <a:pt x="1466" y="1526"/>
                  </a:lnTo>
                  <a:lnTo>
                    <a:pt x="1645" y="1355"/>
                  </a:lnTo>
                  <a:lnTo>
                    <a:pt x="1824" y="1193"/>
                  </a:lnTo>
                  <a:lnTo>
                    <a:pt x="2020" y="1040"/>
                  </a:lnTo>
                  <a:lnTo>
                    <a:pt x="2216" y="895"/>
                  </a:lnTo>
                  <a:lnTo>
                    <a:pt x="2420" y="759"/>
                  </a:lnTo>
                  <a:lnTo>
                    <a:pt x="2633" y="640"/>
                  </a:lnTo>
                  <a:lnTo>
                    <a:pt x="2855" y="520"/>
                  </a:lnTo>
                  <a:lnTo>
                    <a:pt x="3076" y="418"/>
                  </a:lnTo>
                  <a:lnTo>
                    <a:pt x="3306" y="324"/>
                  </a:lnTo>
                  <a:lnTo>
                    <a:pt x="3545" y="239"/>
                  </a:lnTo>
                  <a:lnTo>
                    <a:pt x="3792" y="171"/>
                  </a:lnTo>
                  <a:lnTo>
                    <a:pt x="4039" y="111"/>
                  </a:lnTo>
                  <a:lnTo>
                    <a:pt x="4286" y="60"/>
                  </a:lnTo>
                  <a:lnTo>
                    <a:pt x="4541" y="26"/>
                  </a:lnTo>
                  <a:lnTo>
                    <a:pt x="4797" y="9"/>
                  </a:lnTo>
                  <a:lnTo>
                    <a:pt x="5061" y="1"/>
                  </a:lnTo>
                  <a:lnTo>
                    <a:pt x="5061" y="1"/>
                  </a:lnTo>
                  <a:lnTo>
                    <a:pt x="5325" y="1"/>
                  </a:lnTo>
                  <a:lnTo>
                    <a:pt x="5589" y="18"/>
                  </a:lnTo>
                  <a:lnTo>
                    <a:pt x="5845" y="52"/>
                  </a:lnTo>
                  <a:lnTo>
                    <a:pt x="6092" y="94"/>
                  </a:lnTo>
                  <a:lnTo>
                    <a:pt x="6339" y="146"/>
                  </a:lnTo>
                  <a:lnTo>
                    <a:pt x="6586" y="214"/>
                  </a:lnTo>
                  <a:lnTo>
                    <a:pt x="6825" y="290"/>
                  </a:lnTo>
                  <a:lnTo>
                    <a:pt x="7055" y="384"/>
                  </a:lnTo>
                  <a:lnTo>
                    <a:pt x="7285" y="486"/>
                  </a:lnTo>
                  <a:lnTo>
                    <a:pt x="7506" y="597"/>
                  </a:lnTo>
                  <a:lnTo>
                    <a:pt x="7719" y="716"/>
                  </a:lnTo>
                  <a:lnTo>
                    <a:pt x="7924" y="844"/>
                  </a:lnTo>
                  <a:lnTo>
                    <a:pt x="8128" y="989"/>
                  </a:lnTo>
                  <a:lnTo>
                    <a:pt x="8324" y="1134"/>
                  </a:lnTo>
                  <a:lnTo>
                    <a:pt x="8511" y="1296"/>
                  </a:lnTo>
                  <a:lnTo>
                    <a:pt x="8690" y="1466"/>
                  </a:lnTo>
                  <a:lnTo>
                    <a:pt x="8861" y="1636"/>
                  </a:lnTo>
                  <a:lnTo>
                    <a:pt x="9023" y="1824"/>
                  </a:lnTo>
                  <a:lnTo>
                    <a:pt x="9176" y="2011"/>
                  </a:lnTo>
                  <a:lnTo>
                    <a:pt x="9321" y="2216"/>
                  </a:lnTo>
                  <a:lnTo>
                    <a:pt x="9457" y="2420"/>
                  </a:lnTo>
                  <a:lnTo>
                    <a:pt x="9576" y="2633"/>
                  </a:lnTo>
                  <a:lnTo>
                    <a:pt x="9696" y="2855"/>
                  </a:lnTo>
                  <a:lnTo>
                    <a:pt x="9798" y="3076"/>
                  </a:lnTo>
                  <a:lnTo>
                    <a:pt x="9892" y="3306"/>
                  </a:lnTo>
                  <a:lnTo>
                    <a:pt x="9977" y="3545"/>
                  </a:lnTo>
                  <a:lnTo>
                    <a:pt x="10045" y="3783"/>
                  </a:lnTo>
                  <a:lnTo>
                    <a:pt x="10105" y="4030"/>
                  </a:lnTo>
                  <a:lnTo>
                    <a:pt x="10156" y="4286"/>
                  </a:lnTo>
                  <a:lnTo>
                    <a:pt x="10190" y="4541"/>
                  </a:lnTo>
                  <a:lnTo>
                    <a:pt x="10207" y="4797"/>
                  </a:lnTo>
                  <a:lnTo>
                    <a:pt x="10215" y="5061"/>
                  </a:lnTo>
                  <a:lnTo>
                    <a:pt x="10215" y="506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629;p67"/>
            <p:cNvSpPr/>
            <p:nvPr/>
          </p:nvSpPr>
          <p:spPr>
            <a:xfrm>
              <a:off x="-3339750" y="-3875225"/>
              <a:ext cx="25" cy="25"/>
            </a:xfrm>
            <a:custGeom>
              <a:avLst/>
              <a:gdLst/>
              <a:ahLst/>
              <a:cxnLst/>
              <a:rect l="l" t="t" r="r" b="b"/>
              <a:pathLst>
                <a:path w="1" h="1" fill="none" extrusionOk="0">
                  <a:moveTo>
                    <a:pt x="0" y="0"/>
                  </a:moveTo>
                  <a:lnTo>
                    <a:pt x="0" y="0"/>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630;p67"/>
            <p:cNvSpPr/>
            <p:nvPr/>
          </p:nvSpPr>
          <p:spPr>
            <a:xfrm>
              <a:off x="-3000675" y="-4566375"/>
              <a:ext cx="255375" cy="255625"/>
            </a:xfrm>
            <a:custGeom>
              <a:avLst/>
              <a:gdLst/>
              <a:ahLst/>
              <a:cxnLst/>
              <a:rect l="l" t="t" r="r" b="b"/>
              <a:pathLst>
                <a:path w="10215" h="10225" extrusionOk="0">
                  <a:moveTo>
                    <a:pt x="5154" y="1"/>
                  </a:moveTo>
                  <a:lnTo>
                    <a:pt x="4890" y="9"/>
                  </a:lnTo>
                  <a:lnTo>
                    <a:pt x="4635" y="26"/>
                  </a:lnTo>
                  <a:lnTo>
                    <a:pt x="4379" y="61"/>
                  </a:lnTo>
                  <a:lnTo>
                    <a:pt x="4123" y="103"/>
                  </a:lnTo>
                  <a:lnTo>
                    <a:pt x="3876" y="154"/>
                  </a:lnTo>
                  <a:lnTo>
                    <a:pt x="3638" y="222"/>
                  </a:lnTo>
                  <a:lnTo>
                    <a:pt x="3399" y="299"/>
                  </a:lnTo>
                  <a:lnTo>
                    <a:pt x="3161" y="393"/>
                  </a:lnTo>
                  <a:lnTo>
                    <a:pt x="2939" y="487"/>
                  </a:lnTo>
                  <a:lnTo>
                    <a:pt x="2718" y="597"/>
                  </a:lnTo>
                  <a:lnTo>
                    <a:pt x="2496" y="725"/>
                  </a:lnTo>
                  <a:lnTo>
                    <a:pt x="2292" y="853"/>
                  </a:lnTo>
                  <a:lnTo>
                    <a:pt x="2087" y="989"/>
                  </a:lnTo>
                  <a:lnTo>
                    <a:pt x="1891" y="1143"/>
                  </a:lnTo>
                  <a:lnTo>
                    <a:pt x="1712" y="1304"/>
                  </a:lnTo>
                  <a:lnTo>
                    <a:pt x="1534" y="1466"/>
                  </a:lnTo>
                  <a:lnTo>
                    <a:pt x="1355" y="1645"/>
                  </a:lnTo>
                  <a:lnTo>
                    <a:pt x="1193" y="1833"/>
                  </a:lnTo>
                  <a:lnTo>
                    <a:pt x="1039" y="2020"/>
                  </a:lnTo>
                  <a:lnTo>
                    <a:pt x="895" y="2216"/>
                  </a:lnTo>
                  <a:lnTo>
                    <a:pt x="767" y="2429"/>
                  </a:lnTo>
                  <a:lnTo>
                    <a:pt x="639" y="2642"/>
                  </a:lnTo>
                  <a:lnTo>
                    <a:pt x="528" y="2855"/>
                  </a:lnTo>
                  <a:lnTo>
                    <a:pt x="418" y="3085"/>
                  </a:lnTo>
                  <a:lnTo>
                    <a:pt x="324" y="3315"/>
                  </a:lnTo>
                  <a:lnTo>
                    <a:pt x="247" y="3553"/>
                  </a:lnTo>
                  <a:lnTo>
                    <a:pt x="170" y="3792"/>
                  </a:lnTo>
                  <a:lnTo>
                    <a:pt x="111" y="4039"/>
                  </a:lnTo>
                  <a:lnTo>
                    <a:pt x="68" y="4295"/>
                  </a:lnTo>
                  <a:lnTo>
                    <a:pt x="34" y="4542"/>
                  </a:lnTo>
                  <a:lnTo>
                    <a:pt x="9" y="4806"/>
                  </a:lnTo>
                  <a:lnTo>
                    <a:pt x="0" y="5070"/>
                  </a:lnTo>
                  <a:lnTo>
                    <a:pt x="9" y="5334"/>
                  </a:lnTo>
                  <a:lnTo>
                    <a:pt x="26" y="5590"/>
                  </a:lnTo>
                  <a:lnTo>
                    <a:pt x="51" y="5845"/>
                  </a:lnTo>
                  <a:lnTo>
                    <a:pt x="94" y="6101"/>
                  </a:lnTo>
                  <a:lnTo>
                    <a:pt x="153" y="6348"/>
                  </a:lnTo>
                  <a:lnTo>
                    <a:pt x="213" y="6586"/>
                  </a:lnTo>
                  <a:lnTo>
                    <a:pt x="298" y="6825"/>
                  </a:lnTo>
                  <a:lnTo>
                    <a:pt x="383" y="7063"/>
                  </a:lnTo>
                  <a:lnTo>
                    <a:pt x="486" y="7285"/>
                  </a:lnTo>
                  <a:lnTo>
                    <a:pt x="596" y="7506"/>
                  </a:lnTo>
                  <a:lnTo>
                    <a:pt x="716" y="7719"/>
                  </a:lnTo>
                  <a:lnTo>
                    <a:pt x="852" y="7932"/>
                  </a:lnTo>
                  <a:lnTo>
                    <a:pt x="988" y="8137"/>
                  </a:lnTo>
                  <a:lnTo>
                    <a:pt x="1142" y="8324"/>
                  </a:lnTo>
                  <a:lnTo>
                    <a:pt x="1295" y="8512"/>
                  </a:lnTo>
                  <a:lnTo>
                    <a:pt x="1465" y="8691"/>
                  </a:lnTo>
                  <a:lnTo>
                    <a:pt x="1644" y="8861"/>
                  </a:lnTo>
                  <a:lnTo>
                    <a:pt x="1823" y="9031"/>
                  </a:lnTo>
                  <a:lnTo>
                    <a:pt x="2019" y="9185"/>
                  </a:lnTo>
                  <a:lnTo>
                    <a:pt x="2215" y="9321"/>
                  </a:lnTo>
                  <a:lnTo>
                    <a:pt x="2420" y="9457"/>
                  </a:lnTo>
                  <a:lnTo>
                    <a:pt x="2633" y="9585"/>
                  </a:lnTo>
                  <a:lnTo>
                    <a:pt x="2854" y="9696"/>
                  </a:lnTo>
                  <a:lnTo>
                    <a:pt x="3076" y="9807"/>
                  </a:lnTo>
                  <a:lnTo>
                    <a:pt x="3314" y="9900"/>
                  </a:lnTo>
                  <a:lnTo>
                    <a:pt x="3544" y="9977"/>
                  </a:lnTo>
                  <a:lnTo>
                    <a:pt x="3791" y="10054"/>
                  </a:lnTo>
                  <a:lnTo>
                    <a:pt x="4038" y="10113"/>
                  </a:lnTo>
                  <a:lnTo>
                    <a:pt x="4285" y="10156"/>
                  </a:lnTo>
                  <a:lnTo>
                    <a:pt x="4541" y="10190"/>
                  </a:lnTo>
                  <a:lnTo>
                    <a:pt x="4796" y="10216"/>
                  </a:lnTo>
                  <a:lnTo>
                    <a:pt x="5061" y="10224"/>
                  </a:lnTo>
                  <a:lnTo>
                    <a:pt x="5325" y="10216"/>
                  </a:lnTo>
                  <a:lnTo>
                    <a:pt x="5589" y="10199"/>
                  </a:lnTo>
                  <a:lnTo>
                    <a:pt x="5844" y="10173"/>
                  </a:lnTo>
                  <a:lnTo>
                    <a:pt x="6091" y="10130"/>
                  </a:lnTo>
                  <a:lnTo>
                    <a:pt x="6338" y="10071"/>
                  </a:lnTo>
                  <a:lnTo>
                    <a:pt x="6586" y="10003"/>
                  </a:lnTo>
                  <a:lnTo>
                    <a:pt x="6824" y="9926"/>
                  </a:lnTo>
                  <a:lnTo>
                    <a:pt x="7054" y="9841"/>
                  </a:lnTo>
                  <a:lnTo>
                    <a:pt x="7284" y="9739"/>
                  </a:lnTo>
                  <a:lnTo>
                    <a:pt x="7506" y="9628"/>
                  </a:lnTo>
                  <a:lnTo>
                    <a:pt x="7719" y="9508"/>
                  </a:lnTo>
                  <a:lnTo>
                    <a:pt x="7932" y="9372"/>
                  </a:lnTo>
                  <a:lnTo>
                    <a:pt x="8128" y="9236"/>
                  </a:lnTo>
                  <a:lnTo>
                    <a:pt x="8323" y="9083"/>
                  </a:lnTo>
                  <a:lnTo>
                    <a:pt x="8511" y="8929"/>
                  </a:lnTo>
                  <a:lnTo>
                    <a:pt x="8690" y="8759"/>
                  </a:lnTo>
                  <a:lnTo>
                    <a:pt x="8860" y="8580"/>
                  </a:lnTo>
                  <a:lnTo>
                    <a:pt x="9022" y="8401"/>
                  </a:lnTo>
                  <a:lnTo>
                    <a:pt x="9175" y="8205"/>
                  </a:lnTo>
                  <a:lnTo>
                    <a:pt x="9320" y="8009"/>
                  </a:lnTo>
                  <a:lnTo>
                    <a:pt x="9457" y="7805"/>
                  </a:lnTo>
                  <a:lnTo>
                    <a:pt x="9584" y="7592"/>
                  </a:lnTo>
                  <a:lnTo>
                    <a:pt x="9695" y="7370"/>
                  </a:lnTo>
                  <a:lnTo>
                    <a:pt x="9797" y="7149"/>
                  </a:lnTo>
                  <a:lnTo>
                    <a:pt x="9891" y="6910"/>
                  </a:lnTo>
                  <a:lnTo>
                    <a:pt x="9976" y="6680"/>
                  </a:lnTo>
                  <a:lnTo>
                    <a:pt x="10044" y="6433"/>
                  </a:lnTo>
                  <a:lnTo>
                    <a:pt x="10104" y="6186"/>
                  </a:lnTo>
                  <a:lnTo>
                    <a:pt x="10155" y="5939"/>
                  </a:lnTo>
                  <a:lnTo>
                    <a:pt x="10189" y="5683"/>
                  </a:lnTo>
                  <a:lnTo>
                    <a:pt x="10206" y="5419"/>
                  </a:lnTo>
                  <a:lnTo>
                    <a:pt x="10215" y="5164"/>
                  </a:lnTo>
                  <a:lnTo>
                    <a:pt x="10215" y="4900"/>
                  </a:lnTo>
                  <a:lnTo>
                    <a:pt x="10198" y="4635"/>
                  </a:lnTo>
                  <a:lnTo>
                    <a:pt x="10164" y="4380"/>
                  </a:lnTo>
                  <a:lnTo>
                    <a:pt x="10121" y="4133"/>
                  </a:lnTo>
                  <a:lnTo>
                    <a:pt x="10070" y="3886"/>
                  </a:lnTo>
                  <a:lnTo>
                    <a:pt x="10002" y="3639"/>
                  </a:lnTo>
                  <a:lnTo>
                    <a:pt x="9925" y="3400"/>
                  </a:lnTo>
                  <a:lnTo>
                    <a:pt x="9840" y="3170"/>
                  </a:lnTo>
                  <a:lnTo>
                    <a:pt x="9738" y="2940"/>
                  </a:lnTo>
                  <a:lnTo>
                    <a:pt x="9627" y="2719"/>
                  </a:lnTo>
                  <a:lnTo>
                    <a:pt x="9508" y="2506"/>
                  </a:lnTo>
                  <a:lnTo>
                    <a:pt x="9371" y="2293"/>
                  </a:lnTo>
                  <a:lnTo>
                    <a:pt x="9235" y="2097"/>
                  </a:lnTo>
                  <a:lnTo>
                    <a:pt x="9082" y="1901"/>
                  </a:lnTo>
                  <a:lnTo>
                    <a:pt x="8928" y="1713"/>
                  </a:lnTo>
                  <a:lnTo>
                    <a:pt x="8758" y="1534"/>
                  </a:lnTo>
                  <a:lnTo>
                    <a:pt x="8579" y="1364"/>
                  </a:lnTo>
                  <a:lnTo>
                    <a:pt x="8400" y="1202"/>
                  </a:lnTo>
                  <a:lnTo>
                    <a:pt x="8204" y="1049"/>
                  </a:lnTo>
                  <a:lnTo>
                    <a:pt x="8008" y="904"/>
                  </a:lnTo>
                  <a:lnTo>
                    <a:pt x="7804" y="768"/>
                  </a:lnTo>
                  <a:lnTo>
                    <a:pt x="7591" y="640"/>
                  </a:lnTo>
                  <a:lnTo>
                    <a:pt x="7369" y="529"/>
                  </a:lnTo>
                  <a:lnTo>
                    <a:pt x="7139" y="427"/>
                  </a:lnTo>
                  <a:lnTo>
                    <a:pt x="6909" y="333"/>
                  </a:lnTo>
                  <a:lnTo>
                    <a:pt x="6671" y="248"/>
                  </a:lnTo>
                  <a:lnTo>
                    <a:pt x="6432" y="180"/>
                  </a:lnTo>
                  <a:lnTo>
                    <a:pt x="6185" y="120"/>
                  </a:lnTo>
                  <a:lnTo>
                    <a:pt x="5938" y="69"/>
                  </a:lnTo>
                  <a:lnTo>
                    <a:pt x="5682" y="35"/>
                  </a:lnTo>
                  <a:lnTo>
                    <a:pt x="5418" y="18"/>
                  </a:lnTo>
                  <a:lnTo>
                    <a:pt x="5154"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631;p67"/>
            <p:cNvSpPr/>
            <p:nvPr/>
          </p:nvSpPr>
          <p:spPr>
            <a:xfrm>
              <a:off x="-3000675" y="-4566375"/>
              <a:ext cx="255375" cy="255625"/>
            </a:xfrm>
            <a:custGeom>
              <a:avLst/>
              <a:gdLst/>
              <a:ahLst/>
              <a:cxnLst/>
              <a:rect l="l" t="t" r="r" b="b"/>
              <a:pathLst>
                <a:path w="10215" h="10225" fill="none" extrusionOk="0">
                  <a:moveTo>
                    <a:pt x="5154" y="1"/>
                  </a:moveTo>
                  <a:lnTo>
                    <a:pt x="5154" y="1"/>
                  </a:lnTo>
                  <a:lnTo>
                    <a:pt x="5418" y="18"/>
                  </a:lnTo>
                  <a:lnTo>
                    <a:pt x="5682" y="35"/>
                  </a:lnTo>
                  <a:lnTo>
                    <a:pt x="5938" y="69"/>
                  </a:lnTo>
                  <a:lnTo>
                    <a:pt x="6185" y="120"/>
                  </a:lnTo>
                  <a:lnTo>
                    <a:pt x="6432" y="180"/>
                  </a:lnTo>
                  <a:lnTo>
                    <a:pt x="6671" y="248"/>
                  </a:lnTo>
                  <a:lnTo>
                    <a:pt x="6909" y="333"/>
                  </a:lnTo>
                  <a:lnTo>
                    <a:pt x="7139" y="427"/>
                  </a:lnTo>
                  <a:lnTo>
                    <a:pt x="7369" y="529"/>
                  </a:lnTo>
                  <a:lnTo>
                    <a:pt x="7591" y="640"/>
                  </a:lnTo>
                  <a:lnTo>
                    <a:pt x="7804" y="768"/>
                  </a:lnTo>
                  <a:lnTo>
                    <a:pt x="8008" y="904"/>
                  </a:lnTo>
                  <a:lnTo>
                    <a:pt x="8204" y="1049"/>
                  </a:lnTo>
                  <a:lnTo>
                    <a:pt x="8400" y="1202"/>
                  </a:lnTo>
                  <a:lnTo>
                    <a:pt x="8579" y="1364"/>
                  </a:lnTo>
                  <a:lnTo>
                    <a:pt x="8758" y="1534"/>
                  </a:lnTo>
                  <a:lnTo>
                    <a:pt x="8928" y="1713"/>
                  </a:lnTo>
                  <a:lnTo>
                    <a:pt x="9082" y="1901"/>
                  </a:lnTo>
                  <a:lnTo>
                    <a:pt x="9235" y="2097"/>
                  </a:lnTo>
                  <a:lnTo>
                    <a:pt x="9371" y="2293"/>
                  </a:lnTo>
                  <a:lnTo>
                    <a:pt x="9508" y="2506"/>
                  </a:lnTo>
                  <a:lnTo>
                    <a:pt x="9627" y="2719"/>
                  </a:lnTo>
                  <a:lnTo>
                    <a:pt x="9738" y="2940"/>
                  </a:lnTo>
                  <a:lnTo>
                    <a:pt x="9840" y="3170"/>
                  </a:lnTo>
                  <a:lnTo>
                    <a:pt x="9925" y="3400"/>
                  </a:lnTo>
                  <a:lnTo>
                    <a:pt x="10002" y="3639"/>
                  </a:lnTo>
                  <a:lnTo>
                    <a:pt x="10070" y="3886"/>
                  </a:lnTo>
                  <a:lnTo>
                    <a:pt x="10121" y="4133"/>
                  </a:lnTo>
                  <a:lnTo>
                    <a:pt x="10164" y="4380"/>
                  </a:lnTo>
                  <a:lnTo>
                    <a:pt x="10198" y="4635"/>
                  </a:lnTo>
                  <a:lnTo>
                    <a:pt x="10215" y="4900"/>
                  </a:lnTo>
                  <a:lnTo>
                    <a:pt x="10215" y="5164"/>
                  </a:lnTo>
                  <a:lnTo>
                    <a:pt x="10215" y="5164"/>
                  </a:lnTo>
                  <a:lnTo>
                    <a:pt x="10206" y="5419"/>
                  </a:lnTo>
                  <a:lnTo>
                    <a:pt x="10189" y="5683"/>
                  </a:lnTo>
                  <a:lnTo>
                    <a:pt x="10155" y="5939"/>
                  </a:lnTo>
                  <a:lnTo>
                    <a:pt x="10104" y="6186"/>
                  </a:lnTo>
                  <a:lnTo>
                    <a:pt x="10044" y="6433"/>
                  </a:lnTo>
                  <a:lnTo>
                    <a:pt x="9976" y="6680"/>
                  </a:lnTo>
                  <a:lnTo>
                    <a:pt x="9891" y="6910"/>
                  </a:lnTo>
                  <a:lnTo>
                    <a:pt x="9797" y="7149"/>
                  </a:lnTo>
                  <a:lnTo>
                    <a:pt x="9695" y="7370"/>
                  </a:lnTo>
                  <a:lnTo>
                    <a:pt x="9584" y="7592"/>
                  </a:lnTo>
                  <a:lnTo>
                    <a:pt x="9457" y="7805"/>
                  </a:lnTo>
                  <a:lnTo>
                    <a:pt x="9320" y="8009"/>
                  </a:lnTo>
                  <a:lnTo>
                    <a:pt x="9175" y="8205"/>
                  </a:lnTo>
                  <a:lnTo>
                    <a:pt x="9022" y="8401"/>
                  </a:lnTo>
                  <a:lnTo>
                    <a:pt x="8860" y="8580"/>
                  </a:lnTo>
                  <a:lnTo>
                    <a:pt x="8690" y="8759"/>
                  </a:lnTo>
                  <a:lnTo>
                    <a:pt x="8511" y="8929"/>
                  </a:lnTo>
                  <a:lnTo>
                    <a:pt x="8323" y="9083"/>
                  </a:lnTo>
                  <a:lnTo>
                    <a:pt x="8128" y="9236"/>
                  </a:lnTo>
                  <a:lnTo>
                    <a:pt x="7932" y="9372"/>
                  </a:lnTo>
                  <a:lnTo>
                    <a:pt x="7719" y="9508"/>
                  </a:lnTo>
                  <a:lnTo>
                    <a:pt x="7506" y="9628"/>
                  </a:lnTo>
                  <a:lnTo>
                    <a:pt x="7284" y="9739"/>
                  </a:lnTo>
                  <a:lnTo>
                    <a:pt x="7054" y="9841"/>
                  </a:lnTo>
                  <a:lnTo>
                    <a:pt x="6824" y="9926"/>
                  </a:lnTo>
                  <a:lnTo>
                    <a:pt x="6586" y="10003"/>
                  </a:lnTo>
                  <a:lnTo>
                    <a:pt x="6338" y="10071"/>
                  </a:lnTo>
                  <a:lnTo>
                    <a:pt x="6091" y="10130"/>
                  </a:lnTo>
                  <a:lnTo>
                    <a:pt x="5844" y="10173"/>
                  </a:lnTo>
                  <a:lnTo>
                    <a:pt x="5589" y="10199"/>
                  </a:lnTo>
                  <a:lnTo>
                    <a:pt x="5325" y="10216"/>
                  </a:lnTo>
                  <a:lnTo>
                    <a:pt x="5061" y="10224"/>
                  </a:lnTo>
                  <a:lnTo>
                    <a:pt x="5061" y="10224"/>
                  </a:lnTo>
                  <a:lnTo>
                    <a:pt x="4796" y="10216"/>
                  </a:lnTo>
                  <a:lnTo>
                    <a:pt x="4541" y="10190"/>
                  </a:lnTo>
                  <a:lnTo>
                    <a:pt x="4285" y="10156"/>
                  </a:lnTo>
                  <a:lnTo>
                    <a:pt x="4038" y="10113"/>
                  </a:lnTo>
                  <a:lnTo>
                    <a:pt x="3791" y="10054"/>
                  </a:lnTo>
                  <a:lnTo>
                    <a:pt x="3544" y="9977"/>
                  </a:lnTo>
                  <a:lnTo>
                    <a:pt x="3314" y="9900"/>
                  </a:lnTo>
                  <a:lnTo>
                    <a:pt x="3076" y="9807"/>
                  </a:lnTo>
                  <a:lnTo>
                    <a:pt x="2854" y="9696"/>
                  </a:lnTo>
                  <a:lnTo>
                    <a:pt x="2633" y="9585"/>
                  </a:lnTo>
                  <a:lnTo>
                    <a:pt x="2420" y="9457"/>
                  </a:lnTo>
                  <a:lnTo>
                    <a:pt x="2215" y="9321"/>
                  </a:lnTo>
                  <a:lnTo>
                    <a:pt x="2019" y="9185"/>
                  </a:lnTo>
                  <a:lnTo>
                    <a:pt x="1823" y="9031"/>
                  </a:lnTo>
                  <a:lnTo>
                    <a:pt x="1644" y="8861"/>
                  </a:lnTo>
                  <a:lnTo>
                    <a:pt x="1465" y="8691"/>
                  </a:lnTo>
                  <a:lnTo>
                    <a:pt x="1295" y="8512"/>
                  </a:lnTo>
                  <a:lnTo>
                    <a:pt x="1142" y="8324"/>
                  </a:lnTo>
                  <a:lnTo>
                    <a:pt x="988" y="8137"/>
                  </a:lnTo>
                  <a:lnTo>
                    <a:pt x="852" y="7932"/>
                  </a:lnTo>
                  <a:lnTo>
                    <a:pt x="716" y="7719"/>
                  </a:lnTo>
                  <a:lnTo>
                    <a:pt x="596" y="7506"/>
                  </a:lnTo>
                  <a:lnTo>
                    <a:pt x="486" y="7285"/>
                  </a:lnTo>
                  <a:lnTo>
                    <a:pt x="383" y="7063"/>
                  </a:lnTo>
                  <a:lnTo>
                    <a:pt x="298" y="6825"/>
                  </a:lnTo>
                  <a:lnTo>
                    <a:pt x="213" y="6586"/>
                  </a:lnTo>
                  <a:lnTo>
                    <a:pt x="153" y="6348"/>
                  </a:lnTo>
                  <a:lnTo>
                    <a:pt x="94" y="6101"/>
                  </a:lnTo>
                  <a:lnTo>
                    <a:pt x="51" y="5845"/>
                  </a:lnTo>
                  <a:lnTo>
                    <a:pt x="26" y="5590"/>
                  </a:lnTo>
                  <a:lnTo>
                    <a:pt x="9" y="5334"/>
                  </a:lnTo>
                  <a:lnTo>
                    <a:pt x="0" y="5070"/>
                  </a:lnTo>
                  <a:lnTo>
                    <a:pt x="0" y="5070"/>
                  </a:lnTo>
                  <a:lnTo>
                    <a:pt x="9" y="4806"/>
                  </a:lnTo>
                  <a:lnTo>
                    <a:pt x="34" y="4542"/>
                  </a:lnTo>
                  <a:lnTo>
                    <a:pt x="68" y="4295"/>
                  </a:lnTo>
                  <a:lnTo>
                    <a:pt x="111" y="4039"/>
                  </a:lnTo>
                  <a:lnTo>
                    <a:pt x="170" y="3792"/>
                  </a:lnTo>
                  <a:lnTo>
                    <a:pt x="247" y="3553"/>
                  </a:lnTo>
                  <a:lnTo>
                    <a:pt x="324" y="3315"/>
                  </a:lnTo>
                  <a:lnTo>
                    <a:pt x="418" y="3085"/>
                  </a:lnTo>
                  <a:lnTo>
                    <a:pt x="528" y="2855"/>
                  </a:lnTo>
                  <a:lnTo>
                    <a:pt x="639" y="2642"/>
                  </a:lnTo>
                  <a:lnTo>
                    <a:pt x="767" y="2429"/>
                  </a:lnTo>
                  <a:lnTo>
                    <a:pt x="895" y="2216"/>
                  </a:lnTo>
                  <a:lnTo>
                    <a:pt x="1039" y="2020"/>
                  </a:lnTo>
                  <a:lnTo>
                    <a:pt x="1193" y="1833"/>
                  </a:lnTo>
                  <a:lnTo>
                    <a:pt x="1355" y="1645"/>
                  </a:lnTo>
                  <a:lnTo>
                    <a:pt x="1534" y="1466"/>
                  </a:lnTo>
                  <a:lnTo>
                    <a:pt x="1712" y="1304"/>
                  </a:lnTo>
                  <a:lnTo>
                    <a:pt x="1891" y="1143"/>
                  </a:lnTo>
                  <a:lnTo>
                    <a:pt x="2087" y="989"/>
                  </a:lnTo>
                  <a:lnTo>
                    <a:pt x="2292" y="853"/>
                  </a:lnTo>
                  <a:lnTo>
                    <a:pt x="2496" y="725"/>
                  </a:lnTo>
                  <a:lnTo>
                    <a:pt x="2718" y="597"/>
                  </a:lnTo>
                  <a:lnTo>
                    <a:pt x="2939" y="487"/>
                  </a:lnTo>
                  <a:lnTo>
                    <a:pt x="3161" y="393"/>
                  </a:lnTo>
                  <a:lnTo>
                    <a:pt x="3399" y="299"/>
                  </a:lnTo>
                  <a:lnTo>
                    <a:pt x="3638" y="222"/>
                  </a:lnTo>
                  <a:lnTo>
                    <a:pt x="3876" y="154"/>
                  </a:lnTo>
                  <a:lnTo>
                    <a:pt x="4123" y="103"/>
                  </a:lnTo>
                  <a:lnTo>
                    <a:pt x="4379" y="61"/>
                  </a:lnTo>
                  <a:lnTo>
                    <a:pt x="4635" y="26"/>
                  </a:lnTo>
                  <a:lnTo>
                    <a:pt x="4890" y="9"/>
                  </a:lnTo>
                  <a:lnTo>
                    <a:pt x="5154" y="1"/>
                  </a:lnTo>
                  <a:lnTo>
                    <a:pt x="5154"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632;p67"/>
            <p:cNvSpPr/>
            <p:nvPr/>
          </p:nvSpPr>
          <p:spPr>
            <a:xfrm>
              <a:off x="-2871825" y="-4566375"/>
              <a:ext cx="25" cy="25"/>
            </a:xfrm>
            <a:custGeom>
              <a:avLst/>
              <a:gdLst/>
              <a:ahLst/>
              <a:cxnLst/>
              <a:rect l="l" t="t" r="r" b="b"/>
              <a:pathLst>
                <a:path w="1" h="1" fill="none" extrusionOk="0">
                  <a:moveTo>
                    <a:pt x="0" y="1"/>
                  </a:moveTo>
                  <a:lnTo>
                    <a:pt x="0"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633;p67"/>
            <p:cNvSpPr/>
            <p:nvPr/>
          </p:nvSpPr>
          <p:spPr>
            <a:xfrm>
              <a:off x="-3000675" y="-4004525"/>
              <a:ext cx="255600" cy="255400"/>
            </a:xfrm>
            <a:custGeom>
              <a:avLst/>
              <a:gdLst/>
              <a:ahLst/>
              <a:cxnLst/>
              <a:rect l="l" t="t" r="r" b="b"/>
              <a:pathLst>
                <a:path w="10224" h="10216" extrusionOk="0">
                  <a:moveTo>
                    <a:pt x="4899" y="1"/>
                  </a:moveTo>
                  <a:lnTo>
                    <a:pt x="4635" y="18"/>
                  </a:lnTo>
                  <a:lnTo>
                    <a:pt x="4379" y="52"/>
                  </a:lnTo>
                  <a:lnTo>
                    <a:pt x="4132" y="95"/>
                  </a:lnTo>
                  <a:lnTo>
                    <a:pt x="3876" y="146"/>
                  </a:lnTo>
                  <a:lnTo>
                    <a:pt x="3638" y="214"/>
                  </a:lnTo>
                  <a:lnTo>
                    <a:pt x="3399" y="291"/>
                  </a:lnTo>
                  <a:lnTo>
                    <a:pt x="3169" y="384"/>
                  </a:lnTo>
                  <a:lnTo>
                    <a:pt x="2939" y="487"/>
                  </a:lnTo>
                  <a:lnTo>
                    <a:pt x="2718" y="597"/>
                  </a:lnTo>
                  <a:lnTo>
                    <a:pt x="2505" y="717"/>
                  </a:lnTo>
                  <a:lnTo>
                    <a:pt x="2292" y="844"/>
                  </a:lnTo>
                  <a:lnTo>
                    <a:pt x="2096" y="989"/>
                  </a:lnTo>
                  <a:lnTo>
                    <a:pt x="1900" y="1134"/>
                  </a:lnTo>
                  <a:lnTo>
                    <a:pt x="1712" y="1296"/>
                  </a:lnTo>
                  <a:lnTo>
                    <a:pt x="1534" y="1466"/>
                  </a:lnTo>
                  <a:lnTo>
                    <a:pt x="1363" y="1637"/>
                  </a:lnTo>
                  <a:lnTo>
                    <a:pt x="1201" y="1824"/>
                  </a:lnTo>
                  <a:lnTo>
                    <a:pt x="1048" y="2020"/>
                  </a:lnTo>
                  <a:lnTo>
                    <a:pt x="903" y="2216"/>
                  </a:lnTo>
                  <a:lnTo>
                    <a:pt x="767" y="2420"/>
                  </a:lnTo>
                  <a:lnTo>
                    <a:pt x="639" y="2633"/>
                  </a:lnTo>
                  <a:lnTo>
                    <a:pt x="528" y="2855"/>
                  </a:lnTo>
                  <a:lnTo>
                    <a:pt x="418" y="3076"/>
                  </a:lnTo>
                  <a:lnTo>
                    <a:pt x="324" y="3306"/>
                  </a:lnTo>
                  <a:lnTo>
                    <a:pt x="247" y="3545"/>
                  </a:lnTo>
                  <a:lnTo>
                    <a:pt x="170" y="3792"/>
                  </a:lnTo>
                  <a:lnTo>
                    <a:pt x="111" y="4031"/>
                  </a:lnTo>
                  <a:lnTo>
                    <a:pt x="68" y="4286"/>
                  </a:lnTo>
                  <a:lnTo>
                    <a:pt x="34" y="4542"/>
                  </a:lnTo>
                  <a:lnTo>
                    <a:pt x="9" y="4797"/>
                  </a:lnTo>
                  <a:lnTo>
                    <a:pt x="0" y="5061"/>
                  </a:lnTo>
                  <a:lnTo>
                    <a:pt x="9" y="5326"/>
                  </a:lnTo>
                  <a:lnTo>
                    <a:pt x="26" y="5590"/>
                  </a:lnTo>
                  <a:lnTo>
                    <a:pt x="51" y="5845"/>
                  </a:lnTo>
                  <a:lnTo>
                    <a:pt x="94" y="6092"/>
                  </a:lnTo>
                  <a:lnTo>
                    <a:pt x="153" y="6339"/>
                  </a:lnTo>
                  <a:lnTo>
                    <a:pt x="213" y="6586"/>
                  </a:lnTo>
                  <a:lnTo>
                    <a:pt x="298" y="6825"/>
                  </a:lnTo>
                  <a:lnTo>
                    <a:pt x="383" y="7055"/>
                  </a:lnTo>
                  <a:lnTo>
                    <a:pt x="486" y="7285"/>
                  </a:lnTo>
                  <a:lnTo>
                    <a:pt x="596" y="7506"/>
                  </a:lnTo>
                  <a:lnTo>
                    <a:pt x="716" y="7719"/>
                  </a:lnTo>
                  <a:lnTo>
                    <a:pt x="852" y="7924"/>
                  </a:lnTo>
                  <a:lnTo>
                    <a:pt x="988" y="8128"/>
                  </a:lnTo>
                  <a:lnTo>
                    <a:pt x="1142" y="8324"/>
                  </a:lnTo>
                  <a:lnTo>
                    <a:pt x="1295" y="8512"/>
                  </a:lnTo>
                  <a:lnTo>
                    <a:pt x="1465" y="8691"/>
                  </a:lnTo>
                  <a:lnTo>
                    <a:pt x="1644" y="8861"/>
                  </a:lnTo>
                  <a:lnTo>
                    <a:pt x="1823" y="9023"/>
                  </a:lnTo>
                  <a:lnTo>
                    <a:pt x="2019" y="9176"/>
                  </a:lnTo>
                  <a:lnTo>
                    <a:pt x="2215" y="9321"/>
                  </a:lnTo>
                  <a:lnTo>
                    <a:pt x="2420" y="9457"/>
                  </a:lnTo>
                  <a:lnTo>
                    <a:pt x="2633" y="9577"/>
                  </a:lnTo>
                  <a:lnTo>
                    <a:pt x="2854" y="9696"/>
                  </a:lnTo>
                  <a:lnTo>
                    <a:pt x="3084" y="9798"/>
                  </a:lnTo>
                  <a:lnTo>
                    <a:pt x="3314" y="9892"/>
                  </a:lnTo>
                  <a:lnTo>
                    <a:pt x="3553" y="9977"/>
                  </a:lnTo>
                  <a:lnTo>
                    <a:pt x="3791" y="10045"/>
                  </a:lnTo>
                  <a:lnTo>
                    <a:pt x="4038" y="10105"/>
                  </a:lnTo>
                  <a:lnTo>
                    <a:pt x="4285" y="10156"/>
                  </a:lnTo>
                  <a:lnTo>
                    <a:pt x="4541" y="10190"/>
                  </a:lnTo>
                  <a:lnTo>
                    <a:pt x="4805" y="10207"/>
                  </a:lnTo>
                  <a:lnTo>
                    <a:pt x="5069" y="10216"/>
                  </a:lnTo>
                  <a:lnTo>
                    <a:pt x="5333" y="10216"/>
                  </a:lnTo>
                  <a:lnTo>
                    <a:pt x="5589" y="10199"/>
                  </a:lnTo>
                  <a:lnTo>
                    <a:pt x="5844" y="10164"/>
                  </a:lnTo>
                  <a:lnTo>
                    <a:pt x="6100" y="10122"/>
                  </a:lnTo>
                  <a:lnTo>
                    <a:pt x="6347" y="10071"/>
                  </a:lnTo>
                  <a:lnTo>
                    <a:pt x="6586" y="10003"/>
                  </a:lnTo>
                  <a:lnTo>
                    <a:pt x="6824" y="9926"/>
                  </a:lnTo>
                  <a:lnTo>
                    <a:pt x="7063" y="9832"/>
                  </a:lnTo>
                  <a:lnTo>
                    <a:pt x="7284" y="9730"/>
                  </a:lnTo>
                  <a:lnTo>
                    <a:pt x="7506" y="9619"/>
                  </a:lnTo>
                  <a:lnTo>
                    <a:pt x="7719" y="9500"/>
                  </a:lnTo>
                  <a:lnTo>
                    <a:pt x="7932" y="9372"/>
                  </a:lnTo>
                  <a:lnTo>
                    <a:pt x="8136" y="9227"/>
                  </a:lnTo>
                  <a:lnTo>
                    <a:pt x="8323" y="9083"/>
                  </a:lnTo>
                  <a:lnTo>
                    <a:pt x="8511" y="8921"/>
                  </a:lnTo>
                  <a:lnTo>
                    <a:pt x="8690" y="8750"/>
                  </a:lnTo>
                  <a:lnTo>
                    <a:pt x="8860" y="8580"/>
                  </a:lnTo>
                  <a:lnTo>
                    <a:pt x="9022" y="8392"/>
                  </a:lnTo>
                  <a:lnTo>
                    <a:pt x="9184" y="8205"/>
                  </a:lnTo>
                  <a:lnTo>
                    <a:pt x="9320" y="8001"/>
                  </a:lnTo>
                  <a:lnTo>
                    <a:pt x="9457" y="7796"/>
                  </a:lnTo>
                  <a:lnTo>
                    <a:pt x="9584" y="7583"/>
                  </a:lnTo>
                  <a:lnTo>
                    <a:pt x="9695" y="7362"/>
                  </a:lnTo>
                  <a:lnTo>
                    <a:pt x="9806" y="7140"/>
                  </a:lnTo>
                  <a:lnTo>
                    <a:pt x="9900" y="6910"/>
                  </a:lnTo>
                  <a:lnTo>
                    <a:pt x="9976" y="6672"/>
                  </a:lnTo>
                  <a:lnTo>
                    <a:pt x="10053" y="6433"/>
                  </a:lnTo>
                  <a:lnTo>
                    <a:pt x="10113" y="6186"/>
                  </a:lnTo>
                  <a:lnTo>
                    <a:pt x="10155" y="5930"/>
                  </a:lnTo>
                  <a:lnTo>
                    <a:pt x="10189" y="5675"/>
                  </a:lnTo>
                  <a:lnTo>
                    <a:pt x="10215" y="5419"/>
                  </a:lnTo>
                  <a:lnTo>
                    <a:pt x="10223" y="5155"/>
                  </a:lnTo>
                  <a:lnTo>
                    <a:pt x="10215" y="4891"/>
                  </a:lnTo>
                  <a:lnTo>
                    <a:pt x="10198" y="4635"/>
                  </a:lnTo>
                  <a:lnTo>
                    <a:pt x="10172" y="4380"/>
                  </a:lnTo>
                  <a:lnTo>
                    <a:pt x="10130" y="4124"/>
                  </a:lnTo>
                  <a:lnTo>
                    <a:pt x="10070" y="3877"/>
                  </a:lnTo>
                  <a:lnTo>
                    <a:pt x="10002" y="3630"/>
                  </a:lnTo>
                  <a:lnTo>
                    <a:pt x="9925" y="3400"/>
                  </a:lnTo>
                  <a:lnTo>
                    <a:pt x="9840" y="3162"/>
                  </a:lnTo>
                  <a:lnTo>
                    <a:pt x="9738" y="2940"/>
                  </a:lnTo>
                  <a:lnTo>
                    <a:pt x="9627" y="2719"/>
                  </a:lnTo>
                  <a:lnTo>
                    <a:pt x="9508" y="2497"/>
                  </a:lnTo>
                  <a:lnTo>
                    <a:pt x="9371" y="2293"/>
                  </a:lnTo>
                  <a:lnTo>
                    <a:pt x="9235" y="2088"/>
                  </a:lnTo>
                  <a:lnTo>
                    <a:pt x="9082" y="1892"/>
                  </a:lnTo>
                  <a:lnTo>
                    <a:pt x="8928" y="1705"/>
                  </a:lnTo>
                  <a:lnTo>
                    <a:pt x="8758" y="1526"/>
                  </a:lnTo>
                  <a:lnTo>
                    <a:pt x="8579" y="1355"/>
                  </a:lnTo>
                  <a:lnTo>
                    <a:pt x="8400" y="1194"/>
                  </a:lnTo>
                  <a:lnTo>
                    <a:pt x="8204" y="1040"/>
                  </a:lnTo>
                  <a:lnTo>
                    <a:pt x="8008" y="895"/>
                  </a:lnTo>
                  <a:lnTo>
                    <a:pt x="7804" y="768"/>
                  </a:lnTo>
                  <a:lnTo>
                    <a:pt x="7591" y="640"/>
                  </a:lnTo>
                  <a:lnTo>
                    <a:pt x="7369" y="521"/>
                  </a:lnTo>
                  <a:lnTo>
                    <a:pt x="7148" y="418"/>
                  </a:lnTo>
                  <a:lnTo>
                    <a:pt x="6909" y="325"/>
                  </a:lnTo>
                  <a:lnTo>
                    <a:pt x="6679" y="239"/>
                  </a:lnTo>
                  <a:lnTo>
                    <a:pt x="6432" y="171"/>
                  </a:lnTo>
                  <a:lnTo>
                    <a:pt x="6185" y="112"/>
                  </a:lnTo>
                  <a:lnTo>
                    <a:pt x="5938" y="69"/>
                  </a:lnTo>
                  <a:lnTo>
                    <a:pt x="5682" y="26"/>
                  </a:lnTo>
                  <a:lnTo>
                    <a:pt x="5418" y="9"/>
                  </a:lnTo>
                  <a:lnTo>
                    <a:pt x="516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634;p67"/>
            <p:cNvSpPr/>
            <p:nvPr/>
          </p:nvSpPr>
          <p:spPr>
            <a:xfrm>
              <a:off x="-3000675" y="-4004525"/>
              <a:ext cx="255600" cy="255400"/>
            </a:xfrm>
            <a:custGeom>
              <a:avLst/>
              <a:gdLst/>
              <a:ahLst/>
              <a:cxnLst/>
              <a:rect l="l" t="t" r="r" b="b"/>
              <a:pathLst>
                <a:path w="10224" h="10216" fill="none" extrusionOk="0">
                  <a:moveTo>
                    <a:pt x="5163" y="1"/>
                  </a:moveTo>
                  <a:lnTo>
                    <a:pt x="5163" y="1"/>
                  </a:lnTo>
                  <a:lnTo>
                    <a:pt x="5418" y="9"/>
                  </a:lnTo>
                  <a:lnTo>
                    <a:pt x="5682" y="26"/>
                  </a:lnTo>
                  <a:lnTo>
                    <a:pt x="5938" y="69"/>
                  </a:lnTo>
                  <a:lnTo>
                    <a:pt x="6185" y="112"/>
                  </a:lnTo>
                  <a:lnTo>
                    <a:pt x="6432" y="171"/>
                  </a:lnTo>
                  <a:lnTo>
                    <a:pt x="6679" y="239"/>
                  </a:lnTo>
                  <a:lnTo>
                    <a:pt x="6909" y="325"/>
                  </a:lnTo>
                  <a:lnTo>
                    <a:pt x="7148" y="418"/>
                  </a:lnTo>
                  <a:lnTo>
                    <a:pt x="7369" y="521"/>
                  </a:lnTo>
                  <a:lnTo>
                    <a:pt x="7591" y="640"/>
                  </a:lnTo>
                  <a:lnTo>
                    <a:pt x="7804" y="768"/>
                  </a:lnTo>
                  <a:lnTo>
                    <a:pt x="8008" y="895"/>
                  </a:lnTo>
                  <a:lnTo>
                    <a:pt x="8204" y="1040"/>
                  </a:lnTo>
                  <a:lnTo>
                    <a:pt x="8400" y="1194"/>
                  </a:lnTo>
                  <a:lnTo>
                    <a:pt x="8579" y="1355"/>
                  </a:lnTo>
                  <a:lnTo>
                    <a:pt x="8758" y="1526"/>
                  </a:lnTo>
                  <a:lnTo>
                    <a:pt x="8928" y="1705"/>
                  </a:lnTo>
                  <a:lnTo>
                    <a:pt x="9082" y="1892"/>
                  </a:lnTo>
                  <a:lnTo>
                    <a:pt x="9235" y="2088"/>
                  </a:lnTo>
                  <a:lnTo>
                    <a:pt x="9371" y="2293"/>
                  </a:lnTo>
                  <a:lnTo>
                    <a:pt x="9508" y="2497"/>
                  </a:lnTo>
                  <a:lnTo>
                    <a:pt x="9627" y="2719"/>
                  </a:lnTo>
                  <a:lnTo>
                    <a:pt x="9738" y="2940"/>
                  </a:lnTo>
                  <a:lnTo>
                    <a:pt x="9840" y="3162"/>
                  </a:lnTo>
                  <a:lnTo>
                    <a:pt x="9925" y="3400"/>
                  </a:lnTo>
                  <a:lnTo>
                    <a:pt x="10002" y="3630"/>
                  </a:lnTo>
                  <a:lnTo>
                    <a:pt x="10070" y="3877"/>
                  </a:lnTo>
                  <a:lnTo>
                    <a:pt x="10130" y="4124"/>
                  </a:lnTo>
                  <a:lnTo>
                    <a:pt x="10172" y="4380"/>
                  </a:lnTo>
                  <a:lnTo>
                    <a:pt x="10198" y="4635"/>
                  </a:lnTo>
                  <a:lnTo>
                    <a:pt x="10215" y="4891"/>
                  </a:lnTo>
                  <a:lnTo>
                    <a:pt x="10223" y="5155"/>
                  </a:lnTo>
                  <a:lnTo>
                    <a:pt x="10223" y="5155"/>
                  </a:lnTo>
                  <a:lnTo>
                    <a:pt x="10215" y="5419"/>
                  </a:lnTo>
                  <a:lnTo>
                    <a:pt x="10189" y="5675"/>
                  </a:lnTo>
                  <a:lnTo>
                    <a:pt x="10155" y="5930"/>
                  </a:lnTo>
                  <a:lnTo>
                    <a:pt x="10113" y="6186"/>
                  </a:lnTo>
                  <a:lnTo>
                    <a:pt x="10053" y="6433"/>
                  </a:lnTo>
                  <a:lnTo>
                    <a:pt x="9976" y="6672"/>
                  </a:lnTo>
                  <a:lnTo>
                    <a:pt x="9900" y="6910"/>
                  </a:lnTo>
                  <a:lnTo>
                    <a:pt x="9806" y="7140"/>
                  </a:lnTo>
                  <a:lnTo>
                    <a:pt x="9695" y="7362"/>
                  </a:lnTo>
                  <a:lnTo>
                    <a:pt x="9584" y="7583"/>
                  </a:lnTo>
                  <a:lnTo>
                    <a:pt x="9457" y="7796"/>
                  </a:lnTo>
                  <a:lnTo>
                    <a:pt x="9320" y="8001"/>
                  </a:lnTo>
                  <a:lnTo>
                    <a:pt x="9184" y="8205"/>
                  </a:lnTo>
                  <a:lnTo>
                    <a:pt x="9022" y="8392"/>
                  </a:lnTo>
                  <a:lnTo>
                    <a:pt x="8860" y="8580"/>
                  </a:lnTo>
                  <a:lnTo>
                    <a:pt x="8690" y="8750"/>
                  </a:lnTo>
                  <a:lnTo>
                    <a:pt x="8511" y="8921"/>
                  </a:lnTo>
                  <a:lnTo>
                    <a:pt x="8323" y="9083"/>
                  </a:lnTo>
                  <a:lnTo>
                    <a:pt x="8136" y="9227"/>
                  </a:lnTo>
                  <a:lnTo>
                    <a:pt x="7932" y="9372"/>
                  </a:lnTo>
                  <a:lnTo>
                    <a:pt x="7719" y="9500"/>
                  </a:lnTo>
                  <a:lnTo>
                    <a:pt x="7506" y="9619"/>
                  </a:lnTo>
                  <a:lnTo>
                    <a:pt x="7284" y="9730"/>
                  </a:lnTo>
                  <a:lnTo>
                    <a:pt x="7063" y="9832"/>
                  </a:lnTo>
                  <a:lnTo>
                    <a:pt x="6824" y="9926"/>
                  </a:lnTo>
                  <a:lnTo>
                    <a:pt x="6586" y="10003"/>
                  </a:lnTo>
                  <a:lnTo>
                    <a:pt x="6347" y="10071"/>
                  </a:lnTo>
                  <a:lnTo>
                    <a:pt x="6100" y="10122"/>
                  </a:lnTo>
                  <a:lnTo>
                    <a:pt x="5844" y="10164"/>
                  </a:lnTo>
                  <a:lnTo>
                    <a:pt x="5589" y="10199"/>
                  </a:lnTo>
                  <a:lnTo>
                    <a:pt x="5333" y="10216"/>
                  </a:lnTo>
                  <a:lnTo>
                    <a:pt x="5069" y="10216"/>
                  </a:lnTo>
                  <a:lnTo>
                    <a:pt x="5069" y="10216"/>
                  </a:lnTo>
                  <a:lnTo>
                    <a:pt x="4805" y="10207"/>
                  </a:lnTo>
                  <a:lnTo>
                    <a:pt x="4541" y="10190"/>
                  </a:lnTo>
                  <a:lnTo>
                    <a:pt x="4285" y="10156"/>
                  </a:lnTo>
                  <a:lnTo>
                    <a:pt x="4038" y="10105"/>
                  </a:lnTo>
                  <a:lnTo>
                    <a:pt x="3791" y="10045"/>
                  </a:lnTo>
                  <a:lnTo>
                    <a:pt x="3553" y="9977"/>
                  </a:lnTo>
                  <a:lnTo>
                    <a:pt x="3314" y="9892"/>
                  </a:lnTo>
                  <a:lnTo>
                    <a:pt x="3084" y="9798"/>
                  </a:lnTo>
                  <a:lnTo>
                    <a:pt x="2854" y="9696"/>
                  </a:lnTo>
                  <a:lnTo>
                    <a:pt x="2633" y="9577"/>
                  </a:lnTo>
                  <a:lnTo>
                    <a:pt x="2420" y="9457"/>
                  </a:lnTo>
                  <a:lnTo>
                    <a:pt x="2215" y="9321"/>
                  </a:lnTo>
                  <a:lnTo>
                    <a:pt x="2019" y="9176"/>
                  </a:lnTo>
                  <a:lnTo>
                    <a:pt x="1823" y="9023"/>
                  </a:lnTo>
                  <a:lnTo>
                    <a:pt x="1644" y="8861"/>
                  </a:lnTo>
                  <a:lnTo>
                    <a:pt x="1465" y="8691"/>
                  </a:lnTo>
                  <a:lnTo>
                    <a:pt x="1295" y="8512"/>
                  </a:lnTo>
                  <a:lnTo>
                    <a:pt x="1142" y="8324"/>
                  </a:lnTo>
                  <a:lnTo>
                    <a:pt x="988" y="8128"/>
                  </a:lnTo>
                  <a:lnTo>
                    <a:pt x="852" y="7924"/>
                  </a:lnTo>
                  <a:lnTo>
                    <a:pt x="716" y="7719"/>
                  </a:lnTo>
                  <a:lnTo>
                    <a:pt x="596" y="7506"/>
                  </a:lnTo>
                  <a:lnTo>
                    <a:pt x="486" y="7285"/>
                  </a:lnTo>
                  <a:lnTo>
                    <a:pt x="383" y="7055"/>
                  </a:lnTo>
                  <a:lnTo>
                    <a:pt x="298" y="6825"/>
                  </a:lnTo>
                  <a:lnTo>
                    <a:pt x="213" y="6586"/>
                  </a:lnTo>
                  <a:lnTo>
                    <a:pt x="153" y="6339"/>
                  </a:lnTo>
                  <a:lnTo>
                    <a:pt x="94" y="6092"/>
                  </a:lnTo>
                  <a:lnTo>
                    <a:pt x="51" y="5845"/>
                  </a:lnTo>
                  <a:lnTo>
                    <a:pt x="26" y="5590"/>
                  </a:lnTo>
                  <a:lnTo>
                    <a:pt x="9" y="5326"/>
                  </a:lnTo>
                  <a:lnTo>
                    <a:pt x="0" y="5061"/>
                  </a:lnTo>
                  <a:lnTo>
                    <a:pt x="0" y="5061"/>
                  </a:lnTo>
                  <a:lnTo>
                    <a:pt x="9" y="4797"/>
                  </a:lnTo>
                  <a:lnTo>
                    <a:pt x="34" y="4542"/>
                  </a:lnTo>
                  <a:lnTo>
                    <a:pt x="68" y="4286"/>
                  </a:lnTo>
                  <a:lnTo>
                    <a:pt x="111" y="4031"/>
                  </a:lnTo>
                  <a:lnTo>
                    <a:pt x="170" y="3792"/>
                  </a:lnTo>
                  <a:lnTo>
                    <a:pt x="247" y="3545"/>
                  </a:lnTo>
                  <a:lnTo>
                    <a:pt x="324" y="3306"/>
                  </a:lnTo>
                  <a:lnTo>
                    <a:pt x="418" y="3076"/>
                  </a:lnTo>
                  <a:lnTo>
                    <a:pt x="528" y="2855"/>
                  </a:lnTo>
                  <a:lnTo>
                    <a:pt x="639" y="2633"/>
                  </a:lnTo>
                  <a:lnTo>
                    <a:pt x="767" y="2420"/>
                  </a:lnTo>
                  <a:lnTo>
                    <a:pt x="903" y="2216"/>
                  </a:lnTo>
                  <a:lnTo>
                    <a:pt x="1048" y="2020"/>
                  </a:lnTo>
                  <a:lnTo>
                    <a:pt x="1201" y="1824"/>
                  </a:lnTo>
                  <a:lnTo>
                    <a:pt x="1363" y="1637"/>
                  </a:lnTo>
                  <a:lnTo>
                    <a:pt x="1534" y="1466"/>
                  </a:lnTo>
                  <a:lnTo>
                    <a:pt x="1712" y="1296"/>
                  </a:lnTo>
                  <a:lnTo>
                    <a:pt x="1900" y="1134"/>
                  </a:lnTo>
                  <a:lnTo>
                    <a:pt x="2096" y="989"/>
                  </a:lnTo>
                  <a:lnTo>
                    <a:pt x="2292" y="844"/>
                  </a:lnTo>
                  <a:lnTo>
                    <a:pt x="2505" y="717"/>
                  </a:lnTo>
                  <a:lnTo>
                    <a:pt x="2718" y="597"/>
                  </a:lnTo>
                  <a:lnTo>
                    <a:pt x="2939" y="487"/>
                  </a:lnTo>
                  <a:lnTo>
                    <a:pt x="3169" y="384"/>
                  </a:lnTo>
                  <a:lnTo>
                    <a:pt x="3399" y="291"/>
                  </a:lnTo>
                  <a:lnTo>
                    <a:pt x="3638" y="214"/>
                  </a:lnTo>
                  <a:lnTo>
                    <a:pt x="3876" y="146"/>
                  </a:lnTo>
                  <a:lnTo>
                    <a:pt x="4132" y="95"/>
                  </a:lnTo>
                  <a:lnTo>
                    <a:pt x="4379" y="52"/>
                  </a:lnTo>
                  <a:lnTo>
                    <a:pt x="4635" y="18"/>
                  </a:lnTo>
                  <a:lnTo>
                    <a:pt x="4899" y="1"/>
                  </a:lnTo>
                  <a:lnTo>
                    <a:pt x="5163" y="1"/>
                  </a:lnTo>
                  <a:lnTo>
                    <a:pt x="5163"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635;p67"/>
            <p:cNvSpPr/>
            <p:nvPr/>
          </p:nvSpPr>
          <p:spPr>
            <a:xfrm>
              <a:off x="-2871625" y="-4004525"/>
              <a:ext cx="25" cy="25"/>
            </a:xfrm>
            <a:custGeom>
              <a:avLst/>
              <a:gdLst/>
              <a:ahLst/>
              <a:cxnLst/>
              <a:rect l="l" t="t" r="r" b="b"/>
              <a:pathLst>
                <a:path w="1" h="1" fill="none" extrusionOk="0">
                  <a:moveTo>
                    <a:pt x="1" y="1"/>
                  </a:moveTo>
                  <a:lnTo>
                    <a:pt x="1" y="1"/>
                  </a:lnTo>
                </a:path>
              </a:pathLst>
            </a:cu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Рисунок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979" y="891932"/>
            <a:ext cx="8020280" cy="401641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одзаголовок 2"/>
          <p:cNvSpPr>
            <a:spLocks noGrp="1"/>
          </p:cNvSpPr>
          <p:nvPr>
            <p:ph type="subTitle" idx="2"/>
          </p:nvPr>
        </p:nvSpPr>
        <p:spPr>
          <a:xfrm>
            <a:off x="6399450" y="2656864"/>
            <a:ext cx="2454985" cy="387300"/>
          </a:xfrm>
        </p:spPr>
        <p:txBody>
          <a:bodyPr/>
          <a:lstStyle/>
          <a:p>
            <a:r>
              <a:rPr lang="en-US" dirty="0">
                <a:solidFill>
                  <a:srgbClr val="FFFF00"/>
                </a:solidFill>
              </a:rPr>
              <a:t>2 IR sensors</a:t>
            </a:r>
          </a:p>
        </p:txBody>
      </p:sp>
      <p:sp>
        <p:nvSpPr>
          <p:cNvPr id="6" name="Заголовок 5"/>
          <p:cNvSpPr>
            <a:spLocks noGrp="1"/>
          </p:cNvSpPr>
          <p:nvPr>
            <p:ph type="title"/>
          </p:nvPr>
        </p:nvSpPr>
        <p:spPr>
          <a:xfrm>
            <a:off x="720000" y="231296"/>
            <a:ext cx="7704000" cy="572700"/>
          </a:xfrm>
        </p:spPr>
        <p:txBody>
          <a:bodyPr/>
          <a:lstStyle/>
          <a:p>
            <a:r>
              <a:rPr lang="en-US" dirty="0"/>
              <a:t>How it’s following the line</a:t>
            </a:r>
          </a:p>
        </p:txBody>
      </p:sp>
      <p:pic>
        <p:nvPicPr>
          <p:cNvPr id="2050" name="Picture 2" descr="Auslese IR Proximity Sensor For Line Follower And Obstacle Sensing Robots - Ir  Sensor at Rs 28/piece | Tihar Village | Delhi| ID: 2110536476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91398" y="803996"/>
            <a:ext cx="1797753" cy="1797753"/>
          </a:xfrm>
          <a:prstGeom prst="roundRect">
            <a:avLst>
              <a:gd name="adj" fmla="val 16883"/>
            </a:avLst>
          </a:prstGeom>
          <a:solidFill>
            <a:srgbClr val="FFFFFF"/>
          </a:solidFill>
          <a:ln w="28575" cap="sq">
            <a:solidFill>
              <a:schemeClr val="accent2">
                <a:lumMod val="75000"/>
              </a:schemeClr>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7" name="Rectangle 3"/>
          <p:cNvSpPr>
            <a:spLocks noGrp="1" noChangeArrowheads="1"/>
          </p:cNvSpPr>
          <p:nvPr>
            <p:ph type="subTitle" idx="3"/>
          </p:nvPr>
        </p:nvSpPr>
        <p:spPr bwMode="auto">
          <a:xfrm>
            <a:off x="429797" y="2666647"/>
            <a:ext cx="7571850" cy="2215991"/>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r>
              <a:rPr kumimoji="0" lang="en-US" altLang="en-US" sz="1800" b="1" i="0" u="none" strike="noStrike" cap="none" normalizeH="0" baseline="0" dirty="0">
                <a:ln>
                  <a:noFill/>
                </a:ln>
                <a:solidFill>
                  <a:schemeClr val="bg1"/>
                </a:solidFill>
                <a:effectLst/>
                <a:latin typeface="Comfortaa" panose="020B0604020202020204" charset="0"/>
              </a:rPr>
              <a:t>A. </a:t>
            </a:r>
            <a:r>
              <a:rPr kumimoji="0" lang="en-US" altLang="en-US" sz="1800" b="1" i="0" u="none" strike="noStrike" cap="none" normalizeH="0" baseline="0" dirty="0">
                <a:ln>
                  <a:noFill/>
                </a:ln>
                <a:solidFill>
                  <a:srgbClr val="FFFF00"/>
                </a:solidFill>
                <a:effectLst/>
                <a:latin typeface="Comfortaa" panose="020B0604020202020204" charset="0"/>
              </a:rPr>
              <a:t>Both IR LEDs are on the line. Robot car should move forward.</a:t>
            </a:r>
          </a:p>
          <a:p>
            <a:pPr marL="285750" indent="-285750" algn="l" eaLnBrk="0" fontAlgn="base" hangingPunct="0">
              <a:spcBef>
                <a:spcPct val="0"/>
              </a:spcBef>
              <a:spcAft>
                <a:spcPct val="0"/>
              </a:spcAft>
              <a:buClrTx/>
              <a:buSzTx/>
              <a:buFont typeface="Wingdings" panose="05000000000000000000" pitchFamily="2" charset="2"/>
              <a:buChar char="ü"/>
            </a:pPr>
            <a:r>
              <a:rPr kumimoji="0" lang="en-US" altLang="en-US" sz="1800" b="1" i="0" u="none" strike="noStrike" cap="none" normalizeH="0" baseline="0" dirty="0">
                <a:ln>
                  <a:noFill/>
                </a:ln>
                <a:solidFill>
                  <a:schemeClr val="bg1"/>
                </a:solidFill>
                <a:effectLst/>
                <a:latin typeface="Comfortaa" panose="020B0604020202020204" charset="0"/>
              </a:rPr>
              <a:t>B. </a:t>
            </a:r>
            <a:r>
              <a:rPr lang="en-US" altLang="en-US" sz="1800" b="1" dirty="0">
                <a:solidFill>
                  <a:schemeClr val="bg1"/>
                </a:solidFill>
                <a:latin typeface="Comfortaa" panose="020B0604020202020204" charset="0"/>
              </a:rPr>
              <a:t>The Right IR LED is on the line while the left deviates to the left. Robot car should turn to the right.</a:t>
            </a:r>
          </a:p>
          <a:p>
            <a:pPr marL="285750" indent="-285750" algn="l" eaLnBrk="0" fontAlgn="base" hangingPunct="0">
              <a:spcBef>
                <a:spcPct val="0"/>
              </a:spcBef>
              <a:spcAft>
                <a:spcPct val="0"/>
              </a:spcAft>
              <a:buClrTx/>
              <a:buSzTx/>
              <a:buFont typeface="Wingdings" panose="05000000000000000000" pitchFamily="2" charset="2"/>
              <a:buChar char="ü"/>
            </a:pPr>
            <a:r>
              <a:rPr kumimoji="0" lang="en-US" altLang="en-US" sz="1800" i="0" u="none" strike="noStrike" cap="none" normalizeH="0" baseline="0" dirty="0">
                <a:ln>
                  <a:noFill/>
                </a:ln>
                <a:solidFill>
                  <a:schemeClr val="accent2">
                    <a:lumMod val="10000"/>
                  </a:schemeClr>
                </a:solidFill>
                <a:effectLst/>
                <a:latin typeface="Comfortaa" panose="020B0604020202020204" charset="0"/>
              </a:rPr>
              <a:t>C. </a:t>
            </a:r>
            <a:r>
              <a:rPr lang="en-US" altLang="en-US" sz="1800" dirty="0">
                <a:solidFill>
                  <a:schemeClr val="accent2">
                    <a:lumMod val="10000"/>
                  </a:schemeClr>
                </a:solidFill>
                <a:latin typeface="Comfortaa" panose="020B0604020202020204" charset="0"/>
              </a:rPr>
              <a:t>The Left IR LED is on the line while the right deviates to the right. Robot car should turn to the left.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ü"/>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Скругленный прямоугольник 7"/>
          <p:cNvSpPr/>
          <p:nvPr/>
        </p:nvSpPr>
        <p:spPr>
          <a:xfrm>
            <a:off x="982133" y="846726"/>
            <a:ext cx="5612130" cy="1775848"/>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Стрелка углом 8"/>
          <p:cNvSpPr/>
          <p:nvPr/>
        </p:nvSpPr>
        <p:spPr>
          <a:xfrm>
            <a:off x="3114877" y="1068426"/>
            <a:ext cx="1100845" cy="1257300"/>
          </a:xfrm>
          <a:prstGeom prst="bentArrow">
            <a:avLst>
              <a:gd name="adj1" fmla="val 25000"/>
              <a:gd name="adj2" fmla="val 25000"/>
              <a:gd name="adj3" fmla="val 25000"/>
              <a:gd name="adj4" fmla="val 64516"/>
            </a:avLst>
          </a:prstGeom>
          <a:solidFill>
            <a:schemeClr val="accent2">
              <a:lumMod val="1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Стрелка углом 10"/>
          <p:cNvSpPr/>
          <p:nvPr/>
        </p:nvSpPr>
        <p:spPr>
          <a:xfrm flipH="1">
            <a:off x="4758907" y="1060153"/>
            <a:ext cx="1100728" cy="1257300"/>
          </a:xfrm>
          <a:prstGeom prst="bentArrow">
            <a:avLst>
              <a:gd name="adj1" fmla="val 25000"/>
              <a:gd name="adj2" fmla="val 25000"/>
              <a:gd name="adj3" fmla="val 25000"/>
              <a:gd name="adj4" fmla="val 66595"/>
            </a:avLst>
          </a:prstGeom>
          <a:solidFill>
            <a:schemeClr val="accent2">
              <a:lumMod val="1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Прямоугольник 9"/>
          <p:cNvSpPr/>
          <p:nvPr/>
        </p:nvSpPr>
        <p:spPr>
          <a:xfrm>
            <a:off x="1842162" y="1064864"/>
            <a:ext cx="297180" cy="1264423"/>
          </a:xfrm>
          <a:prstGeom prst="rect">
            <a:avLst/>
          </a:prstGeom>
          <a:solidFill>
            <a:schemeClr val="accent2">
              <a:lumMod val="10000"/>
            </a:schemeClr>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Группа 18"/>
          <p:cNvGrpSpPr/>
          <p:nvPr/>
        </p:nvGrpSpPr>
        <p:grpSpPr>
          <a:xfrm>
            <a:off x="1599071" y="1471770"/>
            <a:ext cx="736951" cy="631743"/>
            <a:chOff x="1622955" y="1834034"/>
            <a:chExt cx="736951" cy="631743"/>
          </a:xfrm>
        </p:grpSpPr>
        <p:sp>
          <p:nvSpPr>
            <p:cNvPr id="12" name="Скругленный прямоугольник 11"/>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Овал 14"/>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18" name="Овал 17"/>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Блок-схема: память с прямым доступом 19"/>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Блок-схема: память с прямым доступом 20"/>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Группа 22"/>
          <p:cNvGrpSpPr/>
          <p:nvPr/>
        </p:nvGrpSpPr>
        <p:grpSpPr>
          <a:xfrm>
            <a:off x="2806828" y="1482786"/>
            <a:ext cx="736951" cy="631743"/>
            <a:chOff x="1622955" y="1834034"/>
            <a:chExt cx="736951" cy="631743"/>
          </a:xfrm>
        </p:grpSpPr>
        <p:sp>
          <p:nvSpPr>
            <p:cNvPr id="24" name="Скругленный прямоугольник 23"/>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Овал 24"/>
            <p:cNvSpPr/>
            <p:nvPr/>
          </p:nvSpPr>
          <p:spPr>
            <a:xfrm>
              <a:off x="1877154" y="1969440"/>
              <a:ext cx="71234" cy="686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26" name="Овал 25"/>
            <p:cNvSpPr/>
            <p:nvPr/>
          </p:nvSpPr>
          <p:spPr>
            <a:xfrm>
              <a:off x="2064904" y="1969537"/>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Блок-схема: память с прямым доступом 26"/>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Блок-схема: память с прямым доступом 27"/>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Группа 28"/>
          <p:cNvGrpSpPr/>
          <p:nvPr/>
        </p:nvGrpSpPr>
        <p:grpSpPr>
          <a:xfrm>
            <a:off x="5426393" y="1482786"/>
            <a:ext cx="736951" cy="631743"/>
            <a:chOff x="1622955" y="1834034"/>
            <a:chExt cx="736951" cy="631743"/>
          </a:xfrm>
        </p:grpSpPr>
        <p:sp>
          <p:nvSpPr>
            <p:cNvPr id="30" name="Скругленный прямоугольник 29"/>
            <p:cNvSpPr/>
            <p:nvPr/>
          </p:nvSpPr>
          <p:spPr>
            <a:xfrm>
              <a:off x="1740394" y="1834034"/>
              <a:ext cx="516043" cy="631743"/>
            </a:xfrm>
            <a:prstGeom prst="roundRect">
              <a:avLst/>
            </a:prstGeom>
            <a:ln>
              <a:solidFill>
                <a:schemeClr val="accent1">
                  <a:lumMod val="75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Овал 30"/>
            <p:cNvSpPr/>
            <p:nvPr/>
          </p:nvSpPr>
          <p:spPr>
            <a:xfrm>
              <a:off x="1877154" y="1969440"/>
              <a:ext cx="71234" cy="68671"/>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50"/>
                </a:solidFill>
              </a:endParaRPr>
            </a:p>
          </p:txBody>
        </p:sp>
        <p:sp>
          <p:nvSpPr>
            <p:cNvPr id="32" name="Овал 31"/>
            <p:cNvSpPr/>
            <p:nvPr/>
          </p:nvSpPr>
          <p:spPr>
            <a:xfrm>
              <a:off x="2064904" y="1969537"/>
              <a:ext cx="71234" cy="68671"/>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Блок-схема: память с прямым доступом 32"/>
            <p:cNvSpPr/>
            <p:nvPr/>
          </p:nvSpPr>
          <p:spPr>
            <a:xfrm flipH="1">
              <a:off x="1622955" y="2117682"/>
              <a:ext cx="153347"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Блок-схема: память с прямым доступом 33"/>
            <p:cNvSpPr/>
            <p:nvPr/>
          </p:nvSpPr>
          <p:spPr>
            <a:xfrm>
              <a:off x="2207506" y="2117681"/>
              <a:ext cx="152400" cy="308327"/>
            </a:xfrm>
            <a:prstGeom prst="flowChartMagneticDrum">
              <a:avLst/>
            </a:prstGeom>
            <a:solidFill>
              <a:schemeClr val="accent5"/>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Подзаголовок 1"/>
          <p:cNvSpPr>
            <a:spLocks noGrp="1"/>
          </p:cNvSpPr>
          <p:nvPr>
            <p:ph type="subTitle" idx="1"/>
          </p:nvPr>
        </p:nvSpPr>
        <p:spPr>
          <a:xfrm>
            <a:off x="874852" y="2278158"/>
            <a:ext cx="5524598" cy="387300"/>
          </a:xfrm>
        </p:spPr>
        <p:txBody>
          <a:bodyPr/>
          <a:lstStyle/>
          <a:p>
            <a:r>
              <a:rPr lang="en-US" dirty="0">
                <a:solidFill>
                  <a:schemeClr val="accent1">
                    <a:lumMod val="75000"/>
                  </a:schemeClr>
                </a:solidFill>
              </a:rPr>
              <a:t>   A              B                           C</a:t>
            </a:r>
          </a:p>
        </p:txBody>
      </p:sp>
    </p:spTree>
    <p:extLst>
      <p:ext uri="{BB962C8B-B14F-4D97-AF65-F5344CB8AC3E}">
        <p14:creationId xmlns:p14="http://schemas.microsoft.com/office/powerpoint/2010/main" val="1646953592"/>
      </p:ext>
    </p:extLst>
  </p:cSld>
  <p:clrMapOvr>
    <a:masterClrMapping/>
  </p:clrMapOvr>
</p:sld>
</file>

<file path=ppt/theme/theme1.xml><?xml version="1.0" encoding="utf-8"?>
<a:theme xmlns:a="http://schemas.openxmlformats.org/drawingml/2006/main" name="Crobot Pitch Deck by Slidesgo">
  <a:themeElements>
    <a:clrScheme name="Simple Light">
      <a:dk1>
        <a:srgbClr val="526DFF"/>
      </a:dk1>
      <a:lt1>
        <a:srgbClr val="FFFFFF"/>
      </a:lt1>
      <a:dk2>
        <a:srgbClr val="FFDA6C"/>
      </a:dk2>
      <a:lt2>
        <a:srgbClr val="F1C232"/>
      </a:lt2>
      <a:accent1>
        <a:srgbClr val="4861E7"/>
      </a:accent1>
      <a:accent2>
        <a:srgbClr val="FFF2CC"/>
      </a:accent2>
      <a:accent3>
        <a:srgbClr val="FFFFFF"/>
      </a:accent3>
      <a:accent4>
        <a:srgbClr val="526DFF"/>
      </a:accent4>
      <a:accent5>
        <a:srgbClr val="FFDA6C"/>
      </a:accent5>
      <a:accent6>
        <a:srgbClr val="F1C232"/>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TotalTime>
  <Words>436</Words>
  <Application>Microsoft Office PowerPoint</Application>
  <PresentationFormat>On-screen Show (16:9)</PresentationFormat>
  <Paragraphs>97</Paragraphs>
  <Slides>17</Slides>
  <Notes>15</Notes>
  <HiddenSlides>0</HiddenSlides>
  <MMClips>5</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Comfortaa</vt:lpstr>
      <vt:lpstr>Wingdings</vt:lpstr>
      <vt:lpstr>Bebas Neue</vt:lpstr>
      <vt:lpstr>Advent Pro</vt:lpstr>
      <vt:lpstr>Crobot Pitch Deck by Slidesgo</vt:lpstr>
      <vt:lpstr>ROBOT CAR</vt:lpstr>
      <vt:lpstr>INTRODUCTION</vt:lpstr>
      <vt:lpstr>GOAL</vt:lpstr>
      <vt:lpstr>MOTIVATION </vt:lpstr>
      <vt:lpstr>PROBLEMS &amp; SOLUTIONS</vt:lpstr>
      <vt:lpstr>How it will work?</vt:lpstr>
      <vt:lpstr>PowerPoint Presentation</vt:lpstr>
      <vt:lpstr>CIRCUIT DIAGRAM</vt:lpstr>
      <vt:lpstr>How it’s following the line</vt:lpstr>
      <vt:lpstr>How it’s avoiding obstacles</vt:lpstr>
      <vt:lpstr>ISSUES</vt:lpstr>
      <vt:lpstr>A PICTURE IS WORTH A  THOUSAND WORDS  </vt:lpstr>
      <vt:lpstr>A PICTURE ALWAYS REINFORCES THE CONCEPT </vt:lpstr>
      <vt:lpstr>LINE FOLLOWING</vt:lpstr>
      <vt:lpstr>SMALL OBSTACLE</vt:lpstr>
      <vt:lpstr>BIGGER OBSTACLE</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ROBOT CAR</dc:title>
  <dc:creator>NAZIRA MUNALBAEVA</dc:creator>
  <cp:lastModifiedBy>Luan Nguyen</cp:lastModifiedBy>
  <cp:revision>56</cp:revision>
  <dcterms:modified xsi:type="dcterms:W3CDTF">2024-12-13T21:09:47Z</dcterms:modified>
</cp:coreProperties>
</file>